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4" r:id="rId1"/>
    <p:sldMasterId id="2147483715"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5143500" type="screen16x9"/>
  <p:notesSz cx="6858000" cy="9144000"/>
  <p:embeddedFontLst>
    <p:embeddedFont>
      <p:font typeface="Unbounded" panose="020B0604020202020204" charset="0"/>
      <p:regular r:id="rId22"/>
      <p:bold r:id="rId23"/>
    </p:embeddedFont>
    <p:embeddedFont>
      <p:font typeface="Work Sans" pitchFamily="2" charset="0"/>
      <p:regular r:id="rId24"/>
      <p:bold r:id="rId25"/>
      <p:italic r:id="rId26"/>
      <p:boldItalic r:id="rId27"/>
    </p:embeddedFont>
    <p:embeddedFont>
      <p:font typeface="Work Sans Medium"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1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09T07:13:58.1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323d34f0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323d34f0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323d34f0299_0_12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323d34f0299_0_1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23d34f0299_0_1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23d34f0299_0_1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31e7ffa48f3_1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31e7ffa48f3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31e7ffa48f3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31e7ffa48f3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31e7ffa48f3_1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31e7ffa48f3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1e7ffa48f3_1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31e7ffa48f3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31e7ffa48f3_1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31e7ffa48f3_1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31e7ffa48f3_1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31e7ffa48f3_1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31e7ffa48f3_1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31e7ffa48f3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323d34f0299_0_1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323d34f0299_0_1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323d34f029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323d34f029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31e7ffa48f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31e7ffa48f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31e7ffa48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31e7ffa48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1e7ffa48f3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31e7ffa48f3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323d34f029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323d34f029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23d34f0299_0_1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23d34f0299_0_1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323d34f0299_0_1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323d34f0299_0_1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ver">
  <p:cSld name="CUSTOM_1">
    <p:bg>
      <p:bgPr>
        <a:solidFill>
          <a:schemeClr val="accent1"/>
        </a:solidFill>
        <a:effectLst/>
      </p:bgPr>
    </p:bg>
    <p:spTree>
      <p:nvGrpSpPr>
        <p:cNvPr id="1" name="Shape 54"/>
        <p:cNvGrpSpPr/>
        <p:nvPr/>
      </p:nvGrpSpPr>
      <p:grpSpPr>
        <a:xfrm>
          <a:off x="0" y="0"/>
          <a:ext cx="0" cy="0"/>
          <a:chOff x="0" y="0"/>
          <a:chExt cx="0" cy="0"/>
        </a:xfrm>
      </p:grpSpPr>
      <p:grpSp>
        <p:nvGrpSpPr>
          <p:cNvPr id="55" name="Google Shape;55;p14"/>
          <p:cNvGrpSpPr/>
          <p:nvPr/>
        </p:nvGrpSpPr>
        <p:grpSpPr>
          <a:xfrm>
            <a:off x="4999086" y="314238"/>
            <a:ext cx="3867278" cy="5117184"/>
            <a:chOff x="4999086" y="314238"/>
            <a:chExt cx="3867278" cy="5117184"/>
          </a:xfrm>
        </p:grpSpPr>
        <p:sp>
          <p:nvSpPr>
            <p:cNvPr id="56" name="Google Shape;56;p14"/>
            <p:cNvSpPr/>
            <p:nvPr/>
          </p:nvSpPr>
          <p:spPr>
            <a:xfrm rot="-2279872">
              <a:off x="5390488" y="3101850"/>
              <a:ext cx="1938496" cy="1938444"/>
            </a:xfrm>
            <a:prstGeom prst="star4">
              <a:avLst>
                <a:gd name="adj" fmla="val 2731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7" name="Google Shape;57;p14"/>
            <p:cNvSpPr/>
            <p:nvPr/>
          </p:nvSpPr>
          <p:spPr>
            <a:xfrm rot="-9001516">
              <a:off x="6992089" y="433587"/>
              <a:ext cx="1242950" cy="2861501"/>
            </a:xfrm>
            <a:prstGeom prst="trapezoid">
              <a:avLst>
                <a:gd name="adj" fmla="val 16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58" name="Google Shape;58;p14"/>
          <p:cNvSpPr txBox="1">
            <a:spLocks noGrp="1"/>
          </p:cNvSpPr>
          <p:nvPr>
            <p:ph type="title"/>
          </p:nvPr>
        </p:nvSpPr>
        <p:spPr>
          <a:xfrm>
            <a:off x="328350" y="991800"/>
            <a:ext cx="8487300" cy="3159900"/>
          </a:xfrm>
          <a:prstGeom prst="rect">
            <a:avLst/>
          </a:prstGeom>
        </p:spPr>
        <p:txBody>
          <a:bodyPr spcFirstLastPara="1" wrap="square" lIns="91425" tIns="91425" rIns="91425" bIns="91425" anchor="ctr" anchorCtr="0">
            <a:no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a:endParaRPr/>
          </a:p>
        </p:txBody>
      </p:sp>
      <p:sp>
        <p:nvSpPr>
          <p:cNvPr id="59" name="Google Shape;59;p14"/>
          <p:cNvSpPr txBox="1">
            <a:spLocks noGrp="1"/>
          </p:cNvSpPr>
          <p:nvPr>
            <p:ph type="subTitle" idx="1"/>
          </p:nvPr>
        </p:nvSpPr>
        <p:spPr>
          <a:xfrm>
            <a:off x="1568850" y="3519600"/>
            <a:ext cx="6006300" cy="5031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Work Sans"/>
              <a:buNone/>
              <a:defRPr sz="28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62" name="Google Shape;62;p14"/>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63" name="Google Shape;63;p14"/>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agenda">
  <p:cSld name="CUSTOM_2">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28350" y="340600"/>
            <a:ext cx="8487300" cy="446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5600"/>
              <a:buNone/>
              <a:defRPr>
                <a:solidFill>
                  <a:schemeClr val="lt2"/>
                </a:solidFill>
              </a:defRPr>
            </a:lvl1pPr>
            <a:lvl2pPr lvl="1" algn="ctr">
              <a:spcBef>
                <a:spcPts val="0"/>
              </a:spcBef>
              <a:spcAft>
                <a:spcPts val="0"/>
              </a:spcAft>
              <a:buClr>
                <a:schemeClr val="lt2"/>
              </a:buClr>
              <a:buSzPts val="5600"/>
              <a:buNone/>
              <a:defRPr>
                <a:solidFill>
                  <a:schemeClr val="lt2"/>
                </a:solidFill>
              </a:defRPr>
            </a:lvl2pPr>
            <a:lvl3pPr lvl="2" algn="ctr">
              <a:spcBef>
                <a:spcPts val="0"/>
              </a:spcBef>
              <a:spcAft>
                <a:spcPts val="0"/>
              </a:spcAft>
              <a:buClr>
                <a:schemeClr val="lt2"/>
              </a:buClr>
              <a:buSzPts val="5600"/>
              <a:buNone/>
              <a:defRPr>
                <a:solidFill>
                  <a:schemeClr val="lt2"/>
                </a:solidFill>
              </a:defRPr>
            </a:lvl3pPr>
            <a:lvl4pPr lvl="3" algn="ctr">
              <a:spcBef>
                <a:spcPts val="0"/>
              </a:spcBef>
              <a:spcAft>
                <a:spcPts val="0"/>
              </a:spcAft>
              <a:buClr>
                <a:schemeClr val="lt2"/>
              </a:buClr>
              <a:buSzPts val="5600"/>
              <a:buNone/>
              <a:defRPr>
                <a:solidFill>
                  <a:schemeClr val="lt2"/>
                </a:solidFill>
              </a:defRPr>
            </a:lvl4pPr>
            <a:lvl5pPr lvl="4" algn="ctr">
              <a:spcBef>
                <a:spcPts val="0"/>
              </a:spcBef>
              <a:spcAft>
                <a:spcPts val="0"/>
              </a:spcAft>
              <a:buClr>
                <a:schemeClr val="lt2"/>
              </a:buClr>
              <a:buSzPts val="5600"/>
              <a:buNone/>
              <a:defRPr>
                <a:solidFill>
                  <a:schemeClr val="lt2"/>
                </a:solidFill>
              </a:defRPr>
            </a:lvl5pPr>
            <a:lvl6pPr lvl="5" algn="ctr">
              <a:spcBef>
                <a:spcPts val="0"/>
              </a:spcBef>
              <a:spcAft>
                <a:spcPts val="0"/>
              </a:spcAft>
              <a:buClr>
                <a:schemeClr val="lt2"/>
              </a:buClr>
              <a:buSzPts val="5600"/>
              <a:buNone/>
              <a:defRPr>
                <a:solidFill>
                  <a:schemeClr val="lt2"/>
                </a:solidFill>
              </a:defRPr>
            </a:lvl6pPr>
            <a:lvl7pPr lvl="6" algn="ctr">
              <a:spcBef>
                <a:spcPts val="0"/>
              </a:spcBef>
              <a:spcAft>
                <a:spcPts val="0"/>
              </a:spcAft>
              <a:buClr>
                <a:schemeClr val="lt2"/>
              </a:buClr>
              <a:buSzPts val="5600"/>
              <a:buNone/>
              <a:defRPr>
                <a:solidFill>
                  <a:schemeClr val="lt2"/>
                </a:solidFill>
              </a:defRPr>
            </a:lvl7pPr>
            <a:lvl8pPr lvl="7" algn="ctr">
              <a:spcBef>
                <a:spcPts val="0"/>
              </a:spcBef>
              <a:spcAft>
                <a:spcPts val="0"/>
              </a:spcAft>
              <a:buClr>
                <a:schemeClr val="lt2"/>
              </a:buClr>
              <a:buSzPts val="5600"/>
              <a:buNone/>
              <a:defRPr>
                <a:solidFill>
                  <a:schemeClr val="lt2"/>
                </a:solidFill>
              </a:defRPr>
            </a:lvl8pPr>
            <a:lvl9pPr lvl="8" algn="ctr">
              <a:spcBef>
                <a:spcPts val="0"/>
              </a:spcBef>
              <a:spcAft>
                <a:spcPts val="0"/>
              </a:spcAft>
              <a:buClr>
                <a:schemeClr val="lt2"/>
              </a:buClr>
              <a:buSzPts val="5600"/>
              <a:buNone/>
              <a:defRPr>
                <a:solidFill>
                  <a:schemeClr val="lt2"/>
                </a:solidFill>
              </a:defRPr>
            </a:lvl9pPr>
          </a:lstStyle>
          <a:p>
            <a:endParaRPr/>
          </a:p>
        </p:txBody>
      </p:sp>
      <p:sp>
        <p:nvSpPr>
          <p:cNvPr id="66" name="Google Shape;66;p15"/>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68" name="Google Shape;68;p15"/>
          <p:cNvSpPr txBox="1">
            <a:spLocks noGrp="1"/>
          </p:cNvSpPr>
          <p:nvPr>
            <p:ph type="subTitle" idx="2"/>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69" name="Google Shape;69;p15"/>
          <p:cNvSpPr txBox="1">
            <a:spLocks noGrp="1"/>
          </p:cNvSpPr>
          <p:nvPr>
            <p:ph type="subTitle" idx="3"/>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troduction">
  <p:cSld name="CUSTOM_2_1">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497038" y="160550"/>
            <a:ext cx="8487300" cy="1481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5600"/>
              <a:buNone/>
              <a:defRPr>
                <a:solidFill>
                  <a:schemeClr val="lt1"/>
                </a:solidFill>
              </a:defRPr>
            </a:lvl1pPr>
            <a:lvl2pPr lvl="1" algn="ctr">
              <a:spcBef>
                <a:spcPts val="0"/>
              </a:spcBef>
              <a:spcAft>
                <a:spcPts val="0"/>
              </a:spcAft>
              <a:buClr>
                <a:schemeClr val="lt1"/>
              </a:buClr>
              <a:buSzPts val="5600"/>
              <a:buNone/>
              <a:defRPr>
                <a:solidFill>
                  <a:schemeClr val="lt1"/>
                </a:solidFill>
              </a:defRPr>
            </a:lvl2pPr>
            <a:lvl3pPr lvl="2" algn="ctr">
              <a:spcBef>
                <a:spcPts val="0"/>
              </a:spcBef>
              <a:spcAft>
                <a:spcPts val="0"/>
              </a:spcAft>
              <a:buClr>
                <a:schemeClr val="lt1"/>
              </a:buClr>
              <a:buSzPts val="5600"/>
              <a:buNone/>
              <a:defRPr>
                <a:solidFill>
                  <a:schemeClr val="lt1"/>
                </a:solidFill>
              </a:defRPr>
            </a:lvl3pPr>
            <a:lvl4pPr lvl="3" algn="ctr">
              <a:spcBef>
                <a:spcPts val="0"/>
              </a:spcBef>
              <a:spcAft>
                <a:spcPts val="0"/>
              </a:spcAft>
              <a:buClr>
                <a:schemeClr val="lt1"/>
              </a:buClr>
              <a:buSzPts val="5600"/>
              <a:buNone/>
              <a:defRPr>
                <a:solidFill>
                  <a:schemeClr val="lt1"/>
                </a:solidFill>
              </a:defRPr>
            </a:lvl4pPr>
            <a:lvl5pPr lvl="4" algn="ctr">
              <a:spcBef>
                <a:spcPts val="0"/>
              </a:spcBef>
              <a:spcAft>
                <a:spcPts val="0"/>
              </a:spcAft>
              <a:buClr>
                <a:schemeClr val="lt1"/>
              </a:buClr>
              <a:buSzPts val="5600"/>
              <a:buNone/>
              <a:defRPr>
                <a:solidFill>
                  <a:schemeClr val="lt1"/>
                </a:solidFill>
              </a:defRPr>
            </a:lvl5pPr>
            <a:lvl6pPr lvl="5" algn="ctr">
              <a:spcBef>
                <a:spcPts val="0"/>
              </a:spcBef>
              <a:spcAft>
                <a:spcPts val="0"/>
              </a:spcAft>
              <a:buClr>
                <a:schemeClr val="lt1"/>
              </a:buClr>
              <a:buSzPts val="5600"/>
              <a:buNone/>
              <a:defRPr>
                <a:solidFill>
                  <a:schemeClr val="lt1"/>
                </a:solidFill>
              </a:defRPr>
            </a:lvl6pPr>
            <a:lvl7pPr lvl="6" algn="ctr">
              <a:spcBef>
                <a:spcPts val="0"/>
              </a:spcBef>
              <a:spcAft>
                <a:spcPts val="0"/>
              </a:spcAft>
              <a:buClr>
                <a:schemeClr val="lt1"/>
              </a:buClr>
              <a:buSzPts val="5600"/>
              <a:buNone/>
              <a:defRPr>
                <a:solidFill>
                  <a:schemeClr val="lt1"/>
                </a:solidFill>
              </a:defRPr>
            </a:lvl7pPr>
            <a:lvl8pPr lvl="7" algn="ctr">
              <a:spcBef>
                <a:spcPts val="0"/>
              </a:spcBef>
              <a:spcAft>
                <a:spcPts val="0"/>
              </a:spcAft>
              <a:buClr>
                <a:schemeClr val="lt1"/>
              </a:buClr>
              <a:buSzPts val="5600"/>
              <a:buNone/>
              <a:defRPr>
                <a:solidFill>
                  <a:schemeClr val="lt1"/>
                </a:solidFill>
              </a:defRPr>
            </a:lvl8pPr>
            <a:lvl9pPr lvl="8" algn="ctr">
              <a:spcBef>
                <a:spcPts val="0"/>
              </a:spcBef>
              <a:spcAft>
                <a:spcPts val="0"/>
              </a:spcAft>
              <a:buClr>
                <a:schemeClr val="lt1"/>
              </a:buClr>
              <a:buSzPts val="5600"/>
              <a:buNone/>
              <a:defRPr>
                <a:solidFill>
                  <a:schemeClr val="lt1"/>
                </a:solidFill>
              </a:defRPr>
            </a:lvl9pPr>
          </a:lstStyle>
          <a:p>
            <a:endParaRPr/>
          </a:p>
        </p:txBody>
      </p:sp>
      <p:sp>
        <p:nvSpPr>
          <p:cNvPr id="72" name="Google Shape;72;p16"/>
          <p:cNvSpPr txBox="1">
            <a:spLocks noGrp="1"/>
          </p:cNvSpPr>
          <p:nvPr>
            <p:ph type="body" idx="1"/>
          </p:nvPr>
        </p:nvSpPr>
        <p:spPr>
          <a:xfrm>
            <a:off x="2299588" y="3698375"/>
            <a:ext cx="4882200" cy="1155900"/>
          </a:xfrm>
          <a:prstGeom prst="rect">
            <a:avLst/>
          </a:prstGeom>
        </p:spPr>
        <p:txBody>
          <a:bodyPr spcFirstLastPara="1" wrap="square" lIns="91425" tIns="91425" rIns="91425" bIns="91425"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73" name="Google Shape;73;p16"/>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6"/>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75" name="Google Shape;75;p16"/>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76" name="Google Shape;76;p16"/>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grpSp>
        <p:nvGrpSpPr>
          <p:cNvPr id="77" name="Google Shape;77;p16"/>
          <p:cNvGrpSpPr/>
          <p:nvPr/>
        </p:nvGrpSpPr>
        <p:grpSpPr>
          <a:xfrm>
            <a:off x="998425" y="1025060"/>
            <a:ext cx="7835875" cy="2708700"/>
            <a:chOff x="998425" y="1025060"/>
            <a:chExt cx="7835875" cy="2708700"/>
          </a:xfrm>
        </p:grpSpPr>
        <p:sp>
          <p:nvSpPr>
            <p:cNvPr id="78" name="Google Shape;78;p16"/>
            <p:cNvSpPr/>
            <p:nvPr/>
          </p:nvSpPr>
          <p:spPr>
            <a:xfrm>
              <a:off x="998425" y="1439725"/>
              <a:ext cx="1892400" cy="18924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79" name="Google Shape;79;p16"/>
            <p:cNvSpPr/>
            <p:nvPr/>
          </p:nvSpPr>
          <p:spPr>
            <a:xfrm rot="-1771916">
              <a:off x="2791669" y="1477356"/>
              <a:ext cx="2112562" cy="1796048"/>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80" name="Google Shape;80;p16"/>
            <p:cNvSpPr/>
            <p:nvPr/>
          </p:nvSpPr>
          <p:spPr>
            <a:xfrm rot="-2298668">
              <a:off x="4591386" y="1562390"/>
              <a:ext cx="2302028" cy="163404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81" name="Google Shape;81;p16"/>
            <p:cNvSpPr/>
            <p:nvPr/>
          </p:nvSpPr>
          <p:spPr>
            <a:xfrm rot="-2566413">
              <a:off x="6390986" y="1686931"/>
              <a:ext cx="2271528" cy="1394952"/>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Workshop benefits">
  <p:cSld name="CUSTOM_2_1_1">
    <p:spTree>
      <p:nvGrpSpPr>
        <p:cNvPr id="1" name="Shape 82"/>
        <p:cNvGrpSpPr/>
        <p:nvPr/>
      </p:nvGrpSpPr>
      <p:grpSpPr>
        <a:xfrm>
          <a:off x="0" y="0"/>
          <a:ext cx="0" cy="0"/>
          <a:chOff x="0" y="0"/>
          <a:chExt cx="0" cy="0"/>
        </a:xfrm>
      </p:grpSpPr>
      <p:sp>
        <p:nvSpPr>
          <p:cNvPr id="83" name="Google Shape;83;p17"/>
          <p:cNvSpPr/>
          <p:nvPr/>
        </p:nvSpPr>
        <p:spPr>
          <a:xfrm>
            <a:off x="100" y="-100"/>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84" name="Google Shape;84;p17"/>
          <p:cNvSpPr txBox="1">
            <a:spLocks noGrp="1"/>
          </p:cNvSpPr>
          <p:nvPr>
            <p:ph type="title"/>
          </p:nvPr>
        </p:nvSpPr>
        <p:spPr>
          <a:xfrm>
            <a:off x="519750" y="145550"/>
            <a:ext cx="3908100" cy="289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85" name="Google Shape;85;p17"/>
          <p:cNvSpPr txBox="1">
            <a:spLocks noGrp="1"/>
          </p:cNvSpPr>
          <p:nvPr>
            <p:ph type="body" idx="1"/>
          </p:nvPr>
        </p:nvSpPr>
        <p:spPr>
          <a:xfrm>
            <a:off x="519750" y="2142625"/>
            <a:ext cx="3622800" cy="19884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86" name="Google Shape;86;p17"/>
          <p:cNvSpPr txBox="1">
            <a:spLocks noGrp="1"/>
          </p:cNvSpPr>
          <p:nvPr>
            <p:ph type="subTitle" idx="2"/>
          </p:nvPr>
        </p:nvSpPr>
        <p:spPr>
          <a:xfrm>
            <a:off x="5473534" y="724424"/>
            <a:ext cx="3710100" cy="5031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subTitle" idx="3"/>
          </p:nvPr>
        </p:nvSpPr>
        <p:spPr>
          <a:xfrm>
            <a:off x="5473534" y="1009125"/>
            <a:ext cx="3622800" cy="503100"/>
          </a:xfrm>
          <a:prstGeom prst="rect">
            <a:avLst/>
          </a:prstGeom>
        </p:spPr>
        <p:txBody>
          <a:bodyPr spcFirstLastPara="1" wrap="square" lIns="91425" tIns="91425" rIns="91425" bIns="91425" anchor="t" anchorCtr="0">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7"/>
          <p:cNvSpPr txBox="1">
            <a:spLocks noGrp="1"/>
          </p:cNvSpPr>
          <p:nvPr>
            <p:ph type="subTitle" idx="4"/>
          </p:nvPr>
        </p:nvSpPr>
        <p:spPr>
          <a:xfrm>
            <a:off x="5473534" y="1512224"/>
            <a:ext cx="3710100" cy="5031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
          <p:cNvSpPr txBox="1">
            <a:spLocks noGrp="1"/>
          </p:cNvSpPr>
          <p:nvPr>
            <p:ph type="subTitle" idx="5"/>
          </p:nvPr>
        </p:nvSpPr>
        <p:spPr>
          <a:xfrm>
            <a:off x="5473534" y="1796925"/>
            <a:ext cx="3622800" cy="503100"/>
          </a:xfrm>
          <a:prstGeom prst="rect">
            <a:avLst/>
          </a:prstGeom>
        </p:spPr>
        <p:txBody>
          <a:bodyPr spcFirstLastPara="1" wrap="square" lIns="91425" tIns="91425" rIns="91425" bIns="91425" anchor="t" anchorCtr="0">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subTitle" idx="6"/>
          </p:nvPr>
        </p:nvSpPr>
        <p:spPr>
          <a:xfrm>
            <a:off x="5473534" y="2300024"/>
            <a:ext cx="3710100" cy="5031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7"/>
          <p:cNvSpPr txBox="1">
            <a:spLocks noGrp="1"/>
          </p:cNvSpPr>
          <p:nvPr>
            <p:ph type="subTitle" idx="7"/>
          </p:nvPr>
        </p:nvSpPr>
        <p:spPr>
          <a:xfrm>
            <a:off x="5473534" y="2584725"/>
            <a:ext cx="3622800" cy="503100"/>
          </a:xfrm>
          <a:prstGeom prst="rect">
            <a:avLst/>
          </a:prstGeom>
        </p:spPr>
        <p:txBody>
          <a:bodyPr spcFirstLastPara="1" wrap="square" lIns="91425" tIns="91425" rIns="91425" bIns="91425" anchor="t" anchorCtr="0">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7"/>
          <p:cNvSpPr txBox="1">
            <a:spLocks noGrp="1"/>
          </p:cNvSpPr>
          <p:nvPr>
            <p:ph type="subTitle" idx="8"/>
          </p:nvPr>
        </p:nvSpPr>
        <p:spPr>
          <a:xfrm>
            <a:off x="5473534" y="3087824"/>
            <a:ext cx="3710100" cy="5031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7"/>
          <p:cNvSpPr txBox="1">
            <a:spLocks noGrp="1"/>
          </p:cNvSpPr>
          <p:nvPr>
            <p:ph type="subTitle" idx="9"/>
          </p:nvPr>
        </p:nvSpPr>
        <p:spPr>
          <a:xfrm>
            <a:off x="5473534" y="3372525"/>
            <a:ext cx="3622800" cy="503100"/>
          </a:xfrm>
          <a:prstGeom prst="rect">
            <a:avLst/>
          </a:prstGeom>
        </p:spPr>
        <p:txBody>
          <a:bodyPr spcFirstLastPara="1" wrap="square" lIns="91425" tIns="91425" rIns="91425" bIns="91425" anchor="t" anchorCtr="0">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7"/>
          <p:cNvSpPr txBox="1">
            <a:spLocks noGrp="1"/>
          </p:cNvSpPr>
          <p:nvPr>
            <p:ph type="subTitle" idx="13"/>
          </p:nvPr>
        </p:nvSpPr>
        <p:spPr>
          <a:xfrm>
            <a:off x="5473534" y="3875624"/>
            <a:ext cx="3710100" cy="5031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7"/>
          <p:cNvSpPr txBox="1">
            <a:spLocks noGrp="1"/>
          </p:cNvSpPr>
          <p:nvPr>
            <p:ph type="subTitle" idx="14"/>
          </p:nvPr>
        </p:nvSpPr>
        <p:spPr>
          <a:xfrm>
            <a:off x="5473534" y="4160325"/>
            <a:ext cx="3622800" cy="503100"/>
          </a:xfrm>
          <a:prstGeom prst="rect">
            <a:avLst/>
          </a:prstGeom>
        </p:spPr>
        <p:txBody>
          <a:bodyPr spcFirstLastPara="1" wrap="square" lIns="91425" tIns="91425" rIns="91425" bIns="91425" anchor="t" anchorCtr="0">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7"/>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subTitle" idx="15"/>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98" name="Google Shape;98;p17"/>
          <p:cNvSpPr txBox="1">
            <a:spLocks noGrp="1"/>
          </p:cNvSpPr>
          <p:nvPr>
            <p:ph type="subTitle" idx="16"/>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99" name="Google Shape;99;p17"/>
          <p:cNvSpPr txBox="1">
            <a:spLocks noGrp="1"/>
          </p:cNvSpPr>
          <p:nvPr>
            <p:ph type="subTitle" idx="17"/>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amp; context">
  <p:cSld name="CUSTOM_2_1_1_1">
    <p:spTree>
      <p:nvGrpSpPr>
        <p:cNvPr id="1" name="Shape 100"/>
        <p:cNvGrpSpPr/>
        <p:nvPr/>
      </p:nvGrpSpPr>
      <p:grpSpPr>
        <a:xfrm>
          <a:off x="0" y="0"/>
          <a:ext cx="0" cy="0"/>
          <a:chOff x="0" y="0"/>
          <a:chExt cx="0" cy="0"/>
        </a:xfrm>
      </p:grpSpPr>
      <p:sp>
        <p:nvSpPr>
          <p:cNvPr id="101" name="Google Shape;101;p18"/>
          <p:cNvSpPr/>
          <p:nvPr/>
        </p:nvSpPr>
        <p:spPr>
          <a:xfrm>
            <a:off x="-925" y="-100"/>
            <a:ext cx="45729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02" name="Google Shape;102;p18"/>
          <p:cNvSpPr txBox="1">
            <a:spLocks noGrp="1"/>
          </p:cNvSpPr>
          <p:nvPr>
            <p:ph type="title"/>
          </p:nvPr>
        </p:nvSpPr>
        <p:spPr>
          <a:xfrm>
            <a:off x="519750" y="145550"/>
            <a:ext cx="3908100" cy="1453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103" name="Google Shape;103;p18"/>
          <p:cNvSpPr txBox="1">
            <a:spLocks noGrp="1"/>
          </p:cNvSpPr>
          <p:nvPr>
            <p:ph type="body" idx="1"/>
          </p:nvPr>
        </p:nvSpPr>
        <p:spPr>
          <a:xfrm>
            <a:off x="519750" y="3804825"/>
            <a:ext cx="3908100" cy="11559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4" name="Google Shape;104;p18"/>
          <p:cNvSpPr txBox="1">
            <a:spLocks noGrp="1"/>
          </p:cNvSpPr>
          <p:nvPr>
            <p:ph type="subTitle" idx="2"/>
          </p:nvPr>
        </p:nvSpPr>
        <p:spPr>
          <a:xfrm>
            <a:off x="5473534" y="724424"/>
            <a:ext cx="3710100" cy="5031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18"/>
          <p:cNvSpPr txBox="1">
            <a:spLocks noGrp="1"/>
          </p:cNvSpPr>
          <p:nvPr>
            <p:ph type="subTitle" idx="3"/>
          </p:nvPr>
        </p:nvSpPr>
        <p:spPr>
          <a:xfrm>
            <a:off x="5473534" y="1009125"/>
            <a:ext cx="3622800" cy="503100"/>
          </a:xfrm>
          <a:prstGeom prst="rect">
            <a:avLst/>
          </a:prstGeom>
        </p:spPr>
        <p:txBody>
          <a:bodyPr spcFirstLastPara="1" wrap="square" lIns="91425" tIns="91425" rIns="91425" bIns="91425" anchor="t" anchorCtr="0">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8"/>
          <p:cNvSpPr txBox="1">
            <a:spLocks noGrp="1"/>
          </p:cNvSpPr>
          <p:nvPr>
            <p:ph type="subTitle" idx="4"/>
          </p:nvPr>
        </p:nvSpPr>
        <p:spPr>
          <a:xfrm>
            <a:off x="5473534" y="1512224"/>
            <a:ext cx="3710100" cy="5031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18"/>
          <p:cNvSpPr txBox="1">
            <a:spLocks noGrp="1"/>
          </p:cNvSpPr>
          <p:nvPr>
            <p:ph type="subTitle" idx="5"/>
          </p:nvPr>
        </p:nvSpPr>
        <p:spPr>
          <a:xfrm>
            <a:off x="5473534" y="1796925"/>
            <a:ext cx="3622800" cy="503100"/>
          </a:xfrm>
          <a:prstGeom prst="rect">
            <a:avLst/>
          </a:prstGeom>
        </p:spPr>
        <p:txBody>
          <a:bodyPr spcFirstLastPara="1" wrap="square" lIns="91425" tIns="91425" rIns="91425" bIns="91425" anchor="t" anchorCtr="0">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18"/>
          <p:cNvSpPr txBox="1">
            <a:spLocks noGrp="1"/>
          </p:cNvSpPr>
          <p:nvPr>
            <p:ph type="subTitle" idx="6"/>
          </p:nvPr>
        </p:nvSpPr>
        <p:spPr>
          <a:xfrm>
            <a:off x="5473534" y="2300024"/>
            <a:ext cx="3710100" cy="5031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8"/>
          <p:cNvSpPr txBox="1">
            <a:spLocks noGrp="1"/>
          </p:cNvSpPr>
          <p:nvPr>
            <p:ph type="subTitle" idx="7"/>
          </p:nvPr>
        </p:nvSpPr>
        <p:spPr>
          <a:xfrm>
            <a:off x="5473534" y="2584725"/>
            <a:ext cx="3622800" cy="503100"/>
          </a:xfrm>
          <a:prstGeom prst="rect">
            <a:avLst/>
          </a:prstGeom>
        </p:spPr>
        <p:txBody>
          <a:bodyPr spcFirstLastPara="1" wrap="square" lIns="91425" tIns="91425" rIns="91425" bIns="91425" anchor="t" anchorCtr="0">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txBox="1">
            <a:spLocks noGrp="1"/>
          </p:cNvSpPr>
          <p:nvPr>
            <p:ph type="subTitle" idx="8"/>
          </p:nvPr>
        </p:nvSpPr>
        <p:spPr>
          <a:xfrm>
            <a:off x="5473534" y="3087824"/>
            <a:ext cx="3710100" cy="5031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18"/>
          <p:cNvSpPr txBox="1">
            <a:spLocks noGrp="1"/>
          </p:cNvSpPr>
          <p:nvPr>
            <p:ph type="subTitle" idx="9"/>
          </p:nvPr>
        </p:nvSpPr>
        <p:spPr>
          <a:xfrm>
            <a:off x="5473534" y="3372525"/>
            <a:ext cx="3622800" cy="503100"/>
          </a:xfrm>
          <a:prstGeom prst="rect">
            <a:avLst/>
          </a:prstGeom>
        </p:spPr>
        <p:txBody>
          <a:bodyPr spcFirstLastPara="1" wrap="square" lIns="91425" tIns="91425" rIns="91425" bIns="91425" anchor="t" anchorCtr="0">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8"/>
          <p:cNvSpPr txBox="1">
            <a:spLocks noGrp="1"/>
          </p:cNvSpPr>
          <p:nvPr>
            <p:ph type="subTitle" idx="13"/>
          </p:nvPr>
        </p:nvSpPr>
        <p:spPr>
          <a:xfrm>
            <a:off x="5473534" y="3875624"/>
            <a:ext cx="3710100" cy="5031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18"/>
          <p:cNvSpPr txBox="1">
            <a:spLocks noGrp="1"/>
          </p:cNvSpPr>
          <p:nvPr>
            <p:ph type="subTitle" idx="14"/>
          </p:nvPr>
        </p:nvSpPr>
        <p:spPr>
          <a:xfrm>
            <a:off x="5473534" y="4160325"/>
            <a:ext cx="3622800" cy="503100"/>
          </a:xfrm>
          <a:prstGeom prst="rect">
            <a:avLst/>
          </a:prstGeom>
        </p:spPr>
        <p:txBody>
          <a:bodyPr spcFirstLastPara="1" wrap="square" lIns="91425" tIns="91425" rIns="91425" bIns="91425" anchor="t" anchorCtr="0">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18"/>
          <p:cNvSpPr>
            <a:spLocks noGrp="1"/>
          </p:cNvSpPr>
          <p:nvPr>
            <p:ph type="pic" idx="15"/>
          </p:nvPr>
        </p:nvSpPr>
        <p:spPr>
          <a:xfrm>
            <a:off x="566862" y="1552585"/>
            <a:ext cx="3712200" cy="2051700"/>
          </a:xfrm>
          <a:prstGeom prst="ellipse">
            <a:avLst/>
          </a:prstGeom>
          <a:noFill/>
          <a:ln>
            <a:noFill/>
          </a:ln>
        </p:spPr>
      </p:sp>
      <p:sp>
        <p:nvSpPr>
          <p:cNvPr id="115" name="Google Shape;115;p18"/>
          <p:cNvSpPr/>
          <p:nvPr/>
        </p:nvSpPr>
        <p:spPr>
          <a:xfrm>
            <a:off x="-925" y="0"/>
            <a:ext cx="348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subTitle" idx="16"/>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117" name="Google Shape;117;p18"/>
          <p:cNvSpPr txBox="1">
            <a:spLocks noGrp="1"/>
          </p:cNvSpPr>
          <p:nvPr>
            <p:ph type="subTitle" idx="17"/>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118" name="Google Shape;118;p18"/>
          <p:cNvSpPr txBox="1">
            <a:spLocks noGrp="1"/>
          </p:cNvSpPr>
          <p:nvPr>
            <p:ph type="subTitle" idx="18"/>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Employee 2">
  <p:cSld name="CUSTOM_2_1_1_1_1_1">
    <p:spTree>
      <p:nvGrpSpPr>
        <p:cNvPr id="1" name="Shape 119"/>
        <p:cNvGrpSpPr/>
        <p:nvPr/>
      </p:nvGrpSpPr>
      <p:grpSpPr>
        <a:xfrm>
          <a:off x="0" y="0"/>
          <a:ext cx="0" cy="0"/>
          <a:chOff x="0" y="0"/>
          <a:chExt cx="0" cy="0"/>
        </a:xfrm>
      </p:grpSpPr>
      <p:sp>
        <p:nvSpPr>
          <p:cNvPr id="120" name="Google Shape;120;p19"/>
          <p:cNvSpPr txBox="1">
            <a:spLocks noGrp="1"/>
          </p:cNvSpPr>
          <p:nvPr>
            <p:ph type="subTitle" idx="1"/>
          </p:nvPr>
        </p:nvSpPr>
        <p:spPr>
          <a:xfrm>
            <a:off x="5630225" y="2866950"/>
            <a:ext cx="2518200" cy="157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121" name="Google Shape;121;p19"/>
          <p:cNvSpPr txBox="1">
            <a:spLocks noGrp="1"/>
          </p:cNvSpPr>
          <p:nvPr>
            <p:ph type="subTitle" idx="2"/>
          </p:nvPr>
        </p:nvSpPr>
        <p:spPr>
          <a:xfrm>
            <a:off x="4726800" y="3068900"/>
            <a:ext cx="623100" cy="157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122" name="Google Shape;122;p19"/>
          <p:cNvSpPr txBox="1">
            <a:spLocks noGrp="1"/>
          </p:cNvSpPr>
          <p:nvPr>
            <p:ph type="subTitle" idx="3"/>
          </p:nvPr>
        </p:nvSpPr>
        <p:spPr>
          <a:xfrm>
            <a:off x="8375975" y="3068900"/>
            <a:ext cx="623100" cy="157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123" name="Google Shape;123;p19"/>
          <p:cNvSpPr/>
          <p:nvPr/>
        </p:nvSpPr>
        <p:spPr>
          <a:xfrm>
            <a:off x="347075" y="-100"/>
            <a:ext cx="42249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24" name="Google Shape;124;p19"/>
          <p:cNvSpPr>
            <a:spLocks noGrp="1"/>
          </p:cNvSpPr>
          <p:nvPr>
            <p:ph type="pic" idx="4"/>
          </p:nvPr>
        </p:nvSpPr>
        <p:spPr>
          <a:xfrm>
            <a:off x="825750" y="287000"/>
            <a:ext cx="3090900" cy="4569300"/>
          </a:xfrm>
          <a:prstGeom prst="ellipse">
            <a:avLst/>
          </a:prstGeom>
          <a:noFill/>
          <a:ln>
            <a:noFill/>
          </a:ln>
        </p:spPr>
      </p:sp>
      <p:sp>
        <p:nvSpPr>
          <p:cNvPr id="125" name="Google Shape;125;p19"/>
          <p:cNvSpPr txBox="1">
            <a:spLocks noGrp="1"/>
          </p:cNvSpPr>
          <p:nvPr>
            <p:ph type="title"/>
          </p:nvPr>
        </p:nvSpPr>
        <p:spPr>
          <a:xfrm>
            <a:off x="4812175" y="192125"/>
            <a:ext cx="3989700" cy="890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5600"/>
              <a:buNone/>
              <a:defRPr>
                <a:solidFill>
                  <a:schemeClr val="lt1"/>
                </a:solidFill>
              </a:defRPr>
            </a:lvl2pPr>
            <a:lvl3pPr lvl="2">
              <a:spcBef>
                <a:spcPts val="0"/>
              </a:spcBef>
              <a:spcAft>
                <a:spcPts val="0"/>
              </a:spcAft>
              <a:buClr>
                <a:schemeClr val="lt1"/>
              </a:buClr>
              <a:buSzPts val="5600"/>
              <a:buNone/>
              <a:defRPr>
                <a:solidFill>
                  <a:schemeClr val="lt1"/>
                </a:solidFill>
              </a:defRPr>
            </a:lvl3pPr>
            <a:lvl4pPr lvl="3">
              <a:spcBef>
                <a:spcPts val="0"/>
              </a:spcBef>
              <a:spcAft>
                <a:spcPts val="0"/>
              </a:spcAft>
              <a:buClr>
                <a:schemeClr val="lt1"/>
              </a:buClr>
              <a:buSzPts val="5600"/>
              <a:buNone/>
              <a:defRPr>
                <a:solidFill>
                  <a:schemeClr val="lt1"/>
                </a:solidFill>
              </a:defRPr>
            </a:lvl4pPr>
            <a:lvl5pPr lvl="4">
              <a:spcBef>
                <a:spcPts val="0"/>
              </a:spcBef>
              <a:spcAft>
                <a:spcPts val="0"/>
              </a:spcAft>
              <a:buClr>
                <a:schemeClr val="lt1"/>
              </a:buClr>
              <a:buSzPts val="5600"/>
              <a:buNone/>
              <a:defRPr>
                <a:solidFill>
                  <a:schemeClr val="lt1"/>
                </a:solidFill>
              </a:defRPr>
            </a:lvl5pPr>
            <a:lvl6pPr lvl="5">
              <a:spcBef>
                <a:spcPts val="0"/>
              </a:spcBef>
              <a:spcAft>
                <a:spcPts val="0"/>
              </a:spcAft>
              <a:buClr>
                <a:schemeClr val="lt1"/>
              </a:buClr>
              <a:buSzPts val="5600"/>
              <a:buNone/>
              <a:defRPr>
                <a:solidFill>
                  <a:schemeClr val="lt1"/>
                </a:solidFill>
              </a:defRPr>
            </a:lvl6pPr>
            <a:lvl7pPr lvl="6">
              <a:spcBef>
                <a:spcPts val="0"/>
              </a:spcBef>
              <a:spcAft>
                <a:spcPts val="0"/>
              </a:spcAft>
              <a:buClr>
                <a:schemeClr val="lt1"/>
              </a:buClr>
              <a:buSzPts val="5600"/>
              <a:buNone/>
              <a:defRPr>
                <a:solidFill>
                  <a:schemeClr val="lt1"/>
                </a:solidFill>
              </a:defRPr>
            </a:lvl7pPr>
            <a:lvl8pPr lvl="7">
              <a:spcBef>
                <a:spcPts val="0"/>
              </a:spcBef>
              <a:spcAft>
                <a:spcPts val="0"/>
              </a:spcAft>
              <a:buClr>
                <a:schemeClr val="lt1"/>
              </a:buClr>
              <a:buSzPts val="5600"/>
              <a:buNone/>
              <a:defRPr>
                <a:solidFill>
                  <a:schemeClr val="lt1"/>
                </a:solidFill>
              </a:defRPr>
            </a:lvl8pPr>
            <a:lvl9pPr lvl="8">
              <a:spcBef>
                <a:spcPts val="0"/>
              </a:spcBef>
              <a:spcAft>
                <a:spcPts val="0"/>
              </a:spcAft>
              <a:buClr>
                <a:schemeClr val="lt1"/>
              </a:buClr>
              <a:buSzPts val="5600"/>
              <a:buNone/>
              <a:defRPr>
                <a:solidFill>
                  <a:schemeClr val="lt1"/>
                </a:solidFill>
              </a:defRPr>
            </a:lvl9pPr>
          </a:lstStyle>
          <a:p>
            <a:endParaRPr/>
          </a:p>
        </p:txBody>
      </p:sp>
      <p:sp>
        <p:nvSpPr>
          <p:cNvPr id="126" name="Google Shape;126;p19"/>
          <p:cNvSpPr txBox="1">
            <a:spLocks noGrp="1"/>
          </p:cNvSpPr>
          <p:nvPr>
            <p:ph type="subTitle" idx="5"/>
          </p:nvPr>
        </p:nvSpPr>
        <p:spPr>
          <a:xfrm>
            <a:off x="4804275" y="670082"/>
            <a:ext cx="3989700" cy="503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Work Sans"/>
              <a:buNone/>
              <a:defRPr sz="14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27" name="Google Shape;127;p19"/>
          <p:cNvSpPr/>
          <p:nvPr/>
        </p:nvSpPr>
        <p:spPr>
          <a:xfrm>
            <a:off x="5414389" y="3068847"/>
            <a:ext cx="2949900" cy="1578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txBox="1">
            <a:spLocks noGrp="1"/>
          </p:cNvSpPr>
          <p:nvPr>
            <p:ph type="subTitle" idx="6"/>
          </p:nvPr>
        </p:nvSpPr>
        <p:spPr>
          <a:xfrm>
            <a:off x="5630225" y="3626750"/>
            <a:ext cx="2518200" cy="157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129" name="Google Shape;129;p19"/>
          <p:cNvSpPr txBox="1">
            <a:spLocks noGrp="1"/>
          </p:cNvSpPr>
          <p:nvPr>
            <p:ph type="subTitle" idx="7"/>
          </p:nvPr>
        </p:nvSpPr>
        <p:spPr>
          <a:xfrm>
            <a:off x="4726800" y="3828700"/>
            <a:ext cx="623100" cy="157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130" name="Google Shape;130;p19"/>
          <p:cNvSpPr txBox="1">
            <a:spLocks noGrp="1"/>
          </p:cNvSpPr>
          <p:nvPr>
            <p:ph type="subTitle" idx="8"/>
          </p:nvPr>
        </p:nvSpPr>
        <p:spPr>
          <a:xfrm>
            <a:off x="8375975" y="3828700"/>
            <a:ext cx="623100" cy="157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131" name="Google Shape;131;p19"/>
          <p:cNvSpPr/>
          <p:nvPr/>
        </p:nvSpPr>
        <p:spPr>
          <a:xfrm>
            <a:off x="5414389" y="3828647"/>
            <a:ext cx="2949900" cy="1578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txBox="1">
            <a:spLocks noGrp="1"/>
          </p:cNvSpPr>
          <p:nvPr>
            <p:ph type="subTitle" idx="9"/>
          </p:nvPr>
        </p:nvSpPr>
        <p:spPr>
          <a:xfrm>
            <a:off x="5630225" y="4386550"/>
            <a:ext cx="2518200" cy="157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133" name="Google Shape;133;p19"/>
          <p:cNvSpPr txBox="1">
            <a:spLocks noGrp="1"/>
          </p:cNvSpPr>
          <p:nvPr>
            <p:ph type="subTitle" idx="13"/>
          </p:nvPr>
        </p:nvSpPr>
        <p:spPr>
          <a:xfrm>
            <a:off x="4726800" y="4588500"/>
            <a:ext cx="623100" cy="157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134" name="Google Shape;134;p19"/>
          <p:cNvSpPr txBox="1">
            <a:spLocks noGrp="1"/>
          </p:cNvSpPr>
          <p:nvPr>
            <p:ph type="subTitle" idx="14"/>
          </p:nvPr>
        </p:nvSpPr>
        <p:spPr>
          <a:xfrm>
            <a:off x="8375975" y="4588500"/>
            <a:ext cx="623100" cy="157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135" name="Google Shape;135;p19"/>
          <p:cNvSpPr/>
          <p:nvPr/>
        </p:nvSpPr>
        <p:spPr>
          <a:xfrm>
            <a:off x="5414389" y="4588447"/>
            <a:ext cx="2949900" cy="1578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100" y="0"/>
            <a:ext cx="34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txBox="1">
            <a:spLocks noGrp="1"/>
          </p:cNvSpPr>
          <p:nvPr>
            <p:ph type="subTitle" idx="15"/>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139" name="Google Shape;139;p19"/>
          <p:cNvSpPr txBox="1">
            <a:spLocks noGrp="1"/>
          </p:cNvSpPr>
          <p:nvPr>
            <p:ph type="subTitle" idx="16"/>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140" name="Google Shape;140;p19"/>
          <p:cNvSpPr txBox="1">
            <a:spLocks noGrp="1"/>
          </p:cNvSpPr>
          <p:nvPr>
            <p:ph type="subTitle" idx="17"/>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ttendees">
  <p:cSld name="CUSTOM_2_1_1_1_1_1_1">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328350" y="3596925"/>
            <a:ext cx="8487300" cy="1481400"/>
          </a:xfrm>
          <a:prstGeom prst="rect">
            <a:avLst/>
          </a:prstGeom>
        </p:spPr>
        <p:txBody>
          <a:bodyPr spcFirstLastPara="1" wrap="square" lIns="91425" tIns="91425" rIns="91425" bIns="91425" anchor="b" anchorCtr="0">
            <a:no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a:endParaRPr/>
          </a:p>
        </p:txBody>
      </p:sp>
      <p:sp>
        <p:nvSpPr>
          <p:cNvPr id="143" name="Google Shape;143;p20"/>
          <p:cNvSpPr>
            <a:spLocks noGrp="1"/>
          </p:cNvSpPr>
          <p:nvPr>
            <p:ph type="pic" idx="2"/>
          </p:nvPr>
        </p:nvSpPr>
        <p:spPr>
          <a:xfrm>
            <a:off x="739297" y="284052"/>
            <a:ext cx="865800" cy="865800"/>
          </a:xfrm>
          <a:prstGeom prst="teardrop">
            <a:avLst>
              <a:gd name="adj" fmla="val 100000"/>
            </a:avLst>
          </a:prstGeom>
          <a:noFill/>
          <a:ln>
            <a:noFill/>
          </a:ln>
        </p:spPr>
      </p:sp>
      <p:sp>
        <p:nvSpPr>
          <p:cNvPr id="144" name="Google Shape;144;p20"/>
          <p:cNvSpPr>
            <a:spLocks noGrp="1"/>
          </p:cNvSpPr>
          <p:nvPr>
            <p:ph type="pic" idx="3"/>
          </p:nvPr>
        </p:nvSpPr>
        <p:spPr>
          <a:xfrm>
            <a:off x="2382733" y="189500"/>
            <a:ext cx="1054800" cy="1054800"/>
          </a:xfrm>
          <a:prstGeom prst="diamond">
            <a:avLst/>
          </a:prstGeom>
          <a:noFill/>
          <a:ln>
            <a:noFill/>
          </a:ln>
        </p:spPr>
      </p:sp>
      <p:sp>
        <p:nvSpPr>
          <p:cNvPr id="145" name="Google Shape;145;p20"/>
          <p:cNvSpPr>
            <a:spLocks noGrp="1"/>
          </p:cNvSpPr>
          <p:nvPr>
            <p:ph type="pic" idx="4"/>
          </p:nvPr>
        </p:nvSpPr>
        <p:spPr>
          <a:xfrm>
            <a:off x="4120768" y="284052"/>
            <a:ext cx="1054800" cy="865800"/>
          </a:xfrm>
          <a:prstGeom prst="trapezoid">
            <a:avLst>
              <a:gd name="adj" fmla="val 12350"/>
            </a:avLst>
          </a:prstGeom>
          <a:noFill/>
          <a:ln>
            <a:noFill/>
          </a:ln>
        </p:spPr>
      </p:sp>
      <p:sp>
        <p:nvSpPr>
          <p:cNvPr id="146" name="Google Shape;146;p20"/>
          <p:cNvSpPr>
            <a:spLocks noGrp="1"/>
          </p:cNvSpPr>
          <p:nvPr>
            <p:ph type="pic" idx="5"/>
          </p:nvPr>
        </p:nvSpPr>
        <p:spPr>
          <a:xfrm>
            <a:off x="5757535" y="284052"/>
            <a:ext cx="1104900" cy="865800"/>
          </a:xfrm>
          <a:prstGeom prst="parallelogram">
            <a:avLst>
              <a:gd name="adj" fmla="val 25000"/>
            </a:avLst>
          </a:prstGeom>
          <a:noFill/>
          <a:ln>
            <a:noFill/>
          </a:ln>
        </p:spPr>
      </p:sp>
      <p:sp>
        <p:nvSpPr>
          <p:cNvPr id="147" name="Google Shape;147;p20"/>
          <p:cNvSpPr>
            <a:spLocks noGrp="1"/>
          </p:cNvSpPr>
          <p:nvPr>
            <p:ph type="pic" idx="6"/>
          </p:nvPr>
        </p:nvSpPr>
        <p:spPr>
          <a:xfrm>
            <a:off x="7564493" y="233549"/>
            <a:ext cx="966900" cy="966900"/>
          </a:xfrm>
          <a:prstGeom prst="pentagon">
            <a:avLst>
              <a:gd name="hf" fmla="val 105146"/>
              <a:gd name="vf" fmla="val 110557"/>
            </a:avLst>
          </a:prstGeom>
          <a:noFill/>
          <a:ln>
            <a:noFill/>
          </a:ln>
        </p:spPr>
      </p:sp>
      <p:sp>
        <p:nvSpPr>
          <p:cNvPr id="148" name="Google Shape;148;p20"/>
          <p:cNvSpPr>
            <a:spLocks noGrp="1"/>
          </p:cNvSpPr>
          <p:nvPr>
            <p:ph type="pic" idx="7"/>
          </p:nvPr>
        </p:nvSpPr>
        <p:spPr>
          <a:xfrm>
            <a:off x="739297" y="1634774"/>
            <a:ext cx="865800" cy="865800"/>
          </a:xfrm>
          <a:prstGeom prst="octagon">
            <a:avLst>
              <a:gd name="adj" fmla="val 29289"/>
            </a:avLst>
          </a:prstGeom>
          <a:noFill/>
          <a:ln>
            <a:noFill/>
          </a:ln>
        </p:spPr>
      </p:sp>
      <p:sp>
        <p:nvSpPr>
          <p:cNvPr id="149" name="Google Shape;149;p20"/>
          <p:cNvSpPr>
            <a:spLocks noGrp="1"/>
          </p:cNvSpPr>
          <p:nvPr>
            <p:ph type="pic" idx="8"/>
          </p:nvPr>
        </p:nvSpPr>
        <p:spPr>
          <a:xfrm>
            <a:off x="4215258" y="1634774"/>
            <a:ext cx="865800" cy="865800"/>
          </a:xfrm>
          <a:prstGeom prst="teardrop">
            <a:avLst>
              <a:gd name="adj" fmla="val 100000"/>
            </a:avLst>
          </a:prstGeom>
          <a:noFill/>
          <a:ln>
            <a:noFill/>
          </a:ln>
        </p:spPr>
      </p:sp>
      <p:sp>
        <p:nvSpPr>
          <p:cNvPr id="150" name="Google Shape;150;p20"/>
          <p:cNvSpPr>
            <a:spLocks noGrp="1"/>
          </p:cNvSpPr>
          <p:nvPr>
            <p:ph type="pic" idx="9"/>
          </p:nvPr>
        </p:nvSpPr>
        <p:spPr>
          <a:xfrm>
            <a:off x="2357763" y="1634774"/>
            <a:ext cx="1104900" cy="865800"/>
          </a:xfrm>
          <a:prstGeom prst="parallelogram">
            <a:avLst>
              <a:gd name="adj" fmla="val 25000"/>
            </a:avLst>
          </a:prstGeom>
          <a:noFill/>
          <a:ln>
            <a:noFill/>
          </a:ln>
        </p:spPr>
      </p:sp>
      <p:sp>
        <p:nvSpPr>
          <p:cNvPr id="151" name="Google Shape;151;p20"/>
          <p:cNvSpPr>
            <a:spLocks noGrp="1"/>
          </p:cNvSpPr>
          <p:nvPr>
            <p:ph type="pic" idx="13"/>
          </p:nvPr>
        </p:nvSpPr>
        <p:spPr>
          <a:xfrm>
            <a:off x="5826553" y="1584271"/>
            <a:ext cx="966900" cy="966900"/>
          </a:xfrm>
          <a:prstGeom prst="pentagon">
            <a:avLst>
              <a:gd name="hf" fmla="val 105146"/>
              <a:gd name="vf" fmla="val 110557"/>
            </a:avLst>
          </a:prstGeom>
          <a:noFill/>
          <a:ln>
            <a:noFill/>
          </a:ln>
        </p:spPr>
      </p:sp>
      <p:sp>
        <p:nvSpPr>
          <p:cNvPr id="152" name="Google Shape;152;p20"/>
          <p:cNvSpPr>
            <a:spLocks noGrp="1"/>
          </p:cNvSpPr>
          <p:nvPr>
            <p:ph type="pic" idx="14"/>
          </p:nvPr>
        </p:nvSpPr>
        <p:spPr>
          <a:xfrm>
            <a:off x="7489068" y="1634774"/>
            <a:ext cx="1104900" cy="865800"/>
          </a:xfrm>
          <a:prstGeom prst="parallelogram">
            <a:avLst>
              <a:gd name="adj" fmla="val 25000"/>
            </a:avLst>
          </a:prstGeom>
          <a:noFill/>
          <a:ln>
            <a:noFill/>
          </a:ln>
        </p:spPr>
      </p:sp>
      <p:sp>
        <p:nvSpPr>
          <p:cNvPr id="153" name="Google Shape;153;p20"/>
          <p:cNvSpPr>
            <a:spLocks noGrp="1"/>
          </p:cNvSpPr>
          <p:nvPr>
            <p:ph type="pic" idx="15"/>
          </p:nvPr>
        </p:nvSpPr>
        <p:spPr>
          <a:xfrm>
            <a:off x="688795" y="2890967"/>
            <a:ext cx="966900" cy="966900"/>
          </a:xfrm>
          <a:prstGeom prst="pentagon">
            <a:avLst>
              <a:gd name="hf" fmla="val 105146"/>
              <a:gd name="vf" fmla="val 110557"/>
            </a:avLst>
          </a:prstGeom>
          <a:noFill/>
          <a:ln>
            <a:noFill/>
          </a:ln>
        </p:spPr>
      </p:sp>
      <p:sp>
        <p:nvSpPr>
          <p:cNvPr id="154" name="Google Shape;154;p20"/>
          <p:cNvSpPr>
            <a:spLocks noGrp="1"/>
          </p:cNvSpPr>
          <p:nvPr>
            <p:ph type="pic" idx="16"/>
          </p:nvPr>
        </p:nvSpPr>
        <p:spPr>
          <a:xfrm>
            <a:off x="2373476" y="2941470"/>
            <a:ext cx="1054800" cy="865800"/>
          </a:xfrm>
          <a:prstGeom prst="trapezoid">
            <a:avLst>
              <a:gd name="adj" fmla="val 12350"/>
            </a:avLst>
          </a:prstGeom>
          <a:noFill/>
          <a:ln>
            <a:noFill/>
          </a:ln>
        </p:spPr>
      </p:sp>
      <p:sp>
        <p:nvSpPr>
          <p:cNvPr id="155" name="Google Shape;155;p20"/>
          <p:cNvSpPr>
            <a:spLocks noGrp="1"/>
          </p:cNvSpPr>
          <p:nvPr>
            <p:ph type="pic" idx="17"/>
          </p:nvPr>
        </p:nvSpPr>
        <p:spPr>
          <a:xfrm>
            <a:off x="4095749" y="2941470"/>
            <a:ext cx="1104900" cy="865800"/>
          </a:xfrm>
          <a:prstGeom prst="parallelogram">
            <a:avLst>
              <a:gd name="adj" fmla="val 25000"/>
            </a:avLst>
          </a:prstGeom>
          <a:noFill/>
          <a:ln>
            <a:noFill/>
          </a:ln>
        </p:spPr>
      </p:sp>
      <p:sp>
        <p:nvSpPr>
          <p:cNvPr id="156" name="Google Shape;156;p20"/>
          <p:cNvSpPr>
            <a:spLocks noGrp="1"/>
          </p:cNvSpPr>
          <p:nvPr>
            <p:ph type="pic" idx="18"/>
          </p:nvPr>
        </p:nvSpPr>
        <p:spPr>
          <a:xfrm>
            <a:off x="5877056" y="2941470"/>
            <a:ext cx="865800" cy="865800"/>
          </a:xfrm>
          <a:prstGeom prst="teardrop">
            <a:avLst>
              <a:gd name="adj" fmla="val 100000"/>
            </a:avLst>
          </a:prstGeom>
          <a:noFill/>
          <a:ln>
            <a:noFill/>
          </a:ln>
        </p:spPr>
      </p:sp>
      <p:sp>
        <p:nvSpPr>
          <p:cNvPr id="157" name="Google Shape;157;p20"/>
          <p:cNvSpPr>
            <a:spLocks noGrp="1"/>
          </p:cNvSpPr>
          <p:nvPr>
            <p:ph type="pic" idx="19"/>
          </p:nvPr>
        </p:nvSpPr>
        <p:spPr>
          <a:xfrm>
            <a:off x="7514039" y="2846918"/>
            <a:ext cx="1054800" cy="1054800"/>
          </a:xfrm>
          <a:prstGeom prst="diamond">
            <a:avLst/>
          </a:prstGeom>
          <a:noFill/>
          <a:ln>
            <a:noFill/>
          </a:ln>
        </p:spPr>
      </p:sp>
      <p:sp>
        <p:nvSpPr>
          <p:cNvPr id="158" name="Google Shape;158;p20"/>
          <p:cNvSpPr txBox="1">
            <a:spLocks noGrp="1"/>
          </p:cNvSpPr>
          <p:nvPr>
            <p:ph type="subTitle" idx="1"/>
          </p:nvPr>
        </p:nvSpPr>
        <p:spPr>
          <a:xfrm>
            <a:off x="619775" y="1190729"/>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59" name="Google Shape;159;p20"/>
          <p:cNvSpPr txBox="1">
            <a:spLocks noGrp="1"/>
          </p:cNvSpPr>
          <p:nvPr>
            <p:ph type="subTitle" idx="20"/>
          </p:nvPr>
        </p:nvSpPr>
        <p:spPr>
          <a:xfrm>
            <a:off x="2357761" y="1190729"/>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60" name="Google Shape;160;p20"/>
          <p:cNvSpPr txBox="1">
            <a:spLocks noGrp="1"/>
          </p:cNvSpPr>
          <p:nvPr>
            <p:ph type="subTitle" idx="21"/>
          </p:nvPr>
        </p:nvSpPr>
        <p:spPr>
          <a:xfrm>
            <a:off x="4095747" y="1190729"/>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61" name="Google Shape;161;p20"/>
          <p:cNvSpPr txBox="1">
            <a:spLocks noGrp="1"/>
          </p:cNvSpPr>
          <p:nvPr>
            <p:ph type="subTitle" idx="22"/>
          </p:nvPr>
        </p:nvSpPr>
        <p:spPr>
          <a:xfrm>
            <a:off x="5757534" y="1190729"/>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62" name="Google Shape;162;p20"/>
          <p:cNvSpPr txBox="1">
            <a:spLocks noGrp="1"/>
          </p:cNvSpPr>
          <p:nvPr>
            <p:ph type="subTitle" idx="23"/>
          </p:nvPr>
        </p:nvSpPr>
        <p:spPr>
          <a:xfrm>
            <a:off x="7495520" y="1190729"/>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63" name="Google Shape;163;p20"/>
          <p:cNvSpPr txBox="1">
            <a:spLocks noGrp="1"/>
          </p:cNvSpPr>
          <p:nvPr>
            <p:ph type="subTitle" idx="24"/>
          </p:nvPr>
        </p:nvSpPr>
        <p:spPr>
          <a:xfrm>
            <a:off x="619775" y="2527738"/>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64" name="Google Shape;164;p20"/>
          <p:cNvSpPr txBox="1">
            <a:spLocks noGrp="1"/>
          </p:cNvSpPr>
          <p:nvPr>
            <p:ph type="subTitle" idx="25"/>
          </p:nvPr>
        </p:nvSpPr>
        <p:spPr>
          <a:xfrm>
            <a:off x="2357761" y="2527738"/>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65" name="Google Shape;165;p20"/>
          <p:cNvSpPr txBox="1">
            <a:spLocks noGrp="1"/>
          </p:cNvSpPr>
          <p:nvPr>
            <p:ph type="subTitle" idx="26"/>
          </p:nvPr>
        </p:nvSpPr>
        <p:spPr>
          <a:xfrm>
            <a:off x="4095747" y="2527738"/>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66" name="Google Shape;166;p20"/>
          <p:cNvSpPr txBox="1">
            <a:spLocks noGrp="1"/>
          </p:cNvSpPr>
          <p:nvPr>
            <p:ph type="subTitle" idx="27"/>
          </p:nvPr>
        </p:nvSpPr>
        <p:spPr>
          <a:xfrm>
            <a:off x="5757534" y="2527738"/>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67" name="Google Shape;167;p20"/>
          <p:cNvSpPr txBox="1">
            <a:spLocks noGrp="1"/>
          </p:cNvSpPr>
          <p:nvPr>
            <p:ph type="subTitle" idx="28"/>
          </p:nvPr>
        </p:nvSpPr>
        <p:spPr>
          <a:xfrm>
            <a:off x="7495520" y="2527738"/>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68" name="Google Shape;168;p20"/>
          <p:cNvSpPr txBox="1">
            <a:spLocks noGrp="1"/>
          </p:cNvSpPr>
          <p:nvPr>
            <p:ph type="subTitle" idx="29"/>
          </p:nvPr>
        </p:nvSpPr>
        <p:spPr>
          <a:xfrm>
            <a:off x="619775" y="3830588"/>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69" name="Google Shape;169;p20"/>
          <p:cNvSpPr txBox="1">
            <a:spLocks noGrp="1"/>
          </p:cNvSpPr>
          <p:nvPr>
            <p:ph type="subTitle" idx="30"/>
          </p:nvPr>
        </p:nvSpPr>
        <p:spPr>
          <a:xfrm>
            <a:off x="2357761" y="3830588"/>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70" name="Google Shape;170;p20"/>
          <p:cNvSpPr txBox="1">
            <a:spLocks noGrp="1"/>
          </p:cNvSpPr>
          <p:nvPr>
            <p:ph type="subTitle" idx="31"/>
          </p:nvPr>
        </p:nvSpPr>
        <p:spPr>
          <a:xfrm>
            <a:off x="4095747" y="3830588"/>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71" name="Google Shape;171;p20"/>
          <p:cNvSpPr txBox="1">
            <a:spLocks noGrp="1"/>
          </p:cNvSpPr>
          <p:nvPr>
            <p:ph type="subTitle" idx="32"/>
          </p:nvPr>
        </p:nvSpPr>
        <p:spPr>
          <a:xfrm>
            <a:off x="5757534" y="3830588"/>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72" name="Google Shape;172;p20"/>
          <p:cNvSpPr txBox="1">
            <a:spLocks noGrp="1"/>
          </p:cNvSpPr>
          <p:nvPr>
            <p:ph type="subTitle" idx="33"/>
          </p:nvPr>
        </p:nvSpPr>
        <p:spPr>
          <a:xfrm>
            <a:off x="7495520" y="3830588"/>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73" name="Google Shape;173;p20"/>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txBox="1">
            <a:spLocks noGrp="1"/>
          </p:cNvSpPr>
          <p:nvPr>
            <p:ph type="subTitle" idx="34"/>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9pPr>
          </a:lstStyle>
          <a:p>
            <a:endParaRPr/>
          </a:p>
        </p:txBody>
      </p:sp>
      <p:sp>
        <p:nvSpPr>
          <p:cNvPr id="175" name="Google Shape;175;p20"/>
          <p:cNvSpPr txBox="1">
            <a:spLocks noGrp="1"/>
          </p:cNvSpPr>
          <p:nvPr>
            <p:ph type="subTitle" idx="35"/>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176" name="Google Shape;176;p20"/>
          <p:cNvSpPr txBox="1">
            <a:spLocks noGrp="1"/>
          </p:cNvSpPr>
          <p:nvPr>
            <p:ph type="subTitle" idx="36"/>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reakout room activity">
  <p:cSld name="CUSTOM_3">
    <p:spTree>
      <p:nvGrpSpPr>
        <p:cNvPr id="1" name="Shape 177"/>
        <p:cNvGrpSpPr/>
        <p:nvPr/>
      </p:nvGrpSpPr>
      <p:grpSpPr>
        <a:xfrm>
          <a:off x="0" y="0"/>
          <a:ext cx="0" cy="0"/>
          <a:chOff x="0" y="0"/>
          <a:chExt cx="0" cy="0"/>
        </a:xfrm>
      </p:grpSpPr>
      <p:sp>
        <p:nvSpPr>
          <p:cNvPr id="178" name="Google Shape;178;p21"/>
          <p:cNvSpPr/>
          <p:nvPr/>
        </p:nvSpPr>
        <p:spPr>
          <a:xfrm>
            <a:off x="3276317" y="880625"/>
            <a:ext cx="2934000" cy="4263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9" name="Google Shape;179;p21"/>
          <p:cNvSpPr/>
          <p:nvPr/>
        </p:nvSpPr>
        <p:spPr>
          <a:xfrm>
            <a:off x="342500" y="880625"/>
            <a:ext cx="2934000" cy="4263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0" name="Google Shape;180;p21"/>
          <p:cNvSpPr/>
          <p:nvPr/>
        </p:nvSpPr>
        <p:spPr>
          <a:xfrm>
            <a:off x="6210133" y="880625"/>
            <a:ext cx="2934000" cy="42630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  </a:t>
            </a:r>
            <a:endParaRPr/>
          </a:p>
        </p:txBody>
      </p:sp>
      <p:sp>
        <p:nvSpPr>
          <p:cNvPr id="181" name="Google Shape;181;p21"/>
          <p:cNvSpPr txBox="1">
            <a:spLocks noGrp="1"/>
          </p:cNvSpPr>
          <p:nvPr>
            <p:ph type="title"/>
          </p:nvPr>
        </p:nvSpPr>
        <p:spPr>
          <a:xfrm>
            <a:off x="519750" y="145550"/>
            <a:ext cx="8442000" cy="657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5600"/>
              <a:buNone/>
              <a:defRPr>
                <a:solidFill>
                  <a:schemeClr val="lt1"/>
                </a:solidFill>
              </a:defRPr>
            </a:lvl2pPr>
            <a:lvl3pPr lvl="2">
              <a:spcBef>
                <a:spcPts val="0"/>
              </a:spcBef>
              <a:spcAft>
                <a:spcPts val="0"/>
              </a:spcAft>
              <a:buClr>
                <a:schemeClr val="lt1"/>
              </a:buClr>
              <a:buSzPts val="5600"/>
              <a:buNone/>
              <a:defRPr>
                <a:solidFill>
                  <a:schemeClr val="lt1"/>
                </a:solidFill>
              </a:defRPr>
            </a:lvl3pPr>
            <a:lvl4pPr lvl="3">
              <a:spcBef>
                <a:spcPts val="0"/>
              </a:spcBef>
              <a:spcAft>
                <a:spcPts val="0"/>
              </a:spcAft>
              <a:buClr>
                <a:schemeClr val="lt1"/>
              </a:buClr>
              <a:buSzPts val="5600"/>
              <a:buNone/>
              <a:defRPr>
                <a:solidFill>
                  <a:schemeClr val="lt1"/>
                </a:solidFill>
              </a:defRPr>
            </a:lvl4pPr>
            <a:lvl5pPr lvl="4">
              <a:spcBef>
                <a:spcPts val="0"/>
              </a:spcBef>
              <a:spcAft>
                <a:spcPts val="0"/>
              </a:spcAft>
              <a:buClr>
                <a:schemeClr val="lt1"/>
              </a:buClr>
              <a:buSzPts val="5600"/>
              <a:buNone/>
              <a:defRPr>
                <a:solidFill>
                  <a:schemeClr val="lt1"/>
                </a:solidFill>
              </a:defRPr>
            </a:lvl5pPr>
            <a:lvl6pPr lvl="5">
              <a:spcBef>
                <a:spcPts val="0"/>
              </a:spcBef>
              <a:spcAft>
                <a:spcPts val="0"/>
              </a:spcAft>
              <a:buClr>
                <a:schemeClr val="lt1"/>
              </a:buClr>
              <a:buSzPts val="5600"/>
              <a:buNone/>
              <a:defRPr>
                <a:solidFill>
                  <a:schemeClr val="lt1"/>
                </a:solidFill>
              </a:defRPr>
            </a:lvl6pPr>
            <a:lvl7pPr lvl="6">
              <a:spcBef>
                <a:spcPts val="0"/>
              </a:spcBef>
              <a:spcAft>
                <a:spcPts val="0"/>
              </a:spcAft>
              <a:buClr>
                <a:schemeClr val="lt1"/>
              </a:buClr>
              <a:buSzPts val="5600"/>
              <a:buNone/>
              <a:defRPr>
                <a:solidFill>
                  <a:schemeClr val="lt1"/>
                </a:solidFill>
              </a:defRPr>
            </a:lvl7pPr>
            <a:lvl8pPr lvl="7">
              <a:spcBef>
                <a:spcPts val="0"/>
              </a:spcBef>
              <a:spcAft>
                <a:spcPts val="0"/>
              </a:spcAft>
              <a:buClr>
                <a:schemeClr val="lt1"/>
              </a:buClr>
              <a:buSzPts val="5600"/>
              <a:buNone/>
              <a:defRPr>
                <a:solidFill>
                  <a:schemeClr val="lt1"/>
                </a:solidFill>
              </a:defRPr>
            </a:lvl8pPr>
            <a:lvl9pPr lvl="8">
              <a:spcBef>
                <a:spcPts val="0"/>
              </a:spcBef>
              <a:spcAft>
                <a:spcPts val="0"/>
              </a:spcAft>
              <a:buClr>
                <a:schemeClr val="lt1"/>
              </a:buClr>
              <a:buSzPts val="5600"/>
              <a:buNone/>
              <a:defRPr>
                <a:solidFill>
                  <a:schemeClr val="lt1"/>
                </a:solidFill>
              </a:defRPr>
            </a:lvl9pPr>
          </a:lstStyle>
          <a:p>
            <a:endParaRPr/>
          </a:p>
        </p:txBody>
      </p:sp>
      <p:sp>
        <p:nvSpPr>
          <p:cNvPr id="182" name="Google Shape;182;p21"/>
          <p:cNvSpPr txBox="1">
            <a:spLocks noGrp="1"/>
          </p:cNvSpPr>
          <p:nvPr>
            <p:ph type="subTitle" idx="1"/>
          </p:nvPr>
        </p:nvSpPr>
        <p:spPr>
          <a:xfrm>
            <a:off x="569100" y="1581350"/>
            <a:ext cx="2426100" cy="2667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3" name="Google Shape;183;p21"/>
          <p:cNvSpPr txBox="1">
            <a:spLocks noGrp="1"/>
          </p:cNvSpPr>
          <p:nvPr>
            <p:ph type="body" idx="2"/>
          </p:nvPr>
        </p:nvSpPr>
        <p:spPr>
          <a:xfrm>
            <a:off x="575100" y="2156600"/>
            <a:ext cx="2426100" cy="18873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84" name="Google Shape;184;p21"/>
          <p:cNvSpPr txBox="1">
            <a:spLocks noGrp="1"/>
          </p:cNvSpPr>
          <p:nvPr>
            <p:ph type="title" idx="3"/>
          </p:nvPr>
        </p:nvSpPr>
        <p:spPr>
          <a:xfrm>
            <a:off x="3454075" y="1603775"/>
            <a:ext cx="2568000" cy="12282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185" name="Google Shape;185;p21"/>
          <p:cNvSpPr txBox="1">
            <a:spLocks noGrp="1"/>
          </p:cNvSpPr>
          <p:nvPr>
            <p:ph type="title" idx="4"/>
          </p:nvPr>
        </p:nvSpPr>
        <p:spPr>
          <a:xfrm>
            <a:off x="3454075" y="8738550"/>
            <a:ext cx="2568000" cy="12282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186" name="Google Shape;186;p21"/>
          <p:cNvSpPr txBox="1">
            <a:spLocks noGrp="1"/>
          </p:cNvSpPr>
          <p:nvPr>
            <p:ph type="title" idx="5"/>
          </p:nvPr>
        </p:nvSpPr>
        <p:spPr>
          <a:xfrm>
            <a:off x="6393125" y="1603775"/>
            <a:ext cx="2568000" cy="12282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187" name="Google Shape;187;p21"/>
          <p:cNvSpPr txBox="1">
            <a:spLocks noGrp="1"/>
          </p:cNvSpPr>
          <p:nvPr>
            <p:ph type="subTitle" idx="6"/>
          </p:nvPr>
        </p:nvSpPr>
        <p:spPr>
          <a:xfrm>
            <a:off x="3509619" y="2529532"/>
            <a:ext cx="2426100" cy="2667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8" name="Google Shape;188;p21"/>
          <p:cNvSpPr txBox="1">
            <a:spLocks noGrp="1"/>
          </p:cNvSpPr>
          <p:nvPr>
            <p:ph type="subTitle" idx="7"/>
          </p:nvPr>
        </p:nvSpPr>
        <p:spPr>
          <a:xfrm>
            <a:off x="6457169" y="2529532"/>
            <a:ext cx="2426100" cy="2667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1"/>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txBox="1">
            <a:spLocks noGrp="1"/>
          </p:cNvSpPr>
          <p:nvPr>
            <p:ph type="subTitle" idx="8"/>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9pPr>
          </a:lstStyle>
          <a:p>
            <a:endParaRPr/>
          </a:p>
        </p:txBody>
      </p:sp>
      <p:sp>
        <p:nvSpPr>
          <p:cNvPr id="191" name="Google Shape;191;p21"/>
          <p:cNvSpPr txBox="1">
            <a:spLocks noGrp="1"/>
          </p:cNvSpPr>
          <p:nvPr>
            <p:ph type="subTitle" idx="9"/>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2pPr>
            <a:lvl3pPr lvl="2"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3pPr>
            <a:lvl4pPr lvl="3"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4pPr>
            <a:lvl5pPr lvl="4"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5pPr>
            <a:lvl6pPr lvl="5"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6pPr>
            <a:lvl7pPr lvl="6"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7pPr>
            <a:lvl8pPr lvl="7"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8pPr>
            <a:lvl9pPr lvl="8"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9pPr>
          </a:lstStyle>
          <a:p>
            <a:endParaRPr/>
          </a:p>
        </p:txBody>
      </p:sp>
      <p:sp>
        <p:nvSpPr>
          <p:cNvPr id="192" name="Google Shape;192;p21"/>
          <p:cNvSpPr txBox="1">
            <a:spLocks noGrp="1"/>
          </p:cNvSpPr>
          <p:nvPr>
            <p:ph type="subTitle" idx="13"/>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2pPr>
            <a:lvl3pPr lvl="2"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3pPr>
            <a:lvl4pPr lvl="3"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4pPr>
            <a:lvl5pPr lvl="4"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5pPr>
            <a:lvl6pPr lvl="5"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6pPr>
            <a:lvl7pPr lvl="6"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7pPr>
            <a:lvl8pPr lvl="7"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8pPr>
            <a:lvl9pPr lvl="8"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reak">
  <p:cSld name="CUSTOM_5">
    <p:bg>
      <p:bgPr>
        <a:solidFill>
          <a:schemeClr val="accent1"/>
        </a:solidFill>
        <a:effectLst/>
      </p:bgPr>
    </p:bg>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347550" y="2071050"/>
            <a:ext cx="8652300" cy="1001400"/>
          </a:xfrm>
          <a:prstGeom prst="rect">
            <a:avLst/>
          </a:prstGeom>
        </p:spPr>
        <p:txBody>
          <a:bodyPr spcFirstLastPara="1" wrap="square" lIns="91425" tIns="91425" rIns="91425" bIns="91425" anchor="t" anchorCtr="0">
            <a:noAutofit/>
          </a:bodyPr>
          <a:lstStyle>
            <a:lvl1pPr lvl="0" algn="ctr">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195" name="Google Shape;195;p22"/>
          <p:cNvSpPr txBox="1">
            <a:spLocks noGrp="1"/>
          </p:cNvSpPr>
          <p:nvPr>
            <p:ph type="subTitle" idx="1"/>
          </p:nvPr>
        </p:nvSpPr>
        <p:spPr>
          <a:xfrm>
            <a:off x="2725800" y="3166225"/>
            <a:ext cx="3692400" cy="7572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6" name="Google Shape;196;p22"/>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198" name="Google Shape;198;p22"/>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199" name="Google Shape;199;p22"/>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ree structure">
  <p:cSld name="CUSTOM_4">
    <p:spTree>
      <p:nvGrpSpPr>
        <p:cNvPr id="1" name="Shape 200"/>
        <p:cNvGrpSpPr/>
        <p:nvPr/>
      </p:nvGrpSpPr>
      <p:grpSpPr>
        <a:xfrm>
          <a:off x="0" y="0"/>
          <a:ext cx="0" cy="0"/>
          <a:chOff x="0" y="0"/>
          <a:chExt cx="0" cy="0"/>
        </a:xfrm>
      </p:grpSpPr>
      <p:sp>
        <p:nvSpPr>
          <p:cNvPr id="201" name="Google Shape;201;p23"/>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03" name="Google Shape;203;p23"/>
          <p:cNvSpPr txBox="1">
            <a:spLocks noGrp="1"/>
          </p:cNvSpPr>
          <p:nvPr>
            <p:ph type="subTitle" idx="2"/>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04" name="Google Shape;204;p23"/>
          <p:cNvSpPr txBox="1">
            <a:spLocks noGrp="1"/>
          </p:cNvSpPr>
          <p:nvPr>
            <p:ph type="subTitle" idx="3"/>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amp; text 1">
  <p:cSld name="CUSTOM_13">
    <p:spTree>
      <p:nvGrpSpPr>
        <p:cNvPr id="1" name="Shape 205"/>
        <p:cNvGrpSpPr/>
        <p:nvPr/>
      </p:nvGrpSpPr>
      <p:grpSpPr>
        <a:xfrm>
          <a:off x="0" y="0"/>
          <a:ext cx="0" cy="0"/>
          <a:chOff x="0" y="0"/>
          <a:chExt cx="0" cy="0"/>
        </a:xfrm>
      </p:grpSpPr>
      <p:sp>
        <p:nvSpPr>
          <p:cNvPr id="206" name="Google Shape;206;p24"/>
          <p:cNvSpPr/>
          <p:nvPr/>
        </p:nvSpPr>
        <p:spPr>
          <a:xfrm>
            <a:off x="343100" y="0"/>
            <a:ext cx="4296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dk2"/>
              </a:highlight>
            </a:endParaRPr>
          </a:p>
        </p:txBody>
      </p:sp>
      <p:sp>
        <p:nvSpPr>
          <p:cNvPr id="207" name="Google Shape;207;p24"/>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09" name="Google Shape;209;p24"/>
          <p:cNvSpPr txBox="1">
            <a:spLocks noGrp="1"/>
          </p:cNvSpPr>
          <p:nvPr>
            <p:ph type="subTitle" idx="2"/>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10" name="Google Shape;210;p24"/>
          <p:cNvSpPr txBox="1">
            <a:spLocks noGrp="1"/>
          </p:cNvSpPr>
          <p:nvPr>
            <p:ph type="subTitle" idx="3"/>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11" name="Google Shape;211;p24"/>
          <p:cNvSpPr>
            <a:spLocks noGrp="1"/>
          </p:cNvSpPr>
          <p:nvPr>
            <p:ph type="pic" idx="4"/>
          </p:nvPr>
        </p:nvSpPr>
        <p:spPr>
          <a:xfrm>
            <a:off x="4977650" y="386948"/>
            <a:ext cx="3824100" cy="2096100"/>
          </a:xfrm>
          <a:prstGeom prst="trapezoid">
            <a:avLst>
              <a:gd name="adj" fmla="val 25000"/>
            </a:avLst>
          </a:prstGeom>
          <a:noFill/>
          <a:ln>
            <a:noFill/>
          </a:ln>
        </p:spPr>
      </p:sp>
      <p:sp>
        <p:nvSpPr>
          <p:cNvPr id="212" name="Google Shape;212;p24"/>
          <p:cNvSpPr>
            <a:spLocks noGrp="1"/>
          </p:cNvSpPr>
          <p:nvPr>
            <p:ph type="pic" idx="5"/>
          </p:nvPr>
        </p:nvSpPr>
        <p:spPr>
          <a:xfrm>
            <a:off x="784550" y="326525"/>
            <a:ext cx="3413100" cy="2198100"/>
          </a:xfrm>
          <a:prstGeom prst="ellipse">
            <a:avLst/>
          </a:prstGeom>
          <a:noFill/>
          <a:ln>
            <a:noFill/>
          </a:ln>
        </p:spPr>
      </p:sp>
      <p:sp>
        <p:nvSpPr>
          <p:cNvPr id="213" name="Google Shape;213;p24"/>
          <p:cNvSpPr txBox="1">
            <a:spLocks noGrp="1"/>
          </p:cNvSpPr>
          <p:nvPr>
            <p:ph type="subTitle" idx="6"/>
          </p:nvPr>
        </p:nvSpPr>
        <p:spPr>
          <a:xfrm>
            <a:off x="784550" y="2700975"/>
            <a:ext cx="3135600" cy="546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214" name="Google Shape;214;p24"/>
          <p:cNvSpPr txBox="1">
            <a:spLocks noGrp="1"/>
          </p:cNvSpPr>
          <p:nvPr>
            <p:ph type="subTitle" idx="7"/>
          </p:nvPr>
        </p:nvSpPr>
        <p:spPr>
          <a:xfrm>
            <a:off x="4977650" y="2700975"/>
            <a:ext cx="3135600" cy="546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215" name="Google Shape;215;p24"/>
          <p:cNvSpPr txBox="1">
            <a:spLocks noGrp="1"/>
          </p:cNvSpPr>
          <p:nvPr>
            <p:ph type="body" idx="8"/>
          </p:nvPr>
        </p:nvSpPr>
        <p:spPr>
          <a:xfrm>
            <a:off x="784425" y="3247575"/>
            <a:ext cx="3135600" cy="1710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16" name="Google Shape;216;p24"/>
          <p:cNvSpPr txBox="1">
            <a:spLocks noGrp="1"/>
          </p:cNvSpPr>
          <p:nvPr>
            <p:ph type="body" idx="9"/>
          </p:nvPr>
        </p:nvSpPr>
        <p:spPr>
          <a:xfrm>
            <a:off x="4977650" y="3247575"/>
            <a:ext cx="3135600" cy="1710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hoto &amp; text 2">
  <p:cSld name="CUSTOM_13_1">
    <p:spTree>
      <p:nvGrpSpPr>
        <p:cNvPr id="1" name="Shape 217"/>
        <p:cNvGrpSpPr/>
        <p:nvPr/>
      </p:nvGrpSpPr>
      <p:grpSpPr>
        <a:xfrm>
          <a:off x="0" y="0"/>
          <a:ext cx="0" cy="0"/>
          <a:chOff x="0" y="0"/>
          <a:chExt cx="0" cy="0"/>
        </a:xfrm>
      </p:grpSpPr>
      <p:sp>
        <p:nvSpPr>
          <p:cNvPr id="218" name="Google Shape;218;p25"/>
          <p:cNvSpPr/>
          <p:nvPr/>
        </p:nvSpPr>
        <p:spPr>
          <a:xfrm>
            <a:off x="343100" y="0"/>
            <a:ext cx="4296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dk2"/>
              </a:highlight>
            </a:endParaRPr>
          </a:p>
        </p:txBody>
      </p:sp>
      <p:sp>
        <p:nvSpPr>
          <p:cNvPr id="219" name="Google Shape;219;p25"/>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21" name="Google Shape;221;p25"/>
          <p:cNvSpPr txBox="1">
            <a:spLocks noGrp="1"/>
          </p:cNvSpPr>
          <p:nvPr>
            <p:ph type="subTitle" idx="2"/>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22" name="Google Shape;222;p25"/>
          <p:cNvSpPr txBox="1">
            <a:spLocks noGrp="1"/>
          </p:cNvSpPr>
          <p:nvPr>
            <p:ph type="subTitle" idx="3"/>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23" name="Google Shape;223;p25"/>
          <p:cNvSpPr>
            <a:spLocks noGrp="1"/>
          </p:cNvSpPr>
          <p:nvPr>
            <p:ph type="pic" idx="4"/>
          </p:nvPr>
        </p:nvSpPr>
        <p:spPr>
          <a:xfrm>
            <a:off x="4977650" y="386948"/>
            <a:ext cx="3824100" cy="2096100"/>
          </a:xfrm>
          <a:prstGeom prst="trapezoid">
            <a:avLst>
              <a:gd name="adj" fmla="val 25000"/>
            </a:avLst>
          </a:prstGeom>
          <a:noFill/>
          <a:ln>
            <a:noFill/>
          </a:ln>
        </p:spPr>
      </p:sp>
      <p:sp>
        <p:nvSpPr>
          <p:cNvPr id="224" name="Google Shape;224;p25"/>
          <p:cNvSpPr>
            <a:spLocks noGrp="1"/>
          </p:cNvSpPr>
          <p:nvPr>
            <p:ph type="pic" idx="5"/>
          </p:nvPr>
        </p:nvSpPr>
        <p:spPr>
          <a:xfrm>
            <a:off x="784550" y="326525"/>
            <a:ext cx="3413100" cy="2198100"/>
          </a:xfrm>
          <a:prstGeom prst="ellipse">
            <a:avLst/>
          </a:prstGeom>
          <a:noFill/>
          <a:ln>
            <a:noFill/>
          </a:ln>
        </p:spPr>
      </p:sp>
      <p:sp>
        <p:nvSpPr>
          <p:cNvPr id="225" name="Google Shape;225;p25"/>
          <p:cNvSpPr txBox="1">
            <a:spLocks noGrp="1"/>
          </p:cNvSpPr>
          <p:nvPr>
            <p:ph type="subTitle" idx="6"/>
          </p:nvPr>
        </p:nvSpPr>
        <p:spPr>
          <a:xfrm>
            <a:off x="784550" y="2700975"/>
            <a:ext cx="3135600" cy="546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226" name="Google Shape;226;p25"/>
          <p:cNvSpPr txBox="1">
            <a:spLocks noGrp="1"/>
          </p:cNvSpPr>
          <p:nvPr>
            <p:ph type="subTitle" idx="7"/>
          </p:nvPr>
        </p:nvSpPr>
        <p:spPr>
          <a:xfrm>
            <a:off x="4977650" y="2700975"/>
            <a:ext cx="3135600" cy="546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227" name="Google Shape;227;p25"/>
          <p:cNvSpPr txBox="1">
            <a:spLocks noGrp="1"/>
          </p:cNvSpPr>
          <p:nvPr>
            <p:ph type="body" idx="8"/>
          </p:nvPr>
        </p:nvSpPr>
        <p:spPr>
          <a:xfrm>
            <a:off x="784425" y="3247575"/>
            <a:ext cx="3135600" cy="1710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28" name="Google Shape;228;p25"/>
          <p:cNvSpPr txBox="1">
            <a:spLocks noGrp="1"/>
          </p:cNvSpPr>
          <p:nvPr>
            <p:ph type="body" idx="9"/>
          </p:nvPr>
        </p:nvSpPr>
        <p:spPr>
          <a:xfrm>
            <a:off x="4977650" y="3247575"/>
            <a:ext cx="3135600" cy="1710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hoto &amp; text 3">
  <p:cSld name="CUSTOM_13_1_1">
    <p:spTree>
      <p:nvGrpSpPr>
        <p:cNvPr id="1" name="Shape 229"/>
        <p:cNvGrpSpPr/>
        <p:nvPr/>
      </p:nvGrpSpPr>
      <p:grpSpPr>
        <a:xfrm>
          <a:off x="0" y="0"/>
          <a:ext cx="0" cy="0"/>
          <a:chOff x="0" y="0"/>
          <a:chExt cx="0" cy="0"/>
        </a:xfrm>
      </p:grpSpPr>
      <p:sp>
        <p:nvSpPr>
          <p:cNvPr id="230" name="Google Shape;230;p26"/>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32" name="Google Shape;232;p26"/>
          <p:cNvSpPr txBox="1">
            <a:spLocks noGrp="1"/>
          </p:cNvSpPr>
          <p:nvPr>
            <p:ph type="subTitle" idx="2"/>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33" name="Google Shape;233;p26"/>
          <p:cNvSpPr txBox="1">
            <a:spLocks noGrp="1"/>
          </p:cNvSpPr>
          <p:nvPr>
            <p:ph type="subTitle" idx="3"/>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34" name="Google Shape;234;p26"/>
          <p:cNvSpPr>
            <a:spLocks noGrp="1"/>
          </p:cNvSpPr>
          <p:nvPr>
            <p:ph type="pic" idx="4"/>
          </p:nvPr>
        </p:nvSpPr>
        <p:spPr>
          <a:xfrm>
            <a:off x="4977650" y="386948"/>
            <a:ext cx="3824100" cy="2096100"/>
          </a:xfrm>
          <a:prstGeom prst="trapezoid">
            <a:avLst>
              <a:gd name="adj" fmla="val 25000"/>
            </a:avLst>
          </a:prstGeom>
          <a:noFill/>
          <a:ln>
            <a:noFill/>
          </a:ln>
        </p:spPr>
      </p:sp>
      <p:sp>
        <p:nvSpPr>
          <p:cNvPr id="235" name="Google Shape;235;p26"/>
          <p:cNvSpPr>
            <a:spLocks noGrp="1"/>
          </p:cNvSpPr>
          <p:nvPr>
            <p:ph type="pic" idx="5"/>
          </p:nvPr>
        </p:nvSpPr>
        <p:spPr>
          <a:xfrm>
            <a:off x="784550" y="326525"/>
            <a:ext cx="3413100" cy="2198100"/>
          </a:xfrm>
          <a:prstGeom prst="ellipse">
            <a:avLst/>
          </a:prstGeom>
          <a:noFill/>
          <a:ln>
            <a:noFill/>
          </a:ln>
        </p:spPr>
      </p:sp>
      <p:sp>
        <p:nvSpPr>
          <p:cNvPr id="236" name="Google Shape;236;p26"/>
          <p:cNvSpPr txBox="1">
            <a:spLocks noGrp="1"/>
          </p:cNvSpPr>
          <p:nvPr>
            <p:ph type="subTitle" idx="6"/>
          </p:nvPr>
        </p:nvSpPr>
        <p:spPr>
          <a:xfrm>
            <a:off x="784550" y="2700975"/>
            <a:ext cx="3135600" cy="546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237" name="Google Shape;237;p26"/>
          <p:cNvSpPr txBox="1">
            <a:spLocks noGrp="1"/>
          </p:cNvSpPr>
          <p:nvPr>
            <p:ph type="subTitle" idx="7"/>
          </p:nvPr>
        </p:nvSpPr>
        <p:spPr>
          <a:xfrm>
            <a:off x="4977650" y="2700975"/>
            <a:ext cx="3135600" cy="546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238" name="Google Shape;238;p26"/>
          <p:cNvSpPr txBox="1">
            <a:spLocks noGrp="1"/>
          </p:cNvSpPr>
          <p:nvPr>
            <p:ph type="body" idx="8"/>
          </p:nvPr>
        </p:nvSpPr>
        <p:spPr>
          <a:xfrm>
            <a:off x="784425" y="3247575"/>
            <a:ext cx="3135600" cy="1710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39" name="Google Shape;239;p26"/>
          <p:cNvSpPr txBox="1">
            <a:spLocks noGrp="1"/>
          </p:cNvSpPr>
          <p:nvPr>
            <p:ph type="body" idx="9"/>
          </p:nvPr>
        </p:nvSpPr>
        <p:spPr>
          <a:xfrm>
            <a:off x="4977650" y="3247575"/>
            <a:ext cx="3135600" cy="1710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arget audience 1">
  <p:cSld name="CUSTOM_2_2_1">
    <p:spTree>
      <p:nvGrpSpPr>
        <p:cNvPr id="1" name="Shape 240"/>
        <p:cNvGrpSpPr/>
        <p:nvPr/>
      </p:nvGrpSpPr>
      <p:grpSpPr>
        <a:xfrm>
          <a:off x="0" y="0"/>
          <a:ext cx="0" cy="0"/>
          <a:chOff x="0" y="0"/>
          <a:chExt cx="0" cy="0"/>
        </a:xfrm>
      </p:grpSpPr>
      <p:sp>
        <p:nvSpPr>
          <p:cNvPr id="241" name="Google Shape;241;p27"/>
          <p:cNvSpPr/>
          <p:nvPr/>
        </p:nvSpPr>
        <p:spPr>
          <a:xfrm>
            <a:off x="3697825" y="277950"/>
            <a:ext cx="5103900" cy="3148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2" name="Google Shape;242;p27"/>
          <p:cNvSpPr/>
          <p:nvPr/>
        </p:nvSpPr>
        <p:spPr>
          <a:xfrm>
            <a:off x="644900" y="1702275"/>
            <a:ext cx="5103900" cy="3148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3" name="Google Shape;243;p27"/>
          <p:cNvSpPr/>
          <p:nvPr/>
        </p:nvSpPr>
        <p:spPr>
          <a:xfrm>
            <a:off x="3699350" y="1702275"/>
            <a:ext cx="2049300" cy="172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Unbounded"/>
              <a:ea typeface="Unbounded"/>
              <a:cs typeface="Unbounded"/>
              <a:sym typeface="Unbounded"/>
            </a:endParaRPr>
          </a:p>
        </p:txBody>
      </p:sp>
      <p:sp>
        <p:nvSpPr>
          <p:cNvPr id="244" name="Google Shape;244;p27"/>
          <p:cNvSpPr txBox="1">
            <a:spLocks noGrp="1"/>
          </p:cNvSpPr>
          <p:nvPr>
            <p:ph type="subTitle" idx="1"/>
          </p:nvPr>
        </p:nvSpPr>
        <p:spPr>
          <a:xfrm>
            <a:off x="3711750" y="1720500"/>
            <a:ext cx="2049300" cy="172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5" name="Google Shape;245;p27"/>
          <p:cNvSpPr txBox="1">
            <a:spLocks noGrp="1"/>
          </p:cNvSpPr>
          <p:nvPr>
            <p:ph type="body" idx="2"/>
          </p:nvPr>
        </p:nvSpPr>
        <p:spPr>
          <a:xfrm>
            <a:off x="794750" y="2127975"/>
            <a:ext cx="2759700" cy="2296800"/>
          </a:xfrm>
          <a:prstGeom prst="rect">
            <a:avLst/>
          </a:prstGeom>
        </p:spPr>
        <p:txBody>
          <a:bodyPr spcFirstLastPara="1" wrap="square" lIns="91425" tIns="91425" rIns="91425" bIns="91425" anchor="ctr"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46" name="Google Shape;246;p27"/>
          <p:cNvSpPr txBox="1">
            <a:spLocks noGrp="1"/>
          </p:cNvSpPr>
          <p:nvPr>
            <p:ph type="body" idx="3"/>
          </p:nvPr>
        </p:nvSpPr>
        <p:spPr>
          <a:xfrm>
            <a:off x="5893550" y="703650"/>
            <a:ext cx="2759700" cy="2296800"/>
          </a:xfrm>
          <a:prstGeom prst="rect">
            <a:avLst/>
          </a:prstGeom>
        </p:spPr>
        <p:txBody>
          <a:bodyPr spcFirstLastPara="1" wrap="square" lIns="91425" tIns="91425" rIns="91425" bIns="91425" anchor="ctr"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47" name="Google Shape;247;p27"/>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txBox="1">
            <a:spLocks noGrp="1"/>
          </p:cNvSpPr>
          <p:nvPr>
            <p:ph type="subTitle" idx="4"/>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49" name="Google Shape;249;p27"/>
          <p:cNvSpPr txBox="1">
            <a:spLocks noGrp="1"/>
          </p:cNvSpPr>
          <p:nvPr>
            <p:ph type="subTitle" idx="5"/>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50" name="Google Shape;250;p27"/>
          <p:cNvSpPr txBox="1">
            <a:spLocks noGrp="1"/>
          </p:cNvSpPr>
          <p:nvPr>
            <p:ph type="subTitle" idx="6"/>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arget audience 2">
  <p:cSld name="CUSTOM_2_2_1_1">
    <p:bg>
      <p:bgPr>
        <a:solidFill>
          <a:schemeClr val="dk1"/>
        </a:solidFill>
        <a:effectLst/>
      </p:bgPr>
    </p:bg>
    <p:spTree>
      <p:nvGrpSpPr>
        <p:cNvPr id="1" name="Shape 251"/>
        <p:cNvGrpSpPr/>
        <p:nvPr/>
      </p:nvGrpSpPr>
      <p:grpSpPr>
        <a:xfrm>
          <a:off x="0" y="0"/>
          <a:ext cx="0" cy="0"/>
          <a:chOff x="0" y="0"/>
          <a:chExt cx="0" cy="0"/>
        </a:xfrm>
      </p:grpSpPr>
      <p:sp>
        <p:nvSpPr>
          <p:cNvPr id="252" name="Google Shape;252;p28"/>
          <p:cNvSpPr/>
          <p:nvPr/>
        </p:nvSpPr>
        <p:spPr>
          <a:xfrm>
            <a:off x="3697825" y="277950"/>
            <a:ext cx="5103900" cy="3148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3" name="Google Shape;253;p28"/>
          <p:cNvSpPr/>
          <p:nvPr/>
        </p:nvSpPr>
        <p:spPr>
          <a:xfrm>
            <a:off x="644900" y="1702275"/>
            <a:ext cx="5103900" cy="3148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4" name="Google Shape;254;p28"/>
          <p:cNvSpPr/>
          <p:nvPr/>
        </p:nvSpPr>
        <p:spPr>
          <a:xfrm>
            <a:off x="3699350" y="1702275"/>
            <a:ext cx="2049300" cy="172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Unbounded"/>
              <a:ea typeface="Unbounded"/>
              <a:cs typeface="Unbounded"/>
              <a:sym typeface="Unbounded"/>
            </a:endParaRPr>
          </a:p>
        </p:txBody>
      </p:sp>
      <p:sp>
        <p:nvSpPr>
          <p:cNvPr id="255" name="Google Shape;255;p28"/>
          <p:cNvSpPr txBox="1">
            <a:spLocks noGrp="1"/>
          </p:cNvSpPr>
          <p:nvPr>
            <p:ph type="subTitle" idx="1"/>
          </p:nvPr>
        </p:nvSpPr>
        <p:spPr>
          <a:xfrm>
            <a:off x="3711750" y="1720500"/>
            <a:ext cx="2049300" cy="172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28"/>
          <p:cNvSpPr txBox="1">
            <a:spLocks noGrp="1"/>
          </p:cNvSpPr>
          <p:nvPr>
            <p:ph type="body" idx="2"/>
          </p:nvPr>
        </p:nvSpPr>
        <p:spPr>
          <a:xfrm>
            <a:off x="794750" y="2127975"/>
            <a:ext cx="2759700" cy="2296800"/>
          </a:xfrm>
          <a:prstGeom prst="rect">
            <a:avLst/>
          </a:prstGeom>
        </p:spPr>
        <p:txBody>
          <a:bodyPr spcFirstLastPara="1" wrap="square" lIns="91425" tIns="91425" rIns="91425" bIns="91425" anchor="ctr"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7" name="Google Shape;257;p28"/>
          <p:cNvSpPr txBox="1">
            <a:spLocks noGrp="1"/>
          </p:cNvSpPr>
          <p:nvPr>
            <p:ph type="body" idx="3"/>
          </p:nvPr>
        </p:nvSpPr>
        <p:spPr>
          <a:xfrm>
            <a:off x="5893550" y="703650"/>
            <a:ext cx="2759700" cy="2296800"/>
          </a:xfrm>
          <a:prstGeom prst="rect">
            <a:avLst/>
          </a:prstGeom>
        </p:spPr>
        <p:txBody>
          <a:bodyPr spcFirstLastPara="1" wrap="square" lIns="91425" tIns="91425" rIns="91425" bIns="91425" anchor="ctr"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8" name="Google Shape;258;p28"/>
          <p:cNvSpPr/>
          <p:nvPr/>
        </p:nvSpPr>
        <p:spPr>
          <a:xfrm>
            <a:off x="100" y="0"/>
            <a:ext cx="34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txBox="1">
            <a:spLocks noGrp="1"/>
          </p:cNvSpPr>
          <p:nvPr>
            <p:ph type="subTitle" idx="4"/>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60" name="Google Shape;260;p28"/>
          <p:cNvSpPr txBox="1">
            <a:spLocks noGrp="1"/>
          </p:cNvSpPr>
          <p:nvPr>
            <p:ph type="subTitle" idx="5"/>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61" name="Google Shape;261;p28"/>
          <p:cNvSpPr txBox="1">
            <a:spLocks noGrp="1"/>
          </p:cNvSpPr>
          <p:nvPr>
            <p:ph type="subTitle" idx="6"/>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reakout groups 1">
  <p:cSld name="CUSTOM_6">
    <p:bg>
      <p:bgPr>
        <a:solidFill>
          <a:schemeClr val="accent1"/>
        </a:solidFill>
        <a:effectLst/>
      </p:bgPr>
    </p:bg>
    <p:spTree>
      <p:nvGrpSpPr>
        <p:cNvPr id="1" name="Shape 262"/>
        <p:cNvGrpSpPr/>
        <p:nvPr/>
      </p:nvGrpSpPr>
      <p:grpSpPr>
        <a:xfrm>
          <a:off x="0" y="0"/>
          <a:ext cx="0" cy="0"/>
          <a:chOff x="0" y="0"/>
          <a:chExt cx="0" cy="0"/>
        </a:xfrm>
      </p:grpSpPr>
      <p:sp>
        <p:nvSpPr>
          <p:cNvPr id="263" name="Google Shape;263;p29"/>
          <p:cNvSpPr/>
          <p:nvPr/>
        </p:nvSpPr>
        <p:spPr>
          <a:xfrm>
            <a:off x="346850" y="0"/>
            <a:ext cx="2933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dk2"/>
              </a:highlight>
            </a:endParaRPr>
          </a:p>
        </p:txBody>
      </p:sp>
      <p:sp>
        <p:nvSpPr>
          <p:cNvPr id="264" name="Google Shape;264;p29"/>
          <p:cNvSpPr/>
          <p:nvPr/>
        </p:nvSpPr>
        <p:spPr>
          <a:xfrm>
            <a:off x="100" y="0"/>
            <a:ext cx="34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66" name="Google Shape;266;p29"/>
          <p:cNvSpPr txBox="1">
            <a:spLocks noGrp="1"/>
          </p:cNvSpPr>
          <p:nvPr>
            <p:ph type="subTitle" idx="2"/>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67" name="Google Shape;267;p29"/>
          <p:cNvSpPr txBox="1">
            <a:spLocks noGrp="1"/>
          </p:cNvSpPr>
          <p:nvPr>
            <p:ph type="subTitle" idx="3"/>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68" name="Google Shape;268;p29"/>
          <p:cNvSpPr txBox="1">
            <a:spLocks noGrp="1"/>
          </p:cNvSpPr>
          <p:nvPr>
            <p:ph type="subTitle" idx="4"/>
          </p:nvPr>
        </p:nvSpPr>
        <p:spPr>
          <a:xfrm>
            <a:off x="549500" y="236750"/>
            <a:ext cx="1673100" cy="5739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9" name="Google Shape;269;p29"/>
          <p:cNvSpPr/>
          <p:nvPr/>
        </p:nvSpPr>
        <p:spPr>
          <a:xfrm>
            <a:off x="3280550" y="0"/>
            <a:ext cx="293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dk2"/>
              </a:highlight>
            </a:endParaRPr>
          </a:p>
        </p:txBody>
      </p:sp>
      <p:sp>
        <p:nvSpPr>
          <p:cNvPr id="270" name="Google Shape;270;p29"/>
          <p:cNvSpPr txBox="1">
            <a:spLocks noGrp="1"/>
          </p:cNvSpPr>
          <p:nvPr>
            <p:ph type="subTitle" idx="5"/>
          </p:nvPr>
        </p:nvSpPr>
        <p:spPr>
          <a:xfrm>
            <a:off x="3483200" y="236750"/>
            <a:ext cx="1673100" cy="5739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1" name="Google Shape;271;p29"/>
          <p:cNvSpPr/>
          <p:nvPr/>
        </p:nvSpPr>
        <p:spPr>
          <a:xfrm>
            <a:off x="6214250" y="0"/>
            <a:ext cx="2933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dk2"/>
              </a:highlight>
            </a:endParaRPr>
          </a:p>
        </p:txBody>
      </p:sp>
      <p:sp>
        <p:nvSpPr>
          <p:cNvPr id="272" name="Google Shape;272;p29"/>
          <p:cNvSpPr txBox="1">
            <a:spLocks noGrp="1"/>
          </p:cNvSpPr>
          <p:nvPr>
            <p:ph type="subTitle" idx="6"/>
          </p:nvPr>
        </p:nvSpPr>
        <p:spPr>
          <a:xfrm>
            <a:off x="6416900" y="236750"/>
            <a:ext cx="1673100" cy="5739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3" name="Google Shape;273;p29"/>
          <p:cNvSpPr>
            <a:spLocks noGrp="1"/>
          </p:cNvSpPr>
          <p:nvPr>
            <p:ph type="pic" idx="7"/>
          </p:nvPr>
        </p:nvSpPr>
        <p:spPr>
          <a:xfrm>
            <a:off x="626397" y="1905927"/>
            <a:ext cx="865800" cy="865800"/>
          </a:xfrm>
          <a:prstGeom prst="teardrop">
            <a:avLst>
              <a:gd name="adj" fmla="val 100000"/>
            </a:avLst>
          </a:prstGeom>
          <a:noFill/>
          <a:ln>
            <a:noFill/>
          </a:ln>
        </p:spPr>
      </p:sp>
      <p:sp>
        <p:nvSpPr>
          <p:cNvPr id="274" name="Google Shape;274;p29"/>
          <p:cNvSpPr>
            <a:spLocks noGrp="1"/>
          </p:cNvSpPr>
          <p:nvPr>
            <p:ph type="pic" idx="8"/>
          </p:nvPr>
        </p:nvSpPr>
        <p:spPr>
          <a:xfrm>
            <a:off x="2041233" y="986175"/>
            <a:ext cx="1054800" cy="1054800"/>
          </a:xfrm>
          <a:prstGeom prst="diamond">
            <a:avLst/>
          </a:prstGeom>
          <a:noFill/>
          <a:ln>
            <a:noFill/>
          </a:ln>
        </p:spPr>
      </p:sp>
      <p:sp>
        <p:nvSpPr>
          <p:cNvPr id="275" name="Google Shape;275;p29"/>
          <p:cNvSpPr>
            <a:spLocks noGrp="1"/>
          </p:cNvSpPr>
          <p:nvPr>
            <p:ph type="pic" idx="9"/>
          </p:nvPr>
        </p:nvSpPr>
        <p:spPr>
          <a:xfrm>
            <a:off x="626397" y="3256649"/>
            <a:ext cx="865800" cy="865800"/>
          </a:xfrm>
          <a:prstGeom prst="octagon">
            <a:avLst>
              <a:gd name="adj" fmla="val 29289"/>
            </a:avLst>
          </a:prstGeom>
          <a:noFill/>
          <a:ln>
            <a:noFill/>
          </a:ln>
        </p:spPr>
      </p:sp>
      <p:sp>
        <p:nvSpPr>
          <p:cNvPr id="276" name="Google Shape;276;p29"/>
          <p:cNvSpPr>
            <a:spLocks noGrp="1"/>
          </p:cNvSpPr>
          <p:nvPr>
            <p:ph type="pic" idx="13"/>
          </p:nvPr>
        </p:nvSpPr>
        <p:spPr>
          <a:xfrm>
            <a:off x="2016263" y="2431449"/>
            <a:ext cx="1104900" cy="865800"/>
          </a:xfrm>
          <a:prstGeom prst="parallelogram">
            <a:avLst>
              <a:gd name="adj" fmla="val 25000"/>
            </a:avLst>
          </a:prstGeom>
          <a:noFill/>
          <a:ln>
            <a:noFill/>
          </a:ln>
        </p:spPr>
      </p:sp>
      <p:sp>
        <p:nvSpPr>
          <p:cNvPr id="277" name="Google Shape;277;p29"/>
          <p:cNvSpPr>
            <a:spLocks noGrp="1"/>
          </p:cNvSpPr>
          <p:nvPr>
            <p:ph type="pic" idx="14"/>
          </p:nvPr>
        </p:nvSpPr>
        <p:spPr>
          <a:xfrm>
            <a:off x="2031976" y="3738145"/>
            <a:ext cx="1054800" cy="865800"/>
          </a:xfrm>
          <a:prstGeom prst="trapezoid">
            <a:avLst>
              <a:gd name="adj" fmla="val 12350"/>
            </a:avLst>
          </a:prstGeom>
          <a:noFill/>
          <a:ln>
            <a:noFill/>
          </a:ln>
        </p:spPr>
      </p:sp>
      <p:sp>
        <p:nvSpPr>
          <p:cNvPr id="278" name="Google Shape;278;p29"/>
          <p:cNvSpPr txBox="1">
            <a:spLocks noGrp="1"/>
          </p:cNvSpPr>
          <p:nvPr>
            <p:ph type="subTitle" idx="15"/>
          </p:nvPr>
        </p:nvSpPr>
        <p:spPr>
          <a:xfrm>
            <a:off x="506875" y="2812604"/>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279" name="Google Shape;279;p29"/>
          <p:cNvSpPr txBox="1">
            <a:spLocks noGrp="1"/>
          </p:cNvSpPr>
          <p:nvPr>
            <p:ph type="subTitle" idx="16"/>
          </p:nvPr>
        </p:nvSpPr>
        <p:spPr>
          <a:xfrm>
            <a:off x="2016261" y="1987404"/>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280" name="Google Shape;280;p29"/>
          <p:cNvSpPr txBox="1">
            <a:spLocks noGrp="1"/>
          </p:cNvSpPr>
          <p:nvPr>
            <p:ph type="subTitle" idx="17"/>
          </p:nvPr>
        </p:nvSpPr>
        <p:spPr>
          <a:xfrm>
            <a:off x="506875" y="4149613"/>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281" name="Google Shape;281;p29"/>
          <p:cNvSpPr txBox="1">
            <a:spLocks noGrp="1"/>
          </p:cNvSpPr>
          <p:nvPr>
            <p:ph type="subTitle" idx="18"/>
          </p:nvPr>
        </p:nvSpPr>
        <p:spPr>
          <a:xfrm>
            <a:off x="2016261" y="3324413"/>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282" name="Google Shape;282;p29"/>
          <p:cNvSpPr txBox="1">
            <a:spLocks noGrp="1"/>
          </p:cNvSpPr>
          <p:nvPr>
            <p:ph type="subTitle" idx="19"/>
          </p:nvPr>
        </p:nvSpPr>
        <p:spPr>
          <a:xfrm>
            <a:off x="2016261" y="4627263"/>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283" name="Google Shape;283;p29"/>
          <p:cNvSpPr>
            <a:spLocks noGrp="1"/>
          </p:cNvSpPr>
          <p:nvPr>
            <p:ph type="pic" idx="20"/>
          </p:nvPr>
        </p:nvSpPr>
        <p:spPr>
          <a:xfrm>
            <a:off x="3559772" y="1911802"/>
            <a:ext cx="865800" cy="865800"/>
          </a:xfrm>
          <a:prstGeom prst="teardrop">
            <a:avLst>
              <a:gd name="adj" fmla="val 100000"/>
            </a:avLst>
          </a:prstGeom>
          <a:noFill/>
          <a:ln>
            <a:noFill/>
          </a:ln>
        </p:spPr>
      </p:sp>
      <p:sp>
        <p:nvSpPr>
          <p:cNvPr id="284" name="Google Shape;284;p29"/>
          <p:cNvSpPr>
            <a:spLocks noGrp="1"/>
          </p:cNvSpPr>
          <p:nvPr>
            <p:ph type="pic" idx="21"/>
          </p:nvPr>
        </p:nvSpPr>
        <p:spPr>
          <a:xfrm>
            <a:off x="4974608" y="992050"/>
            <a:ext cx="1054800" cy="1054800"/>
          </a:xfrm>
          <a:prstGeom prst="diamond">
            <a:avLst/>
          </a:prstGeom>
          <a:noFill/>
          <a:ln>
            <a:noFill/>
          </a:ln>
        </p:spPr>
      </p:sp>
      <p:sp>
        <p:nvSpPr>
          <p:cNvPr id="285" name="Google Shape;285;p29"/>
          <p:cNvSpPr>
            <a:spLocks noGrp="1"/>
          </p:cNvSpPr>
          <p:nvPr>
            <p:ph type="pic" idx="22"/>
          </p:nvPr>
        </p:nvSpPr>
        <p:spPr>
          <a:xfrm>
            <a:off x="3559772" y="3262524"/>
            <a:ext cx="865800" cy="865800"/>
          </a:xfrm>
          <a:prstGeom prst="octagon">
            <a:avLst>
              <a:gd name="adj" fmla="val 29289"/>
            </a:avLst>
          </a:prstGeom>
          <a:noFill/>
          <a:ln>
            <a:noFill/>
          </a:ln>
        </p:spPr>
      </p:sp>
      <p:sp>
        <p:nvSpPr>
          <p:cNvPr id="286" name="Google Shape;286;p29"/>
          <p:cNvSpPr>
            <a:spLocks noGrp="1"/>
          </p:cNvSpPr>
          <p:nvPr>
            <p:ph type="pic" idx="23"/>
          </p:nvPr>
        </p:nvSpPr>
        <p:spPr>
          <a:xfrm>
            <a:off x="4949638" y="2437324"/>
            <a:ext cx="1104900" cy="865800"/>
          </a:xfrm>
          <a:prstGeom prst="parallelogram">
            <a:avLst>
              <a:gd name="adj" fmla="val 25000"/>
            </a:avLst>
          </a:prstGeom>
          <a:noFill/>
          <a:ln>
            <a:noFill/>
          </a:ln>
        </p:spPr>
      </p:sp>
      <p:sp>
        <p:nvSpPr>
          <p:cNvPr id="287" name="Google Shape;287;p29"/>
          <p:cNvSpPr>
            <a:spLocks noGrp="1"/>
          </p:cNvSpPr>
          <p:nvPr>
            <p:ph type="pic" idx="24"/>
          </p:nvPr>
        </p:nvSpPr>
        <p:spPr>
          <a:xfrm>
            <a:off x="4965351" y="3744020"/>
            <a:ext cx="1054800" cy="865800"/>
          </a:xfrm>
          <a:prstGeom prst="trapezoid">
            <a:avLst>
              <a:gd name="adj" fmla="val 12350"/>
            </a:avLst>
          </a:prstGeom>
          <a:noFill/>
          <a:ln>
            <a:noFill/>
          </a:ln>
        </p:spPr>
      </p:sp>
      <p:sp>
        <p:nvSpPr>
          <p:cNvPr id="288" name="Google Shape;288;p29"/>
          <p:cNvSpPr txBox="1">
            <a:spLocks noGrp="1"/>
          </p:cNvSpPr>
          <p:nvPr>
            <p:ph type="subTitle" idx="25"/>
          </p:nvPr>
        </p:nvSpPr>
        <p:spPr>
          <a:xfrm>
            <a:off x="3440250" y="2818479"/>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289" name="Google Shape;289;p29"/>
          <p:cNvSpPr txBox="1">
            <a:spLocks noGrp="1"/>
          </p:cNvSpPr>
          <p:nvPr>
            <p:ph type="subTitle" idx="26"/>
          </p:nvPr>
        </p:nvSpPr>
        <p:spPr>
          <a:xfrm>
            <a:off x="4949636" y="1993279"/>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290" name="Google Shape;290;p29"/>
          <p:cNvSpPr txBox="1">
            <a:spLocks noGrp="1"/>
          </p:cNvSpPr>
          <p:nvPr>
            <p:ph type="subTitle" idx="27"/>
          </p:nvPr>
        </p:nvSpPr>
        <p:spPr>
          <a:xfrm>
            <a:off x="3440250" y="4155488"/>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291" name="Google Shape;291;p29"/>
          <p:cNvSpPr txBox="1">
            <a:spLocks noGrp="1"/>
          </p:cNvSpPr>
          <p:nvPr>
            <p:ph type="subTitle" idx="28"/>
          </p:nvPr>
        </p:nvSpPr>
        <p:spPr>
          <a:xfrm>
            <a:off x="4949636" y="3330288"/>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292" name="Google Shape;292;p29"/>
          <p:cNvSpPr txBox="1">
            <a:spLocks noGrp="1"/>
          </p:cNvSpPr>
          <p:nvPr>
            <p:ph type="subTitle" idx="29"/>
          </p:nvPr>
        </p:nvSpPr>
        <p:spPr>
          <a:xfrm>
            <a:off x="4949636" y="4633138"/>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293" name="Google Shape;293;p29"/>
          <p:cNvSpPr>
            <a:spLocks noGrp="1"/>
          </p:cNvSpPr>
          <p:nvPr>
            <p:ph type="pic" idx="30"/>
          </p:nvPr>
        </p:nvSpPr>
        <p:spPr>
          <a:xfrm>
            <a:off x="6493147" y="1905927"/>
            <a:ext cx="865800" cy="865800"/>
          </a:xfrm>
          <a:prstGeom prst="teardrop">
            <a:avLst>
              <a:gd name="adj" fmla="val 100000"/>
            </a:avLst>
          </a:prstGeom>
          <a:noFill/>
          <a:ln>
            <a:noFill/>
          </a:ln>
        </p:spPr>
      </p:sp>
      <p:sp>
        <p:nvSpPr>
          <p:cNvPr id="294" name="Google Shape;294;p29"/>
          <p:cNvSpPr>
            <a:spLocks noGrp="1"/>
          </p:cNvSpPr>
          <p:nvPr>
            <p:ph type="pic" idx="31"/>
          </p:nvPr>
        </p:nvSpPr>
        <p:spPr>
          <a:xfrm>
            <a:off x="7907983" y="986175"/>
            <a:ext cx="1054800" cy="1054800"/>
          </a:xfrm>
          <a:prstGeom prst="diamond">
            <a:avLst/>
          </a:prstGeom>
          <a:noFill/>
          <a:ln>
            <a:noFill/>
          </a:ln>
        </p:spPr>
      </p:sp>
      <p:sp>
        <p:nvSpPr>
          <p:cNvPr id="295" name="Google Shape;295;p29"/>
          <p:cNvSpPr>
            <a:spLocks noGrp="1"/>
          </p:cNvSpPr>
          <p:nvPr>
            <p:ph type="pic" idx="32"/>
          </p:nvPr>
        </p:nvSpPr>
        <p:spPr>
          <a:xfrm>
            <a:off x="6493147" y="3256649"/>
            <a:ext cx="865800" cy="865800"/>
          </a:xfrm>
          <a:prstGeom prst="octagon">
            <a:avLst>
              <a:gd name="adj" fmla="val 29289"/>
            </a:avLst>
          </a:prstGeom>
          <a:noFill/>
          <a:ln>
            <a:noFill/>
          </a:ln>
        </p:spPr>
      </p:sp>
      <p:sp>
        <p:nvSpPr>
          <p:cNvPr id="296" name="Google Shape;296;p29"/>
          <p:cNvSpPr>
            <a:spLocks noGrp="1"/>
          </p:cNvSpPr>
          <p:nvPr>
            <p:ph type="pic" idx="33"/>
          </p:nvPr>
        </p:nvSpPr>
        <p:spPr>
          <a:xfrm>
            <a:off x="7883013" y="2431449"/>
            <a:ext cx="1104900" cy="865800"/>
          </a:xfrm>
          <a:prstGeom prst="parallelogram">
            <a:avLst>
              <a:gd name="adj" fmla="val 25000"/>
            </a:avLst>
          </a:prstGeom>
          <a:noFill/>
          <a:ln>
            <a:noFill/>
          </a:ln>
        </p:spPr>
      </p:sp>
      <p:sp>
        <p:nvSpPr>
          <p:cNvPr id="297" name="Google Shape;297;p29"/>
          <p:cNvSpPr>
            <a:spLocks noGrp="1"/>
          </p:cNvSpPr>
          <p:nvPr>
            <p:ph type="pic" idx="34"/>
          </p:nvPr>
        </p:nvSpPr>
        <p:spPr>
          <a:xfrm>
            <a:off x="7898726" y="3738145"/>
            <a:ext cx="1054800" cy="865800"/>
          </a:xfrm>
          <a:prstGeom prst="trapezoid">
            <a:avLst>
              <a:gd name="adj" fmla="val 12350"/>
            </a:avLst>
          </a:prstGeom>
          <a:noFill/>
          <a:ln>
            <a:noFill/>
          </a:ln>
        </p:spPr>
      </p:sp>
      <p:sp>
        <p:nvSpPr>
          <p:cNvPr id="298" name="Google Shape;298;p29"/>
          <p:cNvSpPr txBox="1">
            <a:spLocks noGrp="1"/>
          </p:cNvSpPr>
          <p:nvPr>
            <p:ph type="subTitle" idx="35"/>
          </p:nvPr>
        </p:nvSpPr>
        <p:spPr>
          <a:xfrm>
            <a:off x="6373625" y="2812604"/>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299" name="Google Shape;299;p29"/>
          <p:cNvSpPr txBox="1">
            <a:spLocks noGrp="1"/>
          </p:cNvSpPr>
          <p:nvPr>
            <p:ph type="subTitle" idx="36"/>
          </p:nvPr>
        </p:nvSpPr>
        <p:spPr>
          <a:xfrm>
            <a:off x="7883011" y="1987404"/>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300" name="Google Shape;300;p29"/>
          <p:cNvSpPr txBox="1">
            <a:spLocks noGrp="1"/>
          </p:cNvSpPr>
          <p:nvPr>
            <p:ph type="subTitle" idx="37"/>
          </p:nvPr>
        </p:nvSpPr>
        <p:spPr>
          <a:xfrm>
            <a:off x="6373625" y="4149613"/>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301" name="Google Shape;301;p29"/>
          <p:cNvSpPr txBox="1">
            <a:spLocks noGrp="1"/>
          </p:cNvSpPr>
          <p:nvPr>
            <p:ph type="subTitle" idx="38"/>
          </p:nvPr>
        </p:nvSpPr>
        <p:spPr>
          <a:xfrm>
            <a:off x="7883011" y="3324413"/>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302" name="Google Shape;302;p29"/>
          <p:cNvSpPr txBox="1">
            <a:spLocks noGrp="1"/>
          </p:cNvSpPr>
          <p:nvPr>
            <p:ph type="subTitle" idx="39"/>
          </p:nvPr>
        </p:nvSpPr>
        <p:spPr>
          <a:xfrm>
            <a:off x="7883011" y="4627263"/>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reakout groups 2">
  <p:cSld name="CUSTOM_2_1_1_1_1_1_1_1_1">
    <p:spTree>
      <p:nvGrpSpPr>
        <p:cNvPr id="1" name="Shape 303"/>
        <p:cNvGrpSpPr/>
        <p:nvPr/>
      </p:nvGrpSpPr>
      <p:grpSpPr>
        <a:xfrm>
          <a:off x="0" y="0"/>
          <a:ext cx="0" cy="0"/>
          <a:chOff x="0" y="0"/>
          <a:chExt cx="0" cy="0"/>
        </a:xfrm>
      </p:grpSpPr>
      <p:sp>
        <p:nvSpPr>
          <p:cNvPr id="304" name="Google Shape;304;p30"/>
          <p:cNvSpPr/>
          <p:nvPr/>
        </p:nvSpPr>
        <p:spPr>
          <a:xfrm>
            <a:off x="0" y="2571750"/>
            <a:ext cx="4572000" cy="2580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05" name="Google Shape;305;p30"/>
          <p:cNvSpPr/>
          <p:nvPr/>
        </p:nvSpPr>
        <p:spPr>
          <a:xfrm>
            <a:off x="4572000" y="0"/>
            <a:ext cx="4572000" cy="2580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06" name="Google Shape;306;p30"/>
          <p:cNvSpPr txBox="1">
            <a:spLocks noGrp="1"/>
          </p:cNvSpPr>
          <p:nvPr>
            <p:ph type="subTitle" idx="1"/>
          </p:nvPr>
        </p:nvSpPr>
        <p:spPr>
          <a:xfrm>
            <a:off x="5391900" y="1038750"/>
            <a:ext cx="2932200" cy="5031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1400"/>
              <a:buFont typeface="Work Sans Medium"/>
              <a:buNone/>
              <a:defRPr>
                <a:latin typeface="Work Sans Medium"/>
                <a:ea typeface="Work Sans Medium"/>
                <a:cs typeface="Work Sans Medium"/>
                <a:sym typeface="Work Sans Medium"/>
              </a:defRPr>
            </a:lvl2pPr>
            <a:lvl3pPr lvl="2">
              <a:spcBef>
                <a:spcPts val="0"/>
              </a:spcBef>
              <a:spcAft>
                <a:spcPts val="0"/>
              </a:spcAft>
              <a:buSzPts val="1400"/>
              <a:buFont typeface="Work Sans Medium"/>
              <a:buNone/>
              <a:defRPr>
                <a:latin typeface="Work Sans Medium"/>
                <a:ea typeface="Work Sans Medium"/>
                <a:cs typeface="Work Sans Medium"/>
                <a:sym typeface="Work Sans Medium"/>
              </a:defRPr>
            </a:lvl3pPr>
            <a:lvl4pPr lvl="3">
              <a:spcBef>
                <a:spcPts val="0"/>
              </a:spcBef>
              <a:spcAft>
                <a:spcPts val="0"/>
              </a:spcAft>
              <a:buSzPts val="1400"/>
              <a:buFont typeface="Work Sans Medium"/>
              <a:buNone/>
              <a:defRPr>
                <a:latin typeface="Work Sans Medium"/>
                <a:ea typeface="Work Sans Medium"/>
                <a:cs typeface="Work Sans Medium"/>
                <a:sym typeface="Work Sans Medium"/>
              </a:defRPr>
            </a:lvl4pPr>
            <a:lvl5pPr lvl="4">
              <a:spcBef>
                <a:spcPts val="0"/>
              </a:spcBef>
              <a:spcAft>
                <a:spcPts val="0"/>
              </a:spcAft>
              <a:buSzPts val="1400"/>
              <a:buFont typeface="Work Sans Medium"/>
              <a:buNone/>
              <a:defRPr>
                <a:latin typeface="Work Sans Medium"/>
                <a:ea typeface="Work Sans Medium"/>
                <a:cs typeface="Work Sans Medium"/>
                <a:sym typeface="Work Sans Medium"/>
              </a:defRPr>
            </a:lvl5pPr>
            <a:lvl6pPr lvl="5">
              <a:spcBef>
                <a:spcPts val="0"/>
              </a:spcBef>
              <a:spcAft>
                <a:spcPts val="0"/>
              </a:spcAft>
              <a:buSzPts val="1400"/>
              <a:buFont typeface="Work Sans Medium"/>
              <a:buNone/>
              <a:defRPr>
                <a:latin typeface="Work Sans Medium"/>
                <a:ea typeface="Work Sans Medium"/>
                <a:cs typeface="Work Sans Medium"/>
                <a:sym typeface="Work Sans Medium"/>
              </a:defRPr>
            </a:lvl6pPr>
            <a:lvl7pPr lvl="6">
              <a:spcBef>
                <a:spcPts val="0"/>
              </a:spcBef>
              <a:spcAft>
                <a:spcPts val="0"/>
              </a:spcAft>
              <a:buSzPts val="1400"/>
              <a:buFont typeface="Work Sans Medium"/>
              <a:buNone/>
              <a:defRPr>
                <a:latin typeface="Work Sans Medium"/>
                <a:ea typeface="Work Sans Medium"/>
                <a:cs typeface="Work Sans Medium"/>
                <a:sym typeface="Work Sans Medium"/>
              </a:defRPr>
            </a:lvl7pPr>
            <a:lvl8pPr lvl="7">
              <a:spcBef>
                <a:spcPts val="0"/>
              </a:spcBef>
              <a:spcAft>
                <a:spcPts val="0"/>
              </a:spcAft>
              <a:buSzPts val="1400"/>
              <a:buFont typeface="Work Sans Medium"/>
              <a:buNone/>
              <a:defRPr>
                <a:latin typeface="Work Sans Medium"/>
                <a:ea typeface="Work Sans Medium"/>
                <a:cs typeface="Work Sans Medium"/>
                <a:sym typeface="Work Sans Medium"/>
              </a:defRPr>
            </a:lvl8pPr>
            <a:lvl9pPr lvl="8">
              <a:spcBef>
                <a:spcPts val="0"/>
              </a:spcBef>
              <a:spcAft>
                <a:spcPts val="0"/>
              </a:spcAft>
              <a:buSzPts val="1400"/>
              <a:buFont typeface="Work Sans Medium"/>
              <a:buNone/>
              <a:defRPr>
                <a:latin typeface="Work Sans Medium"/>
                <a:ea typeface="Work Sans Medium"/>
                <a:cs typeface="Work Sans Medium"/>
                <a:sym typeface="Work Sans Medium"/>
              </a:defRPr>
            </a:lvl9pPr>
          </a:lstStyle>
          <a:p>
            <a:endParaRPr/>
          </a:p>
        </p:txBody>
      </p:sp>
      <p:sp>
        <p:nvSpPr>
          <p:cNvPr id="307" name="Google Shape;307;p30"/>
          <p:cNvSpPr txBox="1">
            <a:spLocks noGrp="1"/>
          </p:cNvSpPr>
          <p:nvPr>
            <p:ph type="subTitle" idx="2"/>
          </p:nvPr>
        </p:nvSpPr>
        <p:spPr>
          <a:xfrm>
            <a:off x="1025000" y="3597525"/>
            <a:ext cx="2932200" cy="5031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1400"/>
              <a:buFont typeface="Work Sans Medium"/>
              <a:buNone/>
              <a:defRPr>
                <a:latin typeface="Work Sans Medium"/>
                <a:ea typeface="Work Sans Medium"/>
                <a:cs typeface="Work Sans Medium"/>
                <a:sym typeface="Work Sans Medium"/>
              </a:defRPr>
            </a:lvl2pPr>
            <a:lvl3pPr lvl="2">
              <a:spcBef>
                <a:spcPts val="0"/>
              </a:spcBef>
              <a:spcAft>
                <a:spcPts val="0"/>
              </a:spcAft>
              <a:buSzPts val="1400"/>
              <a:buFont typeface="Work Sans Medium"/>
              <a:buNone/>
              <a:defRPr>
                <a:latin typeface="Work Sans Medium"/>
                <a:ea typeface="Work Sans Medium"/>
                <a:cs typeface="Work Sans Medium"/>
                <a:sym typeface="Work Sans Medium"/>
              </a:defRPr>
            </a:lvl3pPr>
            <a:lvl4pPr lvl="3">
              <a:spcBef>
                <a:spcPts val="0"/>
              </a:spcBef>
              <a:spcAft>
                <a:spcPts val="0"/>
              </a:spcAft>
              <a:buSzPts val="1400"/>
              <a:buFont typeface="Work Sans Medium"/>
              <a:buNone/>
              <a:defRPr>
                <a:latin typeface="Work Sans Medium"/>
                <a:ea typeface="Work Sans Medium"/>
                <a:cs typeface="Work Sans Medium"/>
                <a:sym typeface="Work Sans Medium"/>
              </a:defRPr>
            </a:lvl4pPr>
            <a:lvl5pPr lvl="4">
              <a:spcBef>
                <a:spcPts val="0"/>
              </a:spcBef>
              <a:spcAft>
                <a:spcPts val="0"/>
              </a:spcAft>
              <a:buSzPts val="1400"/>
              <a:buFont typeface="Work Sans Medium"/>
              <a:buNone/>
              <a:defRPr>
                <a:latin typeface="Work Sans Medium"/>
                <a:ea typeface="Work Sans Medium"/>
                <a:cs typeface="Work Sans Medium"/>
                <a:sym typeface="Work Sans Medium"/>
              </a:defRPr>
            </a:lvl5pPr>
            <a:lvl6pPr lvl="5">
              <a:spcBef>
                <a:spcPts val="0"/>
              </a:spcBef>
              <a:spcAft>
                <a:spcPts val="0"/>
              </a:spcAft>
              <a:buSzPts val="1400"/>
              <a:buFont typeface="Work Sans Medium"/>
              <a:buNone/>
              <a:defRPr>
                <a:latin typeface="Work Sans Medium"/>
                <a:ea typeface="Work Sans Medium"/>
                <a:cs typeface="Work Sans Medium"/>
                <a:sym typeface="Work Sans Medium"/>
              </a:defRPr>
            </a:lvl6pPr>
            <a:lvl7pPr lvl="6">
              <a:spcBef>
                <a:spcPts val="0"/>
              </a:spcBef>
              <a:spcAft>
                <a:spcPts val="0"/>
              </a:spcAft>
              <a:buSzPts val="1400"/>
              <a:buFont typeface="Work Sans Medium"/>
              <a:buNone/>
              <a:defRPr>
                <a:latin typeface="Work Sans Medium"/>
                <a:ea typeface="Work Sans Medium"/>
                <a:cs typeface="Work Sans Medium"/>
                <a:sym typeface="Work Sans Medium"/>
              </a:defRPr>
            </a:lvl7pPr>
            <a:lvl8pPr lvl="7">
              <a:spcBef>
                <a:spcPts val="0"/>
              </a:spcBef>
              <a:spcAft>
                <a:spcPts val="0"/>
              </a:spcAft>
              <a:buSzPts val="1400"/>
              <a:buFont typeface="Work Sans Medium"/>
              <a:buNone/>
              <a:defRPr>
                <a:latin typeface="Work Sans Medium"/>
                <a:ea typeface="Work Sans Medium"/>
                <a:cs typeface="Work Sans Medium"/>
                <a:sym typeface="Work Sans Medium"/>
              </a:defRPr>
            </a:lvl8pPr>
            <a:lvl9pPr lvl="8">
              <a:spcBef>
                <a:spcPts val="0"/>
              </a:spcBef>
              <a:spcAft>
                <a:spcPts val="0"/>
              </a:spcAft>
              <a:buSzPts val="1400"/>
              <a:buFont typeface="Work Sans Medium"/>
              <a:buNone/>
              <a:defRPr>
                <a:latin typeface="Work Sans Medium"/>
                <a:ea typeface="Work Sans Medium"/>
                <a:cs typeface="Work Sans Medium"/>
                <a:sym typeface="Work Sans Medium"/>
              </a:defRPr>
            </a:lvl9pPr>
          </a:lstStyle>
          <a:p>
            <a:endParaRPr/>
          </a:p>
        </p:txBody>
      </p:sp>
      <p:sp>
        <p:nvSpPr>
          <p:cNvPr id="308" name="Google Shape;308;p30"/>
          <p:cNvSpPr txBox="1">
            <a:spLocks noGrp="1"/>
          </p:cNvSpPr>
          <p:nvPr>
            <p:ph type="subTitle" idx="3"/>
          </p:nvPr>
        </p:nvSpPr>
        <p:spPr>
          <a:xfrm>
            <a:off x="1025000" y="1038750"/>
            <a:ext cx="2932200" cy="5031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1400"/>
              <a:buFont typeface="Work Sans Medium"/>
              <a:buNone/>
              <a:defRPr>
                <a:latin typeface="Work Sans Medium"/>
                <a:ea typeface="Work Sans Medium"/>
                <a:cs typeface="Work Sans Medium"/>
                <a:sym typeface="Work Sans Medium"/>
              </a:defRPr>
            </a:lvl2pPr>
            <a:lvl3pPr lvl="2">
              <a:spcBef>
                <a:spcPts val="0"/>
              </a:spcBef>
              <a:spcAft>
                <a:spcPts val="0"/>
              </a:spcAft>
              <a:buSzPts val="1400"/>
              <a:buFont typeface="Work Sans Medium"/>
              <a:buNone/>
              <a:defRPr>
                <a:latin typeface="Work Sans Medium"/>
                <a:ea typeface="Work Sans Medium"/>
                <a:cs typeface="Work Sans Medium"/>
                <a:sym typeface="Work Sans Medium"/>
              </a:defRPr>
            </a:lvl3pPr>
            <a:lvl4pPr lvl="3">
              <a:spcBef>
                <a:spcPts val="0"/>
              </a:spcBef>
              <a:spcAft>
                <a:spcPts val="0"/>
              </a:spcAft>
              <a:buSzPts val="1400"/>
              <a:buFont typeface="Work Sans Medium"/>
              <a:buNone/>
              <a:defRPr>
                <a:latin typeface="Work Sans Medium"/>
                <a:ea typeface="Work Sans Medium"/>
                <a:cs typeface="Work Sans Medium"/>
                <a:sym typeface="Work Sans Medium"/>
              </a:defRPr>
            </a:lvl4pPr>
            <a:lvl5pPr lvl="4">
              <a:spcBef>
                <a:spcPts val="0"/>
              </a:spcBef>
              <a:spcAft>
                <a:spcPts val="0"/>
              </a:spcAft>
              <a:buSzPts val="1400"/>
              <a:buFont typeface="Work Sans Medium"/>
              <a:buNone/>
              <a:defRPr>
                <a:latin typeface="Work Sans Medium"/>
                <a:ea typeface="Work Sans Medium"/>
                <a:cs typeface="Work Sans Medium"/>
                <a:sym typeface="Work Sans Medium"/>
              </a:defRPr>
            </a:lvl5pPr>
            <a:lvl6pPr lvl="5">
              <a:spcBef>
                <a:spcPts val="0"/>
              </a:spcBef>
              <a:spcAft>
                <a:spcPts val="0"/>
              </a:spcAft>
              <a:buSzPts val="1400"/>
              <a:buFont typeface="Work Sans Medium"/>
              <a:buNone/>
              <a:defRPr>
                <a:latin typeface="Work Sans Medium"/>
                <a:ea typeface="Work Sans Medium"/>
                <a:cs typeface="Work Sans Medium"/>
                <a:sym typeface="Work Sans Medium"/>
              </a:defRPr>
            </a:lvl6pPr>
            <a:lvl7pPr lvl="6">
              <a:spcBef>
                <a:spcPts val="0"/>
              </a:spcBef>
              <a:spcAft>
                <a:spcPts val="0"/>
              </a:spcAft>
              <a:buSzPts val="1400"/>
              <a:buFont typeface="Work Sans Medium"/>
              <a:buNone/>
              <a:defRPr>
                <a:latin typeface="Work Sans Medium"/>
                <a:ea typeface="Work Sans Medium"/>
                <a:cs typeface="Work Sans Medium"/>
                <a:sym typeface="Work Sans Medium"/>
              </a:defRPr>
            </a:lvl7pPr>
            <a:lvl8pPr lvl="7">
              <a:spcBef>
                <a:spcPts val="0"/>
              </a:spcBef>
              <a:spcAft>
                <a:spcPts val="0"/>
              </a:spcAft>
              <a:buSzPts val="1400"/>
              <a:buFont typeface="Work Sans Medium"/>
              <a:buNone/>
              <a:defRPr>
                <a:latin typeface="Work Sans Medium"/>
                <a:ea typeface="Work Sans Medium"/>
                <a:cs typeface="Work Sans Medium"/>
                <a:sym typeface="Work Sans Medium"/>
              </a:defRPr>
            </a:lvl8pPr>
            <a:lvl9pPr lvl="8">
              <a:spcBef>
                <a:spcPts val="0"/>
              </a:spcBef>
              <a:spcAft>
                <a:spcPts val="0"/>
              </a:spcAft>
              <a:buSzPts val="1400"/>
              <a:buFont typeface="Work Sans Medium"/>
              <a:buNone/>
              <a:defRPr>
                <a:latin typeface="Work Sans Medium"/>
                <a:ea typeface="Work Sans Medium"/>
                <a:cs typeface="Work Sans Medium"/>
                <a:sym typeface="Work Sans Medium"/>
              </a:defRPr>
            </a:lvl9pPr>
          </a:lstStyle>
          <a:p>
            <a:endParaRPr/>
          </a:p>
        </p:txBody>
      </p:sp>
      <p:sp>
        <p:nvSpPr>
          <p:cNvPr id="309" name="Google Shape;309;p30"/>
          <p:cNvSpPr txBox="1">
            <a:spLocks noGrp="1"/>
          </p:cNvSpPr>
          <p:nvPr>
            <p:ph type="subTitle" idx="4"/>
          </p:nvPr>
        </p:nvSpPr>
        <p:spPr>
          <a:xfrm>
            <a:off x="5391900" y="3610500"/>
            <a:ext cx="2932200" cy="5031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1400"/>
              <a:buFont typeface="Work Sans Medium"/>
              <a:buNone/>
              <a:defRPr>
                <a:latin typeface="Work Sans Medium"/>
                <a:ea typeface="Work Sans Medium"/>
                <a:cs typeface="Work Sans Medium"/>
                <a:sym typeface="Work Sans Medium"/>
              </a:defRPr>
            </a:lvl2pPr>
            <a:lvl3pPr lvl="2">
              <a:spcBef>
                <a:spcPts val="0"/>
              </a:spcBef>
              <a:spcAft>
                <a:spcPts val="0"/>
              </a:spcAft>
              <a:buSzPts val="1400"/>
              <a:buFont typeface="Work Sans Medium"/>
              <a:buNone/>
              <a:defRPr>
                <a:latin typeface="Work Sans Medium"/>
                <a:ea typeface="Work Sans Medium"/>
                <a:cs typeface="Work Sans Medium"/>
                <a:sym typeface="Work Sans Medium"/>
              </a:defRPr>
            </a:lvl3pPr>
            <a:lvl4pPr lvl="3">
              <a:spcBef>
                <a:spcPts val="0"/>
              </a:spcBef>
              <a:spcAft>
                <a:spcPts val="0"/>
              </a:spcAft>
              <a:buSzPts val="1400"/>
              <a:buFont typeface="Work Sans Medium"/>
              <a:buNone/>
              <a:defRPr>
                <a:latin typeface="Work Sans Medium"/>
                <a:ea typeface="Work Sans Medium"/>
                <a:cs typeface="Work Sans Medium"/>
                <a:sym typeface="Work Sans Medium"/>
              </a:defRPr>
            </a:lvl4pPr>
            <a:lvl5pPr lvl="4">
              <a:spcBef>
                <a:spcPts val="0"/>
              </a:spcBef>
              <a:spcAft>
                <a:spcPts val="0"/>
              </a:spcAft>
              <a:buSzPts val="1400"/>
              <a:buFont typeface="Work Sans Medium"/>
              <a:buNone/>
              <a:defRPr>
                <a:latin typeface="Work Sans Medium"/>
                <a:ea typeface="Work Sans Medium"/>
                <a:cs typeface="Work Sans Medium"/>
                <a:sym typeface="Work Sans Medium"/>
              </a:defRPr>
            </a:lvl5pPr>
            <a:lvl6pPr lvl="5">
              <a:spcBef>
                <a:spcPts val="0"/>
              </a:spcBef>
              <a:spcAft>
                <a:spcPts val="0"/>
              </a:spcAft>
              <a:buSzPts val="1400"/>
              <a:buFont typeface="Work Sans Medium"/>
              <a:buNone/>
              <a:defRPr>
                <a:latin typeface="Work Sans Medium"/>
                <a:ea typeface="Work Sans Medium"/>
                <a:cs typeface="Work Sans Medium"/>
                <a:sym typeface="Work Sans Medium"/>
              </a:defRPr>
            </a:lvl6pPr>
            <a:lvl7pPr lvl="6">
              <a:spcBef>
                <a:spcPts val="0"/>
              </a:spcBef>
              <a:spcAft>
                <a:spcPts val="0"/>
              </a:spcAft>
              <a:buSzPts val="1400"/>
              <a:buFont typeface="Work Sans Medium"/>
              <a:buNone/>
              <a:defRPr>
                <a:latin typeface="Work Sans Medium"/>
                <a:ea typeface="Work Sans Medium"/>
                <a:cs typeface="Work Sans Medium"/>
                <a:sym typeface="Work Sans Medium"/>
              </a:defRPr>
            </a:lvl7pPr>
            <a:lvl8pPr lvl="7">
              <a:spcBef>
                <a:spcPts val="0"/>
              </a:spcBef>
              <a:spcAft>
                <a:spcPts val="0"/>
              </a:spcAft>
              <a:buSzPts val="1400"/>
              <a:buFont typeface="Work Sans Medium"/>
              <a:buNone/>
              <a:defRPr>
                <a:latin typeface="Work Sans Medium"/>
                <a:ea typeface="Work Sans Medium"/>
                <a:cs typeface="Work Sans Medium"/>
                <a:sym typeface="Work Sans Medium"/>
              </a:defRPr>
            </a:lvl8pPr>
            <a:lvl9pPr lvl="8">
              <a:spcBef>
                <a:spcPts val="0"/>
              </a:spcBef>
              <a:spcAft>
                <a:spcPts val="0"/>
              </a:spcAft>
              <a:buSzPts val="1400"/>
              <a:buFont typeface="Work Sans Medium"/>
              <a:buNone/>
              <a:defRPr>
                <a:latin typeface="Work Sans Medium"/>
                <a:ea typeface="Work Sans Medium"/>
                <a:cs typeface="Work Sans Medium"/>
                <a:sym typeface="Work Sans Medium"/>
              </a:defRPr>
            </a:lvl9pPr>
          </a:lstStyle>
          <a:p>
            <a:endParaRPr/>
          </a:p>
        </p:txBody>
      </p:sp>
      <p:sp>
        <p:nvSpPr>
          <p:cNvPr id="310" name="Google Shape;310;p30"/>
          <p:cNvSpPr>
            <a:spLocks noGrp="1"/>
          </p:cNvSpPr>
          <p:nvPr>
            <p:ph type="pic" idx="5"/>
          </p:nvPr>
        </p:nvSpPr>
        <p:spPr>
          <a:xfrm>
            <a:off x="7281668" y="4104482"/>
            <a:ext cx="845100" cy="845100"/>
          </a:xfrm>
          <a:prstGeom prst="teardrop">
            <a:avLst>
              <a:gd name="adj" fmla="val 100000"/>
            </a:avLst>
          </a:prstGeom>
          <a:noFill/>
          <a:ln>
            <a:noFill/>
          </a:ln>
        </p:spPr>
      </p:sp>
      <p:sp>
        <p:nvSpPr>
          <p:cNvPr id="311" name="Google Shape;311;p30"/>
          <p:cNvSpPr>
            <a:spLocks noGrp="1"/>
          </p:cNvSpPr>
          <p:nvPr>
            <p:ph type="pic" idx="6"/>
          </p:nvPr>
        </p:nvSpPr>
        <p:spPr>
          <a:xfrm>
            <a:off x="2766425" y="82475"/>
            <a:ext cx="1033800" cy="1033800"/>
          </a:xfrm>
          <a:prstGeom prst="diamond">
            <a:avLst/>
          </a:prstGeom>
          <a:noFill/>
          <a:ln>
            <a:noFill/>
          </a:ln>
        </p:spPr>
      </p:sp>
      <p:sp>
        <p:nvSpPr>
          <p:cNvPr id="312" name="Google Shape;312;p30"/>
          <p:cNvSpPr>
            <a:spLocks noGrp="1"/>
          </p:cNvSpPr>
          <p:nvPr>
            <p:ph type="pic" idx="7"/>
          </p:nvPr>
        </p:nvSpPr>
        <p:spPr>
          <a:xfrm>
            <a:off x="1694350" y="1590164"/>
            <a:ext cx="1033800" cy="848400"/>
          </a:xfrm>
          <a:prstGeom prst="trapezoid">
            <a:avLst>
              <a:gd name="adj" fmla="val 12350"/>
            </a:avLst>
          </a:prstGeom>
          <a:noFill/>
          <a:ln>
            <a:noFill/>
          </a:ln>
        </p:spPr>
      </p:sp>
      <p:sp>
        <p:nvSpPr>
          <p:cNvPr id="313" name="Google Shape;313;p30"/>
          <p:cNvSpPr>
            <a:spLocks noGrp="1"/>
          </p:cNvSpPr>
          <p:nvPr>
            <p:ph type="pic" idx="8"/>
          </p:nvPr>
        </p:nvSpPr>
        <p:spPr>
          <a:xfrm>
            <a:off x="471375" y="943066"/>
            <a:ext cx="1033800" cy="810000"/>
          </a:xfrm>
          <a:prstGeom prst="parallelogram">
            <a:avLst>
              <a:gd name="adj" fmla="val 25000"/>
            </a:avLst>
          </a:prstGeom>
          <a:noFill/>
          <a:ln>
            <a:noFill/>
          </a:ln>
        </p:spPr>
      </p:sp>
      <p:sp>
        <p:nvSpPr>
          <p:cNvPr id="314" name="Google Shape;314;p30"/>
          <p:cNvSpPr>
            <a:spLocks noGrp="1"/>
          </p:cNvSpPr>
          <p:nvPr>
            <p:ph type="pic" idx="9"/>
          </p:nvPr>
        </p:nvSpPr>
        <p:spPr>
          <a:xfrm>
            <a:off x="7232328" y="208314"/>
            <a:ext cx="943800" cy="943800"/>
          </a:xfrm>
          <a:prstGeom prst="pentagon">
            <a:avLst>
              <a:gd name="hf" fmla="val 105146"/>
              <a:gd name="vf" fmla="val 110557"/>
            </a:avLst>
          </a:prstGeom>
          <a:noFill/>
          <a:ln>
            <a:noFill/>
          </a:ln>
        </p:spPr>
      </p:sp>
      <p:sp>
        <p:nvSpPr>
          <p:cNvPr id="315" name="Google Shape;315;p30"/>
          <p:cNvSpPr>
            <a:spLocks noGrp="1"/>
          </p:cNvSpPr>
          <p:nvPr>
            <p:ph type="pic" idx="13"/>
          </p:nvPr>
        </p:nvSpPr>
        <p:spPr>
          <a:xfrm>
            <a:off x="4926593" y="1453373"/>
            <a:ext cx="845100" cy="845100"/>
          </a:xfrm>
          <a:prstGeom prst="octagon">
            <a:avLst>
              <a:gd name="adj" fmla="val 29289"/>
            </a:avLst>
          </a:prstGeom>
          <a:noFill/>
          <a:ln>
            <a:noFill/>
          </a:ln>
        </p:spPr>
      </p:sp>
      <p:sp>
        <p:nvSpPr>
          <p:cNvPr id="316" name="Google Shape;316;p30"/>
          <p:cNvSpPr>
            <a:spLocks noGrp="1"/>
          </p:cNvSpPr>
          <p:nvPr>
            <p:ph type="pic" idx="14"/>
          </p:nvPr>
        </p:nvSpPr>
        <p:spPr>
          <a:xfrm>
            <a:off x="3337313" y="1453363"/>
            <a:ext cx="925800" cy="925800"/>
          </a:xfrm>
          <a:prstGeom prst="teardrop">
            <a:avLst>
              <a:gd name="adj" fmla="val 100000"/>
            </a:avLst>
          </a:prstGeom>
          <a:noFill/>
          <a:ln>
            <a:noFill/>
          </a:ln>
        </p:spPr>
      </p:sp>
      <p:sp>
        <p:nvSpPr>
          <p:cNvPr id="317" name="Google Shape;317;p30"/>
          <p:cNvSpPr>
            <a:spLocks noGrp="1"/>
          </p:cNvSpPr>
          <p:nvPr>
            <p:ph type="pic" idx="15"/>
          </p:nvPr>
        </p:nvSpPr>
        <p:spPr>
          <a:xfrm>
            <a:off x="5117041" y="2817273"/>
            <a:ext cx="1078500" cy="845100"/>
          </a:xfrm>
          <a:prstGeom prst="parallelogram">
            <a:avLst>
              <a:gd name="adj" fmla="val 25000"/>
            </a:avLst>
          </a:prstGeom>
          <a:noFill/>
          <a:ln>
            <a:noFill/>
          </a:ln>
        </p:spPr>
      </p:sp>
      <p:sp>
        <p:nvSpPr>
          <p:cNvPr id="318" name="Google Shape;318;p30"/>
          <p:cNvSpPr>
            <a:spLocks noGrp="1"/>
          </p:cNvSpPr>
          <p:nvPr>
            <p:ph type="pic" idx="16"/>
          </p:nvPr>
        </p:nvSpPr>
        <p:spPr>
          <a:xfrm>
            <a:off x="942143" y="2666705"/>
            <a:ext cx="943800" cy="943800"/>
          </a:xfrm>
          <a:prstGeom prst="pentagon">
            <a:avLst>
              <a:gd name="hf" fmla="val 105146"/>
              <a:gd name="vf" fmla="val 110557"/>
            </a:avLst>
          </a:prstGeom>
          <a:noFill/>
          <a:ln>
            <a:noFill/>
          </a:ln>
        </p:spPr>
      </p:sp>
      <p:sp>
        <p:nvSpPr>
          <p:cNvPr id="319" name="Google Shape;319;p30"/>
          <p:cNvSpPr>
            <a:spLocks noGrp="1"/>
          </p:cNvSpPr>
          <p:nvPr>
            <p:ph type="pic" idx="17"/>
          </p:nvPr>
        </p:nvSpPr>
        <p:spPr>
          <a:xfrm>
            <a:off x="3001785" y="2765398"/>
            <a:ext cx="1078500" cy="845100"/>
          </a:xfrm>
          <a:prstGeom prst="parallelogram">
            <a:avLst>
              <a:gd name="adj" fmla="val 25000"/>
            </a:avLst>
          </a:prstGeom>
          <a:noFill/>
          <a:ln>
            <a:noFill/>
          </a:ln>
        </p:spPr>
      </p:sp>
      <p:sp>
        <p:nvSpPr>
          <p:cNvPr id="320" name="Google Shape;320;p30"/>
          <p:cNvSpPr>
            <a:spLocks noGrp="1"/>
          </p:cNvSpPr>
          <p:nvPr>
            <p:ph type="pic" idx="18"/>
          </p:nvPr>
        </p:nvSpPr>
        <p:spPr>
          <a:xfrm>
            <a:off x="2733725" y="3996724"/>
            <a:ext cx="943800" cy="943800"/>
          </a:xfrm>
          <a:prstGeom prst="pentagon">
            <a:avLst>
              <a:gd name="hf" fmla="val 105146"/>
              <a:gd name="vf" fmla="val 110557"/>
            </a:avLst>
          </a:prstGeom>
          <a:noFill/>
          <a:ln>
            <a:noFill/>
          </a:ln>
        </p:spPr>
      </p:sp>
      <p:sp>
        <p:nvSpPr>
          <p:cNvPr id="321" name="Google Shape;321;p30"/>
          <p:cNvSpPr>
            <a:spLocks noGrp="1"/>
          </p:cNvSpPr>
          <p:nvPr>
            <p:ph type="pic" idx="19"/>
          </p:nvPr>
        </p:nvSpPr>
        <p:spPr>
          <a:xfrm>
            <a:off x="671603" y="4104479"/>
            <a:ext cx="1029600" cy="845100"/>
          </a:xfrm>
          <a:prstGeom prst="trapezoid">
            <a:avLst>
              <a:gd name="adj" fmla="val 12350"/>
            </a:avLst>
          </a:prstGeom>
          <a:noFill/>
          <a:ln>
            <a:noFill/>
          </a:ln>
        </p:spPr>
      </p:sp>
      <p:sp>
        <p:nvSpPr>
          <p:cNvPr id="322" name="Google Shape;322;p30"/>
          <p:cNvSpPr>
            <a:spLocks noGrp="1"/>
          </p:cNvSpPr>
          <p:nvPr>
            <p:ph type="pic" idx="20"/>
          </p:nvPr>
        </p:nvSpPr>
        <p:spPr>
          <a:xfrm>
            <a:off x="5117047" y="176817"/>
            <a:ext cx="1078500" cy="845100"/>
          </a:xfrm>
          <a:prstGeom prst="parallelogram">
            <a:avLst>
              <a:gd name="adj" fmla="val 25000"/>
            </a:avLst>
          </a:prstGeom>
          <a:noFill/>
          <a:ln>
            <a:noFill/>
          </a:ln>
        </p:spPr>
      </p:sp>
      <p:sp>
        <p:nvSpPr>
          <p:cNvPr id="323" name="Google Shape;323;p30"/>
          <p:cNvSpPr>
            <a:spLocks noGrp="1"/>
          </p:cNvSpPr>
          <p:nvPr>
            <p:ph type="pic" idx="21"/>
          </p:nvPr>
        </p:nvSpPr>
        <p:spPr>
          <a:xfrm>
            <a:off x="7589511" y="1493717"/>
            <a:ext cx="845100" cy="845100"/>
          </a:xfrm>
          <a:prstGeom prst="teardrop">
            <a:avLst>
              <a:gd name="adj" fmla="val 100000"/>
            </a:avLst>
          </a:prstGeom>
          <a:noFill/>
          <a:ln>
            <a:noFill/>
          </a:ln>
        </p:spPr>
      </p:sp>
      <p:sp>
        <p:nvSpPr>
          <p:cNvPr id="324" name="Google Shape;324;p30"/>
          <p:cNvSpPr>
            <a:spLocks noGrp="1"/>
          </p:cNvSpPr>
          <p:nvPr>
            <p:ph type="pic" idx="22"/>
          </p:nvPr>
        </p:nvSpPr>
        <p:spPr>
          <a:xfrm>
            <a:off x="7405007" y="2680430"/>
            <a:ext cx="1029600" cy="1029600"/>
          </a:xfrm>
          <a:prstGeom prst="diamond">
            <a:avLst/>
          </a:prstGeom>
          <a:noFill/>
          <a:ln>
            <a:noFill/>
          </a:ln>
        </p:spPr>
      </p:sp>
      <p:sp>
        <p:nvSpPr>
          <p:cNvPr id="325" name="Google Shape;325;p30"/>
          <p:cNvSpPr>
            <a:spLocks noGrp="1"/>
          </p:cNvSpPr>
          <p:nvPr>
            <p:ph type="pic" idx="23"/>
          </p:nvPr>
        </p:nvSpPr>
        <p:spPr>
          <a:xfrm>
            <a:off x="5391900" y="3996724"/>
            <a:ext cx="943800" cy="943800"/>
          </a:xfrm>
          <a:prstGeom prst="pentagon">
            <a:avLst>
              <a:gd name="hf" fmla="val 105146"/>
              <a:gd name="vf" fmla="val 110557"/>
            </a:avLst>
          </a:prstGeom>
          <a:noFill/>
          <a:ln>
            <a:noFill/>
          </a:ln>
        </p:spPr>
      </p:sp>
      <p:sp>
        <p:nvSpPr>
          <p:cNvPr id="326" name="Google Shape;326;p30"/>
          <p:cNvSpPr txBox="1">
            <a:spLocks noGrp="1"/>
          </p:cNvSpPr>
          <p:nvPr>
            <p:ph type="title"/>
          </p:nvPr>
        </p:nvSpPr>
        <p:spPr>
          <a:xfrm>
            <a:off x="488375" y="208325"/>
            <a:ext cx="3591900" cy="7821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lgn="ctr">
              <a:spcBef>
                <a:spcPts val="0"/>
              </a:spcBef>
              <a:spcAft>
                <a:spcPts val="0"/>
              </a:spcAft>
              <a:buClr>
                <a:schemeClr val="dk1"/>
              </a:buClr>
              <a:buSzPts val="5600"/>
              <a:buNone/>
              <a:defRPr>
                <a:solidFill>
                  <a:schemeClr val="dk1"/>
                </a:solidFill>
              </a:defRPr>
            </a:lvl2pPr>
            <a:lvl3pPr lvl="2" algn="ctr">
              <a:spcBef>
                <a:spcPts val="0"/>
              </a:spcBef>
              <a:spcAft>
                <a:spcPts val="0"/>
              </a:spcAft>
              <a:buClr>
                <a:schemeClr val="dk1"/>
              </a:buClr>
              <a:buSzPts val="5600"/>
              <a:buNone/>
              <a:defRPr>
                <a:solidFill>
                  <a:schemeClr val="dk1"/>
                </a:solidFill>
              </a:defRPr>
            </a:lvl3pPr>
            <a:lvl4pPr lvl="3" algn="ctr">
              <a:spcBef>
                <a:spcPts val="0"/>
              </a:spcBef>
              <a:spcAft>
                <a:spcPts val="0"/>
              </a:spcAft>
              <a:buClr>
                <a:schemeClr val="dk1"/>
              </a:buClr>
              <a:buSzPts val="5600"/>
              <a:buNone/>
              <a:defRPr>
                <a:solidFill>
                  <a:schemeClr val="dk1"/>
                </a:solidFill>
              </a:defRPr>
            </a:lvl4pPr>
            <a:lvl5pPr lvl="4" algn="ctr">
              <a:spcBef>
                <a:spcPts val="0"/>
              </a:spcBef>
              <a:spcAft>
                <a:spcPts val="0"/>
              </a:spcAft>
              <a:buClr>
                <a:schemeClr val="dk1"/>
              </a:buClr>
              <a:buSzPts val="5600"/>
              <a:buNone/>
              <a:defRPr>
                <a:solidFill>
                  <a:schemeClr val="dk1"/>
                </a:solidFill>
              </a:defRPr>
            </a:lvl5pPr>
            <a:lvl6pPr lvl="5" algn="ctr">
              <a:spcBef>
                <a:spcPts val="0"/>
              </a:spcBef>
              <a:spcAft>
                <a:spcPts val="0"/>
              </a:spcAft>
              <a:buClr>
                <a:schemeClr val="dk1"/>
              </a:buClr>
              <a:buSzPts val="5600"/>
              <a:buNone/>
              <a:defRPr>
                <a:solidFill>
                  <a:schemeClr val="dk1"/>
                </a:solidFill>
              </a:defRPr>
            </a:lvl6pPr>
            <a:lvl7pPr lvl="6" algn="ctr">
              <a:spcBef>
                <a:spcPts val="0"/>
              </a:spcBef>
              <a:spcAft>
                <a:spcPts val="0"/>
              </a:spcAft>
              <a:buClr>
                <a:schemeClr val="dk1"/>
              </a:buClr>
              <a:buSzPts val="5600"/>
              <a:buNone/>
              <a:defRPr>
                <a:solidFill>
                  <a:schemeClr val="dk1"/>
                </a:solidFill>
              </a:defRPr>
            </a:lvl7pPr>
            <a:lvl8pPr lvl="7" algn="ctr">
              <a:spcBef>
                <a:spcPts val="0"/>
              </a:spcBef>
              <a:spcAft>
                <a:spcPts val="0"/>
              </a:spcAft>
              <a:buClr>
                <a:schemeClr val="dk1"/>
              </a:buClr>
              <a:buSzPts val="5600"/>
              <a:buNone/>
              <a:defRPr>
                <a:solidFill>
                  <a:schemeClr val="dk1"/>
                </a:solidFill>
              </a:defRPr>
            </a:lvl8pPr>
            <a:lvl9pPr lvl="8" algn="ctr">
              <a:spcBef>
                <a:spcPts val="0"/>
              </a:spcBef>
              <a:spcAft>
                <a:spcPts val="0"/>
              </a:spcAft>
              <a:buClr>
                <a:schemeClr val="dk1"/>
              </a:buClr>
              <a:buSzPts val="5600"/>
              <a:buNone/>
              <a:defRPr>
                <a:solidFill>
                  <a:schemeClr val="dk1"/>
                </a:solidFill>
              </a:defRPr>
            </a:lvl9pPr>
          </a:lstStyle>
          <a:p>
            <a:endParaRPr/>
          </a:p>
        </p:txBody>
      </p:sp>
      <p:sp>
        <p:nvSpPr>
          <p:cNvPr id="327" name="Google Shape;327;p30"/>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txBox="1">
            <a:spLocks noGrp="1"/>
          </p:cNvSpPr>
          <p:nvPr>
            <p:ph type="subTitle" idx="24"/>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329" name="Google Shape;329;p30"/>
          <p:cNvSpPr txBox="1">
            <a:spLocks noGrp="1"/>
          </p:cNvSpPr>
          <p:nvPr>
            <p:ph type="subTitle" idx="25"/>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330" name="Google Shape;330;p30"/>
          <p:cNvSpPr txBox="1">
            <a:spLocks noGrp="1"/>
          </p:cNvSpPr>
          <p:nvPr>
            <p:ph type="subTitle" idx="26"/>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guide id="2" orient="horz" pos="1620">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ercentage">
  <p:cSld name="CUSTOM_2_1_1_1_1_1_2">
    <p:spTree>
      <p:nvGrpSpPr>
        <p:cNvPr id="1" name="Shape 331"/>
        <p:cNvGrpSpPr/>
        <p:nvPr/>
      </p:nvGrpSpPr>
      <p:grpSpPr>
        <a:xfrm>
          <a:off x="0" y="0"/>
          <a:ext cx="0" cy="0"/>
          <a:chOff x="0" y="0"/>
          <a:chExt cx="0" cy="0"/>
        </a:xfrm>
      </p:grpSpPr>
      <p:sp>
        <p:nvSpPr>
          <p:cNvPr id="332" name="Google Shape;332;p31"/>
          <p:cNvSpPr/>
          <p:nvPr/>
        </p:nvSpPr>
        <p:spPr>
          <a:xfrm>
            <a:off x="4572000" y="-100"/>
            <a:ext cx="4580700" cy="51435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33" name="Google Shape;333;p31"/>
          <p:cNvSpPr txBox="1">
            <a:spLocks noGrp="1"/>
          </p:cNvSpPr>
          <p:nvPr>
            <p:ph type="title"/>
          </p:nvPr>
        </p:nvSpPr>
        <p:spPr>
          <a:xfrm>
            <a:off x="606176" y="209625"/>
            <a:ext cx="3202500" cy="1155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5600"/>
              <a:buNone/>
              <a:defRPr>
                <a:solidFill>
                  <a:schemeClr val="lt1"/>
                </a:solidFill>
              </a:defRPr>
            </a:lvl2pPr>
            <a:lvl3pPr lvl="2">
              <a:spcBef>
                <a:spcPts val="0"/>
              </a:spcBef>
              <a:spcAft>
                <a:spcPts val="0"/>
              </a:spcAft>
              <a:buClr>
                <a:schemeClr val="lt1"/>
              </a:buClr>
              <a:buSzPts val="5600"/>
              <a:buNone/>
              <a:defRPr>
                <a:solidFill>
                  <a:schemeClr val="lt1"/>
                </a:solidFill>
              </a:defRPr>
            </a:lvl3pPr>
            <a:lvl4pPr lvl="3">
              <a:spcBef>
                <a:spcPts val="0"/>
              </a:spcBef>
              <a:spcAft>
                <a:spcPts val="0"/>
              </a:spcAft>
              <a:buClr>
                <a:schemeClr val="lt1"/>
              </a:buClr>
              <a:buSzPts val="5600"/>
              <a:buNone/>
              <a:defRPr>
                <a:solidFill>
                  <a:schemeClr val="lt1"/>
                </a:solidFill>
              </a:defRPr>
            </a:lvl4pPr>
            <a:lvl5pPr lvl="4">
              <a:spcBef>
                <a:spcPts val="0"/>
              </a:spcBef>
              <a:spcAft>
                <a:spcPts val="0"/>
              </a:spcAft>
              <a:buClr>
                <a:schemeClr val="lt1"/>
              </a:buClr>
              <a:buSzPts val="5600"/>
              <a:buNone/>
              <a:defRPr>
                <a:solidFill>
                  <a:schemeClr val="lt1"/>
                </a:solidFill>
              </a:defRPr>
            </a:lvl5pPr>
            <a:lvl6pPr lvl="5">
              <a:spcBef>
                <a:spcPts val="0"/>
              </a:spcBef>
              <a:spcAft>
                <a:spcPts val="0"/>
              </a:spcAft>
              <a:buClr>
                <a:schemeClr val="lt1"/>
              </a:buClr>
              <a:buSzPts val="5600"/>
              <a:buNone/>
              <a:defRPr>
                <a:solidFill>
                  <a:schemeClr val="lt1"/>
                </a:solidFill>
              </a:defRPr>
            </a:lvl6pPr>
            <a:lvl7pPr lvl="6">
              <a:spcBef>
                <a:spcPts val="0"/>
              </a:spcBef>
              <a:spcAft>
                <a:spcPts val="0"/>
              </a:spcAft>
              <a:buClr>
                <a:schemeClr val="lt1"/>
              </a:buClr>
              <a:buSzPts val="5600"/>
              <a:buNone/>
              <a:defRPr>
                <a:solidFill>
                  <a:schemeClr val="lt1"/>
                </a:solidFill>
              </a:defRPr>
            </a:lvl7pPr>
            <a:lvl8pPr lvl="7">
              <a:spcBef>
                <a:spcPts val="0"/>
              </a:spcBef>
              <a:spcAft>
                <a:spcPts val="0"/>
              </a:spcAft>
              <a:buClr>
                <a:schemeClr val="lt1"/>
              </a:buClr>
              <a:buSzPts val="5600"/>
              <a:buNone/>
              <a:defRPr>
                <a:solidFill>
                  <a:schemeClr val="lt1"/>
                </a:solidFill>
              </a:defRPr>
            </a:lvl8pPr>
            <a:lvl9pPr lvl="8">
              <a:spcBef>
                <a:spcPts val="0"/>
              </a:spcBef>
              <a:spcAft>
                <a:spcPts val="0"/>
              </a:spcAft>
              <a:buClr>
                <a:schemeClr val="lt1"/>
              </a:buClr>
              <a:buSzPts val="5600"/>
              <a:buNone/>
              <a:defRPr>
                <a:solidFill>
                  <a:schemeClr val="lt1"/>
                </a:solidFill>
              </a:defRPr>
            </a:lvl9pPr>
          </a:lstStyle>
          <a:p>
            <a:endParaRPr/>
          </a:p>
        </p:txBody>
      </p:sp>
      <p:sp>
        <p:nvSpPr>
          <p:cNvPr id="334" name="Google Shape;334;p31"/>
          <p:cNvSpPr txBox="1">
            <a:spLocks noGrp="1"/>
          </p:cNvSpPr>
          <p:nvPr>
            <p:ph type="body" idx="1"/>
          </p:nvPr>
        </p:nvSpPr>
        <p:spPr>
          <a:xfrm>
            <a:off x="637550" y="1316375"/>
            <a:ext cx="3202500" cy="20283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35" name="Google Shape;335;p31"/>
          <p:cNvSpPr txBox="1">
            <a:spLocks noGrp="1"/>
          </p:cNvSpPr>
          <p:nvPr>
            <p:ph type="title" idx="2"/>
          </p:nvPr>
        </p:nvSpPr>
        <p:spPr>
          <a:xfrm>
            <a:off x="4903076" y="2401725"/>
            <a:ext cx="3202500" cy="1155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dk1"/>
              </a:buClr>
              <a:buSzPts val="5600"/>
              <a:buNone/>
              <a:defRPr/>
            </a:lvl1pPr>
            <a:lvl2pPr lvl="1">
              <a:spcBef>
                <a:spcPts val="0"/>
              </a:spcBef>
              <a:spcAft>
                <a:spcPts val="0"/>
              </a:spcAft>
              <a:buClr>
                <a:schemeClr val="dk1"/>
              </a:buClr>
              <a:buSzPts val="5600"/>
              <a:buNone/>
              <a:defRPr>
                <a:solidFill>
                  <a:schemeClr val="dk1"/>
                </a:solidFill>
              </a:defRPr>
            </a:lvl2pPr>
            <a:lvl3pPr lvl="2">
              <a:spcBef>
                <a:spcPts val="0"/>
              </a:spcBef>
              <a:spcAft>
                <a:spcPts val="0"/>
              </a:spcAft>
              <a:buClr>
                <a:schemeClr val="dk1"/>
              </a:buClr>
              <a:buSzPts val="5600"/>
              <a:buNone/>
              <a:defRPr>
                <a:solidFill>
                  <a:schemeClr val="dk1"/>
                </a:solidFill>
              </a:defRPr>
            </a:lvl3pPr>
            <a:lvl4pPr lvl="3">
              <a:spcBef>
                <a:spcPts val="0"/>
              </a:spcBef>
              <a:spcAft>
                <a:spcPts val="0"/>
              </a:spcAft>
              <a:buClr>
                <a:schemeClr val="dk1"/>
              </a:buClr>
              <a:buSzPts val="5600"/>
              <a:buNone/>
              <a:defRPr>
                <a:solidFill>
                  <a:schemeClr val="dk1"/>
                </a:solidFill>
              </a:defRPr>
            </a:lvl4pPr>
            <a:lvl5pPr lvl="4">
              <a:spcBef>
                <a:spcPts val="0"/>
              </a:spcBef>
              <a:spcAft>
                <a:spcPts val="0"/>
              </a:spcAft>
              <a:buClr>
                <a:schemeClr val="dk1"/>
              </a:buClr>
              <a:buSzPts val="5600"/>
              <a:buNone/>
              <a:defRPr>
                <a:solidFill>
                  <a:schemeClr val="dk1"/>
                </a:solidFill>
              </a:defRPr>
            </a:lvl5pPr>
            <a:lvl6pPr lvl="5">
              <a:spcBef>
                <a:spcPts val="0"/>
              </a:spcBef>
              <a:spcAft>
                <a:spcPts val="0"/>
              </a:spcAft>
              <a:buClr>
                <a:schemeClr val="dk1"/>
              </a:buClr>
              <a:buSzPts val="5600"/>
              <a:buNone/>
              <a:defRPr>
                <a:solidFill>
                  <a:schemeClr val="dk1"/>
                </a:solidFill>
              </a:defRPr>
            </a:lvl6pPr>
            <a:lvl7pPr lvl="6">
              <a:spcBef>
                <a:spcPts val="0"/>
              </a:spcBef>
              <a:spcAft>
                <a:spcPts val="0"/>
              </a:spcAft>
              <a:buClr>
                <a:schemeClr val="dk1"/>
              </a:buClr>
              <a:buSzPts val="5600"/>
              <a:buNone/>
              <a:defRPr>
                <a:solidFill>
                  <a:schemeClr val="dk1"/>
                </a:solidFill>
              </a:defRPr>
            </a:lvl7pPr>
            <a:lvl8pPr lvl="7">
              <a:spcBef>
                <a:spcPts val="0"/>
              </a:spcBef>
              <a:spcAft>
                <a:spcPts val="0"/>
              </a:spcAft>
              <a:buClr>
                <a:schemeClr val="dk1"/>
              </a:buClr>
              <a:buSzPts val="5600"/>
              <a:buNone/>
              <a:defRPr>
                <a:solidFill>
                  <a:schemeClr val="dk1"/>
                </a:solidFill>
              </a:defRPr>
            </a:lvl8pPr>
            <a:lvl9pPr lvl="8">
              <a:spcBef>
                <a:spcPts val="0"/>
              </a:spcBef>
              <a:spcAft>
                <a:spcPts val="0"/>
              </a:spcAft>
              <a:buClr>
                <a:schemeClr val="dk1"/>
              </a:buClr>
              <a:buSzPts val="5600"/>
              <a:buNone/>
              <a:defRPr>
                <a:solidFill>
                  <a:schemeClr val="dk1"/>
                </a:solidFill>
              </a:defRPr>
            </a:lvl9pPr>
          </a:lstStyle>
          <a:p>
            <a:endParaRPr/>
          </a:p>
        </p:txBody>
      </p:sp>
      <p:sp>
        <p:nvSpPr>
          <p:cNvPr id="336" name="Google Shape;336;p31"/>
          <p:cNvSpPr txBox="1">
            <a:spLocks noGrp="1"/>
          </p:cNvSpPr>
          <p:nvPr>
            <p:ph type="body" idx="3"/>
          </p:nvPr>
        </p:nvSpPr>
        <p:spPr>
          <a:xfrm>
            <a:off x="4934450" y="3508475"/>
            <a:ext cx="3202500" cy="13767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dk1"/>
              </a:buClr>
              <a:buSzPts val="1100"/>
              <a:buChar char="●"/>
              <a:defRPr/>
            </a:lvl1pPr>
            <a:lvl2pPr marL="914400" lvl="1" indent="-298450">
              <a:spcBef>
                <a:spcPts val="0"/>
              </a:spcBef>
              <a:spcAft>
                <a:spcPts val="0"/>
              </a:spcAft>
              <a:buClr>
                <a:schemeClr val="dk1"/>
              </a:buClr>
              <a:buSzPts val="1100"/>
              <a:buChar char="○"/>
              <a:defRPr/>
            </a:lvl2pPr>
            <a:lvl3pPr marL="1371600" lvl="2" indent="-298450">
              <a:spcBef>
                <a:spcPts val="0"/>
              </a:spcBef>
              <a:spcAft>
                <a:spcPts val="0"/>
              </a:spcAft>
              <a:buClr>
                <a:schemeClr val="dk1"/>
              </a:buClr>
              <a:buSzPts val="1100"/>
              <a:buChar char="■"/>
              <a:defRPr/>
            </a:lvl3pPr>
            <a:lvl4pPr marL="1828800" lvl="3" indent="-298450">
              <a:spcBef>
                <a:spcPts val="0"/>
              </a:spcBef>
              <a:spcAft>
                <a:spcPts val="0"/>
              </a:spcAft>
              <a:buClr>
                <a:schemeClr val="dk1"/>
              </a:buClr>
              <a:buSzPts val="1100"/>
              <a:buChar char="●"/>
              <a:defRPr/>
            </a:lvl4pPr>
            <a:lvl5pPr marL="2286000" lvl="4" indent="-298450">
              <a:spcBef>
                <a:spcPts val="0"/>
              </a:spcBef>
              <a:spcAft>
                <a:spcPts val="0"/>
              </a:spcAft>
              <a:buClr>
                <a:schemeClr val="dk1"/>
              </a:buClr>
              <a:buSzPts val="1100"/>
              <a:buChar char="○"/>
              <a:defRPr/>
            </a:lvl5pPr>
            <a:lvl6pPr marL="2743200" lvl="5" indent="-298450">
              <a:spcBef>
                <a:spcPts val="0"/>
              </a:spcBef>
              <a:spcAft>
                <a:spcPts val="0"/>
              </a:spcAft>
              <a:buClr>
                <a:schemeClr val="dk1"/>
              </a:buClr>
              <a:buSzPts val="1100"/>
              <a:buChar char="■"/>
              <a:defRPr/>
            </a:lvl6pPr>
            <a:lvl7pPr marL="3200400" lvl="6" indent="-298450">
              <a:spcBef>
                <a:spcPts val="0"/>
              </a:spcBef>
              <a:spcAft>
                <a:spcPts val="0"/>
              </a:spcAft>
              <a:buClr>
                <a:schemeClr val="dk1"/>
              </a:buClr>
              <a:buSzPts val="1100"/>
              <a:buChar char="●"/>
              <a:defRPr/>
            </a:lvl7pPr>
            <a:lvl8pPr marL="3657600" lvl="7" indent="-298450">
              <a:spcBef>
                <a:spcPts val="0"/>
              </a:spcBef>
              <a:spcAft>
                <a:spcPts val="0"/>
              </a:spcAft>
              <a:buClr>
                <a:schemeClr val="dk1"/>
              </a:buClr>
              <a:buSzPts val="1100"/>
              <a:buChar char="○"/>
              <a:defRPr/>
            </a:lvl8pPr>
            <a:lvl9pPr marL="4114800" lvl="8" indent="-298450">
              <a:spcBef>
                <a:spcPts val="0"/>
              </a:spcBef>
              <a:spcAft>
                <a:spcPts val="0"/>
              </a:spcAft>
              <a:buClr>
                <a:schemeClr val="dk1"/>
              </a:buClr>
              <a:buSzPts val="1100"/>
              <a:buChar char="■"/>
              <a:defRPr/>
            </a:lvl9pPr>
          </a:lstStyle>
          <a:p>
            <a:endParaRPr/>
          </a:p>
        </p:txBody>
      </p:sp>
      <p:sp>
        <p:nvSpPr>
          <p:cNvPr id="337" name="Google Shape;337;p31"/>
          <p:cNvSpPr/>
          <p:nvPr/>
        </p:nvSpPr>
        <p:spPr>
          <a:xfrm>
            <a:off x="100" y="0"/>
            <a:ext cx="34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txBox="1">
            <a:spLocks noGrp="1"/>
          </p:cNvSpPr>
          <p:nvPr>
            <p:ph type="subTitle" idx="4"/>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339" name="Google Shape;339;p31"/>
          <p:cNvSpPr txBox="1">
            <a:spLocks noGrp="1"/>
          </p:cNvSpPr>
          <p:nvPr>
            <p:ph type="subTitle" idx="5"/>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340" name="Google Shape;340;p31"/>
          <p:cNvSpPr txBox="1">
            <a:spLocks noGrp="1"/>
          </p:cNvSpPr>
          <p:nvPr>
            <p:ph type="subTitle" idx="6"/>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ote 1">
  <p:cSld name="CUSTOM_2_1_1_1_1_1_2_1">
    <p:spTree>
      <p:nvGrpSpPr>
        <p:cNvPr id="1" name="Shape 341"/>
        <p:cNvGrpSpPr/>
        <p:nvPr/>
      </p:nvGrpSpPr>
      <p:grpSpPr>
        <a:xfrm>
          <a:off x="0" y="0"/>
          <a:ext cx="0" cy="0"/>
          <a:chOff x="0" y="0"/>
          <a:chExt cx="0" cy="0"/>
        </a:xfrm>
      </p:grpSpPr>
      <p:sp>
        <p:nvSpPr>
          <p:cNvPr id="342" name="Google Shape;342;p32"/>
          <p:cNvSpPr txBox="1"/>
          <p:nvPr/>
        </p:nvSpPr>
        <p:spPr>
          <a:xfrm>
            <a:off x="91634" y="-352519"/>
            <a:ext cx="3167400" cy="57258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 sz="40000">
                <a:solidFill>
                  <a:schemeClr val="accent1"/>
                </a:solidFill>
                <a:latin typeface="Unbounded"/>
                <a:ea typeface="Unbounded"/>
                <a:cs typeface="Unbounded"/>
                <a:sym typeface="Unbounded"/>
              </a:rPr>
              <a:t>“</a:t>
            </a:r>
            <a:endParaRPr sz="40000">
              <a:solidFill>
                <a:schemeClr val="accent1"/>
              </a:solidFill>
              <a:latin typeface="Unbounded"/>
              <a:ea typeface="Unbounded"/>
              <a:cs typeface="Unbounded"/>
              <a:sym typeface="Unbounded"/>
            </a:endParaRPr>
          </a:p>
        </p:txBody>
      </p:sp>
      <p:sp>
        <p:nvSpPr>
          <p:cNvPr id="343" name="Google Shape;343;p32"/>
          <p:cNvSpPr txBox="1">
            <a:spLocks noGrp="1"/>
          </p:cNvSpPr>
          <p:nvPr>
            <p:ph type="subTitle" idx="1"/>
          </p:nvPr>
        </p:nvSpPr>
        <p:spPr>
          <a:xfrm>
            <a:off x="698675" y="1292550"/>
            <a:ext cx="7746600" cy="2558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344" name="Google Shape;344;p32"/>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346" name="Google Shape;346;p32"/>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347" name="Google Shape;347;p32"/>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Quote 2">
  <p:cSld name="CUSTOM_2_1_1_1_1_1_2_1_1">
    <p:spTree>
      <p:nvGrpSpPr>
        <p:cNvPr id="1" name="Shape 348"/>
        <p:cNvGrpSpPr/>
        <p:nvPr/>
      </p:nvGrpSpPr>
      <p:grpSpPr>
        <a:xfrm>
          <a:off x="0" y="0"/>
          <a:ext cx="0" cy="0"/>
          <a:chOff x="0" y="0"/>
          <a:chExt cx="0" cy="0"/>
        </a:xfrm>
      </p:grpSpPr>
      <p:sp>
        <p:nvSpPr>
          <p:cNvPr id="349" name="Google Shape;349;p33"/>
          <p:cNvSpPr/>
          <p:nvPr/>
        </p:nvSpPr>
        <p:spPr>
          <a:xfrm>
            <a:off x="565225" y="157000"/>
            <a:ext cx="8394600" cy="4218300"/>
          </a:xfrm>
          <a:prstGeom prst="wedgeRectCallout">
            <a:avLst>
              <a:gd name="adj1" fmla="val -33264"/>
              <a:gd name="adj2" fmla="val 6343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0" name="Google Shape;350;p33"/>
          <p:cNvSpPr txBox="1"/>
          <p:nvPr/>
        </p:nvSpPr>
        <p:spPr>
          <a:xfrm>
            <a:off x="717625" y="78725"/>
            <a:ext cx="1926000" cy="4340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30000">
                <a:solidFill>
                  <a:schemeClr val="lt1"/>
                </a:solidFill>
                <a:latin typeface="Unbounded"/>
                <a:ea typeface="Unbounded"/>
                <a:cs typeface="Unbounded"/>
                <a:sym typeface="Unbounded"/>
              </a:rPr>
              <a:t>“</a:t>
            </a:r>
            <a:endParaRPr sz="30000">
              <a:solidFill>
                <a:schemeClr val="lt1"/>
              </a:solidFill>
              <a:latin typeface="Unbounded"/>
              <a:ea typeface="Unbounded"/>
              <a:cs typeface="Unbounded"/>
              <a:sym typeface="Unbounded"/>
            </a:endParaRPr>
          </a:p>
        </p:txBody>
      </p:sp>
      <p:sp>
        <p:nvSpPr>
          <p:cNvPr id="351" name="Google Shape;351;p33"/>
          <p:cNvSpPr txBox="1">
            <a:spLocks noGrp="1"/>
          </p:cNvSpPr>
          <p:nvPr>
            <p:ph type="subTitle" idx="1"/>
          </p:nvPr>
        </p:nvSpPr>
        <p:spPr>
          <a:xfrm>
            <a:off x="2643625" y="454150"/>
            <a:ext cx="6090000" cy="36420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chemeClr val="dk1"/>
              </a:buClr>
              <a:buSzPts val="3600"/>
              <a:buNone/>
              <a:defRPr sz="3600"/>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a:endParaRPr/>
          </a:p>
        </p:txBody>
      </p:sp>
      <p:sp>
        <p:nvSpPr>
          <p:cNvPr id="352" name="Google Shape;352;p33"/>
          <p:cNvSpPr/>
          <p:nvPr/>
        </p:nvSpPr>
        <p:spPr>
          <a:xfrm>
            <a:off x="100" y="0"/>
            <a:ext cx="34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354" name="Google Shape;354;p33"/>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355" name="Google Shape;355;p33"/>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ote 3">
  <p:cSld name="CUSTOM_2_1_1_1_1_1_2_1_1_1">
    <p:bg>
      <p:bgPr>
        <a:solidFill>
          <a:schemeClr val="dk1"/>
        </a:solidFill>
        <a:effectLst/>
      </p:bgPr>
    </p:bg>
    <p:spTree>
      <p:nvGrpSpPr>
        <p:cNvPr id="1" name="Shape 356"/>
        <p:cNvGrpSpPr/>
        <p:nvPr/>
      </p:nvGrpSpPr>
      <p:grpSpPr>
        <a:xfrm>
          <a:off x="0" y="0"/>
          <a:ext cx="0" cy="0"/>
          <a:chOff x="0" y="0"/>
          <a:chExt cx="0" cy="0"/>
        </a:xfrm>
      </p:grpSpPr>
      <p:sp>
        <p:nvSpPr>
          <p:cNvPr id="357" name="Google Shape;357;p34"/>
          <p:cNvSpPr/>
          <p:nvPr/>
        </p:nvSpPr>
        <p:spPr>
          <a:xfrm>
            <a:off x="565225" y="157000"/>
            <a:ext cx="8394600" cy="4218300"/>
          </a:xfrm>
          <a:prstGeom prst="wedgeRectCallout">
            <a:avLst>
              <a:gd name="adj1" fmla="val -33264"/>
              <a:gd name="adj2" fmla="val 6343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8" name="Google Shape;358;p34"/>
          <p:cNvSpPr txBox="1"/>
          <p:nvPr/>
        </p:nvSpPr>
        <p:spPr>
          <a:xfrm>
            <a:off x="717625" y="78725"/>
            <a:ext cx="1926000" cy="4340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30000">
                <a:solidFill>
                  <a:schemeClr val="lt1"/>
                </a:solidFill>
                <a:latin typeface="Unbounded"/>
                <a:ea typeface="Unbounded"/>
                <a:cs typeface="Unbounded"/>
                <a:sym typeface="Unbounded"/>
              </a:rPr>
              <a:t>“</a:t>
            </a:r>
            <a:endParaRPr sz="30000">
              <a:solidFill>
                <a:schemeClr val="lt1"/>
              </a:solidFill>
              <a:latin typeface="Unbounded"/>
              <a:ea typeface="Unbounded"/>
              <a:cs typeface="Unbounded"/>
              <a:sym typeface="Unbounded"/>
            </a:endParaRPr>
          </a:p>
        </p:txBody>
      </p:sp>
      <p:sp>
        <p:nvSpPr>
          <p:cNvPr id="359" name="Google Shape;359;p34"/>
          <p:cNvSpPr txBox="1">
            <a:spLocks noGrp="1"/>
          </p:cNvSpPr>
          <p:nvPr>
            <p:ph type="subTitle" idx="1"/>
          </p:nvPr>
        </p:nvSpPr>
        <p:spPr>
          <a:xfrm>
            <a:off x="2643625" y="454150"/>
            <a:ext cx="6090000" cy="36420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chemeClr val="dk1"/>
              </a:buClr>
              <a:buSzPts val="3600"/>
              <a:buNone/>
              <a:defRPr sz="3600"/>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a:endParaRPr/>
          </a:p>
        </p:txBody>
      </p:sp>
      <p:sp>
        <p:nvSpPr>
          <p:cNvPr id="360" name="Google Shape;360;p34"/>
          <p:cNvSpPr/>
          <p:nvPr/>
        </p:nvSpPr>
        <p:spPr>
          <a:xfrm>
            <a:off x="100" y="0"/>
            <a:ext cx="34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362" name="Google Shape;362;p34"/>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363" name="Google Shape;363;p34"/>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sections">
  <p:cSld name="CUSTOM_2_1_1_1_1_1_2_1_2_1">
    <p:spTree>
      <p:nvGrpSpPr>
        <p:cNvPr id="1" name="Shape 364"/>
        <p:cNvGrpSpPr/>
        <p:nvPr/>
      </p:nvGrpSpPr>
      <p:grpSpPr>
        <a:xfrm>
          <a:off x="0" y="0"/>
          <a:ext cx="0" cy="0"/>
          <a:chOff x="0" y="0"/>
          <a:chExt cx="0" cy="0"/>
        </a:xfrm>
      </p:grpSpPr>
      <p:sp>
        <p:nvSpPr>
          <p:cNvPr id="365" name="Google Shape;365;p35"/>
          <p:cNvSpPr txBox="1">
            <a:spLocks noGrp="1"/>
          </p:cNvSpPr>
          <p:nvPr>
            <p:ph type="body" idx="1"/>
          </p:nvPr>
        </p:nvSpPr>
        <p:spPr>
          <a:xfrm>
            <a:off x="1043825" y="3013059"/>
            <a:ext cx="2161800" cy="847200"/>
          </a:xfrm>
          <a:prstGeom prst="rect">
            <a:avLst/>
          </a:prstGeom>
        </p:spPr>
        <p:txBody>
          <a:bodyPr spcFirstLastPara="1" wrap="square" lIns="91425" tIns="91425" rIns="91425" bIns="91425" anchor="t" anchorCtr="0">
            <a:noAutofit/>
          </a:bodyPr>
          <a:lstStyle>
            <a:lvl1pPr marL="457200" lvl="0" indent="-298450" algn="ctr">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66" name="Google Shape;366;p35"/>
          <p:cNvSpPr txBox="1">
            <a:spLocks noGrp="1"/>
          </p:cNvSpPr>
          <p:nvPr>
            <p:ph type="title"/>
          </p:nvPr>
        </p:nvSpPr>
        <p:spPr>
          <a:xfrm>
            <a:off x="328350" y="160550"/>
            <a:ext cx="8487300" cy="1481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5600"/>
              <a:buNone/>
              <a:defRPr>
                <a:solidFill>
                  <a:schemeClr val="lt1"/>
                </a:solidFill>
              </a:defRPr>
            </a:lvl1pPr>
            <a:lvl2pPr lvl="1" algn="ctr">
              <a:spcBef>
                <a:spcPts val="0"/>
              </a:spcBef>
              <a:spcAft>
                <a:spcPts val="0"/>
              </a:spcAft>
              <a:buClr>
                <a:schemeClr val="lt1"/>
              </a:buClr>
              <a:buSzPts val="5600"/>
              <a:buNone/>
              <a:defRPr>
                <a:solidFill>
                  <a:schemeClr val="lt1"/>
                </a:solidFill>
              </a:defRPr>
            </a:lvl2pPr>
            <a:lvl3pPr lvl="2" algn="ctr">
              <a:spcBef>
                <a:spcPts val="0"/>
              </a:spcBef>
              <a:spcAft>
                <a:spcPts val="0"/>
              </a:spcAft>
              <a:buClr>
                <a:schemeClr val="lt1"/>
              </a:buClr>
              <a:buSzPts val="5600"/>
              <a:buNone/>
              <a:defRPr>
                <a:solidFill>
                  <a:schemeClr val="lt1"/>
                </a:solidFill>
              </a:defRPr>
            </a:lvl3pPr>
            <a:lvl4pPr lvl="3" algn="ctr">
              <a:spcBef>
                <a:spcPts val="0"/>
              </a:spcBef>
              <a:spcAft>
                <a:spcPts val="0"/>
              </a:spcAft>
              <a:buClr>
                <a:schemeClr val="lt1"/>
              </a:buClr>
              <a:buSzPts val="5600"/>
              <a:buNone/>
              <a:defRPr>
                <a:solidFill>
                  <a:schemeClr val="lt1"/>
                </a:solidFill>
              </a:defRPr>
            </a:lvl4pPr>
            <a:lvl5pPr lvl="4" algn="ctr">
              <a:spcBef>
                <a:spcPts val="0"/>
              </a:spcBef>
              <a:spcAft>
                <a:spcPts val="0"/>
              </a:spcAft>
              <a:buClr>
                <a:schemeClr val="lt1"/>
              </a:buClr>
              <a:buSzPts val="5600"/>
              <a:buNone/>
              <a:defRPr>
                <a:solidFill>
                  <a:schemeClr val="lt1"/>
                </a:solidFill>
              </a:defRPr>
            </a:lvl5pPr>
            <a:lvl6pPr lvl="5" algn="ctr">
              <a:spcBef>
                <a:spcPts val="0"/>
              </a:spcBef>
              <a:spcAft>
                <a:spcPts val="0"/>
              </a:spcAft>
              <a:buClr>
                <a:schemeClr val="lt1"/>
              </a:buClr>
              <a:buSzPts val="5600"/>
              <a:buNone/>
              <a:defRPr>
                <a:solidFill>
                  <a:schemeClr val="lt1"/>
                </a:solidFill>
              </a:defRPr>
            </a:lvl6pPr>
            <a:lvl7pPr lvl="6" algn="ctr">
              <a:spcBef>
                <a:spcPts val="0"/>
              </a:spcBef>
              <a:spcAft>
                <a:spcPts val="0"/>
              </a:spcAft>
              <a:buClr>
                <a:schemeClr val="lt1"/>
              </a:buClr>
              <a:buSzPts val="5600"/>
              <a:buNone/>
              <a:defRPr>
                <a:solidFill>
                  <a:schemeClr val="lt1"/>
                </a:solidFill>
              </a:defRPr>
            </a:lvl7pPr>
            <a:lvl8pPr lvl="7" algn="ctr">
              <a:spcBef>
                <a:spcPts val="0"/>
              </a:spcBef>
              <a:spcAft>
                <a:spcPts val="0"/>
              </a:spcAft>
              <a:buClr>
                <a:schemeClr val="lt1"/>
              </a:buClr>
              <a:buSzPts val="5600"/>
              <a:buNone/>
              <a:defRPr>
                <a:solidFill>
                  <a:schemeClr val="lt1"/>
                </a:solidFill>
              </a:defRPr>
            </a:lvl8pPr>
            <a:lvl9pPr lvl="8" algn="ctr">
              <a:spcBef>
                <a:spcPts val="0"/>
              </a:spcBef>
              <a:spcAft>
                <a:spcPts val="0"/>
              </a:spcAft>
              <a:buClr>
                <a:schemeClr val="lt1"/>
              </a:buClr>
              <a:buSzPts val="5600"/>
              <a:buNone/>
              <a:defRPr>
                <a:solidFill>
                  <a:schemeClr val="lt1"/>
                </a:solidFill>
              </a:defRPr>
            </a:lvl9pPr>
          </a:lstStyle>
          <a:p>
            <a:endParaRPr/>
          </a:p>
        </p:txBody>
      </p:sp>
      <p:sp>
        <p:nvSpPr>
          <p:cNvPr id="367" name="Google Shape;367;p35"/>
          <p:cNvSpPr/>
          <p:nvPr/>
        </p:nvSpPr>
        <p:spPr>
          <a:xfrm>
            <a:off x="1842125" y="2085075"/>
            <a:ext cx="565200" cy="4239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8" name="Google Shape;368;p35"/>
          <p:cNvSpPr/>
          <p:nvPr/>
        </p:nvSpPr>
        <p:spPr>
          <a:xfrm>
            <a:off x="4490425" y="2029575"/>
            <a:ext cx="534900" cy="5349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9" name="Google Shape;369;p35"/>
          <p:cNvSpPr/>
          <p:nvPr/>
        </p:nvSpPr>
        <p:spPr>
          <a:xfrm rot="2700000">
            <a:off x="7215267" y="2132761"/>
            <a:ext cx="379716" cy="459478"/>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0" name="Google Shape;370;p35"/>
          <p:cNvSpPr txBox="1">
            <a:spLocks noGrp="1"/>
          </p:cNvSpPr>
          <p:nvPr>
            <p:ph type="subTitle" idx="2"/>
          </p:nvPr>
        </p:nvSpPr>
        <p:spPr>
          <a:xfrm>
            <a:off x="1043825" y="2547008"/>
            <a:ext cx="2161800" cy="503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371" name="Google Shape;371;p35"/>
          <p:cNvSpPr txBox="1">
            <a:spLocks noGrp="1"/>
          </p:cNvSpPr>
          <p:nvPr>
            <p:ph type="body" idx="3"/>
          </p:nvPr>
        </p:nvSpPr>
        <p:spPr>
          <a:xfrm>
            <a:off x="3676975" y="3013059"/>
            <a:ext cx="2161800" cy="847200"/>
          </a:xfrm>
          <a:prstGeom prst="rect">
            <a:avLst/>
          </a:prstGeom>
        </p:spPr>
        <p:txBody>
          <a:bodyPr spcFirstLastPara="1" wrap="square" lIns="91425" tIns="91425" rIns="91425" bIns="91425" anchor="t" anchorCtr="0">
            <a:noAutofit/>
          </a:bodyPr>
          <a:lstStyle>
            <a:lvl1pPr marL="457200" lvl="0" indent="-298450" algn="ctr">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72" name="Google Shape;372;p35"/>
          <p:cNvSpPr txBox="1">
            <a:spLocks noGrp="1"/>
          </p:cNvSpPr>
          <p:nvPr>
            <p:ph type="subTitle" idx="4"/>
          </p:nvPr>
        </p:nvSpPr>
        <p:spPr>
          <a:xfrm>
            <a:off x="3676975" y="2547008"/>
            <a:ext cx="2161800" cy="503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373" name="Google Shape;373;p35"/>
          <p:cNvSpPr txBox="1">
            <a:spLocks noGrp="1"/>
          </p:cNvSpPr>
          <p:nvPr>
            <p:ph type="body" idx="5"/>
          </p:nvPr>
        </p:nvSpPr>
        <p:spPr>
          <a:xfrm>
            <a:off x="6324225" y="3013059"/>
            <a:ext cx="2161800" cy="847200"/>
          </a:xfrm>
          <a:prstGeom prst="rect">
            <a:avLst/>
          </a:prstGeom>
        </p:spPr>
        <p:txBody>
          <a:bodyPr spcFirstLastPara="1" wrap="square" lIns="91425" tIns="91425" rIns="91425" bIns="91425" anchor="t" anchorCtr="0">
            <a:noAutofit/>
          </a:bodyPr>
          <a:lstStyle>
            <a:lvl1pPr marL="457200" lvl="0" indent="-298450" algn="ctr">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74" name="Google Shape;374;p35"/>
          <p:cNvSpPr txBox="1">
            <a:spLocks noGrp="1"/>
          </p:cNvSpPr>
          <p:nvPr>
            <p:ph type="subTitle" idx="6"/>
          </p:nvPr>
        </p:nvSpPr>
        <p:spPr>
          <a:xfrm>
            <a:off x="6324225" y="2547008"/>
            <a:ext cx="2161800" cy="503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375" name="Google Shape;375;p35"/>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txBox="1">
            <a:spLocks noGrp="1"/>
          </p:cNvSpPr>
          <p:nvPr>
            <p:ph type="subTitle" idx="7"/>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377" name="Google Shape;377;p35"/>
          <p:cNvSpPr txBox="1">
            <a:spLocks noGrp="1"/>
          </p:cNvSpPr>
          <p:nvPr>
            <p:ph type="subTitle" idx="8"/>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378" name="Google Shape;378;p35"/>
          <p:cNvSpPr txBox="1">
            <a:spLocks noGrp="1"/>
          </p:cNvSpPr>
          <p:nvPr>
            <p:ph type="subTitle" idx="9"/>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iagram">
  <p:cSld name="CUSTOM_2_1_1_1_1_1_2_1_2_1_1">
    <p:spTree>
      <p:nvGrpSpPr>
        <p:cNvPr id="1" name="Shape 379"/>
        <p:cNvGrpSpPr/>
        <p:nvPr/>
      </p:nvGrpSpPr>
      <p:grpSpPr>
        <a:xfrm>
          <a:off x="0" y="0"/>
          <a:ext cx="0" cy="0"/>
          <a:chOff x="0" y="0"/>
          <a:chExt cx="0" cy="0"/>
        </a:xfrm>
      </p:grpSpPr>
      <p:sp>
        <p:nvSpPr>
          <p:cNvPr id="380" name="Google Shape;380;p36"/>
          <p:cNvSpPr txBox="1">
            <a:spLocks noGrp="1"/>
          </p:cNvSpPr>
          <p:nvPr>
            <p:ph type="title"/>
          </p:nvPr>
        </p:nvSpPr>
        <p:spPr>
          <a:xfrm>
            <a:off x="488375" y="208325"/>
            <a:ext cx="3591900" cy="782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800"/>
              <a:buNone/>
              <a:defRPr sz="1800">
                <a:solidFill>
                  <a:schemeClr val="lt1"/>
                </a:solidFill>
              </a:defRPr>
            </a:lvl1pPr>
            <a:lvl2pPr lvl="1" algn="ctr">
              <a:spcBef>
                <a:spcPts val="0"/>
              </a:spcBef>
              <a:spcAft>
                <a:spcPts val="0"/>
              </a:spcAft>
              <a:buClr>
                <a:schemeClr val="lt1"/>
              </a:buClr>
              <a:buSzPts val="5600"/>
              <a:buNone/>
              <a:defRPr>
                <a:solidFill>
                  <a:schemeClr val="lt1"/>
                </a:solidFill>
              </a:defRPr>
            </a:lvl2pPr>
            <a:lvl3pPr lvl="2" algn="ctr">
              <a:spcBef>
                <a:spcPts val="0"/>
              </a:spcBef>
              <a:spcAft>
                <a:spcPts val="0"/>
              </a:spcAft>
              <a:buClr>
                <a:schemeClr val="lt1"/>
              </a:buClr>
              <a:buSzPts val="5600"/>
              <a:buNone/>
              <a:defRPr>
                <a:solidFill>
                  <a:schemeClr val="lt1"/>
                </a:solidFill>
              </a:defRPr>
            </a:lvl3pPr>
            <a:lvl4pPr lvl="3" algn="ctr">
              <a:spcBef>
                <a:spcPts val="0"/>
              </a:spcBef>
              <a:spcAft>
                <a:spcPts val="0"/>
              </a:spcAft>
              <a:buClr>
                <a:schemeClr val="lt1"/>
              </a:buClr>
              <a:buSzPts val="5600"/>
              <a:buNone/>
              <a:defRPr>
                <a:solidFill>
                  <a:schemeClr val="lt1"/>
                </a:solidFill>
              </a:defRPr>
            </a:lvl4pPr>
            <a:lvl5pPr lvl="4" algn="ctr">
              <a:spcBef>
                <a:spcPts val="0"/>
              </a:spcBef>
              <a:spcAft>
                <a:spcPts val="0"/>
              </a:spcAft>
              <a:buClr>
                <a:schemeClr val="lt1"/>
              </a:buClr>
              <a:buSzPts val="5600"/>
              <a:buNone/>
              <a:defRPr>
                <a:solidFill>
                  <a:schemeClr val="lt1"/>
                </a:solidFill>
              </a:defRPr>
            </a:lvl5pPr>
            <a:lvl6pPr lvl="5" algn="ctr">
              <a:spcBef>
                <a:spcPts val="0"/>
              </a:spcBef>
              <a:spcAft>
                <a:spcPts val="0"/>
              </a:spcAft>
              <a:buClr>
                <a:schemeClr val="lt1"/>
              </a:buClr>
              <a:buSzPts val="5600"/>
              <a:buNone/>
              <a:defRPr>
                <a:solidFill>
                  <a:schemeClr val="lt1"/>
                </a:solidFill>
              </a:defRPr>
            </a:lvl6pPr>
            <a:lvl7pPr lvl="6" algn="ctr">
              <a:spcBef>
                <a:spcPts val="0"/>
              </a:spcBef>
              <a:spcAft>
                <a:spcPts val="0"/>
              </a:spcAft>
              <a:buClr>
                <a:schemeClr val="lt1"/>
              </a:buClr>
              <a:buSzPts val="5600"/>
              <a:buNone/>
              <a:defRPr>
                <a:solidFill>
                  <a:schemeClr val="lt1"/>
                </a:solidFill>
              </a:defRPr>
            </a:lvl7pPr>
            <a:lvl8pPr lvl="7" algn="ctr">
              <a:spcBef>
                <a:spcPts val="0"/>
              </a:spcBef>
              <a:spcAft>
                <a:spcPts val="0"/>
              </a:spcAft>
              <a:buClr>
                <a:schemeClr val="lt1"/>
              </a:buClr>
              <a:buSzPts val="5600"/>
              <a:buNone/>
              <a:defRPr>
                <a:solidFill>
                  <a:schemeClr val="lt1"/>
                </a:solidFill>
              </a:defRPr>
            </a:lvl8pPr>
            <a:lvl9pPr lvl="8" algn="ctr">
              <a:spcBef>
                <a:spcPts val="0"/>
              </a:spcBef>
              <a:spcAft>
                <a:spcPts val="0"/>
              </a:spcAft>
              <a:buClr>
                <a:schemeClr val="lt1"/>
              </a:buClr>
              <a:buSzPts val="5600"/>
              <a:buNone/>
              <a:defRPr>
                <a:solidFill>
                  <a:schemeClr val="lt1"/>
                </a:solidFill>
              </a:defRPr>
            </a:lvl9pPr>
          </a:lstStyle>
          <a:p>
            <a:endParaRPr/>
          </a:p>
        </p:txBody>
      </p:sp>
      <p:cxnSp>
        <p:nvCxnSpPr>
          <p:cNvPr id="381" name="Google Shape;381;p36"/>
          <p:cNvCxnSpPr/>
          <p:nvPr/>
        </p:nvCxnSpPr>
        <p:spPr>
          <a:xfrm>
            <a:off x="4773100" y="761825"/>
            <a:ext cx="0" cy="3698100"/>
          </a:xfrm>
          <a:prstGeom prst="straightConnector1">
            <a:avLst/>
          </a:prstGeom>
          <a:noFill/>
          <a:ln w="9525" cap="flat" cmpd="sng">
            <a:solidFill>
              <a:schemeClr val="lt1"/>
            </a:solidFill>
            <a:prstDash val="solid"/>
            <a:round/>
            <a:headEnd type="triangle" w="med" len="med"/>
            <a:tailEnd type="triangle" w="med" len="med"/>
          </a:ln>
        </p:spPr>
      </p:cxnSp>
      <p:cxnSp>
        <p:nvCxnSpPr>
          <p:cNvPr id="382" name="Google Shape;382;p36"/>
          <p:cNvCxnSpPr/>
          <p:nvPr/>
        </p:nvCxnSpPr>
        <p:spPr>
          <a:xfrm>
            <a:off x="1009900" y="2470625"/>
            <a:ext cx="7526400" cy="0"/>
          </a:xfrm>
          <a:prstGeom prst="straightConnector1">
            <a:avLst/>
          </a:prstGeom>
          <a:noFill/>
          <a:ln w="9525" cap="flat" cmpd="sng">
            <a:solidFill>
              <a:schemeClr val="lt1"/>
            </a:solidFill>
            <a:prstDash val="solid"/>
            <a:round/>
            <a:headEnd type="triangle" w="med" len="med"/>
            <a:tailEnd type="triangle" w="med" len="med"/>
          </a:ln>
        </p:spPr>
      </p:cxnSp>
      <p:sp>
        <p:nvSpPr>
          <p:cNvPr id="383" name="Google Shape;383;p36"/>
          <p:cNvSpPr>
            <a:spLocks noGrp="1"/>
          </p:cNvSpPr>
          <p:nvPr>
            <p:ph type="pic" idx="2"/>
          </p:nvPr>
        </p:nvSpPr>
        <p:spPr>
          <a:xfrm>
            <a:off x="1976010" y="868478"/>
            <a:ext cx="515100" cy="515100"/>
          </a:xfrm>
          <a:prstGeom prst="teardrop">
            <a:avLst>
              <a:gd name="adj" fmla="val 100000"/>
            </a:avLst>
          </a:prstGeom>
          <a:noFill/>
          <a:ln>
            <a:noFill/>
          </a:ln>
        </p:spPr>
      </p:sp>
      <p:sp>
        <p:nvSpPr>
          <p:cNvPr id="384" name="Google Shape;384;p36"/>
          <p:cNvSpPr>
            <a:spLocks noGrp="1"/>
          </p:cNvSpPr>
          <p:nvPr>
            <p:ph type="pic" idx="3"/>
          </p:nvPr>
        </p:nvSpPr>
        <p:spPr>
          <a:xfrm>
            <a:off x="7293297" y="3715450"/>
            <a:ext cx="627900" cy="627900"/>
          </a:xfrm>
          <a:prstGeom prst="diamond">
            <a:avLst/>
          </a:prstGeom>
          <a:noFill/>
          <a:ln>
            <a:noFill/>
          </a:ln>
        </p:spPr>
      </p:sp>
      <p:sp>
        <p:nvSpPr>
          <p:cNvPr id="385" name="Google Shape;385;p36"/>
          <p:cNvSpPr>
            <a:spLocks noGrp="1"/>
          </p:cNvSpPr>
          <p:nvPr>
            <p:ph type="pic" idx="4"/>
          </p:nvPr>
        </p:nvSpPr>
        <p:spPr>
          <a:xfrm>
            <a:off x="3876878" y="1617353"/>
            <a:ext cx="627900" cy="515100"/>
          </a:xfrm>
          <a:prstGeom prst="trapezoid">
            <a:avLst>
              <a:gd name="adj" fmla="val 12350"/>
            </a:avLst>
          </a:prstGeom>
          <a:noFill/>
          <a:ln>
            <a:noFill/>
          </a:ln>
        </p:spPr>
      </p:sp>
      <p:sp>
        <p:nvSpPr>
          <p:cNvPr id="386" name="Google Shape;386;p36"/>
          <p:cNvSpPr>
            <a:spLocks noGrp="1"/>
          </p:cNvSpPr>
          <p:nvPr>
            <p:ph type="pic" idx="5"/>
          </p:nvPr>
        </p:nvSpPr>
        <p:spPr>
          <a:xfrm>
            <a:off x="5406064" y="868478"/>
            <a:ext cx="657600" cy="515100"/>
          </a:xfrm>
          <a:prstGeom prst="parallelogram">
            <a:avLst>
              <a:gd name="adj" fmla="val 25000"/>
            </a:avLst>
          </a:prstGeom>
          <a:noFill/>
          <a:ln>
            <a:noFill/>
          </a:ln>
        </p:spPr>
      </p:sp>
      <p:sp>
        <p:nvSpPr>
          <p:cNvPr id="387" name="Google Shape;387;p36"/>
          <p:cNvSpPr>
            <a:spLocks noGrp="1"/>
          </p:cNvSpPr>
          <p:nvPr>
            <p:ph type="pic" idx="6"/>
          </p:nvPr>
        </p:nvSpPr>
        <p:spPr>
          <a:xfrm>
            <a:off x="5061306" y="1656719"/>
            <a:ext cx="575700" cy="575700"/>
          </a:xfrm>
          <a:prstGeom prst="pentagon">
            <a:avLst>
              <a:gd name="hf" fmla="val 105146"/>
              <a:gd name="vf" fmla="val 110557"/>
            </a:avLst>
          </a:prstGeom>
          <a:noFill/>
          <a:ln>
            <a:noFill/>
          </a:ln>
        </p:spPr>
      </p:sp>
      <p:sp>
        <p:nvSpPr>
          <p:cNvPr id="388" name="Google Shape;388;p36"/>
          <p:cNvSpPr>
            <a:spLocks noGrp="1"/>
          </p:cNvSpPr>
          <p:nvPr>
            <p:ph type="pic" idx="7"/>
          </p:nvPr>
        </p:nvSpPr>
        <p:spPr>
          <a:xfrm>
            <a:off x="3140485" y="813462"/>
            <a:ext cx="515100" cy="515100"/>
          </a:xfrm>
          <a:prstGeom prst="octagon">
            <a:avLst>
              <a:gd name="adj" fmla="val 29289"/>
            </a:avLst>
          </a:prstGeom>
          <a:noFill/>
          <a:ln>
            <a:noFill/>
          </a:ln>
        </p:spPr>
      </p:sp>
      <p:sp>
        <p:nvSpPr>
          <p:cNvPr id="389" name="Google Shape;389;p36"/>
          <p:cNvSpPr>
            <a:spLocks noGrp="1"/>
          </p:cNvSpPr>
          <p:nvPr>
            <p:ph type="pic" idx="8"/>
          </p:nvPr>
        </p:nvSpPr>
        <p:spPr>
          <a:xfrm>
            <a:off x="3044407" y="3311287"/>
            <a:ext cx="515100" cy="515100"/>
          </a:xfrm>
          <a:prstGeom prst="teardrop">
            <a:avLst>
              <a:gd name="adj" fmla="val 100000"/>
            </a:avLst>
          </a:prstGeom>
          <a:noFill/>
          <a:ln>
            <a:noFill/>
          </a:ln>
        </p:spPr>
      </p:sp>
      <p:sp>
        <p:nvSpPr>
          <p:cNvPr id="390" name="Google Shape;390;p36"/>
          <p:cNvSpPr>
            <a:spLocks noGrp="1"/>
          </p:cNvSpPr>
          <p:nvPr>
            <p:ph type="pic" idx="9"/>
          </p:nvPr>
        </p:nvSpPr>
        <p:spPr>
          <a:xfrm>
            <a:off x="5235484" y="2756837"/>
            <a:ext cx="657600" cy="515100"/>
          </a:xfrm>
          <a:prstGeom prst="parallelogram">
            <a:avLst>
              <a:gd name="adj" fmla="val 25000"/>
            </a:avLst>
          </a:prstGeom>
          <a:noFill/>
          <a:ln>
            <a:noFill/>
          </a:ln>
        </p:spPr>
      </p:sp>
      <p:sp>
        <p:nvSpPr>
          <p:cNvPr id="391" name="Google Shape;391;p36"/>
          <p:cNvSpPr>
            <a:spLocks noGrp="1"/>
          </p:cNvSpPr>
          <p:nvPr>
            <p:ph type="pic" idx="13"/>
          </p:nvPr>
        </p:nvSpPr>
        <p:spPr>
          <a:xfrm>
            <a:off x="3735019" y="2611064"/>
            <a:ext cx="575700" cy="575700"/>
          </a:xfrm>
          <a:prstGeom prst="pentagon">
            <a:avLst>
              <a:gd name="hf" fmla="val 105146"/>
              <a:gd name="vf" fmla="val 110557"/>
            </a:avLst>
          </a:prstGeom>
          <a:noFill/>
          <a:ln>
            <a:noFill/>
          </a:ln>
        </p:spPr>
      </p:sp>
      <p:sp>
        <p:nvSpPr>
          <p:cNvPr id="392" name="Google Shape;392;p36"/>
          <p:cNvSpPr>
            <a:spLocks noGrp="1"/>
          </p:cNvSpPr>
          <p:nvPr>
            <p:ph type="pic" idx="14"/>
          </p:nvPr>
        </p:nvSpPr>
        <p:spPr>
          <a:xfrm>
            <a:off x="5986712" y="1687037"/>
            <a:ext cx="657600" cy="515100"/>
          </a:xfrm>
          <a:prstGeom prst="parallelogram">
            <a:avLst>
              <a:gd name="adj" fmla="val 25000"/>
            </a:avLst>
          </a:prstGeom>
          <a:noFill/>
          <a:ln>
            <a:noFill/>
          </a:ln>
        </p:spPr>
      </p:sp>
      <p:sp>
        <p:nvSpPr>
          <p:cNvPr id="393" name="Google Shape;393;p36"/>
          <p:cNvSpPr>
            <a:spLocks noGrp="1"/>
          </p:cNvSpPr>
          <p:nvPr>
            <p:ph type="pic" idx="15"/>
          </p:nvPr>
        </p:nvSpPr>
        <p:spPr>
          <a:xfrm>
            <a:off x="5986700" y="3473305"/>
            <a:ext cx="575700" cy="575700"/>
          </a:xfrm>
          <a:prstGeom prst="pentagon">
            <a:avLst>
              <a:gd name="hf" fmla="val 105146"/>
              <a:gd name="vf" fmla="val 110557"/>
            </a:avLst>
          </a:prstGeom>
          <a:noFill/>
          <a:ln>
            <a:noFill/>
          </a:ln>
        </p:spPr>
      </p:sp>
      <p:sp>
        <p:nvSpPr>
          <p:cNvPr id="394" name="Google Shape;394;p36"/>
          <p:cNvSpPr>
            <a:spLocks noGrp="1"/>
          </p:cNvSpPr>
          <p:nvPr>
            <p:ph type="pic" idx="16"/>
          </p:nvPr>
        </p:nvSpPr>
        <p:spPr>
          <a:xfrm>
            <a:off x="2182387" y="2641378"/>
            <a:ext cx="627900" cy="515100"/>
          </a:xfrm>
          <a:prstGeom prst="trapezoid">
            <a:avLst>
              <a:gd name="adj" fmla="val 12350"/>
            </a:avLst>
          </a:prstGeom>
          <a:noFill/>
          <a:ln>
            <a:noFill/>
          </a:ln>
        </p:spPr>
      </p:sp>
      <p:sp>
        <p:nvSpPr>
          <p:cNvPr id="395" name="Google Shape;395;p36"/>
          <p:cNvSpPr>
            <a:spLocks noGrp="1"/>
          </p:cNvSpPr>
          <p:nvPr>
            <p:ph type="pic" idx="17"/>
          </p:nvPr>
        </p:nvSpPr>
        <p:spPr>
          <a:xfrm>
            <a:off x="2571711" y="1675003"/>
            <a:ext cx="657600" cy="515100"/>
          </a:xfrm>
          <a:prstGeom prst="parallelogram">
            <a:avLst>
              <a:gd name="adj" fmla="val 25000"/>
            </a:avLst>
          </a:prstGeom>
          <a:noFill/>
          <a:ln>
            <a:noFill/>
          </a:ln>
        </p:spPr>
      </p:sp>
      <p:sp>
        <p:nvSpPr>
          <p:cNvPr id="396" name="Google Shape;396;p36"/>
          <p:cNvSpPr>
            <a:spLocks noGrp="1"/>
          </p:cNvSpPr>
          <p:nvPr>
            <p:ph type="pic" idx="18"/>
          </p:nvPr>
        </p:nvSpPr>
        <p:spPr>
          <a:xfrm>
            <a:off x="6778204" y="2796165"/>
            <a:ext cx="515100" cy="515100"/>
          </a:xfrm>
          <a:prstGeom prst="teardrop">
            <a:avLst>
              <a:gd name="adj" fmla="val 100000"/>
            </a:avLst>
          </a:prstGeom>
          <a:noFill/>
          <a:ln>
            <a:noFill/>
          </a:ln>
        </p:spPr>
      </p:sp>
      <p:sp>
        <p:nvSpPr>
          <p:cNvPr id="397" name="Google Shape;397;p36"/>
          <p:cNvSpPr>
            <a:spLocks noGrp="1"/>
          </p:cNvSpPr>
          <p:nvPr>
            <p:ph type="pic" idx="19"/>
          </p:nvPr>
        </p:nvSpPr>
        <p:spPr>
          <a:xfrm>
            <a:off x="4459150" y="3447212"/>
            <a:ext cx="627900" cy="627900"/>
          </a:xfrm>
          <a:prstGeom prst="diamond">
            <a:avLst/>
          </a:prstGeom>
          <a:noFill/>
          <a:ln>
            <a:noFill/>
          </a:ln>
        </p:spPr>
      </p:sp>
      <p:sp>
        <p:nvSpPr>
          <p:cNvPr id="398" name="Google Shape;398;p36"/>
          <p:cNvSpPr txBox="1">
            <a:spLocks noGrp="1"/>
          </p:cNvSpPr>
          <p:nvPr>
            <p:ph type="subTitle" idx="1"/>
          </p:nvPr>
        </p:nvSpPr>
        <p:spPr>
          <a:xfrm>
            <a:off x="347550" y="2132450"/>
            <a:ext cx="1429200" cy="32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100"/>
              <a:buFont typeface="Work Sans"/>
              <a:buNone/>
              <a:defRPr sz="11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399" name="Google Shape;399;p36"/>
          <p:cNvSpPr txBox="1">
            <a:spLocks noGrp="1"/>
          </p:cNvSpPr>
          <p:nvPr>
            <p:ph type="subTitle" idx="20"/>
          </p:nvPr>
        </p:nvSpPr>
        <p:spPr>
          <a:xfrm>
            <a:off x="7714800" y="2132450"/>
            <a:ext cx="1429200" cy="32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100"/>
              <a:buFont typeface="Work Sans"/>
              <a:buNone/>
              <a:defRPr sz="11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00" name="Google Shape;400;p36"/>
          <p:cNvSpPr txBox="1">
            <a:spLocks noGrp="1"/>
          </p:cNvSpPr>
          <p:nvPr>
            <p:ph type="subTitle" idx="21"/>
          </p:nvPr>
        </p:nvSpPr>
        <p:spPr>
          <a:xfrm>
            <a:off x="4059250" y="4459925"/>
            <a:ext cx="1429200" cy="32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100"/>
              <a:buFont typeface="Work Sans"/>
              <a:buNone/>
              <a:defRPr sz="11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01" name="Google Shape;401;p36"/>
          <p:cNvSpPr txBox="1">
            <a:spLocks noGrp="1"/>
          </p:cNvSpPr>
          <p:nvPr>
            <p:ph type="subTitle" idx="22"/>
          </p:nvPr>
        </p:nvSpPr>
        <p:spPr>
          <a:xfrm>
            <a:off x="4059250" y="436775"/>
            <a:ext cx="1429200" cy="32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100"/>
              <a:buFont typeface="Work Sans"/>
              <a:buNone/>
              <a:defRPr sz="11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02" name="Google Shape;402;p36"/>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txBox="1">
            <a:spLocks noGrp="1"/>
          </p:cNvSpPr>
          <p:nvPr>
            <p:ph type="subTitle" idx="23"/>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04" name="Google Shape;404;p36"/>
          <p:cNvSpPr txBox="1">
            <a:spLocks noGrp="1"/>
          </p:cNvSpPr>
          <p:nvPr>
            <p:ph type="subTitle" idx="24"/>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05" name="Google Shape;405;p36"/>
          <p:cNvSpPr txBox="1">
            <a:spLocks noGrp="1"/>
          </p:cNvSpPr>
          <p:nvPr>
            <p:ph type="subTitle" idx="25"/>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meline">
  <p:cSld name="CUSTOM_2_1_1_1_1_1_2_1_2_1_1_1">
    <p:spTree>
      <p:nvGrpSpPr>
        <p:cNvPr id="1" name="Shape 406"/>
        <p:cNvGrpSpPr/>
        <p:nvPr/>
      </p:nvGrpSpPr>
      <p:grpSpPr>
        <a:xfrm>
          <a:off x="0" y="0"/>
          <a:ext cx="0" cy="0"/>
          <a:chOff x="0" y="0"/>
          <a:chExt cx="0" cy="0"/>
        </a:xfrm>
      </p:grpSpPr>
      <p:sp>
        <p:nvSpPr>
          <p:cNvPr id="407" name="Google Shape;407;p37"/>
          <p:cNvSpPr txBox="1">
            <a:spLocks noGrp="1"/>
          </p:cNvSpPr>
          <p:nvPr>
            <p:ph type="title"/>
          </p:nvPr>
        </p:nvSpPr>
        <p:spPr>
          <a:xfrm>
            <a:off x="488375" y="208325"/>
            <a:ext cx="3591900" cy="782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800"/>
              <a:buNone/>
              <a:defRPr sz="1800">
                <a:solidFill>
                  <a:schemeClr val="lt1"/>
                </a:solidFill>
              </a:defRPr>
            </a:lvl1pPr>
            <a:lvl2pPr lvl="1" algn="ctr">
              <a:spcBef>
                <a:spcPts val="0"/>
              </a:spcBef>
              <a:spcAft>
                <a:spcPts val="0"/>
              </a:spcAft>
              <a:buClr>
                <a:schemeClr val="lt1"/>
              </a:buClr>
              <a:buSzPts val="5600"/>
              <a:buNone/>
              <a:defRPr>
                <a:solidFill>
                  <a:schemeClr val="lt1"/>
                </a:solidFill>
              </a:defRPr>
            </a:lvl2pPr>
            <a:lvl3pPr lvl="2" algn="ctr">
              <a:spcBef>
                <a:spcPts val="0"/>
              </a:spcBef>
              <a:spcAft>
                <a:spcPts val="0"/>
              </a:spcAft>
              <a:buClr>
                <a:schemeClr val="lt1"/>
              </a:buClr>
              <a:buSzPts val="5600"/>
              <a:buNone/>
              <a:defRPr>
                <a:solidFill>
                  <a:schemeClr val="lt1"/>
                </a:solidFill>
              </a:defRPr>
            </a:lvl3pPr>
            <a:lvl4pPr lvl="3" algn="ctr">
              <a:spcBef>
                <a:spcPts val="0"/>
              </a:spcBef>
              <a:spcAft>
                <a:spcPts val="0"/>
              </a:spcAft>
              <a:buClr>
                <a:schemeClr val="lt1"/>
              </a:buClr>
              <a:buSzPts val="5600"/>
              <a:buNone/>
              <a:defRPr>
                <a:solidFill>
                  <a:schemeClr val="lt1"/>
                </a:solidFill>
              </a:defRPr>
            </a:lvl4pPr>
            <a:lvl5pPr lvl="4" algn="ctr">
              <a:spcBef>
                <a:spcPts val="0"/>
              </a:spcBef>
              <a:spcAft>
                <a:spcPts val="0"/>
              </a:spcAft>
              <a:buClr>
                <a:schemeClr val="lt1"/>
              </a:buClr>
              <a:buSzPts val="5600"/>
              <a:buNone/>
              <a:defRPr>
                <a:solidFill>
                  <a:schemeClr val="lt1"/>
                </a:solidFill>
              </a:defRPr>
            </a:lvl5pPr>
            <a:lvl6pPr lvl="5" algn="ctr">
              <a:spcBef>
                <a:spcPts val="0"/>
              </a:spcBef>
              <a:spcAft>
                <a:spcPts val="0"/>
              </a:spcAft>
              <a:buClr>
                <a:schemeClr val="lt1"/>
              </a:buClr>
              <a:buSzPts val="5600"/>
              <a:buNone/>
              <a:defRPr>
                <a:solidFill>
                  <a:schemeClr val="lt1"/>
                </a:solidFill>
              </a:defRPr>
            </a:lvl6pPr>
            <a:lvl7pPr lvl="6" algn="ctr">
              <a:spcBef>
                <a:spcPts val="0"/>
              </a:spcBef>
              <a:spcAft>
                <a:spcPts val="0"/>
              </a:spcAft>
              <a:buClr>
                <a:schemeClr val="lt1"/>
              </a:buClr>
              <a:buSzPts val="5600"/>
              <a:buNone/>
              <a:defRPr>
                <a:solidFill>
                  <a:schemeClr val="lt1"/>
                </a:solidFill>
              </a:defRPr>
            </a:lvl7pPr>
            <a:lvl8pPr lvl="7" algn="ctr">
              <a:spcBef>
                <a:spcPts val="0"/>
              </a:spcBef>
              <a:spcAft>
                <a:spcPts val="0"/>
              </a:spcAft>
              <a:buClr>
                <a:schemeClr val="lt1"/>
              </a:buClr>
              <a:buSzPts val="5600"/>
              <a:buNone/>
              <a:defRPr>
                <a:solidFill>
                  <a:schemeClr val="lt1"/>
                </a:solidFill>
              </a:defRPr>
            </a:lvl8pPr>
            <a:lvl9pPr lvl="8" algn="ctr">
              <a:spcBef>
                <a:spcPts val="0"/>
              </a:spcBef>
              <a:spcAft>
                <a:spcPts val="0"/>
              </a:spcAft>
              <a:buClr>
                <a:schemeClr val="lt1"/>
              </a:buClr>
              <a:buSzPts val="5600"/>
              <a:buNone/>
              <a:defRPr>
                <a:solidFill>
                  <a:schemeClr val="lt1"/>
                </a:solidFill>
              </a:defRPr>
            </a:lvl9pPr>
          </a:lstStyle>
          <a:p>
            <a:endParaRPr/>
          </a:p>
        </p:txBody>
      </p:sp>
      <p:sp>
        <p:nvSpPr>
          <p:cNvPr id="408" name="Google Shape;408;p37"/>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10" name="Google Shape;410;p37"/>
          <p:cNvSpPr txBox="1">
            <a:spLocks noGrp="1"/>
          </p:cNvSpPr>
          <p:nvPr>
            <p:ph type="subTitle" idx="2"/>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11" name="Google Shape;411;p37"/>
          <p:cNvSpPr txBox="1">
            <a:spLocks noGrp="1"/>
          </p:cNvSpPr>
          <p:nvPr>
            <p:ph type="subTitle" idx="3"/>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ig photo 1">
  <p:cSld name="CUSTOM_2_1_1_1_1_1_2_1_2_1_1_1_1">
    <p:bg>
      <p:bgPr>
        <a:solidFill>
          <a:schemeClr val="lt1"/>
        </a:solidFill>
        <a:effectLst/>
      </p:bgPr>
    </p:bg>
    <p:spTree>
      <p:nvGrpSpPr>
        <p:cNvPr id="1" name="Shape 412"/>
        <p:cNvGrpSpPr/>
        <p:nvPr/>
      </p:nvGrpSpPr>
      <p:grpSpPr>
        <a:xfrm>
          <a:off x="0" y="0"/>
          <a:ext cx="0" cy="0"/>
          <a:chOff x="0" y="0"/>
          <a:chExt cx="0" cy="0"/>
        </a:xfrm>
      </p:grpSpPr>
      <p:sp>
        <p:nvSpPr>
          <p:cNvPr id="413" name="Google Shape;413;p38"/>
          <p:cNvSpPr>
            <a:spLocks noGrp="1"/>
          </p:cNvSpPr>
          <p:nvPr>
            <p:ph type="pic" idx="2"/>
          </p:nvPr>
        </p:nvSpPr>
        <p:spPr>
          <a:xfrm>
            <a:off x="689875" y="185050"/>
            <a:ext cx="8111950" cy="4786950"/>
          </a:xfrm>
          <a:prstGeom prst="flowChartPreparation">
            <a:avLst/>
          </a:prstGeom>
          <a:noFill/>
          <a:ln>
            <a:noFill/>
          </a:ln>
        </p:spPr>
      </p:sp>
      <p:sp>
        <p:nvSpPr>
          <p:cNvPr id="414" name="Google Shape;414;p38"/>
          <p:cNvSpPr/>
          <p:nvPr/>
        </p:nvSpPr>
        <p:spPr>
          <a:xfrm>
            <a:off x="100" y="0"/>
            <a:ext cx="34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8"/>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16" name="Google Shape;416;p38"/>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17" name="Google Shape;417;p38"/>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ig photo 2">
  <p:cSld name="CUSTOM_11">
    <p:spTree>
      <p:nvGrpSpPr>
        <p:cNvPr id="1" name="Shape 418"/>
        <p:cNvGrpSpPr/>
        <p:nvPr/>
      </p:nvGrpSpPr>
      <p:grpSpPr>
        <a:xfrm>
          <a:off x="0" y="0"/>
          <a:ext cx="0" cy="0"/>
          <a:chOff x="0" y="0"/>
          <a:chExt cx="0" cy="0"/>
        </a:xfrm>
      </p:grpSpPr>
      <p:sp>
        <p:nvSpPr>
          <p:cNvPr id="419" name="Google Shape;419;p39"/>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21" name="Google Shape;421;p39"/>
          <p:cNvSpPr txBox="1">
            <a:spLocks noGrp="1"/>
          </p:cNvSpPr>
          <p:nvPr>
            <p:ph type="subTitle" idx="2"/>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22" name="Google Shape;422;p39"/>
          <p:cNvSpPr txBox="1">
            <a:spLocks noGrp="1"/>
          </p:cNvSpPr>
          <p:nvPr>
            <p:ph type="subTitle" idx="3"/>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23" name="Google Shape;423;p39"/>
          <p:cNvSpPr>
            <a:spLocks noGrp="1"/>
          </p:cNvSpPr>
          <p:nvPr>
            <p:ph type="pic" idx="4"/>
          </p:nvPr>
        </p:nvSpPr>
        <p:spPr>
          <a:xfrm>
            <a:off x="843975" y="354000"/>
            <a:ext cx="7455900" cy="4449000"/>
          </a:xfrm>
          <a:prstGeom prst="trapezoid">
            <a:avLst>
              <a:gd name="adj" fmla="val 25000"/>
            </a:avLst>
          </a:prstGeom>
          <a:no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dea board &amp; stickers 1">
  <p:cSld name="CUSTOM_2_1_1_1_1_1_2_1_2_1_1_1_2">
    <p:spTree>
      <p:nvGrpSpPr>
        <p:cNvPr id="1" name="Shape 424"/>
        <p:cNvGrpSpPr/>
        <p:nvPr/>
      </p:nvGrpSpPr>
      <p:grpSpPr>
        <a:xfrm>
          <a:off x="0" y="0"/>
          <a:ext cx="0" cy="0"/>
          <a:chOff x="0" y="0"/>
          <a:chExt cx="0" cy="0"/>
        </a:xfrm>
      </p:grpSpPr>
      <p:sp>
        <p:nvSpPr>
          <p:cNvPr id="425" name="Google Shape;425;p40"/>
          <p:cNvSpPr txBox="1">
            <a:spLocks noGrp="1"/>
          </p:cNvSpPr>
          <p:nvPr>
            <p:ph type="subTitle" idx="1"/>
          </p:nvPr>
        </p:nvSpPr>
        <p:spPr>
          <a:xfrm>
            <a:off x="698675" y="1292550"/>
            <a:ext cx="7746600" cy="2558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chemeClr val="dk1"/>
              </a:buClr>
              <a:buSzPts val="5600"/>
              <a:buNone/>
              <a:defRPr sz="56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6" name="Google Shape;426;p40"/>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0"/>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28" name="Google Shape;428;p40"/>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29" name="Google Shape;429;p40"/>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dea board &amp; stickers 2">
  <p:cSld name="CUSTOM_2_1_1_1_1_1_2_1_2_1_1_1_2_1">
    <p:bg>
      <p:bgPr>
        <a:solidFill>
          <a:schemeClr val="dk1"/>
        </a:solidFill>
        <a:effectLst/>
      </p:bgPr>
    </p:bg>
    <p:spTree>
      <p:nvGrpSpPr>
        <p:cNvPr id="1" name="Shape 430"/>
        <p:cNvGrpSpPr/>
        <p:nvPr/>
      </p:nvGrpSpPr>
      <p:grpSpPr>
        <a:xfrm>
          <a:off x="0" y="0"/>
          <a:ext cx="0" cy="0"/>
          <a:chOff x="0" y="0"/>
          <a:chExt cx="0" cy="0"/>
        </a:xfrm>
      </p:grpSpPr>
      <p:sp>
        <p:nvSpPr>
          <p:cNvPr id="431" name="Google Shape;431;p41"/>
          <p:cNvSpPr txBox="1">
            <a:spLocks noGrp="1"/>
          </p:cNvSpPr>
          <p:nvPr>
            <p:ph type="subTitle" idx="1"/>
          </p:nvPr>
        </p:nvSpPr>
        <p:spPr>
          <a:xfrm>
            <a:off x="698675" y="1292550"/>
            <a:ext cx="7746600" cy="2558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432" name="Google Shape;432;p41"/>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34" name="Google Shape;434;p41"/>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35" name="Google Shape;435;p41"/>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dea board &amp; stickers 3">
  <p:cSld name="CUSTOM_2_1_1_1_1_1_2_1_2_1_1_1_2_1_1">
    <p:bg>
      <p:bgPr>
        <a:solidFill>
          <a:schemeClr val="accent1"/>
        </a:solidFill>
        <a:effectLst/>
      </p:bgPr>
    </p:bg>
    <p:spTree>
      <p:nvGrpSpPr>
        <p:cNvPr id="1" name="Shape 436"/>
        <p:cNvGrpSpPr/>
        <p:nvPr/>
      </p:nvGrpSpPr>
      <p:grpSpPr>
        <a:xfrm>
          <a:off x="0" y="0"/>
          <a:ext cx="0" cy="0"/>
          <a:chOff x="0" y="0"/>
          <a:chExt cx="0" cy="0"/>
        </a:xfrm>
      </p:grpSpPr>
      <p:sp>
        <p:nvSpPr>
          <p:cNvPr id="437" name="Google Shape;437;p42"/>
          <p:cNvSpPr txBox="1">
            <a:spLocks noGrp="1"/>
          </p:cNvSpPr>
          <p:nvPr>
            <p:ph type="subTitle" idx="1"/>
          </p:nvPr>
        </p:nvSpPr>
        <p:spPr>
          <a:xfrm>
            <a:off x="698675" y="1292550"/>
            <a:ext cx="7746600" cy="2558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600"/>
              <a:buNone/>
              <a:defRPr sz="56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38" name="Google Shape;438;p42"/>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2"/>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40" name="Google Shape;440;p42"/>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41" name="Google Shape;441;p42"/>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Main idea">
  <p:cSld name="CUSTOM_7">
    <p:spTree>
      <p:nvGrpSpPr>
        <p:cNvPr id="1" name="Shape 442"/>
        <p:cNvGrpSpPr/>
        <p:nvPr/>
      </p:nvGrpSpPr>
      <p:grpSpPr>
        <a:xfrm>
          <a:off x="0" y="0"/>
          <a:ext cx="0" cy="0"/>
          <a:chOff x="0" y="0"/>
          <a:chExt cx="0" cy="0"/>
        </a:xfrm>
      </p:grpSpPr>
      <p:sp>
        <p:nvSpPr>
          <p:cNvPr id="443" name="Google Shape;443;p43"/>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3"/>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45" name="Google Shape;445;p43"/>
          <p:cNvSpPr txBox="1">
            <a:spLocks noGrp="1"/>
          </p:cNvSpPr>
          <p:nvPr>
            <p:ph type="subTitle" idx="2"/>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46" name="Google Shape;446;p43"/>
          <p:cNvSpPr txBox="1">
            <a:spLocks noGrp="1"/>
          </p:cNvSpPr>
          <p:nvPr>
            <p:ph type="subTitle" idx="3"/>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47" name="Google Shape;447;p43"/>
          <p:cNvSpPr txBox="1">
            <a:spLocks noGrp="1"/>
          </p:cNvSpPr>
          <p:nvPr>
            <p:ph type="subTitle" idx="4"/>
          </p:nvPr>
        </p:nvSpPr>
        <p:spPr>
          <a:xfrm>
            <a:off x="942150" y="315025"/>
            <a:ext cx="2263500" cy="82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448" name="Google Shape;448;p43"/>
          <p:cNvSpPr txBox="1">
            <a:spLocks noGrp="1"/>
          </p:cNvSpPr>
          <p:nvPr>
            <p:ph type="body" idx="5"/>
          </p:nvPr>
        </p:nvSpPr>
        <p:spPr>
          <a:xfrm>
            <a:off x="942150" y="883725"/>
            <a:ext cx="2263500" cy="16164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ext &amp; photo">
  <p:cSld name="CUSTOM_8">
    <p:spTree>
      <p:nvGrpSpPr>
        <p:cNvPr id="1" name="Shape 449"/>
        <p:cNvGrpSpPr/>
        <p:nvPr/>
      </p:nvGrpSpPr>
      <p:grpSpPr>
        <a:xfrm>
          <a:off x="0" y="0"/>
          <a:ext cx="0" cy="0"/>
          <a:chOff x="0" y="0"/>
          <a:chExt cx="0" cy="0"/>
        </a:xfrm>
      </p:grpSpPr>
      <p:sp>
        <p:nvSpPr>
          <p:cNvPr id="450" name="Google Shape;450;p44"/>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4"/>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52" name="Google Shape;452;p44"/>
          <p:cNvSpPr txBox="1">
            <a:spLocks noGrp="1"/>
          </p:cNvSpPr>
          <p:nvPr>
            <p:ph type="subTitle" idx="2"/>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53" name="Google Shape;453;p44"/>
          <p:cNvSpPr txBox="1">
            <a:spLocks noGrp="1"/>
          </p:cNvSpPr>
          <p:nvPr>
            <p:ph type="subTitle" idx="3"/>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54" name="Google Shape;454;p44"/>
          <p:cNvSpPr txBox="1">
            <a:spLocks noGrp="1"/>
          </p:cNvSpPr>
          <p:nvPr>
            <p:ph type="subTitle" idx="4"/>
          </p:nvPr>
        </p:nvSpPr>
        <p:spPr>
          <a:xfrm>
            <a:off x="942150" y="315025"/>
            <a:ext cx="2263500" cy="82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455" name="Google Shape;455;p44"/>
          <p:cNvSpPr txBox="1">
            <a:spLocks noGrp="1"/>
          </p:cNvSpPr>
          <p:nvPr>
            <p:ph type="body" idx="5"/>
          </p:nvPr>
        </p:nvSpPr>
        <p:spPr>
          <a:xfrm>
            <a:off x="942150" y="883725"/>
            <a:ext cx="2263500" cy="16164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56" name="Google Shape;456;p44"/>
          <p:cNvSpPr/>
          <p:nvPr/>
        </p:nvSpPr>
        <p:spPr>
          <a:xfrm>
            <a:off x="1062075" y="2488750"/>
            <a:ext cx="2510100" cy="2447100"/>
          </a:xfrm>
          <a:prstGeom prst="heptagon">
            <a:avLst>
              <a:gd name="hf" fmla="val 102572"/>
              <a:gd name="vf" fmla="val 10521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7" name="Google Shape;457;p44"/>
          <p:cNvSpPr>
            <a:spLocks noGrp="1"/>
          </p:cNvSpPr>
          <p:nvPr>
            <p:ph type="pic" idx="6"/>
          </p:nvPr>
        </p:nvSpPr>
        <p:spPr>
          <a:xfrm rot="150">
            <a:off x="3334012" y="-655978"/>
            <a:ext cx="6888300" cy="4695900"/>
          </a:xfrm>
          <a:prstGeom prst="ellipse">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Next steps">
  <p:cSld name="CUSTOM_9">
    <p:spTree>
      <p:nvGrpSpPr>
        <p:cNvPr id="1" name="Shape 458"/>
        <p:cNvGrpSpPr/>
        <p:nvPr/>
      </p:nvGrpSpPr>
      <p:grpSpPr>
        <a:xfrm>
          <a:off x="0" y="0"/>
          <a:ext cx="0" cy="0"/>
          <a:chOff x="0" y="0"/>
          <a:chExt cx="0" cy="0"/>
        </a:xfrm>
      </p:grpSpPr>
      <p:sp>
        <p:nvSpPr>
          <p:cNvPr id="459" name="Google Shape;459;p45"/>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5"/>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61" name="Google Shape;461;p45"/>
          <p:cNvSpPr txBox="1">
            <a:spLocks noGrp="1"/>
          </p:cNvSpPr>
          <p:nvPr>
            <p:ph type="subTitle" idx="2"/>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62" name="Google Shape;462;p45"/>
          <p:cNvSpPr txBox="1">
            <a:spLocks noGrp="1"/>
          </p:cNvSpPr>
          <p:nvPr>
            <p:ph type="subTitle" idx="3"/>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63" name="Google Shape;463;p45"/>
          <p:cNvSpPr txBox="1">
            <a:spLocks noGrp="1"/>
          </p:cNvSpPr>
          <p:nvPr>
            <p:ph type="title"/>
          </p:nvPr>
        </p:nvSpPr>
        <p:spPr>
          <a:xfrm>
            <a:off x="942150" y="84350"/>
            <a:ext cx="7265100" cy="18144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5600"/>
              <a:buNone/>
              <a:defRPr>
                <a:solidFill>
                  <a:schemeClr val="lt1"/>
                </a:solidFill>
              </a:defRPr>
            </a:lvl2pPr>
            <a:lvl3pPr lvl="2">
              <a:spcBef>
                <a:spcPts val="0"/>
              </a:spcBef>
              <a:spcAft>
                <a:spcPts val="0"/>
              </a:spcAft>
              <a:buClr>
                <a:schemeClr val="lt1"/>
              </a:buClr>
              <a:buSzPts val="5600"/>
              <a:buNone/>
              <a:defRPr>
                <a:solidFill>
                  <a:schemeClr val="lt1"/>
                </a:solidFill>
              </a:defRPr>
            </a:lvl3pPr>
            <a:lvl4pPr lvl="3">
              <a:spcBef>
                <a:spcPts val="0"/>
              </a:spcBef>
              <a:spcAft>
                <a:spcPts val="0"/>
              </a:spcAft>
              <a:buClr>
                <a:schemeClr val="lt1"/>
              </a:buClr>
              <a:buSzPts val="5600"/>
              <a:buNone/>
              <a:defRPr>
                <a:solidFill>
                  <a:schemeClr val="lt1"/>
                </a:solidFill>
              </a:defRPr>
            </a:lvl4pPr>
            <a:lvl5pPr lvl="4">
              <a:spcBef>
                <a:spcPts val="0"/>
              </a:spcBef>
              <a:spcAft>
                <a:spcPts val="0"/>
              </a:spcAft>
              <a:buClr>
                <a:schemeClr val="lt1"/>
              </a:buClr>
              <a:buSzPts val="5600"/>
              <a:buNone/>
              <a:defRPr>
                <a:solidFill>
                  <a:schemeClr val="lt1"/>
                </a:solidFill>
              </a:defRPr>
            </a:lvl5pPr>
            <a:lvl6pPr lvl="5">
              <a:spcBef>
                <a:spcPts val="0"/>
              </a:spcBef>
              <a:spcAft>
                <a:spcPts val="0"/>
              </a:spcAft>
              <a:buClr>
                <a:schemeClr val="lt1"/>
              </a:buClr>
              <a:buSzPts val="5600"/>
              <a:buNone/>
              <a:defRPr>
                <a:solidFill>
                  <a:schemeClr val="lt1"/>
                </a:solidFill>
              </a:defRPr>
            </a:lvl6pPr>
            <a:lvl7pPr lvl="6">
              <a:spcBef>
                <a:spcPts val="0"/>
              </a:spcBef>
              <a:spcAft>
                <a:spcPts val="0"/>
              </a:spcAft>
              <a:buClr>
                <a:schemeClr val="lt1"/>
              </a:buClr>
              <a:buSzPts val="5600"/>
              <a:buNone/>
              <a:defRPr>
                <a:solidFill>
                  <a:schemeClr val="lt1"/>
                </a:solidFill>
              </a:defRPr>
            </a:lvl7pPr>
            <a:lvl8pPr lvl="7">
              <a:spcBef>
                <a:spcPts val="0"/>
              </a:spcBef>
              <a:spcAft>
                <a:spcPts val="0"/>
              </a:spcAft>
              <a:buClr>
                <a:schemeClr val="lt1"/>
              </a:buClr>
              <a:buSzPts val="5600"/>
              <a:buNone/>
              <a:defRPr>
                <a:solidFill>
                  <a:schemeClr val="lt1"/>
                </a:solidFill>
              </a:defRPr>
            </a:lvl8pPr>
            <a:lvl9pPr lvl="8">
              <a:spcBef>
                <a:spcPts val="0"/>
              </a:spcBef>
              <a:spcAft>
                <a:spcPts val="0"/>
              </a:spcAft>
              <a:buClr>
                <a:schemeClr val="lt1"/>
              </a:buClr>
              <a:buSzPts val="5600"/>
              <a:buNone/>
              <a:defRPr>
                <a:solidFill>
                  <a:schemeClr val="lt1"/>
                </a:solidFill>
              </a:defRPr>
            </a:lvl9pPr>
          </a:lstStyle>
          <a:p>
            <a:endParaRPr/>
          </a:p>
        </p:txBody>
      </p:sp>
      <p:sp>
        <p:nvSpPr>
          <p:cNvPr id="464" name="Google Shape;464;p45"/>
          <p:cNvSpPr txBox="1">
            <a:spLocks noGrp="1"/>
          </p:cNvSpPr>
          <p:nvPr>
            <p:ph type="body" idx="4"/>
          </p:nvPr>
        </p:nvSpPr>
        <p:spPr>
          <a:xfrm>
            <a:off x="942150" y="1604200"/>
            <a:ext cx="4407000" cy="3133200"/>
          </a:xfrm>
          <a:prstGeom prst="rect">
            <a:avLst/>
          </a:prstGeom>
        </p:spPr>
        <p:txBody>
          <a:bodyPr spcFirstLastPara="1" wrap="square" lIns="91425" tIns="91425" rIns="91425" bIns="91425" anchor="b"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Gallery">
  <p:cSld name="CUSTOM_10">
    <p:spTree>
      <p:nvGrpSpPr>
        <p:cNvPr id="1" name="Shape 465"/>
        <p:cNvGrpSpPr/>
        <p:nvPr/>
      </p:nvGrpSpPr>
      <p:grpSpPr>
        <a:xfrm>
          <a:off x="0" y="0"/>
          <a:ext cx="0" cy="0"/>
          <a:chOff x="0" y="0"/>
          <a:chExt cx="0" cy="0"/>
        </a:xfrm>
      </p:grpSpPr>
      <p:sp>
        <p:nvSpPr>
          <p:cNvPr id="466" name="Google Shape;466;p46"/>
          <p:cNvSpPr>
            <a:spLocks noGrp="1"/>
          </p:cNvSpPr>
          <p:nvPr>
            <p:ph type="pic" idx="2"/>
          </p:nvPr>
        </p:nvSpPr>
        <p:spPr>
          <a:xfrm>
            <a:off x="580725" y="1856050"/>
            <a:ext cx="1321800" cy="1292400"/>
          </a:xfrm>
          <a:prstGeom prst="round1Rect">
            <a:avLst>
              <a:gd name="adj" fmla="val 50000"/>
            </a:avLst>
          </a:prstGeom>
          <a:noFill/>
          <a:ln>
            <a:noFill/>
          </a:ln>
        </p:spPr>
      </p:sp>
      <p:sp>
        <p:nvSpPr>
          <p:cNvPr id="467" name="Google Shape;467;p46"/>
          <p:cNvSpPr>
            <a:spLocks noGrp="1"/>
          </p:cNvSpPr>
          <p:nvPr>
            <p:ph type="pic" idx="3"/>
          </p:nvPr>
        </p:nvSpPr>
        <p:spPr>
          <a:xfrm>
            <a:off x="580725" y="3440225"/>
            <a:ext cx="1392900" cy="1292400"/>
          </a:xfrm>
          <a:prstGeom prst="chord">
            <a:avLst>
              <a:gd name="adj1" fmla="val 2700000"/>
              <a:gd name="adj2" fmla="val 20217993"/>
            </a:avLst>
          </a:prstGeom>
          <a:noFill/>
          <a:ln>
            <a:noFill/>
          </a:ln>
        </p:spPr>
      </p:sp>
      <p:sp>
        <p:nvSpPr>
          <p:cNvPr id="468" name="Google Shape;468;p46"/>
          <p:cNvSpPr>
            <a:spLocks noGrp="1"/>
          </p:cNvSpPr>
          <p:nvPr>
            <p:ph type="pic" idx="4"/>
          </p:nvPr>
        </p:nvSpPr>
        <p:spPr>
          <a:xfrm>
            <a:off x="7214900" y="3440300"/>
            <a:ext cx="1570200" cy="1292400"/>
          </a:xfrm>
          <a:prstGeom prst="roundRect">
            <a:avLst>
              <a:gd name="adj" fmla="val 16667"/>
            </a:avLst>
          </a:prstGeom>
          <a:noFill/>
          <a:ln>
            <a:noFill/>
          </a:ln>
        </p:spPr>
      </p:sp>
      <p:sp>
        <p:nvSpPr>
          <p:cNvPr id="469" name="Google Shape;469;p46"/>
          <p:cNvSpPr>
            <a:spLocks noGrp="1"/>
          </p:cNvSpPr>
          <p:nvPr>
            <p:ph type="pic" idx="5"/>
          </p:nvPr>
        </p:nvSpPr>
        <p:spPr>
          <a:xfrm>
            <a:off x="1937675" y="3433025"/>
            <a:ext cx="5030100" cy="1292400"/>
          </a:xfrm>
          <a:prstGeom prst="trapezoid">
            <a:avLst>
              <a:gd name="adj" fmla="val 25000"/>
            </a:avLst>
          </a:prstGeom>
          <a:noFill/>
          <a:ln>
            <a:noFill/>
          </a:ln>
        </p:spPr>
      </p:sp>
      <p:sp>
        <p:nvSpPr>
          <p:cNvPr id="470" name="Google Shape;470;p46"/>
          <p:cNvSpPr>
            <a:spLocks noGrp="1"/>
          </p:cNvSpPr>
          <p:nvPr>
            <p:ph type="pic" idx="6"/>
          </p:nvPr>
        </p:nvSpPr>
        <p:spPr>
          <a:xfrm>
            <a:off x="3858025" y="1856050"/>
            <a:ext cx="4927200" cy="1292400"/>
          </a:xfrm>
          <a:prstGeom prst="ellipse">
            <a:avLst/>
          </a:prstGeom>
          <a:noFill/>
          <a:ln>
            <a:noFill/>
          </a:ln>
        </p:spPr>
      </p:sp>
      <p:sp>
        <p:nvSpPr>
          <p:cNvPr id="471" name="Google Shape;471;p46"/>
          <p:cNvSpPr>
            <a:spLocks noGrp="1"/>
          </p:cNvSpPr>
          <p:nvPr>
            <p:ph type="pic" idx="7"/>
          </p:nvPr>
        </p:nvSpPr>
        <p:spPr>
          <a:xfrm>
            <a:off x="2165350" y="1856050"/>
            <a:ext cx="1430100" cy="1292400"/>
          </a:xfrm>
          <a:prstGeom prst="hexagon">
            <a:avLst>
              <a:gd name="adj" fmla="val 25000"/>
              <a:gd name="vf" fmla="val 115470"/>
            </a:avLst>
          </a:prstGeom>
          <a:noFill/>
          <a:ln>
            <a:noFill/>
          </a:ln>
        </p:spPr>
      </p:sp>
      <p:sp>
        <p:nvSpPr>
          <p:cNvPr id="472" name="Google Shape;472;p46"/>
          <p:cNvSpPr>
            <a:spLocks noGrp="1"/>
          </p:cNvSpPr>
          <p:nvPr>
            <p:ph type="pic" idx="8"/>
          </p:nvPr>
        </p:nvSpPr>
        <p:spPr>
          <a:xfrm>
            <a:off x="7492700" y="233225"/>
            <a:ext cx="1292400" cy="1292400"/>
          </a:xfrm>
          <a:prstGeom prst="teardrop">
            <a:avLst>
              <a:gd name="adj" fmla="val 100000"/>
            </a:avLst>
          </a:prstGeom>
          <a:noFill/>
          <a:ln>
            <a:noFill/>
          </a:ln>
        </p:spPr>
      </p:sp>
      <p:sp>
        <p:nvSpPr>
          <p:cNvPr id="473" name="Google Shape;473;p46"/>
          <p:cNvSpPr>
            <a:spLocks noGrp="1"/>
          </p:cNvSpPr>
          <p:nvPr>
            <p:ph type="pic" idx="9"/>
          </p:nvPr>
        </p:nvSpPr>
        <p:spPr>
          <a:xfrm>
            <a:off x="610250" y="271775"/>
            <a:ext cx="6838800" cy="1292400"/>
          </a:xfrm>
          <a:prstGeom prst="parallelogram">
            <a:avLst>
              <a:gd name="adj" fmla="val 25000"/>
            </a:avLst>
          </a:prstGeom>
          <a:noFill/>
          <a:ln>
            <a:noFill/>
          </a:ln>
        </p:spPr>
      </p:sp>
      <p:sp>
        <p:nvSpPr>
          <p:cNvPr id="474" name="Google Shape;474;p46"/>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6"/>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76" name="Google Shape;476;p46"/>
          <p:cNvSpPr txBox="1">
            <a:spLocks noGrp="1"/>
          </p:cNvSpPr>
          <p:nvPr>
            <p:ph type="subTitle" idx="13"/>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77" name="Google Shape;477;p46"/>
          <p:cNvSpPr txBox="1">
            <a:spLocks noGrp="1"/>
          </p:cNvSpPr>
          <p:nvPr>
            <p:ph type="subTitle" idx="14"/>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78" name="Google Shape;478;p46"/>
          <p:cNvSpPr txBox="1">
            <a:spLocks noGrp="1"/>
          </p:cNvSpPr>
          <p:nvPr>
            <p:ph type="body" idx="15"/>
          </p:nvPr>
        </p:nvSpPr>
        <p:spPr>
          <a:xfrm>
            <a:off x="610250" y="1525625"/>
            <a:ext cx="6515100" cy="365100"/>
          </a:xfrm>
          <a:prstGeom prst="rect">
            <a:avLst/>
          </a:prstGeom>
        </p:spPr>
        <p:txBody>
          <a:bodyPr spcFirstLastPara="1" wrap="square" lIns="91425" tIns="91425" rIns="91425" bIns="91425" anchor="t" anchorCtr="0">
            <a:noAutofit/>
          </a:bodyPr>
          <a:lstStyle>
            <a:lvl1pPr marL="457200" lvl="0"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marL="914400" lvl="1"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marL="1371600" lvl="2"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marL="1828800" lvl="3"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marL="2286000" lvl="4"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marL="2743200" lvl="5"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marL="3200400" lvl="6"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marL="3657600" lvl="7"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marL="4114800" lvl="8"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a:endParaRPr/>
          </a:p>
        </p:txBody>
      </p:sp>
      <p:sp>
        <p:nvSpPr>
          <p:cNvPr id="479" name="Google Shape;479;p46"/>
          <p:cNvSpPr txBox="1">
            <a:spLocks noGrp="1"/>
          </p:cNvSpPr>
          <p:nvPr>
            <p:ph type="body" idx="16"/>
          </p:nvPr>
        </p:nvSpPr>
        <p:spPr>
          <a:xfrm>
            <a:off x="7509425" y="1525625"/>
            <a:ext cx="1292400" cy="365100"/>
          </a:xfrm>
          <a:prstGeom prst="rect">
            <a:avLst/>
          </a:prstGeom>
        </p:spPr>
        <p:txBody>
          <a:bodyPr spcFirstLastPara="1" wrap="square" lIns="91425" tIns="91425" rIns="91425" bIns="91425" anchor="t" anchorCtr="0">
            <a:noAutofit/>
          </a:bodyPr>
          <a:lstStyle>
            <a:lvl1pPr marL="457200" lvl="0"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marL="914400" lvl="1"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marL="1371600" lvl="2"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marL="1828800" lvl="3"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marL="2286000" lvl="4"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marL="2743200" lvl="5"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marL="3200400" lvl="6"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marL="3657600" lvl="7"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marL="4114800" lvl="8"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a:endParaRPr/>
          </a:p>
        </p:txBody>
      </p:sp>
      <p:sp>
        <p:nvSpPr>
          <p:cNvPr id="480" name="Google Shape;480;p46"/>
          <p:cNvSpPr txBox="1">
            <a:spLocks noGrp="1"/>
          </p:cNvSpPr>
          <p:nvPr>
            <p:ph type="body" idx="17"/>
          </p:nvPr>
        </p:nvSpPr>
        <p:spPr>
          <a:xfrm>
            <a:off x="580725" y="3148450"/>
            <a:ext cx="1292400" cy="365100"/>
          </a:xfrm>
          <a:prstGeom prst="rect">
            <a:avLst/>
          </a:prstGeom>
        </p:spPr>
        <p:txBody>
          <a:bodyPr spcFirstLastPara="1" wrap="square" lIns="91425" tIns="91425" rIns="91425" bIns="91425" anchor="t" anchorCtr="0">
            <a:noAutofit/>
          </a:bodyPr>
          <a:lstStyle>
            <a:lvl1pPr marL="457200" lvl="0"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marL="914400" lvl="1"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marL="1371600" lvl="2"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marL="1828800" lvl="3"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marL="2286000" lvl="4"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marL="2743200" lvl="5"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marL="3200400" lvl="6"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marL="3657600" lvl="7"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marL="4114800" lvl="8"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a:endParaRPr/>
          </a:p>
        </p:txBody>
      </p:sp>
      <p:sp>
        <p:nvSpPr>
          <p:cNvPr id="481" name="Google Shape;481;p46"/>
          <p:cNvSpPr txBox="1">
            <a:spLocks noGrp="1"/>
          </p:cNvSpPr>
          <p:nvPr>
            <p:ph type="body" idx="18"/>
          </p:nvPr>
        </p:nvSpPr>
        <p:spPr>
          <a:xfrm>
            <a:off x="2165400" y="3148450"/>
            <a:ext cx="1430100" cy="365100"/>
          </a:xfrm>
          <a:prstGeom prst="rect">
            <a:avLst/>
          </a:prstGeom>
        </p:spPr>
        <p:txBody>
          <a:bodyPr spcFirstLastPara="1" wrap="square" lIns="91425" tIns="91425" rIns="91425" bIns="91425" anchor="t" anchorCtr="0">
            <a:noAutofit/>
          </a:bodyPr>
          <a:lstStyle>
            <a:lvl1pPr marL="457200" lvl="0"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marL="914400" lvl="1"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marL="1371600" lvl="2"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marL="1828800" lvl="3"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marL="2286000" lvl="4"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marL="2743200" lvl="5"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marL="3200400" lvl="6"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marL="3657600" lvl="7"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marL="4114800" lvl="8"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a:endParaRPr/>
          </a:p>
        </p:txBody>
      </p:sp>
      <p:sp>
        <p:nvSpPr>
          <p:cNvPr id="482" name="Google Shape;482;p46"/>
          <p:cNvSpPr txBox="1">
            <a:spLocks noGrp="1"/>
          </p:cNvSpPr>
          <p:nvPr>
            <p:ph type="body" idx="19"/>
          </p:nvPr>
        </p:nvSpPr>
        <p:spPr>
          <a:xfrm>
            <a:off x="3858025" y="3148450"/>
            <a:ext cx="4943700" cy="365100"/>
          </a:xfrm>
          <a:prstGeom prst="rect">
            <a:avLst/>
          </a:prstGeom>
        </p:spPr>
        <p:txBody>
          <a:bodyPr spcFirstLastPara="1" wrap="square" lIns="91425" tIns="91425" rIns="91425" bIns="91425" anchor="t" anchorCtr="0">
            <a:noAutofit/>
          </a:bodyPr>
          <a:lstStyle>
            <a:lvl1pPr marL="457200" lvl="0"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marL="914400" lvl="1"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marL="1371600" lvl="2"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marL="1828800" lvl="3"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marL="2286000" lvl="4"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marL="2743200" lvl="5"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marL="3200400" lvl="6"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marL="3657600" lvl="7"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marL="4114800" lvl="8"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a:endParaRPr/>
          </a:p>
        </p:txBody>
      </p:sp>
      <p:sp>
        <p:nvSpPr>
          <p:cNvPr id="483" name="Google Shape;483;p46"/>
          <p:cNvSpPr txBox="1">
            <a:spLocks noGrp="1"/>
          </p:cNvSpPr>
          <p:nvPr>
            <p:ph type="body" idx="20"/>
          </p:nvPr>
        </p:nvSpPr>
        <p:spPr>
          <a:xfrm>
            <a:off x="1937675" y="4725425"/>
            <a:ext cx="5030100" cy="365100"/>
          </a:xfrm>
          <a:prstGeom prst="rect">
            <a:avLst/>
          </a:prstGeom>
        </p:spPr>
        <p:txBody>
          <a:bodyPr spcFirstLastPara="1" wrap="square" lIns="91425" tIns="91425" rIns="91425" bIns="91425" anchor="t" anchorCtr="0">
            <a:noAutofit/>
          </a:bodyPr>
          <a:lstStyle>
            <a:lvl1pPr marL="457200" lvl="0"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marL="914400" lvl="1"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marL="1371600" lvl="2"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marL="1828800" lvl="3"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marL="2286000" lvl="4"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marL="2743200" lvl="5"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marL="3200400" lvl="6"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marL="3657600" lvl="7"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marL="4114800" lvl="8"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a:endParaRPr/>
          </a:p>
        </p:txBody>
      </p:sp>
      <p:sp>
        <p:nvSpPr>
          <p:cNvPr id="484" name="Google Shape;484;p46"/>
          <p:cNvSpPr txBox="1">
            <a:spLocks noGrp="1"/>
          </p:cNvSpPr>
          <p:nvPr>
            <p:ph type="body" idx="21"/>
          </p:nvPr>
        </p:nvSpPr>
        <p:spPr>
          <a:xfrm>
            <a:off x="610250" y="4725425"/>
            <a:ext cx="1263000" cy="365100"/>
          </a:xfrm>
          <a:prstGeom prst="rect">
            <a:avLst/>
          </a:prstGeom>
        </p:spPr>
        <p:txBody>
          <a:bodyPr spcFirstLastPara="1" wrap="square" lIns="91425" tIns="91425" rIns="91425" bIns="91425" anchor="t" anchorCtr="0">
            <a:noAutofit/>
          </a:bodyPr>
          <a:lstStyle>
            <a:lvl1pPr marL="457200" lvl="0"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marL="914400" lvl="1"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marL="1371600" lvl="2"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marL="1828800" lvl="3"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marL="2286000" lvl="4"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marL="2743200" lvl="5"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marL="3200400" lvl="6"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marL="3657600" lvl="7"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marL="4114800" lvl="8"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a:endParaRPr/>
          </a:p>
        </p:txBody>
      </p:sp>
      <p:sp>
        <p:nvSpPr>
          <p:cNvPr id="485" name="Google Shape;485;p46"/>
          <p:cNvSpPr txBox="1">
            <a:spLocks noGrp="1"/>
          </p:cNvSpPr>
          <p:nvPr>
            <p:ph type="body" idx="22"/>
          </p:nvPr>
        </p:nvSpPr>
        <p:spPr>
          <a:xfrm>
            <a:off x="7214900" y="4725425"/>
            <a:ext cx="1587000" cy="365100"/>
          </a:xfrm>
          <a:prstGeom prst="rect">
            <a:avLst/>
          </a:prstGeom>
        </p:spPr>
        <p:txBody>
          <a:bodyPr spcFirstLastPara="1" wrap="square" lIns="91425" tIns="91425" rIns="91425" bIns="91425" anchor="t" anchorCtr="0">
            <a:noAutofit/>
          </a:bodyPr>
          <a:lstStyle>
            <a:lvl1pPr marL="457200" lvl="0"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marL="914400" lvl="1"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marL="1371600" lvl="2"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marL="1828800" lvl="3"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marL="2286000" lvl="4"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marL="2743200" lvl="5"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marL="3200400" lvl="6"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marL="3657600" lvl="7"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marL="4114800" lvl="8"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Gallery 2">
  <p:cSld name="CUSTOM_12">
    <p:bg>
      <p:bgPr>
        <a:solidFill>
          <a:schemeClr val="dk1"/>
        </a:solidFill>
        <a:effectLst/>
      </p:bgPr>
    </p:bg>
    <p:spTree>
      <p:nvGrpSpPr>
        <p:cNvPr id="1" name="Shape 486"/>
        <p:cNvGrpSpPr/>
        <p:nvPr/>
      </p:nvGrpSpPr>
      <p:grpSpPr>
        <a:xfrm>
          <a:off x="0" y="0"/>
          <a:ext cx="0" cy="0"/>
          <a:chOff x="0" y="0"/>
          <a:chExt cx="0" cy="0"/>
        </a:xfrm>
      </p:grpSpPr>
      <p:sp>
        <p:nvSpPr>
          <p:cNvPr id="487" name="Google Shape;487;p47"/>
          <p:cNvSpPr>
            <a:spLocks noGrp="1"/>
          </p:cNvSpPr>
          <p:nvPr>
            <p:ph type="pic" idx="2"/>
          </p:nvPr>
        </p:nvSpPr>
        <p:spPr>
          <a:xfrm>
            <a:off x="1300175" y="354000"/>
            <a:ext cx="4204800" cy="2957100"/>
          </a:xfrm>
          <a:prstGeom prst="parallelogram">
            <a:avLst>
              <a:gd name="adj" fmla="val 41235"/>
            </a:avLst>
          </a:prstGeom>
          <a:noFill/>
          <a:ln>
            <a:noFill/>
          </a:ln>
        </p:spPr>
      </p:sp>
      <p:sp>
        <p:nvSpPr>
          <p:cNvPr id="488" name="Google Shape;488;p47"/>
          <p:cNvSpPr>
            <a:spLocks noGrp="1"/>
          </p:cNvSpPr>
          <p:nvPr>
            <p:ph type="pic" idx="3"/>
          </p:nvPr>
        </p:nvSpPr>
        <p:spPr>
          <a:xfrm>
            <a:off x="4894175" y="354000"/>
            <a:ext cx="3907800" cy="1478400"/>
          </a:xfrm>
          <a:prstGeom prst="parallelogram">
            <a:avLst>
              <a:gd name="adj" fmla="val 41235"/>
            </a:avLst>
          </a:prstGeom>
          <a:noFill/>
          <a:ln>
            <a:noFill/>
          </a:ln>
        </p:spPr>
      </p:sp>
      <p:sp>
        <p:nvSpPr>
          <p:cNvPr id="489" name="Google Shape;489;p47"/>
          <p:cNvSpPr>
            <a:spLocks noGrp="1"/>
          </p:cNvSpPr>
          <p:nvPr>
            <p:ph type="pic" idx="4"/>
          </p:nvPr>
        </p:nvSpPr>
        <p:spPr>
          <a:xfrm>
            <a:off x="4280325" y="1832550"/>
            <a:ext cx="2579700" cy="1478400"/>
          </a:xfrm>
          <a:prstGeom prst="parallelogram">
            <a:avLst>
              <a:gd name="adj" fmla="val 41235"/>
            </a:avLst>
          </a:prstGeom>
          <a:noFill/>
          <a:ln>
            <a:noFill/>
          </a:ln>
        </p:spPr>
      </p:sp>
      <p:sp>
        <p:nvSpPr>
          <p:cNvPr id="490" name="Google Shape;490;p47"/>
          <p:cNvSpPr>
            <a:spLocks noGrp="1"/>
          </p:cNvSpPr>
          <p:nvPr>
            <p:ph type="pic" idx="5"/>
          </p:nvPr>
        </p:nvSpPr>
        <p:spPr>
          <a:xfrm>
            <a:off x="5660175" y="1832550"/>
            <a:ext cx="2537100" cy="2957100"/>
          </a:xfrm>
          <a:prstGeom prst="parallelogram">
            <a:avLst>
              <a:gd name="adj" fmla="val 41235"/>
            </a:avLst>
          </a:prstGeom>
          <a:noFill/>
          <a:ln>
            <a:noFill/>
          </a:ln>
        </p:spPr>
      </p:sp>
      <p:sp>
        <p:nvSpPr>
          <p:cNvPr id="491" name="Google Shape;491;p47"/>
          <p:cNvSpPr>
            <a:spLocks noGrp="1"/>
          </p:cNvSpPr>
          <p:nvPr>
            <p:ph type="pic" idx="6"/>
          </p:nvPr>
        </p:nvSpPr>
        <p:spPr>
          <a:xfrm>
            <a:off x="695350" y="3311100"/>
            <a:ext cx="5587500" cy="1478400"/>
          </a:xfrm>
          <a:prstGeom prst="parallelogram">
            <a:avLst>
              <a:gd name="adj" fmla="val 41235"/>
            </a:avLst>
          </a:prstGeom>
          <a:noFill/>
          <a:ln>
            <a:noFill/>
          </a:ln>
        </p:spPr>
      </p:sp>
      <p:sp>
        <p:nvSpPr>
          <p:cNvPr id="492" name="Google Shape;492;p47"/>
          <p:cNvSpPr/>
          <p:nvPr/>
        </p:nvSpPr>
        <p:spPr>
          <a:xfrm>
            <a:off x="100" y="0"/>
            <a:ext cx="34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7"/>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94" name="Google Shape;494;p47"/>
          <p:cNvSpPr txBox="1">
            <a:spLocks noGrp="1"/>
          </p:cNvSpPr>
          <p:nvPr>
            <p:ph type="subTitle" idx="7"/>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95" name="Google Shape;495;p47"/>
          <p:cNvSpPr txBox="1">
            <a:spLocks noGrp="1"/>
          </p:cNvSpPr>
          <p:nvPr>
            <p:ph type="subTitle" idx="8"/>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6"/>
        <p:cNvGrpSpPr/>
        <p:nvPr/>
      </p:nvGrpSpPr>
      <p:grpSpPr>
        <a:xfrm>
          <a:off x="0" y="0"/>
          <a:ext cx="0" cy="0"/>
          <a:chOff x="0" y="0"/>
          <a:chExt cx="0" cy="0"/>
        </a:xfrm>
      </p:grpSpPr>
      <p:sp>
        <p:nvSpPr>
          <p:cNvPr id="497" name="Google Shape;497;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498"/>
        <p:cNvGrpSpPr/>
        <p:nvPr/>
      </p:nvGrpSpPr>
      <p:grpSpPr>
        <a:xfrm>
          <a:off x="0" y="0"/>
          <a:ext cx="0" cy="0"/>
          <a:chOff x="0" y="0"/>
          <a:chExt cx="0" cy="0"/>
        </a:xfrm>
      </p:grpSpPr>
      <p:sp>
        <p:nvSpPr>
          <p:cNvPr id="499" name="Google Shape;499;p4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0" name="Google Shape;500;p4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
        <p:nvSpPr>
          <p:cNvPr id="501" name="Google Shape;501;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02"/>
        <p:cNvGrpSpPr/>
        <p:nvPr/>
      </p:nvGrpSpPr>
      <p:grpSpPr>
        <a:xfrm>
          <a:off x="0" y="0"/>
          <a:ext cx="0" cy="0"/>
          <a:chOff x="0" y="0"/>
          <a:chExt cx="0" cy="0"/>
        </a:xfrm>
      </p:grpSpPr>
      <p:sp>
        <p:nvSpPr>
          <p:cNvPr id="503" name="Google Shape;503;p5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04" name="Google Shape;504;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505"/>
        <p:cNvGrpSpPr/>
        <p:nvPr/>
      </p:nvGrpSpPr>
      <p:grpSpPr>
        <a:xfrm>
          <a:off x="0" y="0"/>
          <a:ext cx="0" cy="0"/>
          <a:chOff x="0" y="0"/>
          <a:chExt cx="0" cy="0"/>
        </a:xfrm>
      </p:grpSpPr>
      <p:sp>
        <p:nvSpPr>
          <p:cNvPr id="506" name="Google Shape;506;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507" name="Google Shape;507;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08" name="Google Shape;508;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
    <p:spTree>
      <p:nvGrpSpPr>
        <p:cNvPr id="1" name="Shape 509"/>
        <p:cNvGrpSpPr/>
        <p:nvPr/>
      </p:nvGrpSpPr>
      <p:grpSpPr>
        <a:xfrm>
          <a:off x="0" y="0"/>
          <a:ext cx="0" cy="0"/>
          <a:chOff x="0" y="0"/>
          <a:chExt cx="0" cy="0"/>
        </a:xfrm>
      </p:grpSpPr>
      <p:sp>
        <p:nvSpPr>
          <p:cNvPr id="510" name="Google Shape;510;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511" name="Google Shape;511;p5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12" name="Google Shape;512;p5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13" name="Google Shape;513;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514"/>
        <p:cNvGrpSpPr/>
        <p:nvPr/>
      </p:nvGrpSpPr>
      <p:grpSpPr>
        <a:xfrm>
          <a:off x="0" y="0"/>
          <a:ext cx="0" cy="0"/>
          <a:chOff x="0" y="0"/>
          <a:chExt cx="0" cy="0"/>
        </a:xfrm>
      </p:grpSpPr>
      <p:sp>
        <p:nvSpPr>
          <p:cNvPr id="515" name="Google Shape;515;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516" name="Google Shape;516;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517"/>
        <p:cNvGrpSpPr/>
        <p:nvPr/>
      </p:nvGrpSpPr>
      <p:grpSpPr>
        <a:xfrm>
          <a:off x="0" y="0"/>
          <a:ext cx="0" cy="0"/>
          <a:chOff x="0" y="0"/>
          <a:chExt cx="0" cy="0"/>
        </a:xfrm>
      </p:grpSpPr>
      <p:sp>
        <p:nvSpPr>
          <p:cNvPr id="518" name="Google Shape;518;p5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19" name="Google Shape;519;p5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20" name="Google Shape;520;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521"/>
        <p:cNvGrpSpPr/>
        <p:nvPr/>
      </p:nvGrpSpPr>
      <p:grpSpPr>
        <a:xfrm>
          <a:off x="0" y="0"/>
          <a:ext cx="0" cy="0"/>
          <a:chOff x="0" y="0"/>
          <a:chExt cx="0" cy="0"/>
        </a:xfrm>
      </p:grpSpPr>
      <p:sp>
        <p:nvSpPr>
          <p:cNvPr id="522" name="Google Shape;522;p5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23" name="Google Shape;523;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524"/>
        <p:cNvGrpSpPr/>
        <p:nvPr/>
      </p:nvGrpSpPr>
      <p:grpSpPr>
        <a:xfrm>
          <a:off x="0" y="0"/>
          <a:ext cx="0" cy="0"/>
          <a:chOff x="0" y="0"/>
          <a:chExt cx="0" cy="0"/>
        </a:xfrm>
      </p:grpSpPr>
      <p:sp>
        <p:nvSpPr>
          <p:cNvPr id="525" name="Google Shape;525;p56"/>
          <p:cNvSpPr/>
          <p:nvPr/>
        </p:nvSpPr>
        <p:spPr>
          <a:xfrm>
            <a:off x="4572000" y="-125"/>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27" name="Google Shape;527;p5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528" name="Google Shape;528;p5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29" name="Google Shape;529;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530"/>
        <p:cNvGrpSpPr/>
        <p:nvPr/>
      </p:nvGrpSpPr>
      <p:grpSpPr>
        <a:xfrm>
          <a:off x="0" y="0"/>
          <a:ext cx="0" cy="0"/>
          <a:chOff x="0" y="0"/>
          <a:chExt cx="0" cy="0"/>
        </a:xfrm>
      </p:grpSpPr>
      <p:sp>
        <p:nvSpPr>
          <p:cNvPr id="531" name="Google Shape;531;p5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100"/>
              <a:buNone/>
              <a:defRPr/>
            </a:lvl1pPr>
          </a:lstStyle>
          <a:p>
            <a:endParaRPr/>
          </a:p>
        </p:txBody>
      </p:sp>
      <p:sp>
        <p:nvSpPr>
          <p:cNvPr id="532" name="Google Shape;532;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533"/>
        <p:cNvGrpSpPr/>
        <p:nvPr/>
      </p:nvGrpSpPr>
      <p:grpSpPr>
        <a:xfrm>
          <a:off x="0" y="0"/>
          <a:ext cx="0" cy="0"/>
          <a:chOff x="0" y="0"/>
          <a:chExt cx="0" cy="0"/>
        </a:xfrm>
      </p:grpSpPr>
      <p:sp>
        <p:nvSpPr>
          <p:cNvPr id="534" name="Google Shape;534;p5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5" name="Google Shape;535;p5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536" name="Google Shape;536;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537"/>
        <p:cNvGrpSpPr/>
        <p:nvPr/>
      </p:nvGrpSpPr>
      <p:grpSpPr>
        <a:xfrm>
          <a:off x="0" y="0"/>
          <a:ext cx="0" cy="0"/>
          <a:chOff x="0" y="0"/>
          <a:chExt cx="0" cy="0"/>
        </a:xfrm>
      </p:grpSpPr>
      <p:sp>
        <p:nvSpPr>
          <p:cNvPr id="538" name="Google Shape;538;p59"/>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539" name="Google Shape;539;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40" name="Google Shape;540;p59"/>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41" name="Google Shape;541;p59"/>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42" name="Google Shape;542;p59"/>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43" name="Google Shape;543;p59"/>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44" name="Google Shape;544;p59"/>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45" name="Google Shape;545;p59"/>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546"/>
        <p:cNvGrpSpPr/>
        <p:nvPr/>
      </p:nvGrpSpPr>
      <p:grpSpPr>
        <a:xfrm>
          <a:off x="0" y="0"/>
          <a:ext cx="0" cy="0"/>
          <a:chOff x="0" y="0"/>
          <a:chExt cx="0" cy="0"/>
        </a:xfrm>
      </p:grpSpPr>
      <p:sp>
        <p:nvSpPr>
          <p:cNvPr id="547" name="Google Shape;547;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548" name="Google Shape;548;p60"/>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9" name="Google Shape;549;p60"/>
          <p:cNvSpPr>
            <a:spLocks noGrp="1"/>
          </p:cNvSpPr>
          <p:nvPr>
            <p:ph type="pic" idx="2"/>
          </p:nvPr>
        </p:nvSpPr>
        <p:spPr>
          <a:xfrm>
            <a:off x="4992024" y="1152775"/>
            <a:ext cx="3840300" cy="3416400"/>
          </a:xfrm>
          <a:prstGeom prst="rect">
            <a:avLst/>
          </a:prstGeom>
          <a:noFill/>
          <a:ln>
            <a:noFill/>
          </a:ln>
        </p:spPr>
      </p:sp>
      <p:sp>
        <p:nvSpPr>
          <p:cNvPr id="550" name="Google Shape;550;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wo big ideas">
  <p:cSld name="CUSTOM_1_1">
    <p:spTree>
      <p:nvGrpSpPr>
        <p:cNvPr id="1" name="Shape 551"/>
        <p:cNvGrpSpPr/>
        <p:nvPr/>
      </p:nvGrpSpPr>
      <p:grpSpPr>
        <a:xfrm>
          <a:off x="0" y="0"/>
          <a:ext cx="0" cy="0"/>
          <a:chOff x="0" y="0"/>
          <a:chExt cx="0" cy="0"/>
        </a:xfrm>
      </p:grpSpPr>
      <p:sp>
        <p:nvSpPr>
          <p:cNvPr id="552" name="Google Shape;552;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53" name="Google Shape;553;p61"/>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54" name="Google Shape;554;p61"/>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5" name="Google Shape;555;p61"/>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6" name="Google Shape;556;p61"/>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57" name="Google Shape;557;p61"/>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hree big ideas">
  <p:cSld name="CUSTOM_2_2_2">
    <p:spTree>
      <p:nvGrpSpPr>
        <p:cNvPr id="1" name="Shape 558"/>
        <p:cNvGrpSpPr/>
        <p:nvPr/>
      </p:nvGrpSpPr>
      <p:grpSpPr>
        <a:xfrm>
          <a:off x="0" y="0"/>
          <a:ext cx="0" cy="0"/>
          <a:chOff x="0" y="0"/>
          <a:chExt cx="0" cy="0"/>
        </a:xfrm>
      </p:grpSpPr>
      <p:sp>
        <p:nvSpPr>
          <p:cNvPr id="559" name="Google Shape;559;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60" name="Google Shape;560;p62"/>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61" name="Google Shape;561;p62"/>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62" name="Google Shape;562;p62"/>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63" name="Google Shape;563;p62"/>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64" name="Google Shape;564;p62"/>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65" name="Google Shape;565;p62"/>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66" name="Google Shape;566;p62"/>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567"/>
        <p:cNvGrpSpPr/>
        <p:nvPr/>
      </p:nvGrpSpPr>
      <p:grpSpPr>
        <a:xfrm>
          <a:off x="0" y="0"/>
          <a:ext cx="0" cy="0"/>
          <a:chOff x="0" y="0"/>
          <a:chExt cx="0" cy="0"/>
        </a:xfrm>
      </p:grpSpPr>
      <p:sp>
        <p:nvSpPr>
          <p:cNvPr id="568" name="Google Shape;568;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69" name="Google Shape;569;p63"/>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70" name="Google Shape;570;p63"/>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71" name="Google Shape;571;p63"/>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72" name="Google Shape;572;p63"/>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73" name="Google Shape;573;p63"/>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74" name="Google Shape;574;p63"/>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75" name="Google Shape;575;p63"/>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76" name="Google Shape;576;p63"/>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77" name="Google Shape;577;p63"/>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578"/>
        <p:cNvGrpSpPr/>
        <p:nvPr/>
      </p:nvGrpSpPr>
      <p:grpSpPr>
        <a:xfrm>
          <a:off x="0" y="0"/>
          <a:ext cx="0" cy="0"/>
          <a:chOff x="0" y="0"/>
          <a:chExt cx="0" cy="0"/>
        </a:xfrm>
      </p:grpSpPr>
      <p:sp>
        <p:nvSpPr>
          <p:cNvPr id="579" name="Google Shape;579;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580" name="Google Shape;580;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81" name="Google Shape;581;p64"/>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582"/>
        <p:cNvGrpSpPr/>
        <p:nvPr/>
      </p:nvGrpSpPr>
      <p:grpSpPr>
        <a:xfrm>
          <a:off x="0" y="0"/>
          <a:ext cx="0" cy="0"/>
          <a:chOff x="0" y="0"/>
          <a:chExt cx="0" cy="0"/>
        </a:xfrm>
      </p:grpSpPr>
      <p:sp>
        <p:nvSpPr>
          <p:cNvPr id="583" name="Google Shape;583;p65"/>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4" name="Google Shape;584;p65"/>
          <p:cNvSpPr>
            <a:spLocks noGrp="1"/>
          </p:cNvSpPr>
          <p:nvPr>
            <p:ph type="pic" idx="2"/>
          </p:nvPr>
        </p:nvSpPr>
        <p:spPr>
          <a:xfrm>
            <a:off x="4804825" y="1133300"/>
            <a:ext cx="4027500" cy="2392800"/>
          </a:xfrm>
          <a:prstGeom prst="rect">
            <a:avLst/>
          </a:prstGeom>
          <a:noFill/>
          <a:ln>
            <a:noFill/>
          </a:ln>
        </p:spPr>
      </p:sp>
      <p:sp>
        <p:nvSpPr>
          <p:cNvPr id="585" name="Google Shape;585;p65"/>
          <p:cNvSpPr>
            <a:spLocks noGrp="1"/>
          </p:cNvSpPr>
          <p:nvPr>
            <p:ph type="pic" idx="3"/>
          </p:nvPr>
        </p:nvSpPr>
        <p:spPr>
          <a:xfrm>
            <a:off x="311725" y="1133300"/>
            <a:ext cx="4027500" cy="2392800"/>
          </a:xfrm>
          <a:prstGeom prst="rect">
            <a:avLst/>
          </a:prstGeom>
          <a:noFill/>
          <a:ln>
            <a:noFill/>
          </a:ln>
        </p:spPr>
      </p:sp>
      <p:sp>
        <p:nvSpPr>
          <p:cNvPr id="586" name="Google Shape;586;p65"/>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7" name="Google Shape;587;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88" name="Google Shape;588;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589" name="Google Shape;589;p65"/>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590" name="Google Shape;590;p65"/>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591"/>
        <p:cNvGrpSpPr/>
        <p:nvPr/>
      </p:nvGrpSpPr>
      <p:grpSpPr>
        <a:xfrm>
          <a:off x="0" y="0"/>
          <a:ext cx="0" cy="0"/>
          <a:chOff x="0" y="0"/>
          <a:chExt cx="0" cy="0"/>
        </a:xfrm>
      </p:grpSpPr>
      <p:sp>
        <p:nvSpPr>
          <p:cNvPr id="592" name="Google Shape;592;p66"/>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93" name="Google Shape;593;p66"/>
          <p:cNvSpPr>
            <a:spLocks noGrp="1"/>
          </p:cNvSpPr>
          <p:nvPr>
            <p:ph type="pic" idx="2"/>
          </p:nvPr>
        </p:nvSpPr>
        <p:spPr>
          <a:xfrm>
            <a:off x="6205225" y="1128325"/>
            <a:ext cx="2627100" cy="2273100"/>
          </a:xfrm>
          <a:prstGeom prst="rect">
            <a:avLst/>
          </a:prstGeom>
          <a:noFill/>
          <a:ln>
            <a:noFill/>
          </a:ln>
        </p:spPr>
      </p:sp>
      <p:sp>
        <p:nvSpPr>
          <p:cNvPr id="594" name="Google Shape;594;p66"/>
          <p:cNvSpPr>
            <a:spLocks noGrp="1"/>
          </p:cNvSpPr>
          <p:nvPr>
            <p:ph type="pic" idx="3"/>
          </p:nvPr>
        </p:nvSpPr>
        <p:spPr>
          <a:xfrm>
            <a:off x="311725" y="1128325"/>
            <a:ext cx="2627100" cy="2273100"/>
          </a:xfrm>
          <a:prstGeom prst="rect">
            <a:avLst/>
          </a:prstGeom>
          <a:noFill/>
          <a:ln>
            <a:noFill/>
          </a:ln>
        </p:spPr>
      </p:sp>
      <p:sp>
        <p:nvSpPr>
          <p:cNvPr id="595" name="Google Shape;595;p66"/>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96" name="Google Shape;596;p66"/>
          <p:cNvSpPr>
            <a:spLocks noGrp="1"/>
          </p:cNvSpPr>
          <p:nvPr>
            <p:ph type="pic" idx="5"/>
          </p:nvPr>
        </p:nvSpPr>
        <p:spPr>
          <a:xfrm>
            <a:off x="3255250" y="1128325"/>
            <a:ext cx="2627100" cy="2273100"/>
          </a:xfrm>
          <a:prstGeom prst="rect">
            <a:avLst/>
          </a:prstGeom>
          <a:noFill/>
          <a:ln>
            <a:noFill/>
          </a:ln>
        </p:spPr>
      </p:sp>
      <p:sp>
        <p:nvSpPr>
          <p:cNvPr id="597" name="Google Shape;597;p66"/>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98" name="Google Shape;598;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99" name="Google Shape;599;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600" name="Google Shape;600;p66"/>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601" name="Google Shape;601;p66"/>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602" name="Google Shape;602;p66"/>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603"/>
        <p:cNvGrpSpPr/>
        <p:nvPr/>
      </p:nvGrpSpPr>
      <p:grpSpPr>
        <a:xfrm>
          <a:off x="0" y="0"/>
          <a:ext cx="0" cy="0"/>
          <a:chOff x="0" y="0"/>
          <a:chExt cx="0" cy="0"/>
        </a:xfrm>
      </p:grpSpPr>
      <p:sp>
        <p:nvSpPr>
          <p:cNvPr id="604" name="Google Shape;604;p67"/>
          <p:cNvSpPr>
            <a:spLocks noGrp="1"/>
          </p:cNvSpPr>
          <p:nvPr>
            <p:ph type="pic" idx="2"/>
          </p:nvPr>
        </p:nvSpPr>
        <p:spPr>
          <a:xfrm>
            <a:off x="311700" y="445025"/>
            <a:ext cx="8520600" cy="4218300"/>
          </a:xfrm>
          <a:prstGeom prst="rect">
            <a:avLst/>
          </a:prstGeom>
          <a:noFill/>
          <a:ln>
            <a:noFill/>
          </a:ln>
        </p:spPr>
      </p:sp>
      <p:sp>
        <p:nvSpPr>
          <p:cNvPr id="605" name="Google Shape;605;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606"/>
        <p:cNvGrpSpPr/>
        <p:nvPr/>
      </p:nvGrpSpPr>
      <p:grpSpPr>
        <a:xfrm>
          <a:off x="0" y="0"/>
          <a:ext cx="0" cy="0"/>
          <a:chOff x="0" y="0"/>
          <a:chExt cx="0" cy="0"/>
        </a:xfrm>
      </p:grpSpPr>
      <p:sp>
        <p:nvSpPr>
          <p:cNvPr id="607" name="Google Shape;607;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08" name="Google Shape;608;p68"/>
          <p:cNvSpPr>
            <a:spLocks noGrp="1"/>
          </p:cNvSpPr>
          <p:nvPr>
            <p:ph type="pic" idx="2"/>
          </p:nvPr>
        </p:nvSpPr>
        <p:spPr>
          <a:xfrm>
            <a:off x="3389600" y="118913"/>
            <a:ext cx="1643700" cy="1535100"/>
          </a:xfrm>
          <a:prstGeom prst="rect">
            <a:avLst/>
          </a:prstGeom>
          <a:noFill/>
          <a:ln>
            <a:noFill/>
          </a:ln>
        </p:spPr>
      </p:sp>
      <p:sp>
        <p:nvSpPr>
          <p:cNvPr id="609" name="Google Shape;609;p68"/>
          <p:cNvSpPr>
            <a:spLocks noGrp="1"/>
          </p:cNvSpPr>
          <p:nvPr>
            <p:ph type="pic" idx="3"/>
          </p:nvPr>
        </p:nvSpPr>
        <p:spPr>
          <a:xfrm>
            <a:off x="5195935" y="118913"/>
            <a:ext cx="1643700" cy="1535100"/>
          </a:xfrm>
          <a:prstGeom prst="rect">
            <a:avLst/>
          </a:prstGeom>
          <a:noFill/>
          <a:ln>
            <a:noFill/>
          </a:ln>
        </p:spPr>
      </p:sp>
      <p:sp>
        <p:nvSpPr>
          <p:cNvPr id="610" name="Google Shape;610;p68"/>
          <p:cNvSpPr>
            <a:spLocks noGrp="1"/>
          </p:cNvSpPr>
          <p:nvPr>
            <p:ph type="pic" idx="4"/>
          </p:nvPr>
        </p:nvSpPr>
        <p:spPr>
          <a:xfrm>
            <a:off x="7002270" y="118913"/>
            <a:ext cx="1643700" cy="1535100"/>
          </a:xfrm>
          <a:prstGeom prst="rect">
            <a:avLst/>
          </a:prstGeom>
          <a:noFill/>
          <a:ln>
            <a:noFill/>
          </a:ln>
        </p:spPr>
      </p:sp>
      <p:sp>
        <p:nvSpPr>
          <p:cNvPr id="611" name="Google Shape;611;p68"/>
          <p:cNvSpPr>
            <a:spLocks noGrp="1"/>
          </p:cNvSpPr>
          <p:nvPr>
            <p:ph type="pic" idx="5"/>
          </p:nvPr>
        </p:nvSpPr>
        <p:spPr>
          <a:xfrm>
            <a:off x="3389588" y="1804212"/>
            <a:ext cx="1643700" cy="1535100"/>
          </a:xfrm>
          <a:prstGeom prst="rect">
            <a:avLst/>
          </a:prstGeom>
          <a:noFill/>
          <a:ln>
            <a:noFill/>
          </a:ln>
        </p:spPr>
      </p:sp>
      <p:sp>
        <p:nvSpPr>
          <p:cNvPr id="612" name="Google Shape;612;p68"/>
          <p:cNvSpPr>
            <a:spLocks noGrp="1"/>
          </p:cNvSpPr>
          <p:nvPr>
            <p:ph type="pic" idx="6"/>
          </p:nvPr>
        </p:nvSpPr>
        <p:spPr>
          <a:xfrm>
            <a:off x="5195922" y="1804212"/>
            <a:ext cx="1643700" cy="1535100"/>
          </a:xfrm>
          <a:prstGeom prst="rect">
            <a:avLst/>
          </a:prstGeom>
          <a:noFill/>
          <a:ln>
            <a:noFill/>
          </a:ln>
        </p:spPr>
      </p:sp>
      <p:sp>
        <p:nvSpPr>
          <p:cNvPr id="613" name="Google Shape;613;p68"/>
          <p:cNvSpPr>
            <a:spLocks noGrp="1"/>
          </p:cNvSpPr>
          <p:nvPr>
            <p:ph type="pic" idx="7"/>
          </p:nvPr>
        </p:nvSpPr>
        <p:spPr>
          <a:xfrm>
            <a:off x="7002257" y="1804212"/>
            <a:ext cx="1643700" cy="1535100"/>
          </a:xfrm>
          <a:prstGeom prst="rect">
            <a:avLst/>
          </a:prstGeom>
          <a:noFill/>
          <a:ln>
            <a:noFill/>
          </a:ln>
        </p:spPr>
      </p:sp>
      <p:sp>
        <p:nvSpPr>
          <p:cNvPr id="614" name="Google Shape;614;p68"/>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615" name="Google Shape;615;p68"/>
          <p:cNvSpPr>
            <a:spLocks noGrp="1"/>
          </p:cNvSpPr>
          <p:nvPr>
            <p:ph type="pic" idx="8"/>
          </p:nvPr>
        </p:nvSpPr>
        <p:spPr>
          <a:xfrm>
            <a:off x="3389588" y="3489487"/>
            <a:ext cx="1643700" cy="1535100"/>
          </a:xfrm>
          <a:prstGeom prst="rect">
            <a:avLst/>
          </a:prstGeom>
          <a:noFill/>
          <a:ln>
            <a:noFill/>
          </a:ln>
        </p:spPr>
      </p:sp>
      <p:sp>
        <p:nvSpPr>
          <p:cNvPr id="616" name="Google Shape;616;p68"/>
          <p:cNvSpPr>
            <a:spLocks noGrp="1"/>
          </p:cNvSpPr>
          <p:nvPr>
            <p:ph type="pic" idx="9"/>
          </p:nvPr>
        </p:nvSpPr>
        <p:spPr>
          <a:xfrm>
            <a:off x="5195922" y="3489487"/>
            <a:ext cx="1643700" cy="1535100"/>
          </a:xfrm>
          <a:prstGeom prst="rect">
            <a:avLst/>
          </a:prstGeom>
          <a:noFill/>
          <a:ln>
            <a:noFill/>
          </a:ln>
        </p:spPr>
      </p:sp>
      <p:sp>
        <p:nvSpPr>
          <p:cNvPr id="617" name="Google Shape;617;p68"/>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theme" Target="../theme/theme2.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47550" y="84350"/>
            <a:ext cx="8454300" cy="3376200"/>
          </a:xfrm>
          <a:prstGeom prst="rect">
            <a:avLst/>
          </a:prstGeom>
          <a:noFill/>
          <a:ln>
            <a:noFill/>
          </a:ln>
        </p:spPr>
        <p:txBody>
          <a:bodyPr spcFirstLastPara="1" wrap="square" lIns="91425" tIns="91425" rIns="91425" bIns="91425" anchor="t" anchorCtr="0">
            <a:noAutofit/>
          </a:bodyPr>
          <a:lstStyle>
            <a:lvl1pPr lvl="0">
              <a:lnSpc>
                <a:spcPct val="80000"/>
              </a:lnSpc>
              <a:spcBef>
                <a:spcPts val="0"/>
              </a:spcBef>
              <a:spcAft>
                <a:spcPts val="0"/>
              </a:spcAft>
              <a:buClr>
                <a:schemeClr val="dk1"/>
              </a:buClr>
              <a:buSzPts val="5600"/>
              <a:buFont typeface="Unbounded"/>
              <a:buNone/>
              <a:defRPr sz="5600">
                <a:solidFill>
                  <a:schemeClr val="dk1"/>
                </a:solidFill>
                <a:latin typeface="Unbounded"/>
                <a:ea typeface="Unbounded"/>
                <a:cs typeface="Unbounded"/>
                <a:sym typeface="Unbounded"/>
              </a:defRPr>
            </a:lvl1pPr>
            <a:lvl2pPr lvl="1">
              <a:lnSpc>
                <a:spcPct val="80000"/>
              </a:lnSpc>
              <a:spcBef>
                <a:spcPts val="0"/>
              </a:spcBef>
              <a:spcAft>
                <a:spcPts val="0"/>
              </a:spcAft>
              <a:buSzPts val="5600"/>
              <a:buFont typeface="Unbounded"/>
              <a:buNone/>
              <a:defRPr sz="5600">
                <a:latin typeface="Unbounded"/>
                <a:ea typeface="Unbounded"/>
                <a:cs typeface="Unbounded"/>
                <a:sym typeface="Unbounded"/>
              </a:defRPr>
            </a:lvl2pPr>
            <a:lvl3pPr lvl="2">
              <a:lnSpc>
                <a:spcPct val="80000"/>
              </a:lnSpc>
              <a:spcBef>
                <a:spcPts val="0"/>
              </a:spcBef>
              <a:spcAft>
                <a:spcPts val="0"/>
              </a:spcAft>
              <a:buSzPts val="5600"/>
              <a:buFont typeface="Unbounded"/>
              <a:buNone/>
              <a:defRPr sz="5600">
                <a:latin typeface="Unbounded"/>
                <a:ea typeface="Unbounded"/>
                <a:cs typeface="Unbounded"/>
                <a:sym typeface="Unbounded"/>
              </a:defRPr>
            </a:lvl3pPr>
            <a:lvl4pPr lvl="3">
              <a:lnSpc>
                <a:spcPct val="80000"/>
              </a:lnSpc>
              <a:spcBef>
                <a:spcPts val="0"/>
              </a:spcBef>
              <a:spcAft>
                <a:spcPts val="0"/>
              </a:spcAft>
              <a:buSzPts val="5600"/>
              <a:buFont typeface="Unbounded"/>
              <a:buNone/>
              <a:defRPr sz="5600">
                <a:latin typeface="Unbounded"/>
                <a:ea typeface="Unbounded"/>
                <a:cs typeface="Unbounded"/>
                <a:sym typeface="Unbounded"/>
              </a:defRPr>
            </a:lvl4pPr>
            <a:lvl5pPr lvl="4">
              <a:lnSpc>
                <a:spcPct val="80000"/>
              </a:lnSpc>
              <a:spcBef>
                <a:spcPts val="0"/>
              </a:spcBef>
              <a:spcAft>
                <a:spcPts val="0"/>
              </a:spcAft>
              <a:buSzPts val="5600"/>
              <a:buFont typeface="Unbounded"/>
              <a:buNone/>
              <a:defRPr sz="5600">
                <a:latin typeface="Unbounded"/>
                <a:ea typeface="Unbounded"/>
                <a:cs typeface="Unbounded"/>
                <a:sym typeface="Unbounded"/>
              </a:defRPr>
            </a:lvl5pPr>
            <a:lvl6pPr lvl="5">
              <a:lnSpc>
                <a:spcPct val="80000"/>
              </a:lnSpc>
              <a:spcBef>
                <a:spcPts val="0"/>
              </a:spcBef>
              <a:spcAft>
                <a:spcPts val="0"/>
              </a:spcAft>
              <a:buSzPts val="5600"/>
              <a:buFont typeface="Unbounded"/>
              <a:buNone/>
              <a:defRPr sz="5600">
                <a:latin typeface="Unbounded"/>
                <a:ea typeface="Unbounded"/>
                <a:cs typeface="Unbounded"/>
                <a:sym typeface="Unbounded"/>
              </a:defRPr>
            </a:lvl6pPr>
            <a:lvl7pPr lvl="6">
              <a:lnSpc>
                <a:spcPct val="80000"/>
              </a:lnSpc>
              <a:spcBef>
                <a:spcPts val="0"/>
              </a:spcBef>
              <a:spcAft>
                <a:spcPts val="0"/>
              </a:spcAft>
              <a:buSzPts val="5600"/>
              <a:buFont typeface="Unbounded"/>
              <a:buNone/>
              <a:defRPr sz="5600">
                <a:latin typeface="Unbounded"/>
                <a:ea typeface="Unbounded"/>
                <a:cs typeface="Unbounded"/>
                <a:sym typeface="Unbounded"/>
              </a:defRPr>
            </a:lvl7pPr>
            <a:lvl8pPr lvl="7">
              <a:lnSpc>
                <a:spcPct val="80000"/>
              </a:lnSpc>
              <a:spcBef>
                <a:spcPts val="0"/>
              </a:spcBef>
              <a:spcAft>
                <a:spcPts val="0"/>
              </a:spcAft>
              <a:buSzPts val="5600"/>
              <a:buFont typeface="Unbounded"/>
              <a:buNone/>
              <a:defRPr sz="5600">
                <a:latin typeface="Unbounded"/>
                <a:ea typeface="Unbounded"/>
                <a:cs typeface="Unbounded"/>
                <a:sym typeface="Unbounded"/>
              </a:defRPr>
            </a:lvl8pPr>
            <a:lvl9pPr lvl="8">
              <a:lnSpc>
                <a:spcPct val="80000"/>
              </a:lnSpc>
              <a:spcBef>
                <a:spcPts val="0"/>
              </a:spcBef>
              <a:spcAft>
                <a:spcPts val="0"/>
              </a:spcAft>
              <a:buSzPts val="5600"/>
              <a:buFont typeface="Unbounded"/>
              <a:buNone/>
              <a:defRPr sz="5600">
                <a:latin typeface="Unbounded"/>
                <a:ea typeface="Unbounded"/>
                <a:cs typeface="Unbounded"/>
                <a:sym typeface="Unbounded"/>
              </a:defRPr>
            </a:lvl9pPr>
          </a:lstStyle>
          <a:p>
            <a:endParaRPr/>
          </a:p>
        </p:txBody>
      </p:sp>
      <p:sp>
        <p:nvSpPr>
          <p:cNvPr id="52" name="Google Shape;52;p13"/>
          <p:cNvSpPr txBox="1">
            <a:spLocks noGrp="1"/>
          </p:cNvSpPr>
          <p:nvPr>
            <p:ph type="body" idx="1"/>
          </p:nvPr>
        </p:nvSpPr>
        <p:spPr>
          <a:xfrm>
            <a:off x="314600" y="3770150"/>
            <a:ext cx="5718600" cy="9507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1pPr>
            <a:lvl2pPr marL="914400" lvl="1" indent="-29845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2pPr>
            <a:lvl3pPr marL="1371600" lvl="2" indent="-29845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3pPr>
            <a:lvl4pPr marL="1828800" lvl="3" indent="-29845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4pPr>
            <a:lvl5pPr marL="2286000" lvl="4" indent="-29845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5pPr>
            <a:lvl6pPr marL="2743200" lvl="5" indent="-29845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6pPr>
            <a:lvl7pPr marL="3200400" lvl="6" indent="-29845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7pPr>
            <a:lvl8pPr marL="3657600" lvl="7" indent="-29845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8pPr>
            <a:lvl9pPr marL="4114800" lvl="8" indent="-29845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Work Sans"/>
                <a:ea typeface="Work Sans"/>
                <a:cs typeface="Work Sans"/>
                <a:sym typeface="Work Sans"/>
              </a:defRPr>
            </a:lvl1pPr>
            <a:lvl2pPr lvl="1" algn="r">
              <a:buNone/>
              <a:defRPr sz="1000">
                <a:solidFill>
                  <a:schemeClr val="dk2"/>
                </a:solidFill>
                <a:latin typeface="Work Sans"/>
                <a:ea typeface="Work Sans"/>
                <a:cs typeface="Work Sans"/>
                <a:sym typeface="Work Sans"/>
              </a:defRPr>
            </a:lvl2pPr>
            <a:lvl3pPr lvl="2" algn="r">
              <a:buNone/>
              <a:defRPr sz="1000">
                <a:solidFill>
                  <a:schemeClr val="dk2"/>
                </a:solidFill>
                <a:latin typeface="Work Sans"/>
                <a:ea typeface="Work Sans"/>
                <a:cs typeface="Work Sans"/>
                <a:sym typeface="Work Sans"/>
              </a:defRPr>
            </a:lvl3pPr>
            <a:lvl4pPr lvl="3" algn="r">
              <a:buNone/>
              <a:defRPr sz="1000">
                <a:solidFill>
                  <a:schemeClr val="dk2"/>
                </a:solidFill>
                <a:latin typeface="Work Sans"/>
                <a:ea typeface="Work Sans"/>
                <a:cs typeface="Work Sans"/>
                <a:sym typeface="Work Sans"/>
              </a:defRPr>
            </a:lvl4pPr>
            <a:lvl5pPr lvl="4" algn="r">
              <a:buNone/>
              <a:defRPr sz="1000">
                <a:solidFill>
                  <a:schemeClr val="dk2"/>
                </a:solidFill>
                <a:latin typeface="Work Sans"/>
                <a:ea typeface="Work Sans"/>
                <a:cs typeface="Work Sans"/>
                <a:sym typeface="Work Sans"/>
              </a:defRPr>
            </a:lvl5pPr>
            <a:lvl6pPr lvl="5" algn="r">
              <a:buNone/>
              <a:defRPr sz="1000">
                <a:solidFill>
                  <a:schemeClr val="dk2"/>
                </a:solidFill>
                <a:latin typeface="Work Sans"/>
                <a:ea typeface="Work Sans"/>
                <a:cs typeface="Work Sans"/>
                <a:sym typeface="Work Sans"/>
              </a:defRPr>
            </a:lvl6pPr>
            <a:lvl7pPr lvl="6" algn="r">
              <a:buNone/>
              <a:defRPr sz="1000">
                <a:solidFill>
                  <a:schemeClr val="dk2"/>
                </a:solidFill>
                <a:latin typeface="Work Sans"/>
                <a:ea typeface="Work Sans"/>
                <a:cs typeface="Work Sans"/>
                <a:sym typeface="Work Sans"/>
              </a:defRPr>
            </a:lvl7pPr>
            <a:lvl8pPr lvl="7" algn="r">
              <a:buNone/>
              <a:defRPr sz="1000">
                <a:solidFill>
                  <a:schemeClr val="dk2"/>
                </a:solidFill>
                <a:latin typeface="Work Sans"/>
                <a:ea typeface="Work Sans"/>
                <a:cs typeface="Work Sans"/>
                <a:sym typeface="Work Sans"/>
              </a:defRPr>
            </a:lvl8pPr>
            <a:lvl9pPr lvl="8" algn="r">
              <a:buNone/>
              <a:defRPr sz="1000">
                <a:solidFill>
                  <a:schemeClr val="dk2"/>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19">
          <p15:clr>
            <a:srgbClr val="E46962"/>
          </p15:clr>
        </p15:guide>
        <p15:guide id="2" pos="593">
          <p15:clr>
            <a:srgbClr val="E46962"/>
          </p15:clr>
        </p15:guide>
        <p15:guide id="3" pos="669">
          <p15:clr>
            <a:srgbClr val="E46962"/>
          </p15:clr>
        </p15:guide>
        <p15:guide id="4" pos="1044">
          <p15:clr>
            <a:srgbClr val="E46962"/>
          </p15:clr>
        </p15:guide>
        <p15:guide id="5" pos="1119">
          <p15:clr>
            <a:srgbClr val="E46962"/>
          </p15:clr>
        </p15:guide>
        <p15:guide id="6" pos="1494">
          <p15:clr>
            <a:srgbClr val="E46962"/>
          </p15:clr>
        </p15:guide>
        <p15:guide id="7" pos="1569">
          <p15:clr>
            <a:srgbClr val="E46962"/>
          </p15:clr>
        </p15:guide>
        <p15:guide id="8" pos="1944">
          <p15:clr>
            <a:srgbClr val="E46962"/>
          </p15:clr>
        </p15:guide>
        <p15:guide id="9" pos="2019">
          <p15:clr>
            <a:srgbClr val="E46962"/>
          </p15:clr>
        </p15:guide>
        <p15:guide id="10" pos="2394">
          <p15:clr>
            <a:srgbClr val="E46962"/>
          </p15:clr>
        </p15:guide>
        <p15:guide id="11" pos="2469">
          <p15:clr>
            <a:srgbClr val="E46962"/>
          </p15:clr>
        </p15:guide>
        <p15:guide id="12" pos="2844">
          <p15:clr>
            <a:srgbClr val="E46962"/>
          </p15:clr>
        </p15:guide>
        <p15:guide id="13" pos="2919">
          <p15:clr>
            <a:srgbClr val="E46962"/>
          </p15:clr>
        </p15:guide>
        <p15:guide id="14" pos="3294">
          <p15:clr>
            <a:srgbClr val="E46962"/>
          </p15:clr>
        </p15:guide>
        <p15:guide id="15" pos="3370">
          <p15:clr>
            <a:srgbClr val="E46962"/>
          </p15:clr>
        </p15:guide>
        <p15:guide id="16" pos="3744">
          <p15:clr>
            <a:srgbClr val="E46962"/>
          </p15:clr>
        </p15:guide>
        <p15:guide id="17" pos="3820">
          <p15:clr>
            <a:srgbClr val="E46962"/>
          </p15:clr>
        </p15:guide>
        <p15:guide id="18" pos="4194">
          <p15:clr>
            <a:srgbClr val="E46962"/>
          </p15:clr>
        </p15:guide>
        <p15:guide id="19" pos="4270">
          <p15:clr>
            <a:srgbClr val="E46962"/>
          </p15:clr>
        </p15:guide>
        <p15:guide id="20" pos="4644">
          <p15:clr>
            <a:srgbClr val="E46962"/>
          </p15:clr>
        </p15:guide>
        <p15:guide id="21" pos="4720">
          <p15:clr>
            <a:srgbClr val="E46962"/>
          </p15:clr>
        </p15:guide>
        <p15:guide id="22" pos="5094">
          <p15:clr>
            <a:srgbClr val="E46962"/>
          </p15:clr>
        </p15:guide>
        <p15:guide id="23" pos="5170">
          <p15:clr>
            <a:srgbClr val="E46962"/>
          </p15:clr>
        </p15:guide>
        <p15:guide id="24" pos="5544">
          <p15:clr>
            <a:srgbClr val="E46962"/>
          </p15:clr>
        </p15:guide>
        <p15:guide id="25" orient="horz" pos="53">
          <p15:clr>
            <a:srgbClr val="E46962"/>
          </p15:clr>
        </p15:guide>
        <p15:guide id="26" orient="horz" pos="3199">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69"/>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indent="0" algn="l"/>
            <a:r>
              <a:rPr lang="en-IN" sz="1200" dirty="0" err="1"/>
              <a:t>Flinlit</a:t>
            </a:r>
            <a:endParaRPr lang="en-IN" sz="1200" dirty="0"/>
          </a:p>
          <a:p>
            <a:pPr marL="0" lvl="0" indent="0" algn="l" rtl="0">
              <a:spcBef>
                <a:spcPts val="0"/>
              </a:spcBef>
              <a:spcAft>
                <a:spcPts val="0"/>
              </a:spcAft>
              <a:buNone/>
            </a:pPr>
            <a:endParaRPr dirty="0"/>
          </a:p>
        </p:txBody>
      </p:sp>
      <p:sp>
        <p:nvSpPr>
          <p:cNvPr id="623" name="Google Shape;623;p69"/>
          <p:cNvSpPr txBox="1">
            <a:spLocks noGrp="1"/>
          </p:cNvSpPr>
          <p:nvPr>
            <p:ph type="title"/>
          </p:nvPr>
        </p:nvSpPr>
        <p:spPr>
          <a:xfrm>
            <a:off x="328350" y="991800"/>
            <a:ext cx="8487300" cy="31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400" dirty="0"/>
              <a:t>Flinkit</a:t>
            </a:r>
            <a:endParaRPr sz="8400" dirty="0"/>
          </a:p>
        </p:txBody>
      </p:sp>
      <p:sp>
        <p:nvSpPr>
          <p:cNvPr id="624" name="Google Shape;624;p69"/>
          <p:cNvSpPr txBox="1">
            <a:spLocks noGrp="1"/>
          </p:cNvSpPr>
          <p:nvPr>
            <p:ph type="subTitle" idx="1"/>
          </p:nvPr>
        </p:nvSpPr>
        <p:spPr>
          <a:xfrm>
            <a:off x="1904300" y="4640400"/>
            <a:ext cx="6006300" cy="50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By: Tamanna goswami</a:t>
            </a:r>
            <a:endParaRPr b="1" dirty="0"/>
          </a:p>
        </p:txBody>
      </p:sp>
      <p:sp>
        <p:nvSpPr>
          <p:cNvPr id="625" name="Google Shape;625;p69"/>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400" dirty="0" err="1"/>
              <a:t>Flinlit</a:t>
            </a:r>
            <a:endParaRPr lang="en-IN" sz="1400" dirty="0"/>
          </a:p>
          <a:p>
            <a:pPr marL="0" lvl="0" indent="0" algn="l" rtl="0">
              <a:spcBef>
                <a:spcPts val="0"/>
              </a:spcBef>
              <a:spcAft>
                <a:spcPts val="0"/>
              </a:spcAft>
              <a:buNone/>
            </a:pPr>
            <a:endParaRPr dirty="0"/>
          </a:p>
        </p:txBody>
      </p:sp>
      <p:sp>
        <p:nvSpPr>
          <p:cNvPr id="626" name="Google Shape;626;p69"/>
          <p:cNvSpPr txBox="1">
            <a:spLocks noGrp="1"/>
          </p:cNvSpPr>
          <p:nvPr>
            <p:ph type="subTitle" idx="4"/>
          </p:nvPr>
        </p:nvSpPr>
        <p:spPr>
          <a:xfrm rot="5400000">
            <a:off x="-559588" y="2397750"/>
            <a:ext cx="1503300" cy="348000"/>
          </a:xfrm>
          <a:prstGeom prst="rect">
            <a:avLst/>
          </a:prstGeom>
        </p:spPr>
        <p:txBody>
          <a:bodyPr spcFirstLastPara="1" wrap="square" lIns="91425" tIns="91425" rIns="91425" bIns="91425" anchor="ctr" anchorCtr="0">
            <a:noAutofit/>
          </a:bodyPr>
          <a:lstStyle/>
          <a:p>
            <a:pPr marL="0" indent="0"/>
            <a:r>
              <a:rPr lang="en-IN" sz="1200" dirty="0" err="1"/>
              <a:t>Flinlit</a:t>
            </a:r>
            <a:endParaRPr lang="en-IN" sz="1200" dirty="0"/>
          </a:p>
          <a:p>
            <a:pPr marL="0" lvl="0" indent="0" algn="ctr" rtl="0">
              <a:spcBef>
                <a:spcPts val="0"/>
              </a:spcBef>
              <a:spcAft>
                <a:spcPts val="0"/>
              </a:spcAft>
              <a:buNone/>
            </a:pPr>
            <a:endParaRPr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069B2C2-FF0C-CB78-2B1A-4F9171D124E0}"/>
                  </a:ext>
                </a:extLst>
              </p14:cNvPr>
              <p14:cNvContentPartPr/>
              <p14:nvPr/>
            </p14:nvContentPartPr>
            <p14:xfrm>
              <a:off x="1403569" y="1049608"/>
              <a:ext cx="360" cy="360"/>
            </p14:xfrm>
          </p:contentPart>
        </mc:Choice>
        <mc:Fallback xmlns="">
          <p:pic>
            <p:nvPicPr>
              <p:cNvPr id="2" name="Ink 1">
                <a:extLst>
                  <a:ext uri="{FF2B5EF4-FFF2-40B4-BE49-F238E27FC236}">
                    <a16:creationId xmlns:a16="http://schemas.microsoft.com/office/drawing/2014/main" id="{C069B2C2-FF0C-CB78-2B1A-4F9171D124E0}"/>
                  </a:ext>
                </a:extLst>
              </p:cNvPr>
              <p:cNvPicPr/>
              <p:nvPr/>
            </p:nvPicPr>
            <p:blipFill>
              <a:blip r:embed="rId4"/>
              <a:stretch>
                <a:fillRect/>
              </a:stretch>
            </p:blipFill>
            <p:spPr>
              <a:xfrm>
                <a:off x="1349929" y="941608"/>
                <a:ext cx="108000" cy="21600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78"/>
          <p:cNvSpPr txBox="1">
            <a:spLocks noGrp="1"/>
          </p:cNvSpPr>
          <p:nvPr>
            <p:ph type="title"/>
          </p:nvPr>
        </p:nvSpPr>
        <p:spPr>
          <a:xfrm>
            <a:off x="347550" y="2071050"/>
            <a:ext cx="8652300" cy="10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712" name="Google Shape;712;p78"/>
          <p:cNvSpPr txBox="1">
            <a:spLocks noGrp="1"/>
          </p:cNvSpPr>
          <p:nvPr>
            <p:ph type="subTitle" idx="1"/>
          </p:nvPr>
        </p:nvSpPr>
        <p:spPr>
          <a:xfrm>
            <a:off x="2725800" y="3166225"/>
            <a:ext cx="3692400" cy="7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713" name="Google Shape;713;p78"/>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714" name="Google Shape;714;p78"/>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
        <p:nvSpPr>
          <p:cNvPr id="715" name="Google Shape;715;p78"/>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pic>
        <p:nvPicPr>
          <p:cNvPr id="716" name="Google Shape;716;p78"/>
          <p:cNvPicPr preferRelativeResize="0"/>
          <p:nvPr/>
        </p:nvPicPr>
        <p:blipFill rotWithShape="1">
          <a:blip r:embed="rId3">
            <a:alphaModFix/>
          </a:blip>
          <a:srcRect/>
          <a:stretch/>
        </p:blipFill>
        <p:spPr>
          <a:xfrm>
            <a:off x="596050" y="353500"/>
            <a:ext cx="8403799" cy="4724824"/>
          </a:xfrm>
          <a:prstGeom prst="rect">
            <a:avLst/>
          </a:prstGeom>
          <a:noFill/>
          <a:ln>
            <a:noFill/>
          </a:ln>
        </p:spPr>
      </p:pic>
      <p:sp>
        <p:nvSpPr>
          <p:cNvPr id="717" name="Google Shape;717;p78"/>
          <p:cNvSpPr txBox="1"/>
          <p:nvPr/>
        </p:nvSpPr>
        <p:spPr>
          <a:xfrm>
            <a:off x="3570450" y="-69875"/>
            <a:ext cx="6415500" cy="9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a:solidFill>
                  <a:schemeClr val="dk1"/>
                </a:solidFill>
                <a:latin typeface="Work Sans"/>
                <a:ea typeface="Work Sans"/>
                <a:cs typeface="Work Sans"/>
                <a:sym typeface="Work Sans"/>
              </a:rPr>
              <a:t>Sub Categories page</a:t>
            </a:r>
            <a:endParaRPr sz="1800" b="1" u="sng">
              <a:solidFill>
                <a:schemeClr val="dk1"/>
              </a:solidFill>
              <a:latin typeface="Work Sans"/>
              <a:ea typeface="Work Sans"/>
              <a:cs typeface="Work Sans"/>
              <a:sym typeface="Work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79"/>
          <p:cNvSpPr txBox="1">
            <a:spLocks noGrp="1"/>
          </p:cNvSpPr>
          <p:nvPr>
            <p:ph type="title"/>
          </p:nvPr>
        </p:nvSpPr>
        <p:spPr>
          <a:xfrm>
            <a:off x="308500" y="0"/>
            <a:ext cx="8652300" cy="10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u="sng"/>
              <a:t>Content structure</a:t>
            </a:r>
            <a:endParaRPr sz="3000" b="1" u="sng"/>
          </a:p>
        </p:txBody>
      </p:sp>
      <p:sp>
        <p:nvSpPr>
          <p:cNvPr id="723" name="Google Shape;723;p79"/>
          <p:cNvSpPr txBox="1">
            <a:spLocks noGrp="1"/>
          </p:cNvSpPr>
          <p:nvPr>
            <p:ph type="subTitle" idx="1"/>
          </p:nvPr>
        </p:nvSpPr>
        <p:spPr>
          <a:xfrm>
            <a:off x="412000" y="477524"/>
            <a:ext cx="8548800" cy="6896882"/>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400" dirty="0"/>
              <a:t>Flinkit is a fast-commerce platform that focuses on delivering groceries and essentials to consumers in a quick and efficient manner. The content structure of Flinkit can be broken down into several key components, which are designed to provide a smooth user experience for browsing and ordering products. Here's a breakdown of its typical content structure</a:t>
            </a:r>
            <a:r>
              <a:rPr lang="en-IN" sz="1400" dirty="0"/>
              <a:t> Customer Support</a:t>
            </a:r>
          </a:p>
          <a:p>
            <a:pPr marL="0" lvl="0" indent="0" algn="l" rtl="0">
              <a:lnSpc>
                <a:spcPct val="115000"/>
              </a:lnSpc>
              <a:spcBef>
                <a:spcPts val="1200"/>
              </a:spcBef>
              <a:spcAft>
                <a:spcPts val="0"/>
              </a:spcAft>
              <a:buNone/>
            </a:pPr>
            <a:r>
              <a:rPr lang="en" sz="900" dirty="0"/>
              <a:t>📱 </a:t>
            </a:r>
            <a:r>
              <a:rPr lang="en-IN" sz="900" dirty="0"/>
              <a:t>Phone: 1800-XXX-XXXX</a:t>
            </a:r>
          </a:p>
          <a:p>
            <a:pPr marL="0" lvl="0" indent="0" algn="l" rtl="0">
              <a:lnSpc>
                <a:spcPct val="115000"/>
              </a:lnSpc>
              <a:spcBef>
                <a:spcPts val="1200"/>
              </a:spcBef>
              <a:spcAft>
                <a:spcPts val="0"/>
              </a:spcAft>
              <a:buNone/>
            </a:pPr>
            <a:r>
              <a:rPr lang="en" sz="900" dirty="0"/>
              <a:t>💬 </a:t>
            </a:r>
            <a:r>
              <a:rPr lang="en-IN" sz="900" dirty="0"/>
              <a:t>Live Chat: Available in-app and on website</a:t>
            </a:r>
          </a:p>
          <a:p>
            <a:pPr marL="0" lvl="0" indent="0" algn="l" rtl="0">
              <a:lnSpc>
                <a:spcPct val="115000"/>
              </a:lnSpc>
              <a:spcBef>
                <a:spcPts val="1200"/>
              </a:spcBef>
              <a:spcAft>
                <a:spcPts val="0"/>
              </a:spcAft>
              <a:buNone/>
            </a:pPr>
            <a:r>
              <a:rPr lang="en" sz="900" dirty="0"/>
              <a:t>📧 </a:t>
            </a:r>
            <a:r>
              <a:rPr lang="en-IN" sz="900" dirty="0"/>
              <a:t>Email: support@blinkit.com</a:t>
            </a:r>
          </a:p>
          <a:p>
            <a:pPr marL="0" lvl="0" indent="0" algn="l" rtl="0">
              <a:lnSpc>
                <a:spcPct val="115000"/>
              </a:lnSpc>
              <a:spcBef>
                <a:spcPts val="1200"/>
              </a:spcBef>
              <a:spcAft>
                <a:spcPts val="0"/>
              </a:spcAft>
              <a:buNone/>
            </a:pPr>
            <a:r>
              <a:rPr lang="en-IN" sz="900" dirty="0"/>
              <a:t>Corporate Office</a:t>
            </a:r>
          </a:p>
          <a:p>
            <a:pPr marL="0" lvl="0" indent="0" algn="l" rtl="0">
              <a:lnSpc>
                <a:spcPct val="115000"/>
              </a:lnSpc>
              <a:spcBef>
                <a:spcPts val="1200"/>
              </a:spcBef>
              <a:spcAft>
                <a:spcPts val="0"/>
              </a:spcAft>
              <a:buNone/>
            </a:pPr>
            <a:r>
              <a:rPr lang="en" sz="900" dirty="0"/>
              <a:t>🏢 </a:t>
            </a:r>
            <a:r>
              <a:rPr lang="en-IN" sz="900" dirty="0" err="1"/>
              <a:t>BlinkIt</a:t>
            </a:r>
            <a:r>
              <a:rPr lang="en-IN" sz="900" dirty="0"/>
              <a:t> HQ, [Address]</a:t>
            </a:r>
          </a:p>
          <a:p>
            <a:pPr marL="0" lvl="0" indent="0" algn="l" rtl="0">
              <a:lnSpc>
                <a:spcPct val="115000"/>
              </a:lnSpc>
              <a:spcBef>
                <a:spcPts val="1200"/>
              </a:spcBef>
              <a:spcAft>
                <a:spcPts val="0"/>
              </a:spcAft>
              <a:buNone/>
            </a:pPr>
            <a:r>
              <a:rPr lang="en" sz="900" dirty="0"/>
              <a:t>🕒 </a:t>
            </a:r>
            <a:r>
              <a:rPr lang="en-IN" sz="900" dirty="0"/>
              <a:t>Hours: Mon–Fri, 9 AM – 6 PM</a:t>
            </a:r>
          </a:p>
          <a:p>
            <a:pPr marL="0" lvl="0" indent="0" algn="l" rtl="0">
              <a:lnSpc>
                <a:spcPct val="115000"/>
              </a:lnSpc>
              <a:spcBef>
                <a:spcPts val="1200"/>
              </a:spcBef>
              <a:spcAft>
                <a:spcPts val="0"/>
              </a:spcAft>
              <a:buNone/>
            </a:pPr>
            <a:r>
              <a:rPr lang="en-IN" sz="900" dirty="0"/>
              <a:t>Social Media</a:t>
            </a:r>
            <a:r>
              <a:rPr lang="en" sz="900" dirty="0"/>
              <a:t>📘 </a:t>
            </a:r>
            <a:r>
              <a:rPr lang="en-IN" sz="900" dirty="0"/>
              <a:t>Facebook: @blinkit</a:t>
            </a:r>
          </a:p>
          <a:p>
            <a:pPr marL="0" lvl="0" indent="0" algn="l" rtl="0">
              <a:lnSpc>
                <a:spcPct val="115000"/>
              </a:lnSpc>
              <a:spcBef>
                <a:spcPts val="1200"/>
              </a:spcBef>
              <a:spcAft>
                <a:spcPts val="0"/>
              </a:spcAft>
              <a:buNone/>
            </a:pPr>
            <a:r>
              <a:rPr lang="en" sz="900" dirty="0"/>
              <a:t>🐦 </a:t>
            </a:r>
            <a:r>
              <a:rPr lang="en-IN" sz="900" dirty="0"/>
              <a:t>Twitter: @blinkitindia</a:t>
            </a:r>
            <a:r>
              <a:rPr lang="en" sz="900" dirty="0"/>
              <a:t>📸</a:t>
            </a:r>
          </a:p>
          <a:p>
            <a:pPr marL="0" lvl="0" indent="0" algn="l" rtl="0">
              <a:lnSpc>
                <a:spcPct val="115000"/>
              </a:lnSpc>
              <a:spcBef>
                <a:spcPts val="1200"/>
              </a:spcBef>
              <a:spcAft>
                <a:spcPts val="0"/>
              </a:spcAft>
              <a:buNone/>
            </a:pPr>
            <a:r>
              <a:rPr lang="en" sz="900" dirty="0"/>
              <a:t> </a:t>
            </a:r>
            <a:r>
              <a:rPr lang="en-IN" sz="900" dirty="0"/>
              <a:t>Instagram: @blinkit.in </a:t>
            </a:r>
            <a:r>
              <a:rPr lang="en" sz="900" dirty="0"/>
              <a:t>:</a:t>
            </a:r>
            <a:endParaRPr sz="900" dirty="0"/>
          </a:p>
          <a:p>
            <a:pPr marL="0" lvl="0" indent="0" algn="ctr" rtl="0">
              <a:spcBef>
                <a:spcPts val="1200"/>
              </a:spcBef>
              <a:spcAft>
                <a:spcPts val="0"/>
              </a:spcAft>
              <a:buNone/>
            </a:pPr>
            <a:endParaRPr sz="1400" dirty="0"/>
          </a:p>
        </p:txBody>
      </p:sp>
      <p:sp>
        <p:nvSpPr>
          <p:cNvPr id="724" name="Google Shape;724;p79"/>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sp>
        <p:nvSpPr>
          <p:cNvPr id="725" name="Google Shape;725;p79"/>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726" name="Google Shape;726;p79"/>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80"/>
          <p:cNvSpPr txBox="1">
            <a:spLocks noGrp="1"/>
          </p:cNvSpPr>
          <p:nvPr>
            <p:ph type="title"/>
          </p:nvPr>
        </p:nvSpPr>
        <p:spPr>
          <a:xfrm>
            <a:off x="415675" y="82025"/>
            <a:ext cx="8652300" cy="10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u="sng"/>
              <a:t>Competitive Analysis</a:t>
            </a:r>
            <a:endParaRPr sz="3000" b="1" u="sng"/>
          </a:p>
        </p:txBody>
      </p:sp>
      <p:sp>
        <p:nvSpPr>
          <p:cNvPr id="732" name="Google Shape;732;p80"/>
          <p:cNvSpPr txBox="1">
            <a:spLocks noGrp="1"/>
          </p:cNvSpPr>
          <p:nvPr>
            <p:ph type="subTitle" idx="1"/>
          </p:nvPr>
        </p:nvSpPr>
        <p:spPr>
          <a:xfrm>
            <a:off x="488150" y="631025"/>
            <a:ext cx="8579700" cy="43815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latin typeface="Arial"/>
                <a:ea typeface="Arial"/>
                <a:cs typeface="Arial"/>
                <a:sym typeface="Arial"/>
              </a:rPr>
              <a:t>In the fast-commerce and online grocery delivery sector, Flinkit competes with several well-established and emerging brands. Major competitors include:</a:t>
            </a:r>
            <a:endParaRPr>
              <a:latin typeface="Arial"/>
              <a:ea typeface="Arial"/>
              <a:cs typeface="Arial"/>
              <a:sym typeface="Arial"/>
            </a:endParaRPr>
          </a:p>
          <a:p>
            <a:pPr marL="457200" lvl="0" indent="-342900" algn="l" rtl="0">
              <a:lnSpc>
                <a:spcPct val="115000"/>
              </a:lnSpc>
              <a:spcBef>
                <a:spcPts val="1200"/>
              </a:spcBef>
              <a:spcAft>
                <a:spcPts val="0"/>
              </a:spcAft>
              <a:buSzPts val="1800"/>
              <a:buFont typeface="Arial"/>
              <a:buAutoNum type="arabicPeriod"/>
            </a:pPr>
            <a:r>
              <a:rPr lang="en" b="1">
                <a:latin typeface="Arial"/>
                <a:ea typeface="Arial"/>
                <a:cs typeface="Arial"/>
                <a:sym typeface="Arial"/>
              </a:rPr>
              <a:t>BigBasket </a:t>
            </a:r>
            <a:endParaRPr b="1">
              <a:latin typeface="Arial"/>
              <a:ea typeface="Arial"/>
              <a:cs typeface="Arial"/>
              <a:sym typeface="Arial"/>
            </a:endParaRPr>
          </a:p>
          <a:p>
            <a:pPr marL="457200" lvl="0" indent="-342900" algn="l" rtl="0">
              <a:lnSpc>
                <a:spcPct val="115000"/>
              </a:lnSpc>
              <a:spcBef>
                <a:spcPts val="0"/>
              </a:spcBef>
              <a:spcAft>
                <a:spcPts val="0"/>
              </a:spcAft>
              <a:buSzPts val="1800"/>
              <a:buFont typeface="Arial"/>
              <a:buAutoNum type="arabicPeriod"/>
            </a:pPr>
            <a:r>
              <a:rPr lang="en" b="1">
                <a:latin typeface="Arial"/>
                <a:ea typeface="Arial"/>
                <a:cs typeface="Arial"/>
                <a:sym typeface="Arial"/>
              </a:rPr>
              <a:t>Amazon Pantry</a:t>
            </a:r>
            <a:endParaRPr b="1">
              <a:latin typeface="Arial"/>
              <a:ea typeface="Arial"/>
              <a:cs typeface="Arial"/>
              <a:sym typeface="Arial"/>
            </a:endParaRPr>
          </a:p>
          <a:p>
            <a:pPr marL="457200" lvl="0" indent="-342900" algn="l" rtl="0">
              <a:lnSpc>
                <a:spcPct val="115000"/>
              </a:lnSpc>
              <a:spcBef>
                <a:spcPts val="0"/>
              </a:spcBef>
              <a:spcAft>
                <a:spcPts val="0"/>
              </a:spcAft>
              <a:buSzPts val="1800"/>
              <a:buFont typeface="Arial"/>
              <a:buAutoNum type="arabicPeriod"/>
            </a:pPr>
            <a:r>
              <a:rPr lang="en" b="1">
                <a:latin typeface="Arial"/>
                <a:ea typeface="Arial"/>
                <a:cs typeface="Arial"/>
                <a:sym typeface="Arial"/>
              </a:rPr>
              <a:t>JioMart</a:t>
            </a:r>
            <a:endParaRPr b="1">
              <a:latin typeface="Arial"/>
              <a:ea typeface="Arial"/>
              <a:cs typeface="Arial"/>
              <a:sym typeface="Arial"/>
            </a:endParaRPr>
          </a:p>
          <a:p>
            <a:pPr marL="457200" lvl="0" indent="-342900" algn="l" rtl="0">
              <a:lnSpc>
                <a:spcPct val="115000"/>
              </a:lnSpc>
              <a:spcBef>
                <a:spcPts val="0"/>
              </a:spcBef>
              <a:spcAft>
                <a:spcPts val="0"/>
              </a:spcAft>
              <a:buSzPts val="1800"/>
              <a:buFont typeface="Arial"/>
              <a:buAutoNum type="arabicPeriod"/>
            </a:pPr>
            <a:r>
              <a:rPr lang="en" b="1">
                <a:latin typeface="Arial"/>
                <a:ea typeface="Arial"/>
                <a:cs typeface="Arial"/>
                <a:sym typeface="Arial"/>
              </a:rPr>
              <a:t>Dunzo</a:t>
            </a:r>
            <a:endParaRPr b="1">
              <a:latin typeface="Arial"/>
              <a:ea typeface="Arial"/>
              <a:cs typeface="Arial"/>
              <a:sym typeface="Arial"/>
            </a:endParaRPr>
          </a:p>
          <a:p>
            <a:pPr marL="457200" lvl="0" indent="-342900" algn="l" rtl="0">
              <a:lnSpc>
                <a:spcPct val="115000"/>
              </a:lnSpc>
              <a:spcBef>
                <a:spcPts val="0"/>
              </a:spcBef>
              <a:spcAft>
                <a:spcPts val="0"/>
              </a:spcAft>
              <a:buSzPts val="1800"/>
              <a:buFont typeface="Arial"/>
              <a:buAutoNum type="arabicPeriod"/>
            </a:pPr>
            <a:r>
              <a:rPr lang="en" b="1">
                <a:latin typeface="Arial"/>
                <a:ea typeface="Arial"/>
                <a:cs typeface="Arial"/>
                <a:sym typeface="Arial"/>
              </a:rPr>
              <a:t>Zepto</a:t>
            </a:r>
            <a:endParaRPr b="1">
              <a:latin typeface="Arial"/>
              <a:ea typeface="Arial"/>
              <a:cs typeface="Arial"/>
              <a:sym typeface="Arial"/>
            </a:endParaRPr>
          </a:p>
          <a:p>
            <a:pPr marL="457200" lvl="0" indent="-342900" algn="l" rtl="0">
              <a:lnSpc>
                <a:spcPct val="115000"/>
              </a:lnSpc>
              <a:spcBef>
                <a:spcPts val="0"/>
              </a:spcBef>
              <a:spcAft>
                <a:spcPts val="0"/>
              </a:spcAft>
              <a:buSzPts val="1800"/>
              <a:buFont typeface="Arial"/>
              <a:buAutoNum type="arabicPeriod"/>
            </a:pPr>
            <a:r>
              <a:rPr lang="en" b="1">
                <a:latin typeface="Arial"/>
                <a:ea typeface="Arial"/>
                <a:cs typeface="Arial"/>
                <a:sym typeface="Arial"/>
              </a:rPr>
              <a:t>Flipkart Supermart</a:t>
            </a:r>
            <a:endParaRPr b="1">
              <a:latin typeface="Arial"/>
              <a:ea typeface="Arial"/>
              <a:cs typeface="Arial"/>
              <a:sym typeface="Arial"/>
            </a:endParaRPr>
          </a:p>
          <a:p>
            <a:pPr marL="0" lvl="0" indent="0" algn="ctr" rtl="0">
              <a:spcBef>
                <a:spcPts val="1200"/>
              </a:spcBef>
              <a:spcAft>
                <a:spcPts val="0"/>
              </a:spcAft>
              <a:buNone/>
            </a:pPr>
            <a:endParaRPr/>
          </a:p>
        </p:txBody>
      </p:sp>
      <p:sp>
        <p:nvSpPr>
          <p:cNvPr id="733" name="Google Shape;733;p80"/>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sp>
        <p:nvSpPr>
          <p:cNvPr id="734" name="Google Shape;734;p80"/>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735" name="Google Shape;735;p80"/>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81"/>
          <p:cNvSpPr txBox="1">
            <a:spLocks noGrp="1"/>
          </p:cNvSpPr>
          <p:nvPr>
            <p:ph type="title"/>
          </p:nvPr>
        </p:nvSpPr>
        <p:spPr>
          <a:xfrm>
            <a:off x="407100" y="0"/>
            <a:ext cx="8652300" cy="10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b="1" u="sng"/>
              <a:t>Keyword Research</a:t>
            </a:r>
            <a:endParaRPr sz="3200" b="1" u="sng"/>
          </a:p>
        </p:txBody>
      </p:sp>
      <p:sp>
        <p:nvSpPr>
          <p:cNvPr id="741" name="Google Shape;741;p81"/>
          <p:cNvSpPr txBox="1">
            <a:spLocks noGrp="1"/>
          </p:cNvSpPr>
          <p:nvPr>
            <p:ph type="subTitle" idx="1"/>
          </p:nvPr>
        </p:nvSpPr>
        <p:spPr>
          <a:xfrm>
            <a:off x="407099" y="370463"/>
            <a:ext cx="8652300" cy="45069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dirty="0"/>
              <a:t>Here’s a breakdown of how to approach keyword research for Flinkit, including primary, secondary, long-tail keywords, and focus on local SEO:</a:t>
            </a:r>
            <a:endParaRPr dirty="0"/>
          </a:p>
          <a:p>
            <a:pPr marL="0" lvl="0" indent="0" algn="l" rtl="0">
              <a:lnSpc>
                <a:spcPct val="115000"/>
              </a:lnSpc>
              <a:spcBef>
                <a:spcPts val="1200"/>
              </a:spcBef>
              <a:spcAft>
                <a:spcPts val="0"/>
              </a:spcAft>
              <a:buNone/>
            </a:pPr>
            <a:r>
              <a:rPr lang="en" sz="1500" b="1" dirty="0">
                <a:latin typeface="Arial"/>
                <a:ea typeface="Arial"/>
                <a:cs typeface="Arial"/>
                <a:sym typeface="Arial"/>
              </a:rPr>
              <a:t>Keyword Categories for Flinkit</a:t>
            </a:r>
            <a:endParaRPr sz="1500" b="1" dirty="0">
              <a:latin typeface="Arial"/>
              <a:ea typeface="Arial"/>
              <a:cs typeface="Arial"/>
              <a:sym typeface="Arial"/>
            </a:endParaRPr>
          </a:p>
          <a:p>
            <a:pPr marL="0" lvl="0" indent="0" algn="l" rtl="0">
              <a:lnSpc>
                <a:spcPct val="115000"/>
              </a:lnSpc>
              <a:spcBef>
                <a:spcPts val="1200"/>
              </a:spcBef>
              <a:spcAft>
                <a:spcPts val="0"/>
              </a:spcAft>
              <a:buNone/>
            </a:pPr>
            <a:r>
              <a:rPr lang="en" sz="1400" b="1" dirty="0">
                <a:latin typeface="Arial"/>
                <a:ea typeface="Arial"/>
                <a:cs typeface="Arial"/>
                <a:sym typeface="Arial"/>
              </a:rPr>
              <a:t>Primary Keywords (High-Volume, General)</a:t>
            </a:r>
          </a:p>
          <a:p>
            <a:pPr marL="285750" lvl="0" indent="-285750" algn="l" rtl="0">
              <a:lnSpc>
                <a:spcPct val="115000"/>
              </a:lnSpc>
              <a:spcBef>
                <a:spcPts val="1200"/>
              </a:spcBef>
              <a:spcAft>
                <a:spcPts val="0"/>
              </a:spcAft>
              <a:buFont typeface="Arial" panose="020B0604020202020204" pitchFamily="34" charset="0"/>
              <a:buChar char="•"/>
            </a:pPr>
            <a:r>
              <a:rPr lang="en-IN" sz="1400" b="1" dirty="0">
                <a:latin typeface="Arial"/>
                <a:ea typeface="Arial"/>
                <a:cs typeface="Arial"/>
                <a:sym typeface="Arial"/>
              </a:rPr>
              <a:t>Brand</a:t>
            </a:r>
          </a:p>
          <a:p>
            <a:pPr marL="285750" lvl="0" indent="-285750" algn="l" rtl="0">
              <a:lnSpc>
                <a:spcPct val="115000"/>
              </a:lnSpc>
              <a:spcBef>
                <a:spcPts val="1200"/>
              </a:spcBef>
              <a:spcAft>
                <a:spcPts val="0"/>
              </a:spcAft>
              <a:buFont typeface="Arial" panose="020B0604020202020204" pitchFamily="34" charset="0"/>
              <a:buChar char="•"/>
            </a:pPr>
            <a:r>
              <a:rPr lang="en-IN" sz="1400" b="1" dirty="0">
                <a:latin typeface="Arial"/>
                <a:ea typeface="Arial"/>
                <a:cs typeface="Arial"/>
                <a:sym typeface="Arial"/>
              </a:rPr>
              <a:t>Service</a:t>
            </a:r>
          </a:p>
          <a:p>
            <a:pPr marL="285750" lvl="0" indent="-285750" algn="l" rtl="0">
              <a:lnSpc>
                <a:spcPct val="115000"/>
              </a:lnSpc>
              <a:spcBef>
                <a:spcPts val="1200"/>
              </a:spcBef>
              <a:spcAft>
                <a:spcPts val="0"/>
              </a:spcAft>
              <a:buFont typeface="Arial" panose="020B0604020202020204" pitchFamily="34" charset="0"/>
              <a:buChar char="•"/>
            </a:pPr>
            <a:r>
              <a:rPr lang="en-IN" sz="1400" b="1" dirty="0">
                <a:latin typeface="Arial"/>
                <a:ea typeface="Arial"/>
                <a:cs typeface="Arial"/>
                <a:sym typeface="Arial"/>
              </a:rPr>
              <a:t>Product</a:t>
            </a:r>
          </a:p>
          <a:p>
            <a:pPr marL="285750" lvl="0" indent="-285750" algn="l" rtl="0">
              <a:lnSpc>
                <a:spcPct val="115000"/>
              </a:lnSpc>
              <a:spcBef>
                <a:spcPts val="1200"/>
              </a:spcBef>
              <a:spcAft>
                <a:spcPts val="0"/>
              </a:spcAft>
              <a:buFont typeface="Arial" panose="020B0604020202020204" pitchFamily="34" charset="0"/>
              <a:buChar char="•"/>
            </a:pPr>
            <a:r>
              <a:rPr lang="en-IN" sz="1400" b="1" dirty="0">
                <a:latin typeface="Arial"/>
                <a:ea typeface="Arial"/>
                <a:cs typeface="Arial"/>
                <a:sym typeface="Arial"/>
              </a:rPr>
              <a:t>Content</a:t>
            </a:r>
          </a:p>
          <a:p>
            <a:pPr marL="285750" lvl="0" indent="-285750" algn="l" rtl="0">
              <a:lnSpc>
                <a:spcPct val="115000"/>
              </a:lnSpc>
              <a:spcBef>
                <a:spcPts val="1200"/>
              </a:spcBef>
              <a:spcAft>
                <a:spcPts val="0"/>
              </a:spcAft>
              <a:buFont typeface="Arial" panose="020B0604020202020204" pitchFamily="34" charset="0"/>
              <a:buChar char="•"/>
            </a:pPr>
            <a:r>
              <a:rPr lang="en-IN" sz="1400" b="1" dirty="0">
                <a:latin typeface="Arial"/>
                <a:ea typeface="Arial"/>
                <a:cs typeface="Arial"/>
                <a:sym typeface="Arial"/>
              </a:rPr>
              <a:t>Features</a:t>
            </a:r>
          </a:p>
          <a:p>
            <a:pPr marL="285750" lvl="0" indent="-285750" algn="l" rtl="0">
              <a:lnSpc>
                <a:spcPct val="115000"/>
              </a:lnSpc>
              <a:spcBef>
                <a:spcPts val="1200"/>
              </a:spcBef>
              <a:spcAft>
                <a:spcPts val="0"/>
              </a:spcAft>
              <a:buFont typeface="Arial" panose="020B0604020202020204" pitchFamily="34" charset="0"/>
              <a:buChar char="•"/>
            </a:pPr>
            <a:r>
              <a:rPr lang="en-IN" sz="1400" b="1" dirty="0">
                <a:latin typeface="Arial"/>
                <a:ea typeface="Arial"/>
                <a:cs typeface="Arial"/>
                <a:sym typeface="Arial"/>
              </a:rPr>
              <a:t>Comparison</a:t>
            </a:r>
          </a:p>
          <a:p>
            <a:pPr marL="285750" lvl="0" indent="-285750" algn="l" rtl="0">
              <a:lnSpc>
                <a:spcPct val="115000"/>
              </a:lnSpc>
              <a:spcBef>
                <a:spcPts val="1200"/>
              </a:spcBef>
              <a:spcAft>
                <a:spcPts val="0"/>
              </a:spcAft>
              <a:buFont typeface="Arial" panose="020B0604020202020204" pitchFamily="34" charset="0"/>
              <a:buChar char="•"/>
            </a:pPr>
            <a:r>
              <a:rPr lang="en-IN" sz="1400" b="1" dirty="0">
                <a:latin typeface="Arial"/>
                <a:ea typeface="Arial"/>
                <a:cs typeface="Arial"/>
                <a:sym typeface="Arial"/>
              </a:rPr>
              <a:t>Audience</a:t>
            </a:r>
            <a:endParaRPr sz="1400" b="1" dirty="0">
              <a:latin typeface="Arial"/>
              <a:ea typeface="Arial"/>
              <a:cs typeface="Arial"/>
              <a:sym typeface="Arial"/>
            </a:endParaRPr>
          </a:p>
          <a:p>
            <a:pPr marL="0" lvl="0" indent="0" algn="ctr" rtl="0">
              <a:spcBef>
                <a:spcPts val="1200"/>
              </a:spcBef>
              <a:spcAft>
                <a:spcPts val="0"/>
              </a:spcAft>
              <a:buNone/>
            </a:pPr>
            <a:endParaRPr dirty="0"/>
          </a:p>
        </p:txBody>
      </p:sp>
      <p:sp>
        <p:nvSpPr>
          <p:cNvPr id="742" name="Google Shape;742;p81"/>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sp>
        <p:nvSpPr>
          <p:cNvPr id="743" name="Google Shape;743;p81"/>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744" name="Google Shape;744;p81"/>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82"/>
          <p:cNvSpPr txBox="1">
            <a:spLocks noGrp="1"/>
          </p:cNvSpPr>
          <p:nvPr>
            <p:ph type="title"/>
          </p:nvPr>
        </p:nvSpPr>
        <p:spPr>
          <a:xfrm>
            <a:off x="245850" y="5143500"/>
            <a:ext cx="8652300" cy="10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600"/>
          </a:p>
        </p:txBody>
      </p:sp>
      <p:sp>
        <p:nvSpPr>
          <p:cNvPr id="750" name="Google Shape;750;p82"/>
          <p:cNvSpPr txBox="1">
            <a:spLocks noGrp="1"/>
          </p:cNvSpPr>
          <p:nvPr>
            <p:ph type="subTitle" idx="1"/>
          </p:nvPr>
        </p:nvSpPr>
        <p:spPr>
          <a:xfrm>
            <a:off x="441650" y="84350"/>
            <a:ext cx="8595300" cy="48210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dirty="0">
                <a:latin typeface="Arial"/>
                <a:ea typeface="Arial"/>
                <a:cs typeface="Arial"/>
                <a:sym typeface="Arial"/>
              </a:rPr>
              <a:t>Secondary Keywords (Product-Specific, Related)</a:t>
            </a:r>
            <a:endParaRPr b="1" dirty="0">
              <a:latin typeface="Arial"/>
              <a:ea typeface="Arial"/>
              <a:cs typeface="Arial"/>
              <a:sym typeface="Arial"/>
            </a:endParaRPr>
          </a:p>
          <a:p>
            <a:pPr marL="457200" lvl="0" indent="-342900" algn="l" rtl="0">
              <a:lnSpc>
                <a:spcPct val="115000"/>
              </a:lnSpc>
              <a:spcBef>
                <a:spcPts val="1200"/>
              </a:spcBef>
              <a:spcAft>
                <a:spcPts val="0"/>
              </a:spcAft>
              <a:buSzPts val="1800"/>
              <a:buFont typeface="Arial"/>
              <a:buChar char="●"/>
            </a:pPr>
            <a:r>
              <a:rPr lang="en" dirty="0">
                <a:latin typeface="Arial"/>
                <a:ea typeface="Arial"/>
                <a:cs typeface="Arial"/>
                <a:sym typeface="Arial"/>
              </a:rPr>
              <a:t>Fresh produce delivery</a:t>
            </a:r>
            <a:endParaRPr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dirty="0">
                <a:latin typeface="Arial"/>
                <a:ea typeface="Arial"/>
                <a:cs typeface="Arial"/>
                <a:sym typeface="Arial"/>
              </a:rPr>
              <a:t>Dairy delivery</a:t>
            </a:r>
            <a:endParaRPr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dirty="0">
                <a:latin typeface="Arial"/>
                <a:ea typeface="Arial"/>
                <a:cs typeface="Arial"/>
                <a:sym typeface="Arial"/>
              </a:rPr>
              <a:t>Snacks delivery</a:t>
            </a:r>
            <a:endParaRPr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dirty="0">
                <a:latin typeface="Arial"/>
                <a:ea typeface="Arial"/>
                <a:cs typeface="Arial"/>
                <a:sym typeface="Arial"/>
              </a:rPr>
              <a:t>Organic groceries online</a:t>
            </a:r>
            <a:endParaRPr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dirty="0">
                <a:latin typeface="Arial"/>
                <a:ea typeface="Arial"/>
                <a:cs typeface="Arial"/>
                <a:sym typeface="Arial"/>
              </a:rPr>
              <a:t>Fresh fruits delivery</a:t>
            </a:r>
            <a:endParaRPr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dirty="0">
                <a:latin typeface="Arial"/>
                <a:ea typeface="Arial"/>
                <a:cs typeface="Arial"/>
                <a:sym typeface="Arial"/>
              </a:rPr>
              <a:t>Buy vegetables online</a:t>
            </a:r>
            <a:endParaRPr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dirty="0">
                <a:latin typeface="Arial"/>
                <a:ea typeface="Arial"/>
                <a:cs typeface="Arial"/>
                <a:sym typeface="Arial"/>
              </a:rPr>
              <a:t>Home essentials delivery</a:t>
            </a:r>
            <a:endParaRPr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dirty="0">
                <a:latin typeface="Arial"/>
                <a:ea typeface="Arial"/>
                <a:cs typeface="Arial"/>
                <a:sym typeface="Arial"/>
              </a:rPr>
              <a:t>Healthy food delivery</a:t>
            </a:r>
            <a:endParaRPr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dirty="0">
                <a:latin typeface="Arial"/>
                <a:ea typeface="Arial"/>
                <a:cs typeface="Arial"/>
                <a:sym typeface="Arial"/>
              </a:rPr>
              <a:t>Personal care products delivery</a:t>
            </a:r>
            <a:endParaRPr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dirty="0">
                <a:latin typeface="Arial"/>
                <a:ea typeface="Arial"/>
                <a:cs typeface="Arial"/>
                <a:sym typeface="Arial"/>
              </a:rPr>
              <a:t>Frozen foods delivery</a:t>
            </a:r>
            <a:endParaRPr dirty="0">
              <a:latin typeface="Arial"/>
              <a:ea typeface="Arial"/>
              <a:cs typeface="Arial"/>
              <a:sym typeface="Arial"/>
            </a:endParaRPr>
          </a:p>
          <a:p>
            <a:pPr marL="0" lvl="0" indent="0" algn="ctr" rtl="0">
              <a:spcBef>
                <a:spcPts val="1200"/>
              </a:spcBef>
              <a:spcAft>
                <a:spcPts val="0"/>
              </a:spcAft>
              <a:buNone/>
            </a:pPr>
            <a:endParaRPr dirty="0"/>
          </a:p>
        </p:txBody>
      </p:sp>
      <p:sp>
        <p:nvSpPr>
          <p:cNvPr id="751" name="Google Shape;751;p82"/>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sp>
        <p:nvSpPr>
          <p:cNvPr id="752" name="Google Shape;752;p82"/>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753" name="Google Shape;753;p82"/>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83"/>
          <p:cNvSpPr txBox="1">
            <a:spLocks noGrp="1"/>
          </p:cNvSpPr>
          <p:nvPr>
            <p:ph type="title"/>
          </p:nvPr>
        </p:nvSpPr>
        <p:spPr>
          <a:xfrm>
            <a:off x="430900" y="0"/>
            <a:ext cx="8652300" cy="10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b="1" u="sng"/>
              <a:t>On-Page elements</a:t>
            </a:r>
            <a:endParaRPr sz="3400" b="1" u="sng"/>
          </a:p>
        </p:txBody>
      </p:sp>
      <p:sp>
        <p:nvSpPr>
          <p:cNvPr id="759" name="Google Shape;759;p83"/>
          <p:cNvSpPr txBox="1">
            <a:spLocks noGrp="1"/>
          </p:cNvSpPr>
          <p:nvPr>
            <p:ph type="subTitle" idx="1"/>
          </p:nvPr>
        </p:nvSpPr>
        <p:spPr>
          <a:xfrm>
            <a:off x="430900" y="511975"/>
            <a:ext cx="8652300" cy="429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Arial"/>
                <a:ea typeface="Arial"/>
                <a:cs typeface="Arial"/>
                <a:sym typeface="Arial"/>
              </a:rPr>
              <a:t>Creating </a:t>
            </a:r>
            <a:r>
              <a:rPr lang="en" sz="1600" b="1">
                <a:latin typeface="Arial"/>
                <a:ea typeface="Arial"/>
                <a:cs typeface="Arial"/>
                <a:sym typeface="Arial"/>
              </a:rPr>
              <a:t>on-page SEO elements</a:t>
            </a:r>
            <a:r>
              <a:rPr lang="en" sz="1600">
                <a:latin typeface="Arial"/>
                <a:ea typeface="Arial"/>
                <a:cs typeface="Arial"/>
                <a:sym typeface="Arial"/>
              </a:rPr>
              <a:t> for </a:t>
            </a:r>
            <a:r>
              <a:rPr lang="en" sz="1600" b="1">
                <a:latin typeface="Arial"/>
                <a:ea typeface="Arial"/>
                <a:cs typeface="Arial"/>
                <a:sym typeface="Arial"/>
              </a:rPr>
              <a:t>Flinkit</a:t>
            </a:r>
            <a:r>
              <a:rPr lang="en" sz="1600">
                <a:latin typeface="Arial"/>
                <a:ea typeface="Arial"/>
                <a:cs typeface="Arial"/>
                <a:sym typeface="Arial"/>
              </a:rPr>
              <a:t> involves optimizing various key elements on the website or app to improve its visibility in search engine results, increase user engagement, and drive conversions</a:t>
            </a:r>
            <a:endParaRPr sz="1600">
              <a:latin typeface="Arial"/>
              <a:ea typeface="Arial"/>
              <a:cs typeface="Arial"/>
              <a:sym typeface="Arial"/>
            </a:endParaRPr>
          </a:p>
          <a:p>
            <a:pPr marL="0" lvl="0" indent="0" algn="l" rtl="0">
              <a:lnSpc>
                <a:spcPct val="115000"/>
              </a:lnSpc>
              <a:spcBef>
                <a:spcPts val="1400"/>
              </a:spcBef>
              <a:spcAft>
                <a:spcPts val="0"/>
              </a:spcAft>
              <a:buNone/>
            </a:pPr>
            <a:r>
              <a:rPr lang="en" sz="1400" b="1">
                <a:latin typeface="Arial"/>
                <a:ea typeface="Arial"/>
                <a:cs typeface="Arial"/>
                <a:sym typeface="Arial"/>
              </a:rPr>
              <a:t>1. Meta Tags (Title &amp; Description)</a:t>
            </a:r>
            <a:endParaRPr sz="1400" b="1">
              <a:latin typeface="Arial"/>
              <a:ea typeface="Arial"/>
              <a:cs typeface="Arial"/>
              <a:sym typeface="Arial"/>
            </a:endParaRPr>
          </a:p>
          <a:p>
            <a:pPr marL="0" lvl="0" indent="0" algn="l" rtl="0">
              <a:lnSpc>
                <a:spcPct val="115000"/>
              </a:lnSpc>
              <a:spcBef>
                <a:spcPts val="1400"/>
              </a:spcBef>
              <a:spcAft>
                <a:spcPts val="0"/>
              </a:spcAft>
              <a:buNone/>
            </a:pPr>
            <a:r>
              <a:rPr lang="en" sz="1200" b="1">
                <a:latin typeface="Arial"/>
                <a:ea typeface="Arial"/>
                <a:cs typeface="Arial"/>
                <a:sym typeface="Arial"/>
              </a:rPr>
              <a:t>2. URL Structure</a:t>
            </a:r>
            <a:endParaRPr sz="1200" b="1">
              <a:latin typeface="Arial"/>
              <a:ea typeface="Arial"/>
              <a:cs typeface="Arial"/>
              <a:sym typeface="Arial"/>
            </a:endParaRPr>
          </a:p>
          <a:p>
            <a:pPr marL="0" lvl="0" indent="0" algn="l" rtl="0">
              <a:lnSpc>
                <a:spcPct val="115000"/>
              </a:lnSpc>
              <a:spcBef>
                <a:spcPts val="1400"/>
              </a:spcBef>
              <a:spcAft>
                <a:spcPts val="0"/>
              </a:spcAft>
              <a:buNone/>
            </a:pPr>
            <a:r>
              <a:rPr lang="en" sz="1200" b="1">
                <a:latin typeface="Arial"/>
                <a:ea typeface="Arial"/>
                <a:cs typeface="Arial"/>
                <a:sym typeface="Arial"/>
              </a:rPr>
              <a:t>3. Headings (H1, H2, H3, etc.)</a:t>
            </a:r>
            <a:endParaRPr sz="1200" b="1">
              <a:latin typeface="Arial"/>
              <a:ea typeface="Arial"/>
              <a:cs typeface="Arial"/>
              <a:sym typeface="Arial"/>
            </a:endParaRPr>
          </a:p>
          <a:p>
            <a:pPr marL="0" lvl="0" indent="0" algn="l" rtl="0">
              <a:lnSpc>
                <a:spcPct val="115000"/>
              </a:lnSpc>
              <a:spcBef>
                <a:spcPts val="1400"/>
              </a:spcBef>
              <a:spcAft>
                <a:spcPts val="0"/>
              </a:spcAft>
              <a:buNone/>
            </a:pPr>
            <a:r>
              <a:rPr lang="en" sz="1200" b="1">
                <a:latin typeface="Arial"/>
                <a:ea typeface="Arial"/>
                <a:cs typeface="Arial"/>
                <a:sym typeface="Arial"/>
              </a:rPr>
              <a:t>4. Content Optimization</a:t>
            </a:r>
            <a:endParaRPr sz="1200" b="1">
              <a:latin typeface="Arial"/>
              <a:ea typeface="Arial"/>
              <a:cs typeface="Arial"/>
              <a:sym typeface="Arial"/>
            </a:endParaRPr>
          </a:p>
          <a:p>
            <a:pPr marL="0" lvl="0" indent="0" algn="l" rtl="0">
              <a:lnSpc>
                <a:spcPct val="115000"/>
              </a:lnSpc>
              <a:spcBef>
                <a:spcPts val="1400"/>
              </a:spcBef>
              <a:spcAft>
                <a:spcPts val="0"/>
              </a:spcAft>
              <a:buNone/>
            </a:pPr>
            <a:r>
              <a:rPr lang="en" sz="1200" b="1">
                <a:latin typeface="Arial"/>
                <a:ea typeface="Arial"/>
                <a:cs typeface="Arial"/>
                <a:sym typeface="Arial"/>
              </a:rPr>
              <a:t>5. Image Optimization</a:t>
            </a:r>
            <a:endParaRPr sz="1200" b="1">
              <a:latin typeface="Arial"/>
              <a:ea typeface="Arial"/>
              <a:cs typeface="Arial"/>
              <a:sym typeface="Arial"/>
            </a:endParaRPr>
          </a:p>
          <a:p>
            <a:pPr marL="0" lvl="0" indent="0" algn="l" rtl="0">
              <a:lnSpc>
                <a:spcPct val="115000"/>
              </a:lnSpc>
              <a:spcBef>
                <a:spcPts val="1400"/>
              </a:spcBef>
              <a:spcAft>
                <a:spcPts val="0"/>
              </a:spcAft>
              <a:buNone/>
            </a:pPr>
            <a:r>
              <a:rPr lang="en" sz="1200" b="1">
                <a:latin typeface="Arial"/>
                <a:ea typeface="Arial"/>
                <a:cs typeface="Arial"/>
                <a:sym typeface="Arial"/>
              </a:rPr>
              <a:t>6. Internal Linking</a:t>
            </a:r>
            <a:endParaRPr sz="1200" b="1">
              <a:latin typeface="Arial"/>
              <a:ea typeface="Arial"/>
              <a:cs typeface="Arial"/>
              <a:sym typeface="Arial"/>
            </a:endParaRPr>
          </a:p>
          <a:p>
            <a:pPr marL="0" lvl="0" indent="0" algn="l" rtl="0">
              <a:lnSpc>
                <a:spcPct val="115000"/>
              </a:lnSpc>
              <a:spcBef>
                <a:spcPts val="1400"/>
              </a:spcBef>
              <a:spcAft>
                <a:spcPts val="0"/>
              </a:spcAft>
              <a:buNone/>
            </a:pPr>
            <a:r>
              <a:rPr lang="en" sz="1200" b="1">
                <a:latin typeface="Arial"/>
                <a:ea typeface="Arial"/>
                <a:cs typeface="Arial"/>
                <a:sym typeface="Arial"/>
              </a:rPr>
              <a:t>7. Call to Action (CTA)</a:t>
            </a:r>
            <a:endParaRPr sz="1200" b="1">
              <a:latin typeface="Arial"/>
              <a:ea typeface="Arial"/>
              <a:cs typeface="Arial"/>
              <a:sym typeface="Arial"/>
            </a:endParaRPr>
          </a:p>
          <a:p>
            <a:pPr marL="0" lvl="0" indent="0" algn="l" rtl="0">
              <a:lnSpc>
                <a:spcPct val="115000"/>
              </a:lnSpc>
              <a:spcBef>
                <a:spcPts val="1400"/>
              </a:spcBef>
              <a:spcAft>
                <a:spcPts val="0"/>
              </a:spcAft>
              <a:buNone/>
            </a:pPr>
            <a:r>
              <a:rPr lang="en" sz="1200" b="1">
                <a:latin typeface="Arial"/>
                <a:ea typeface="Arial"/>
                <a:cs typeface="Arial"/>
                <a:sym typeface="Arial"/>
              </a:rPr>
              <a:t>8. Mobile Optimization</a:t>
            </a:r>
            <a:endParaRPr sz="1200" b="1">
              <a:latin typeface="Arial"/>
              <a:ea typeface="Arial"/>
              <a:cs typeface="Arial"/>
              <a:sym typeface="Arial"/>
            </a:endParaRPr>
          </a:p>
          <a:p>
            <a:pPr marL="0" lvl="0" indent="0" algn="l" rtl="0">
              <a:lnSpc>
                <a:spcPct val="115000"/>
              </a:lnSpc>
              <a:spcBef>
                <a:spcPts val="1400"/>
              </a:spcBef>
              <a:spcAft>
                <a:spcPts val="0"/>
              </a:spcAft>
              <a:buNone/>
            </a:pPr>
            <a:r>
              <a:rPr lang="en" sz="1200" b="1">
                <a:latin typeface="Arial"/>
                <a:ea typeface="Arial"/>
                <a:cs typeface="Arial"/>
                <a:sym typeface="Arial"/>
              </a:rPr>
              <a:t>9. Schema Markup (Structured Data)</a:t>
            </a:r>
            <a:endParaRPr sz="1200" b="1">
              <a:latin typeface="Arial"/>
              <a:ea typeface="Arial"/>
              <a:cs typeface="Arial"/>
              <a:sym typeface="Arial"/>
            </a:endParaRPr>
          </a:p>
          <a:p>
            <a:pPr marL="0" lvl="0" indent="0" algn="l" rtl="0">
              <a:lnSpc>
                <a:spcPct val="115000"/>
              </a:lnSpc>
              <a:spcBef>
                <a:spcPts val="1400"/>
              </a:spcBef>
              <a:spcAft>
                <a:spcPts val="0"/>
              </a:spcAft>
              <a:buClr>
                <a:schemeClr val="dk1"/>
              </a:buClr>
              <a:buSzPts val="1100"/>
              <a:buFont typeface="Arial"/>
              <a:buNone/>
            </a:pPr>
            <a:endParaRPr sz="1600" b="1">
              <a:latin typeface="Arial"/>
              <a:ea typeface="Arial"/>
              <a:cs typeface="Arial"/>
              <a:sym typeface="Arial"/>
            </a:endParaRPr>
          </a:p>
          <a:p>
            <a:pPr marL="0" lvl="0" indent="0" algn="l" rtl="0">
              <a:spcBef>
                <a:spcPts val="400"/>
              </a:spcBef>
              <a:spcAft>
                <a:spcPts val="0"/>
              </a:spcAft>
              <a:buNone/>
            </a:pPr>
            <a:endParaRPr sz="1600">
              <a:latin typeface="Arial"/>
              <a:ea typeface="Arial"/>
              <a:cs typeface="Arial"/>
              <a:sym typeface="Arial"/>
            </a:endParaRPr>
          </a:p>
        </p:txBody>
      </p:sp>
      <p:sp>
        <p:nvSpPr>
          <p:cNvPr id="760" name="Google Shape;760;p83"/>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sp>
        <p:nvSpPr>
          <p:cNvPr id="761" name="Google Shape;761;p83"/>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762" name="Google Shape;762;p83"/>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84"/>
          <p:cNvSpPr txBox="1">
            <a:spLocks noGrp="1"/>
          </p:cNvSpPr>
          <p:nvPr>
            <p:ph type="title"/>
          </p:nvPr>
        </p:nvSpPr>
        <p:spPr>
          <a:xfrm>
            <a:off x="418975" y="-95250"/>
            <a:ext cx="8652300" cy="10014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900" b="1" u="sng">
                <a:latin typeface="Arial"/>
                <a:ea typeface="Arial"/>
                <a:cs typeface="Arial"/>
                <a:sym typeface="Arial"/>
              </a:rPr>
              <a:t>Flinkit: Leveraging Keywords and On-Page Elements for SEO Success</a:t>
            </a:r>
            <a:endParaRPr sz="1900" b="1" u="sng">
              <a:latin typeface="Arial"/>
              <a:ea typeface="Arial"/>
              <a:cs typeface="Arial"/>
              <a:sym typeface="Arial"/>
            </a:endParaRPr>
          </a:p>
          <a:p>
            <a:pPr marL="0" lvl="0" indent="0" algn="ctr" rtl="0">
              <a:spcBef>
                <a:spcPts val="1200"/>
              </a:spcBef>
              <a:spcAft>
                <a:spcPts val="0"/>
              </a:spcAft>
              <a:buNone/>
            </a:pPr>
            <a:endParaRPr/>
          </a:p>
        </p:txBody>
      </p:sp>
      <p:sp>
        <p:nvSpPr>
          <p:cNvPr id="768" name="Google Shape;768;p84"/>
          <p:cNvSpPr txBox="1">
            <a:spLocks noGrp="1"/>
          </p:cNvSpPr>
          <p:nvPr>
            <p:ph type="subTitle" idx="1"/>
          </p:nvPr>
        </p:nvSpPr>
        <p:spPr>
          <a:xfrm>
            <a:off x="418975" y="577000"/>
            <a:ext cx="8652300" cy="45015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400"/>
              <a:t>Flinkit  has become a leading name in India's fast-growing online grocery delivery space. As the competition in the e-commerce market intensifies, it’s crucial for Flinkit to maintain a strong digital presence. A key part of this is optimizing its website using targeted keywords and on-page elements to improve search engine rankings and enhance user experience.</a:t>
            </a:r>
            <a:endParaRPr sz="1400"/>
          </a:p>
          <a:p>
            <a:pPr marL="0" lvl="0" indent="0" algn="l" rtl="0">
              <a:lnSpc>
                <a:spcPct val="115000"/>
              </a:lnSpc>
              <a:spcBef>
                <a:spcPts val="1200"/>
              </a:spcBef>
              <a:spcAft>
                <a:spcPts val="0"/>
              </a:spcAft>
              <a:buNone/>
            </a:pPr>
            <a:r>
              <a:rPr lang="en" sz="1400" b="1"/>
              <a:t>To succeed in SEO</a:t>
            </a:r>
            <a:r>
              <a:rPr lang="en" sz="1400"/>
              <a:t>, Flinkit must identify and target the right keywords. Primary keywords like "online grocery delivery," "same-day grocery delivery," and "grocery store delivery" help attract customers looking for quick and reliable grocery services. Secondary keywords related to specific product categories, such as "fresh produce delivery," "organic groceries," and "snacks delivery," allow Flinkit to target niche customer needs.</a:t>
            </a:r>
            <a:endParaRPr sz="1400"/>
          </a:p>
          <a:p>
            <a:pPr marL="0" lvl="0" indent="0" algn="l" rtl="0">
              <a:lnSpc>
                <a:spcPct val="115000"/>
              </a:lnSpc>
              <a:spcBef>
                <a:spcPts val="1200"/>
              </a:spcBef>
              <a:spcAft>
                <a:spcPts val="0"/>
              </a:spcAft>
              <a:buClr>
                <a:schemeClr val="dk1"/>
              </a:buClr>
              <a:buSzPts val="1100"/>
              <a:buFont typeface="Arial"/>
              <a:buNone/>
            </a:pPr>
            <a:endParaRPr sz="1400" b="1">
              <a:latin typeface="Arial"/>
              <a:ea typeface="Arial"/>
              <a:cs typeface="Arial"/>
              <a:sym typeface="Arial"/>
            </a:endParaRPr>
          </a:p>
          <a:p>
            <a:pPr marL="0" lvl="0" indent="0" algn="l" rtl="0">
              <a:spcBef>
                <a:spcPts val="1200"/>
              </a:spcBef>
              <a:spcAft>
                <a:spcPts val="0"/>
              </a:spcAft>
              <a:buNone/>
            </a:pPr>
            <a:endParaRPr/>
          </a:p>
        </p:txBody>
      </p:sp>
      <p:sp>
        <p:nvSpPr>
          <p:cNvPr id="769" name="Google Shape;769;p84"/>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sp>
        <p:nvSpPr>
          <p:cNvPr id="770" name="Google Shape;770;p84"/>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771" name="Google Shape;771;p84"/>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85"/>
          <p:cNvSpPr txBox="1">
            <a:spLocks noGrp="1"/>
          </p:cNvSpPr>
          <p:nvPr>
            <p:ph type="title"/>
          </p:nvPr>
        </p:nvSpPr>
        <p:spPr>
          <a:xfrm>
            <a:off x="491700" y="5078325"/>
            <a:ext cx="8652300" cy="10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600"/>
          </a:p>
        </p:txBody>
      </p:sp>
      <p:sp>
        <p:nvSpPr>
          <p:cNvPr id="777" name="Google Shape;777;p85"/>
          <p:cNvSpPr txBox="1">
            <a:spLocks noGrp="1"/>
          </p:cNvSpPr>
          <p:nvPr>
            <p:ph type="subTitle" idx="1"/>
          </p:nvPr>
        </p:nvSpPr>
        <p:spPr>
          <a:xfrm>
            <a:off x="491700" y="-70425"/>
            <a:ext cx="8452200" cy="48111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500" b="1"/>
              <a:t>Optimizing On-Page Elements</a:t>
            </a:r>
            <a:endParaRPr sz="1500" b="1"/>
          </a:p>
          <a:p>
            <a:pPr marL="0" lvl="0" indent="0" algn="l" rtl="0">
              <a:lnSpc>
                <a:spcPct val="115000"/>
              </a:lnSpc>
              <a:spcBef>
                <a:spcPts val="1200"/>
              </a:spcBef>
              <a:spcAft>
                <a:spcPts val="0"/>
              </a:spcAft>
              <a:buClr>
                <a:schemeClr val="dk1"/>
              </a:buClr>
              <a:buSzPts val="1100"/>
              <a:buFont typeface="Arial"/>
              <a:buNone/>
            </a:pPr>
            <a:r>
              <a:rPr lang="en" sz="1300"/>
              <a:t>For Flinkit to rank higher on search engines, optimizing on-page elements is crucial. Here’s how Flinkit can effectively use these SEO components:</a:t>
            </a:r>
            <a:endParaRPr sz="1300"/>
          </a:p>
          <a:p>
            <a:pPr marL="457200" lvl="0" indent="-311150" algn="l" rtl="0">
              <a:lnSpc>
                <a:spcPct val="115000"/>
              </a:lnSpc>
              <a:spcBef>
                <a:spcPts val="1200"/>
              </a:spcBef>
              <a:spcAft>
                <a:spcPts val="0"/>
              </a:spcAft>
              <a:buSzPts val="1300"/>
              <a:buFont typeface="Arial"/>
              <a:buChar char="●"/>
            </a:pPr>
            <a:r>
              <a:rPr lang="en" sz="1300" b="1"/>
              <a:t>Title Tags:</a:t>
            </a:r>
            <a:r>
              <a:rPr lang="en" sz="1300"/>
              <a:t> Flinkit’s title tags should contain relevant keywords, such as </a:t>
            </a:r>
            <a:r>
              <a:rPr lang="en" sz="1300" b="1"/>
              <a:t>“Order Fresh Groceries Online – Quick Delivery in Delhi | Flinkit.”</a:t>
            </a:r>
            <a:r>
              <a:rPr lang="en" sz="1300"/>
              <a:t> Clear and keyword-focused titles improve click-through rates and search rankings.</a:t>
            </a:r>
            <a:endParaRPr sz="1300"/>
          </a:p>
          <a:p>
            <a:pPr marL="457200" lvl="0" indent="-311150" algn="l" rtl="0">
              <a:lnSpc>
                <a:spcPct val="115000"/>
              </a:lnSpc>
              <a:spcBef>
                <a:spcPts val="0"/>
              </a:spcBef>
              <a:spcAft>
                <a:spcPts val="0"/>
              </a:spcAft>
              <a:buSzPts val="1300"/>
              <a:buFont typeface="Arial"/>
              <a:buChar char="●"/>
            </a:pPr>
            <a:r>
              <a:rPr lang="en" sz="1300" b="1"/>
              <a:t>Meta Descriptions:</a:t>
            </a:r>
            <a:r>
              <a:rPr lang="en" sz="1300"/>
              <a:t> These descriptions summarize the page’s content and should include key phrases. A compelling example could be, </a:t>
            </a:r>
            <a:r>
              <a:rPr lang="en" sz="1300" b="1"/>
              <a:t>“Order fresh groceries online from Flinkit and get fast, same-day delivery in Delhi.”</a:t>
            </a:r>
            <a:endParaRPr sz="1300" b="1"/>
          </a:p>
          <a:p>
            <a:pPr marL="457200" lvl="0" indent="-311150" algn="l" rtl="0">
              <a:lnSpc>
                <a:spcPct val="115000"/>
              </a:lnSpc>
              <a:spcBef>
                <a:spcPts val="0"/>
              </a:spcBef>
              <a:spcAft>
                <a:spcPts val="0"/>
              </a:spcAft>
              <a:buSzPts val="1300"/>
              <a:buFont typeface="Arial"/>
              <a:buChar char="●"/>
            </a:pPr>
            <a:r>
              <a:rPr lang="en" sz="1300" b="1"/>
              <a:t>Headings (H1, H2):</a:t>
            </a:r>
            <a:r>
              <a:rPr lang="en" sz="1300"/>
              <a:t> The main heading (H1) should be informative and contain the target keyword, like </a:t>
            </a:r>
            <a:r>
              <a:rPr lang="en" sz="1300" b="1"/>
              <a:t>“Order Fresh Groceries with Flinkit – Fast Delivery in 30 Minutes.”</a:t>
            </a:r>
            <a:r>
              <a:rPr lang="en" sz="1300"/>
              <a:t> Subheadings (H2) should further elaborate on specific offerings, such as </a:t>
            </a:r>
            <a:r>
              <a:rPr lang="en" sz="1300" b="1"/>
              <a:t>“Same-Day Delivery”</a:t>
            </a:r>
            <a:r>
              <a:rPr lang="en" sz="1300"/>
              <a:t> or </a:t>
            </a:r>
            <a:r>
              <a:rPr lang="en" sz="1300" b="1"/>
              <a:t>“Fresh Produce &amp; Organic Groceries.”</a:t>
            </a:r>
            <a:endParaRPr sz="1300" b="1"/>
          </a:p>
          <a:p>
            <a:pPr marL="457200" lvl="0" indent="-311150" algn="l" rtl="0">
              <a:lnSpc>
                <a:spcPct val="115000"/>
              </a:lnSpc>
              <a:spcBef>
                <a:spcPts val="0"/>
              </a:spcBef>
              <a:spcAft>
                <a:spcPts val="0"/>
              </a:spcAft>
              <a:buSzPts val="1300"/>
              <a:buFont typeface="Arial"/>
              <a:buChar char="●"/>
            </a:pPr>
            <a:r>
              <a:rPr lang="en" sz="1300" b="1"/>
              <a:t>Content:</a:t>
            </a:r>
            <a:r>
              <a:rPr lang="en" sz="1300"/>
              <a:t> The content must incorporate primary and secondary keywords naturally to ensure that both search engines and users can easily understand the offerings. Content should also be engaging, answering customer questions and providing value.</a:t>
            </a:r>
            <a:endParaRPr sz="1300"/>
          </a:p>
          <a:p>
            <a:pPr marL="457200" lvl="0" indent="-311150" algn="l" rtl="0">
              <a:lnSpc>
                <a:spcPct val="115000"/>
              </a:lnSpc>
              <a:spcBef>
                <a:spcPts val="0"/>
              </a:spcBef>
              <a:spcAft>
                <a:spcPts val="0"/>
              </a:spcAft>
              <a:buSzPts val="1300"/>
              <a:buFont typeface="Arial"/>
              <a:buChar char="●"/>
            </a:pPr>
            <a:r>
              <a:rPr lang="en" sz="1300" b="1"/>
              <a:t>Images &amp; Alt Text:</a:t>
            </a:r>
            <a:r>
              <a:rPr lang="en" sz="1300"/>
              <a:t> Optimizing images with descriptive alt text, such as </a:t>
            </a:r>
            <a:r>
              <a:rPr lang="en" sz="1300" b="1"/>
              <a:t>“fresh vegetables delivery Flinkit,”</a:t>
            </a:r>
            <a:r>
              <a:rPr lang="en" sz="1300"/>
              <a:t> helps search engines understand the context of images and improves visibility in image search</a:t>
            </a:r>
            <a:endParaRPr sz="1300"/>
          </a:p>
          <a:p>
            <a:pPr marL="0" lvl="0" indent="0" algn="ctr" rtl="0">
              <a:spcBef>
                <a:spcPts val="1200"/>
              </a:spcBef>
              <a:spcAft>
                <a:spcPts val="0"/>
              </a:spcAft>
              <a:buNone/>
            </a:pPr>
            <a:endParaRPr/>
          </a:p>
        </p:txBody>
      </p:sp>
      <p:sp>
        <p:nvSpPr>
          <p:cNvPr id="778" name="Google Shape;778;p85"/>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sp>
        <p:nvSpPr>
          <p:cNvPr id="779" name="Google Shape;779;p85"/>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780" name="Google Shape;780;p85"/>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86"/>
          <p:cNvSpPr txBox="1">
            <a:spLocks noGrp="1"/>
          </p:cNvSpPr>
          <p:nvPr>
            <p:ph type="title"/>
          </p:nvPr>
        </p:nvSpPr>
        <p:spPr>
          <a:xfrm>
            <a:off x="347550" y="2071050"/>
            <a:ext cx="8652300" cy="10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400" b="1"/>
              <a:t>Thank You</a:t>
            </a:r>
            <a:endParaRPr sz="6400" b="1"/>
          </a:p>
        </p:txBody>
      </p:sp>
      <p:sp>
        <p:nvSpPr>
          <p:cNvPr id="786" name="Google Shape;786;p86"/>
          <p:cNvSpPr txBox="1">
            <a:spLocks noGrp="1"/>
          </p:cNvSpPr>
          <p:nvPr>
            <p:ph type="subTitle" idx="1"/>
          </p:nvPr>
        </p:nvSpPr>
        <p:spPr>
          <a:xfrm>
            <a:off x="2725800" y="3166225"/>
            <a:ext cx="3692400" cy="7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787" name="Google Shape;787;p86"/>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sp>
        <p:nvSpPr>
          <p:cNvPr id="788" name="Google Shape;788;p86"/>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789" name="Google Shape;789;p86"/>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70"/>
          <p:cNvSpPr txBox="1">
            <a:spLocks noGrp="1"/>
          </p:cNvSpPr>
          <p:nvPr>
            <p:ph type="title"/>
          </p:nvPr>
        </p:nvSpPr>
        <p:spPr>
          <a:xfrm>
            <a:off x="347550" y="84350"/>
            <a:ext cx="8652300" cy="1001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400" b="1" u="sng" dirty="0"/>
              <a:t>Objectives</a:t>
            </a:r>
            <a:endParaRPr sz="3400" b="1" u="sng" dirty="0"/>
          </a:p>
        </p:txBody>
      </p:sp>
      <p:sp>
        <p:nvSpPr>
          <p:cNvPr id="633" name="Google Shape;633;p70"/>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634" name="Google Shape;634;p70"/>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
        <p:nvSpPr>
          <p:cNvPr id="635" name="Google Shape;635;p70"/>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sp>
        <p:nvSpPr>
          <p:cNvPr id="3" name="Subtitle 2">
            <a:extLst>
              <a:ext uri="{FF2B5EF4-FFF2-40B4-BE49-F238E27FC236}">
                <a16:creationId xmlns:a16="http://schemas.microsoft.com/office/drawing/2014/main" id="{BBB47785-BCF2-0E2E-9E68-BA4AD3C6ED6A}"/>
              </a:ext>
            </a:extLst>
          </p:cNvPr>
          <p:cNvSpPr>
            <a:spLocks noGrp="1" noChangeArrowheads="1"/>
          </p:cNvSpPr>
          <p:nvPr>
            <p:ph type="subTitle" idx="1"/>
          </p:nvPr>
        </p:nvSpPr>
        <p:spPr bwMode="auto">
          <a:xfrm>
            <a:off x="427038" y="1577926"/>
            <a:ext cx="874149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simplify and streamline digital collaboration among team members or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provide a user-friendly platform for managing tasks, projects, or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enhance productivity through intuitive design and automation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support real-time communication and file sharing within a secure environment.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integrate seamlessly with existing tools and platforms used by target audiences.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offer customizable workflows tailored to diverse business or educational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ensure data privacy, security, and compliance with relevant regulations.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gather user feedback for continuous improvement and innovation.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639"/>
        <p:cNvGrpSpPr/>
        <p:nvPr/>
      </p:nvGrpSpPr>
      <p:grpSpPr>
        <a:xfrm>
          <a:off x="0" y="0"/>
          <a:ext cx="0" cy="0"/>
          <a:chOff x="0" y="0"/>
          <a:chExt cx="0" cy="0"/>
        </a:xfrm>
      </p:grpSpPr>
      <p:sp>
        <p:nvSpPr>
          <p:cNvPr id="640" name="Google Shape;640;p71"/>
          <p:cNvSpPr txBox="1">
            <a:spLocks noGrp="1"/>
          </p:cNvSpPr>
          <p:nvPr>
            <p:ph type="body" idx="4294967295"/>
          </p:nvPr>
        </p:nvSpPr>
        <p:spPr>
          <a:xfrm>
            <a:off x="362275" y="691300"/>
            <a:ext cx="8304900" cy="2554176"/>
          </a:xfrm>
          <a:prstGeom prst="rect">
            <a:avLst/>
          </a:prstGeom>
        </p:spPr>
        <p:txBody>
          <a:bodyPr spcFirstLastPara="1" wrap="square" lIns="91425" tIns="91425" rIns="91425" bIns="91425" anchor="t" anchorCtr="0">
            <a:noAutofit/>
          </a:bodyPr>
          <a:lstStyle/>
          <a:p>
            <a:pPr>
              <a:buNone/>
            </a:pPr>
            <a:r>
              <a:rPr lang="en-US" sz="1800" b="1" dirty="0"/>
              <a:t> Problem Statement (Compact &amp; Clear):</a:t>
            </a:r>
          </a:p>
          <a:p>
            <a:pPr>
              <a:buNone/>
            </a:pPr>
            <a:r>
              <a:rPr lang="en-US" dirty="0"/>
              <a:t>Modern users often struggle with fragmented digital tools that hinder productivity and collaboration.</a:t>
            </a:r>
          </a:p>
          <a:p>
            <a:pPr>
              <a:buNone/>
            </a:pPr>
            <a:r>
              <a:rPr lang="en-US" dirty="0"/>
              <a:t> Communication gaps, disorganized workflows, and a lack of integration between platforms make it difficult to</a:t>
            </a:r>
          </a:p>
          <a:p>
            <a:pPr>
              <a:buNone/>
            </a:pPr>
            <a:r>
              <a:rPr lang="en-US" dirty="0"/>
              <a:t> manage tasks efficiently. </a:t>
            </a:r>
            <a:r>
              <a:rPr lang="en-US" dirty="0" err="1"/>
              <a:t>Flinkit</a:t>
            </a:r>
            <a:r>
              <a:rPr lang="en-US" dirty="0"/>
              <a:t> addresses these challenges by offering a unified, easy-to-use solution designed to streamline collaboration, enhance task management, and simplify digital communication.</a:t>
            </a:r>
          </a:p>
          <a:p>
            <a:pPr>
              <a:buNone/>
            </a:pPr>
            <a:r>
              <a:rPr lang="en-US" dirty="0"/>
              <a:t>Let me know if you'd like it tailored for a specific use case like education, marketing, or remote work.</a:t>
            </a:r>
          </a:p>
        </p:txBody>
      </p:sp>
      <p:sp>
        <p:nvSpPr>
          <p:cNvPr id="641" name="Google Shape;641;p71"/>
          <p:cNvSpPr txBox="1">
            <a:spLocks noGrp="1"/>
          </p:cNvSpPr>
          <p:nvPr>
            <p:ph type="title" idx="4294967295"/>
          </p:nvPr>
        </p:nvSpPr>
        <p:spPr>
          <a:xfrm>
            <a:off x="391000" y="82025"/>
            <a:ext cx="7816200" cy="7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b="1" u="sng"/>
              <a:t>Problem Statement</a:t>
            </a:r>
            <a:endParaRPr sz="3400" b="1" u="sng"/>
          </a:p>
        </p:txBody>
      </p:sp>
      <p:sp>
        <p:nvSpPr>
          <p:cNvPr id="642" name="Google Shape;642;p71"/>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None/>
            </a:pPr>
            <a:r>
              <a:rPr lang="en"/>
              <a:t>Flinkit</a:t>
            </a:r>
            <a:endParaRPr/>
          </a:p>
        </p:txBody>
      </p:sp>
      <p:sp>
        <p:nvSpPr>
          <p:cNvPr id="643" name="Google Shape;643;p71"/>
          <p:cNvSpPr txBox="1">
            <a:spLocks noGrp="1"/>
          </p:cNvSpPr>
          <p:nvPr>
            <p:ph type="subTitle" idx="2"/>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644" name="Google Shape;644;p71"/>
          <p:cNvSpPr txBox="1">
            <a:spLocks noGrp="1"/>
          </p:cNvSpPr>
          <p:nvPr>
            <p:ph type="subTitle" idx="3"/>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72"/>
          <p:cNvSpPr txBox="1">
            <a:spLocks noGrp="1"/>
          </p:cNvSpPr>
          <p:nvPr>
            <p:ph type="title"/>
          </p:nvPr>
        </p:nvSpPr>
        <p:spPr>
          <a:xfrm>
            <a:off x="431400" y="-69850"/>
            <a:ext cx="8652300" cy="100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b="1" u="sng"/>
              <a:t>Approach</a:t>
            </a:r>
            <a:endParaRPr sz="3400" b="1" u="sng"/>
          </a:p>
        </p:txBody>
      </p:sp>
      <p:sp>
        <p:nvSpPr>
          <p:cNvPr id="651" name="Google Shape;651;p72"/>
          <p:cNvSpPr txBox="1">
            <a:spLocks noGrp="1"/>
          </p:cNvSpPr>
          <p:nvPr>
            <p:ph type="subTitle" idx="1"/>
          </p:nvPr>
        </p:nvSpPr>
        <p:spPr>
          <a:xfrm>
            <a:off x="334500" y="514374"/>
            <a:ext cx="8854576" cy="46291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t>
            </a:r>
            <a:r>
              <a:rPr lang="en-US" sz="1800" dirty="0" err="1"/>
              <a:t>Flinkit</a:t>
            </a:r>
            <a:r>
              <a:rPr lang="en-US" sz="1800" dirty="0"/>
              <a:t> adopts a user-centered approach by combining intuitive design with essential collaboration features such as real-time communication, task tracking, and file sharing. The platform is built using scalable cloud technology, ensuring accessibility across devices and seamless integration with popular third-party tools. Continuous user feedback is incorporated to refine features and improve the overall experience."</a:t>
            </a:r>
            <a:endParaRPr sz="1800" dirty="0"/>
          </a:p>
          <a:p>
            <a:pPr marL="228600" lvl="0" indent="-228600" algn="l" rtl="0">
              <a:lnSpc>
                <a:spcPct val="115000"/>
              </a:lnSpc>
              <a:spcBef>
                <a:spcPts val="1400"/>
              </a:spcBef>
              <a:spcAft>
                <a:spcPts val="0"/>
              </a:spcAft>
              <a:buClr>
                <a:schemeClr val="dk1"/>
              </a:buClr>
              <a:buSzPts val="1100"/>
              <a:buFont typeface="Arial"/>
              <a:buAutoNum type="arabicPeriod"/>
            </a:pPr>
            <a:r>
              <a:rPr lang="en" b="1" u="sng" dirty="0">
                <a:latin typeface="Arial"/>
                <a:ea typeface="Arial"/>
                <a:cs typeface="Arial"/>
                <a:sym typeface="Arial"/>
              </a:rPr>
              <a:t>Keyword Research &amp; Optimization</a:t>
            </a:r>
          </a:p>
          <a:p>
            <a:pPr algn="l">
              <a:buNone/>
            </a:pPr>
            <a:r>
              <a:rPr lang="en-US" sz="1050" dirty="0"/>
              <a:t>1. Keyword Research:</a:t>
            </a:r>
          </a:p>
          <a:p>
            <a:pPr algn="l">
              <a:buFont typeface="Arial" panose="020B0604020202020204" pitchFamily="34" charset="0"/>
              <a:buChar char="•"/>
            </a:pPr>
            <a:r>
              <a:rPr lang="en-US" sz="1050" dirty="0"/>
              <a:t>Identify high-traffic, relevant keywords such as “team collaboration tool,” “project management app,” “digital workspace,” and “real-time task manager.”</a:t>
            </a:r>
          </a:p>
          <a:p>
            <a:pPr algn="l">
              <a:buFont typeface="Arial" panose="020B0604020202020204" pitchFamily="34" charset="0"/>
              <a:buChar char="•"/>
            </a:pPr>
            <a:r>
              <a:rPr lang="en-US" sz="1050" dirty="0"/>
              <a:t>Use tools like Google Keyword Planner, SEMrush, or </a:t>
            </a:r>
            <a:r>
              <a:rPr lang="en-US" sz="1050" dirty="0" err="1"/>
              <a:t>Ubersuggest</a:t>
            </a:r>
            <a:r>
              <a:rPr lang="en-US" sz="1050" dirty="0"/>
              <a:t> to find keywords with high search volume and low to medium competition.</a:t>
            </a:r>
          </a:p>
          <a:p>
            <a:pPr algn="l">
              <a:buFont typeface="Arial" panose="020B0604020202020204" pitchFamily="34" charset="0"/>
              <a:buChar char="•"/>
            </a:pPr>
            <a:r>
              <a:rPr lang="en-US" sz="1050" dirty="0"/>
              <a:t>Analyze competitor keywords and identify long-tail variations like “best tool for remote team collaboration” or “easy project manager for students.”</a:t>
            </a:r>
          </a:p>
          <a:p>
            <a:pPr algn="l">
              <a:buNone/>
            </a:pPr>
            <a:r>
              <a:rPr lang="en-US" sz="1050" dirty="0"/>
              <a:t>2. Keyword Optimization:</a:t>
            </a:r>
          </a:p>
          <a:p>
            <a:pPr algn="l">
              <a:buFont typeface="Arial" panose="020B0604020202020204" pitchFamily="34" charset="0"/>
              <a:buChar char="•"/>
            </a:pPr>
            <a:r>
              <a:rPr lang="en-US" sz="1050" dirty="0"/>
              <a:t>Integrate primary and secondary keywords naturally into website content, meta titles, meta descriptions, headers (H1, H2), and alt text.</a:t>
            </a:r>
          </a:p>
          <a:p>
            <a:pPr algn="l">
              <a:buFont typeface="Arial" panose="020B0604020202020204" pitchFamily="34" charset="0"/>
              <a:buChar char="•"/>
            </a:pPr>
            <a:r>
              <a:rPr lang="en-US" sz="1050" dirty="0"/>
              <a:t>Create keyword-rich blog content targeting specific use cases or problems (e.g., “How to manage remote teams effectively”).</a:t>
            </a:r>
          </a:p>
          <a:p>
            <a:pPr algn="l">
              <a:buFont typeface="Arial" panose="020B0604020202020204" pitchFamily="34" charset="0"/>
              <a:buChar char="•"/>
            </a:pPr>
            <a:r>
              <a:rPr lang="en-US" sz="1050" dirty="0"/>
              <a:t>Monitor keyword performance using tools like Google Search Console and update content regularly to maintain or improve rankings.</a:t>
            </a:r>
          </a:p>
          <a:p>
            <a:pPr marL="228600" lvl="0" indent="-228600" algn="l" rtl="0">
              <a:lnSpc>
                <a:spcPct val="115000"/>
              </a:lnSpc>
              <a:spcBef>
                <a:spcPts val="1400"/>
              </a:spcBef>
              <a:spcAft>
                <a:spcPts val="0"/>
              </a:spcAft>
              <a:buClr>
                <a:schemeClr val="dk1"/>
              </a:buClr>
              <a:buSzPts val="1100"/>
              <a:buFont typeface="Arial"/>
              <a:buAutoNum type="arabicPeriod"/>
            </a:pPr>
            <a:endParaRPr dirty="0">
              <a:latin typeface="Arial"/>
              <a:ea typeface="Arial"/>
              <a:cs typeface="Arial"/>
              <a:sym typeface="Arial"/>
            </a:endParaRPr>
          </a:p>
          <a:p>
            <a:pPr marL="0" lvl="0" indent="0" algn="l" rtl="0">
              <a:lnSpc>
                <a:spcPct val="115000"/>
              </a:lnSpc>
              <a:spcBef>
                <a:spcPts val="1200"/>
              </a:spcBef>
              <a:spcAft>
                <a:spcPts val="0"/>
              </a:spcAft>
              <a:buNone/>
            </a:pPr>
            <a:r>
              <a:rPr lang="en" b="1" u="sng" dirty="0">
                <a:latin typeface="Arial"/>
                <a:ea typeface="Arial"/>
                <a:cs typeface="Arial"/>
                <a:sym typeface="Arial"/>
              </a:rPr>
              <a:t>2.On-Page SEO Optimization</a:t>
            </a:r>
            <a:endParaRPr sz="1100" b="1" dirty="0">
              <a:latin typeface="Arial"/>
              <a:ea typeface="Arial"/>
              <a:cs typeface="Arial"/>
              <a:sym typeface="Arial"/>
            </a:endParaRPr>
          </a:p>
          <a:p>
            <a:pPr marL="457200" lvl="0" indent="-342900" algn="l" rtl="0">
              <a:lnSpc>
                <a:spcPct val="115000"/>
              </a:lnSpc>
              <a:spcBef>
                <a:spcPts val="1200"/>
              </a:spcBef>
              <a:spcAft>
                <a:spcPts val="0"/>
              </a:spcAft>
              <a:buSzPts val="1800"/>
              <a:buFont typeface="Arial"/>
              <a:buChar char="●"/>
            </a:pPr>
            <a:r>
              <a:rPr lang="en" dirty="0">
                <a:latin typeface="Arial"/>
                <a:ea typeface="Arial"/>
                <a:cs typeface="Arial"/>
                <a:sym typeface="Arial"/>
              </a:rPr>
              <a:t>Product Page Optimization</a:t>
            </a:r>
            <a:endParaRPr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dirty="0">
                <a:latin typeface="Arial"/>
                <a:ea typeface="Arial"/>
                <a:cs typeface="Arial"/>
                <a:sym typeface="Arial"/>
              </a:rPr>
              <a:t>Category &amp; Landing Pages</a:t>
            </a:r>
            <a:endParaRPr dirty="0">
              <a:latin typeface="Arial"/>
              <a:ea typeface="Arial"/>
              <a:cs typeface="Arial"/>
              <a:sym typeface="Arial"/>
            </a:endParaRPr>
          </a:p>
          <a:p>
            <a:pPr marL="457200" lvl="0" indent="0" algn="l" rtl="0">
              <a:lnSpc>
                <a:spcPct val="115000"/>
              </a:lnSpc>
              <a:spcBef>
                <a:spcPts val="1200"/>
              </a:spcBef>
              <a:spcAft>
                <a:spcPts val="0"/>
              </a:spcAft>
              <a:buNone/>
            </a:pPr>
            <a:endParaRPr sz="1100" dirty="0">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endParaRPr dirty="0">
              <a:latin typeface="Arial"/>
              <a:ea typeface="Arial"/>
              <a:cs typeface="Arial"/>
              <a:sym typeface="Arial"/>
            </a:endParaRPr>
          </a:p>
          <a:p>
            <a:pPr marL="0" lvl="0" indent="0" algn="l" rtl="0">
              <a:spcBef>
                <a:spcPts val="1200"/>
              </a:spcBef>
              <a:spcAft>
                <a:spcPts val="0"/>
              </a:spcAft>
              <a:buNone/>
            </a:pPr>
            <a:endParaRPr dirty="0"/>
          </a:p>
        </p:txBody>
      </p:sp>
      <p:sp>
        <p:nvSpPr>
          <p:cNvPr id="652" name="Google Shape;652;p72"/>
          <p:cNvSpPr txBox="1">
            <a:spLocks noGrp="1"/>
          </p:cNvSpPr>
          <p:nvPr>
            <p:ph type="subTitle" idx="2"/>
          </p:nvPr>
        </p:nvSpPr>
        <p:spPr>
          <a:xfrm rot="5400000">
            <a:off x="-599250" y="699200"/>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sp>
        <p:nvSpPr>
          <p:cNvPr id="653" name="Google Shape;653;p72"/>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654" name="Google Shape;654;p72"/>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60" name="Google Shape;660;p73"/>
          <p:cNvSpPr txBox="1">
            <a:spLocks noGrp="1"/>
          </p:cNvSpPr>
          <p:nvPr>
            <p:ph type="subTitle" idx="1"/>
          </p:nvPr>
        </p:nvSpPr>
        <p:spPr>
          <a:xfrm>
            <a:off x="347075" y="141668"/>
            <a:ext cx="8990108" cy="5061397"/>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pPr>
            <a:endParaRPr b="1" dirty="0">
              <a:latin typeface="Arial"/>
              <a:ea typeface="Arial"/>
              <a:cs typeface="Arial"/>
              <a:sym typeface="Arial"/>
            </a:endParaRPr>
          </a:p>
          <a:p>
            <a:pPr marL="0" lvl="0" indent="0" algn="l" rtl="0">
              <a:spcBef>
                <a:spcPts val="0"/>
              </a:spcBef>
              <a:spcAft>
                <a:spcPts val="0"/>
              </a:spcAft>
              <a:buNone/>
            </a:pPr>
            <a:r>
              <a:rPr lang="en" b="1" dirty="0">
                <a:latin typeface="Arial"/>
                <a:ea typeface="Arial"/>
                <a:cs typeface="Arial"/>
                <a:sym typeface="Arial"/>
              </a:rPr>
              <a:t>2.On page SEO Optimization</a:t>
            </a:r>
          </a:p>
          <a:p>
            <a:pPr marL="0" lvl="0" indent="0" algn="l" rtl="0">
              <a:spcBef>
                <a:spcPts val="0"/>
              </a:spcBef>
              <a:spcAft>
                <a:spcPts val="0"/>
              </a:spcAft>
              <a:buNone/>
            </a:pPr>
            <a:endParaRPr lang="en" b="1" dirty="0">
              <a:latin typeface="Arial"/>
              <a:ea typeface="Arial"/>
              <a:cs typeface="Arial"/>
              <a:sym typeface="Arial"/>
            </a:endParaRPr>
          </a:p>
          <a:p>
            <a:pPr marL="171450" lvl="0" indent="-171450" algn="l" rtl="0">
              <a:spcBef>
                <a:spcPts val="0"/>
              </a:spcBef>
              <a:spcAft>
                <a:spcPts val="0"/>
              </a:spcAft>
              <a:buFont typeface="Arial" panose="020B0604020202020204" pitchFamily="34" charset="0"/>
              <a:buChar char="•"/>
            </a:pPr>
            <a:r>
              <a:rPr lang="en" dirty="0">
                <a:latin typeface="Arial"/>
                <a:ea typeface="Arial"/>
                <a:cs typeface="Arial"/>
                <a:sym typeface="Arial"/>
              </a:rPr>
              <a:t>Title tags</a:t>
            </a:r>
          </a:p>
          <a:p>
            <a:pPr marL="171450" lvl="0" indent="-171450" algn="l" rtl="0">
              <a:spcBef>
                <a:spcPts val="0"/>
              </a:spcBef>
              <a:spcAft>
                <a:spcPts val="0"/>
              </a:spcAft>
              <a:buFont typeface="Arial" panose="020B0604020202020204" pitchFamily="34" charset="0"/>
              <a:buChar char="•"/>
            </a:pPr>
            <a:r>
              <a:rPr lang="en-IN" dirty="0">
                <a:latin typeface="Arial"/>
                <a:ea typeface="Arial"/>
                <a:cs typeface="Arial"/>
                <a:sym typeface="Arial"/>
              </a:rPr>
              <a:t>M</a:t>
            </a:r>
            <a:r>
              <a:rPr lang="en" dirty="0">
                <a:latin typeface="Arial"/>
                <a:ea typeface="Arial"/>
                <a:cs typeface="Arial"/>
                <a:sym typeface="Arial"/>
              </a:rPr>
              <a:t>eta discriptions</a:t>
            </a:r>
          </a:p>
          <a:p>
            <a:pPr marL="171450" lvl="0" indent="-171450" algn="l" rtl="0">
              <a:spcBef>
                <a:spcPts val="0"/>
              </a:spcBef>
              <a:spcAft>
                <a:spcPts val="0"/>
              </a:spcAft>
              <a:buFont typeface="Arial" panose="020B0604020202020204" pitchFamily="34" charset="0"/>
              <a:buChar char="•"/>
            </a:pPr>
            <a:r>
              <a:rPr lang="en-IN" dirty="0">
                <a:latin typeface="Arial"/>
                <a:ea typeface="Arial"/>
                <a:cs typeface="Arial"/>
                <a:sym typeface="Arial"/>
              </a:rPr>
              <a:t>H</a:t>
            </a:r>
            <a:r>
              <a:rPr lang="en" dirty="0">
                <a:latin typeface="Arial"/>
                <a:ea typeface="Arial"/>
                <a:cs typeface="Arial"/>
                <a:sym typeface="Arial"/>
              </a:rPr>
              <a:t>eader tags </a:t>
            </a:r>
          </a:p>
          <a:p>
            <a:pPr marL="171450" lvl="0" indent="-171450" algn="l" rtl="0">
              <a:spcBef>
                <a:spcPts val="0"/>
              </a:spcBef>
              <a:spcAft>
                <a:spcPts val="0"/>
              </a:spcAft>
              <a:buFont typeface="Arial" panose="020B0604020202020204" pitchFamily="34" charset="0"/>
              <a:buChar char="•"/>
            </a:pPr>
            <a:r>
              <a:rPr lang="en-IN" dirty="0">
                <a:latin typeface="Arial"/>
                <a:ea typeface="Arial"/>
                <a:cs typeface="Arial"/>
                <a:sym typeface="Arial"/>
              </a:rPr>
              <a:t>K</a:t>
            </a:r>
            <a:r>
              <a:rPr lang="en" dirty="0">
                <a:latin typeface="Arial"/>
                <a:ea typeface="Arial"/>
                <a:cs typeface="Arial"/>
                <a:sym typeface="Arial"/>
              </a:rPr>
              <a:t>eywords palcement </a:t>
            </a:r>
          </a:p>
          <a:p>
            <a:pPr marL="0" lvl="0" indent="0" algn="l" rtl="0">
              <a:spcBef>
                <a:spcPts val="0"/>
              </a:spcBef>
              <a:spcAft>
                <a:spcPts val="0"/>
              </a:spcAft>
              <a:buNone/>
            </a:pPr>
            <a:endParaRPr lang="en" dirty="0">
              <a:latin typeface="Arial"/>
              <a:ea typeface="Arial"/>
              <a:cs typeface="Arial"/>
              <a:sym typeface="Arial"/>
            </a:endParaRPr>
          </a:p>
          <a:p>
            <a:pPr marL="0" lvl="0" indent="0" algn="l" rtl="0">
              <a:spcBef>
                <a:spcPts val="0"/>
              </a:spcBef>
              <a:spcAft>
                <a:spcPts val="0"/>
              </a:spcAft>
              <a:buNone/>
            </a:pPr>
            <a:endParaRPr lang="en" dirty="0">
              <a:latin typeface="Arial"/>
              <a:ea typeface="Arial"/>
              <a:cs typeface="Arial"/>
              <a:sym typeface="Arial"/>
            </a:endParaRPr>
          </a:p>
          <a:p>
            <a:pPr marL="0" lvl="0" indent="0" algn="l" rtl="0">
              <a:spcBef>
                <a:spcPts val="0"/>
              </a:spcBef>
              <a:spcAft>
                <a:spcPts val="0"/>
              </a:spcAft>
              <a:buNone/>
            </a:pPr>
            <a:r>
              <a:rPr lang="en" b="1" dirty="0">
                <a:latin typeface="Arial"/>
                <a:ea typeface="Arial"/>
                <a:cs typeface="Arial"/>
                <a:sym typeface="Arial"/>
              </a:rPr>
              <a:t>3. Content Strategy &amp; Blogging</a:t>
            </a:r>
          </a:p>
          <a:p>
            <a:pPr marL="0" lvl="0" indent="0" algn="l" rtl="0">
              <a:spcBef>
                <a:spcPts val="0"/>
              </a:spcBef>
              <a:spcAft>
                <a:spcPts val="0"/>
              </a:spcAft>
              <a:buNone/>
            </a:pPr>
            <a:endParaRPr lang="en-IN" dirty="0">
              <a:sym typeface="Arial"/>
            </a:endParaRPr>
          </a:p>
          <a:p>
            <a:pPr marL="171450" indent="-171450" algn="l">
              <a:buFont typeface="Arial" panose="020B0604020202020204" pitchFamily="34" charset="0"/>
              <a:buChar char="•"/>
            </a:pPr>
            <a:r>
              <a:rPr lang="en-US" dirty="0">
                <a:latin typeface="Arial"/>
                <a:cs typeface="Arial"/>
                <a:sym typeface="Arial"/>
              </a:rPr>
              <a:t>Content Planning Blueprint</a:t>
            </a:r>
          </a:p>
          <a:p>
            <a:pPr marL="171450" indent="-171450" algn="l">
              <a:buFont typeface="Arial" panose="020B0604020202020204" pitchFamily="34" charset="0"/>
              <a:buChar char="•"/>
            </a:pPr>
            <a:r>
              <a:rPr lang="en-US" dirty="0">
                <a:latin typeface="Arial"/>
                <a:cs typeface="Arial"/>
                <a:sym typeface="Arial"/>
              </a:rPr>
              <a:t>Blogging for Growth</a:t>
            </a:r>
          </a:p>
          <a:p>
            <a:pPr marL="171450" indent="-171450" algn="l">
              <a:buFont typeface="Arial" panose="020B0604020202020204" pitchFamily="34" charset="0"/>
              <a:buChar char="•"/>
            </a:pPr>
            <a:r>
              <a:rPr lang="en-US" dirty="0">
                <a:latin typeface="Arial"/>
                <a:cs typeface="Arial"/>
                <a:sym typeface="Arial"/>
              </a:rPr>
              <a:t>Strategic Content Creation</a:t>
            </a:r>
          </a:p>
          <a:p>
            <a:pPr marL="171450" indent="-171450" algn="l">
              <a:buFont typeface="Arial" panose="020B0604020202020204" pitchFamily="34" charset="0"/>
              <a:buChar char="•"/>
            </a:pPr>
            <a:r>
              <a:rPr lang="en-US" dirty="0">
                <a:latin typeface="Arial"/>
                <a:cs typeface="Arial"/>
                <a:sym typeface="Arial"/>
              </a:rPr>
              <a:t>SEO Blogging Tips</a:t>
            </a:r>
          </a:p>
          <a:p>
            <a:pPr marL="171450" indent="-171450" algn="l">
              <a:buFont typeface="Arial" panose="020B0604020202020204" pitchFamily="34" charset="0"/>
              <a:buChar char="•"/>
            </a:pPr>
            <a:r>
              <a:rPr lang="en-US" dirty="0">
                <a:latin typeface="Arial"/>
                <a:cs typeface="Arial"/>
                <a:sym typeface="Arial"/>
              </a:rPr>
              <a:t>Audience Engagement Tactics</a:t>
            </a:r>
            <a:endParaRPr dirty="0">
              <a:latin typeface="Arial"/>
              <a:cs typeface="Arial"/>
              <a:sym typeface="Arial"/>
            </a:endParaRPr>
          </a:p>
          <a:p>
            <a:pPr marL="0" lvl="0" indent="0" algn="l" rtl="0">
              <a:lnSpc>
                <a:spcPct val="115000"/>
              </a:lnSpc>
              <a:spcBef>
                <a:spcPts val="1400"/>
              </a:spcBef>
              <a:spcAft>
                <a:spcPts val="0"/>
              </a:spcAft>
              <a:buNone/>
            </a:pPr>
            <a:r>
              <a:rPr lang="en" b="1" dirty="0">
                <a:latin typeface="Arial"/>
                <a:ea typeface="Arial"/>
                <a:cs typeface="Arial"/>
                <a:sym typeface="Arial"/>
              </a:rPr>
              <a:t>4. Technical SEO</a:t>
            </a:r>
            <a:endParaRPr b="1" dirty="0">
              <a:latin typeface="Arial"/>
              <a:ea typeface="Arial"/>
              <a:cs typeface="Arial"/>
              <a:sym typeface="Arial"/>
            </a:endParaRPr>
          </a:p>
          <a:p>
            <a:pPr marL="457200" lvl="0" indent="-342900" algn="l" rtl="0">
              <a:lnSpc>
                <a:spcPct val="115000"/>
              </a:lnSpc>
              <a:spcBef>
                <a:spcPts val="1400"/>
              </a:spcBef>
              <a:spcAft>
                <a:spcPts val="0"/>
              </a:spcAft>
              <a:buSzPts val="1800"/>
              <a:buFont typeface="Arial"/>
              <a:buChar char="●"/>
            </a:pPr>
            <a:r>
              <a:rPr lang="en" dirty="0">
                <a:latin typeface="Arial"/>
                <a:ea typeface="Arial"/>
                <a:cs typeface="Arial"/>
                <a:sym typeface="Arial"/>
              </a:rPr>
              <a:t>Site Speed Optimization</a:t>
            </a:r>
            <a:endParaRPr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dirty="0">
                <a:latin typeface="Arial"/>
                <a:ea typeface="Arial"/>
                <a:cs typeface="Arial"/>
                <a:sym typeface="Arial"/>
              </a:rPr>
              <a:t>Mobile Optimization</a:t>
            </a:r>
            <a:endParaRPr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dirty="0">
                <a:latin typeface="Arial"/>
                <a:ea typeface="Arial"/>
                <a:cs typeface="Arial"/>
                <a:sym typeface="Arial"/>
              </a:rPr>
              <a:t>Structured Data</a:t>
            </a:r>
            <a:endParaRPr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dirty="0">
                <a:latin typeface="Arial"/>
                <a:ea typeface="Arial"/>
                <a:cs typeface="Arial"/>
                <a:sym typeface="Arial"/>
              </a:rPr>
              <a:t>Structured Data</a:t>
            </a:r>
            <a:endParaRPr dirty="0">
              <a:latin typeface="Arial"/>
              <a:ea typeface="Arial"/>
              <a:cs typeface="Arial"/>
              <a:sym typeface="Arial"/>
            </a:endParaRPr>
          </a:p>
          <a:p>
            <a:pPr marL="0" lvl="0" indent="0" algn="l" rtl="0">
              <a:lnSpc>
                <a:spcPct val="115000"/>
              </a:lnSpc>
              <a:spcBef>
                <a:spcPts val="1400"/>
              </a:spcBef>
              <a:spcAft>
                <a:spcPts val="0"/>
              </a:spcAft>
              <a:buClr>
                <a:schemeClr val="dk1"/>
              </a:buClr>
              <a:buSzPts val="1100"/>
              <a:buFont typeface="Arial"/>
              <a:buNone/>
            </a:pPr>
            <a:endParaRPr b="1" dirty="0">
              <a:latin typeface="Arial"/>
              <a:ea typeface="Arial"/>
              <a:cs typeface="Arial"/>
              <a:sym typeface="Arial"/>
            </a:endParaRPr>
          </a:p>
          <a:p>
            <a:pPr marL="457200" lvl="0" indent="0" algn="l" rtl="0">
              <a:lnSpc>
                <a:spcPct val="115000"/>
              </a:lnSpc>
              <a:spcBef>
                <a:spcPts val="1200"/>
              </a:spcBef>
              <a:spcAft>
                <a:spcPts val="0"/>
              </a:spcAft>
              <a:buNone/>
            </a:pPr>
            <a:endParaRPr sz="1100" dirty="0">
              <a:latin typeface="Arial"/>
              <a:ea typeface="Arial"/>
              <a:cs typeface="Arial"/>
              <a:sym typeface="Arial"/>
            </a:endParaRPr>
          </a:p>
          <a:p>
            <a:pPr marL="0" lvl="0" indent="0" algn="l" rtl="0">
              <a:spcBef>
                <a:spcPts val="1200"/>
              </a:spcBef>
              <a:spcAft>
                <a:spcPts val="0"/>
              </a:spcAft>
              <a:buNone/>
            </a:pPr>
            <a:endParaRPr dirty="0">
              <a:latin typeface="Arial"/>
              <a:ea typeface="Arial"/>
              <a:cs typeface="Arial"/>
              <a:sym typeface="Arial"/>
            </a:endParaRPr>
          </a:p>
          <a:p>
            <a:pPr marL="0" lvl="0" indent="0" algn="l" rtl="0">
              <a:spcBef>
                <a:spcPts val="0"/>
              </a:spcBef>
              <a:spcAft>
                <a:spcPts val="0"/>
              </a:spcAft>
              <a:buNone/>
            </a:pPr>
            <a:endParaRPr b="1" dirty="0">
              <a:latin typeface="Arial"/>
              <a:ea typeface="Arial"/>
              <a:cs typeface="Arial"/>
              <a:sym typeface="Arial"/>
            </a:endParaRPr>
          </a:p>
          <a:p>
            <a:pPr marL="0" lvl="0" indent="0" algn="ctr" rtl="0">
              <a:spcBef>
                <a:spcPts val="0"/>
              </a:spcBef>
              <a:spcAft>
                <a:spcPts val="0"/>
              </a:spcAft>
              <a:buNone/>
            </a:pPr>
            <a:endParaRPr dirty="0"/>
          </a:p>
        </p:txBody>
      </p:sp>
      <p:sp>
        <p:nvSpPr>
          <p:cNvPr id="661" name="Google Shape;661;p73"/>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sp>
        <p:nvSpPr>
          <p:cNvPr id="662" name="Google Shape;662;p73"/>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663" name="Google Shape;663;p73"/>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9" name="Google Shape;669;p74"/>
          <p:cNvSpPr txBox="1">
            <a:spLocks noGrp="1"/>
          </p:cNvSpPr>
          <p:nvPr>
            <p:ph type="subTitle" idx="1"/>
          </p:nvPr>
        </p:nvSpPr>
        <p:spPr>
          <a:xfrm>
            <a:off x="428625" y="82025"/>
            <a:ext cx="8179800" cy="38412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b="1" dirty="0">
                <a:latin typeface="Arial"/>
                <a:ea typeface="Arial"/>
                <a:cs typeface="Arial"/>
                <a:sym typeface="Arial"/>
              </a:rPr>
              <a:t>5. Link Building &amp; Backlink Strategy</a:t>
            </a:r>
          </a:p>
          <a:p>
            <a:pPr marL="171450" lvl="0" indent="-171450" algn="l" rtl="0">
              <a:lnSpc>
                <a:spcPct val="115000"/>
              </a:lnSpc>
              <a:spcBef>
                <a:spcPts val="1400"/>
              </a:spcBef>
              <a:spcAft>
                <a:spcPts val="0"/>
              </a:spcAft>
              <a:buClr>
                <a:schemeClr val="dk1"/>
              </a:buClr>
              <a:buSzPts val="1100"/>
              <a:buFont typeface="Arial" panose="020B0604020202020204" pitchFamily="34" charset="0"/>
              <a:buChar char="•"/>
            </a:pPr>
            <a:r>
              <a:rPr lang="en-US" dirty="0">
                <a:latin typeface="Arial"/>
                <a:ea typeface="Arial"/>
                <a:cs typeface="Arial"/>
                <a:sym typeface="Arial"/>
              </a:rPr>
              <a:t>Backlink Strategy</a:t>
            </a:r>
          </a:p>
          <a:p>
            <a:pPr marL="171450" lvl="0" indent="-171450" algn="l" rtl="0">
              <a:lnSpc>
                <a:spcPct val="115000"/>
              </a:lnSpc>
              <a:spcBef>
                <a:spcPts val="1400"/>
              </a:spcBef>
              <a:spcAft>
                <a:spcPts val="0"/>
              </a:spcAft>
              <a:buClr>
                <a:schemeClr val="dk1"/>
              </a:buClr>
              <a:buSzPts val="1100"/>
              <a:buFont typeface="Arial" panose="020B0604020202020204" pitchFamily="34" charset="0"/>
              <a:buChar char="•"/>
            </a:pPr>
            <a:r>
              <a:rPr lang="en-US" dirty="0">
                <a:latin typeface="Arial"/>
                <a:ea typeface="Arial"/>
                <a:cs typeface="Arial"/>
                <a:sym typeface="Arial"/>
              </a:rPr>
              <a:t>Link Building</a:t>
            </a:r>
          </a:p>
          <a:p>
            <a:pPr marL="171450" lvl="0" indent="-171450" algn="l" rtl="0">
              <a:lnSpc>
                <a:spcPct val="115000"/>
              </a:lnSpc>
              <a:spcBef>
                <a:spcPts val="1400"/>
              </a:spcBef>
              <a:spcAft>
                <a:spcPts val="0"/>
              </a:spcAft>
              <a:buClr>
                <a:schemeClr val="dk1"/>
              </a:buClr>
              <a:buSzPts val="1100"/>
              <a:buFont typeface="Arial" panose="020B0604020202020204" pitchFamily="34" charset="0"/>
              <a:buChar char="•"/>
            </a:pPr>
            <a:r>
              <a:rPr lang="en-US" dirty="0">
                <a:latin typeface="Arial"/>
                <a:ea typeface="Arial"/>
                <a:cs typeface="Arial"/>
                <a:sym typeface="Arial"/>
              </a:rPr>
              <a:t>Authority Links</a:t>
            </a:r>
            <a:endParaRPr dirty="0">
              <a:latin typeface="Arial"/>
              <a:ea typeface="Arial"/>
              <a:cs typeface="Arial"/>
              <a:sym typeface="Arial"/>
            </a:endParaRPr>
          </a:p>
          <a:p>
            <a:pPr marL="0" lvl="0" indent="0" algn="l" rtl="0">
              <a:lnSpc>
                <a:spcPct val="115000"/>
              </a:lnSpc>
              <a:spcBef>
                <a:spcPts val="1400"/>
              </a:spcBef>
              <a:spcAft>
                <a:spcPts val="0"/>
              </a:spcAft>
              <a:buNone/>
            </a:pPr>
            <a:r>
              <a:rPr lang="en" b="1" dirty="0">
                <a:latin typeface="Arial"/>
                <a:ea typeface="Arial"/>
                <a:cs typeface="Arial"/>
                <a:sym typeface="Arial"/>
              </a:rPr>
              <a:t>6. Local SEO Strategy</a:t>
            </a:r>
          </a:p>
          <a:p>
            <a:pPr marL="171450" lvl="0" indent="-171450" algn="l" rtl="0">
              <a:lnSpc>
                <a:spcPct val="115000"/>
              </a:lnSpc>
              <a:spcBef>
                <a:spcPts val="1400"/>
              </a:spcBef>
              <a:spcAft>
                <a:spcPts val="0"/>
              </a:spcAft>
              <a:buFont typeface="Arial" panose="020B0604020202020204" pitchFamily="34" charset="0"/>
              <a:buChar char="•"/>
            </a:pPr>
            <a:r>
              <a:rPr lang="en-US" dirty="0">
                <a:latin typeface="Arial"/>
                <a:ea typeface="Arial"/>
                <a:cs typeface="Arial"/>
                <a:sym typeface="Arial"/>
              </a:rPr>
              <a:t>Local Listings</a:t>
            </a:r>
          </a:p>
          <a:p>
            <a:pPr marL="171450" lvl="0" indent="-171450" algn="l" rtl="0">
              <a:lnSpc>
                <a:spcPct val="115000"/>
              </a:lnSpc>
              <a:spcBef>
                <a:spcPts val="1400"/>
              </a:spcBef>
              <a:spcAft>
                <a:spcPts val="0"/>
              </a:spcAft>
              <a:buFont typeface="Arial" panose="020B0604020202020204" pitchFamily="34" charset="0"/>
              <a:buChar char="•"/>
            </a:pPr>
            <a:r>
              <a:rPr lang="en-US" dirty="0">
                <a:latin typeface="Arial"/>
                <a:ea typeface="Arial"/>
                <a:cs typeface="Arial"/>
                <a:sym typeface="Arial"/>
              </a:rPr>
              <a:t>Geo Targeting</a:t>
            </a:r>
          </a:p>
          <a:p>
            <a:pPr marL="171450" lvl="0" indent="-171450" algn="l" rtl="0">
              <a:lnSpc>
                <a:spcPct val="115000"/>
              </a:lnSpc>
              <a:spcBef>
                <a:spcPts val="1400"/>
              </a:spcBef>
              <a:spcAft>
                <a:spcPts val="0"/>
              </a:spcAft>
              <a:buFont typeface="Arial" panose="020B0604020202020204" pitchFamily="34" charset="0"/>
              <a:buChar char="•"/>
            </a:pPr>
            <a:r>
              <a:rPr lang="en-US" dirty="0">
                <a:latin typeface="Arial"/>
                <a:ea typeface="Arial"/>
                <a:cs typeface="Arial"/>
                <a:sym typeface="Arial"/>
              </a:rPr>
              <a:t>Map Optimization</a:t>
            </a:r>
          </a:p>
          <a:p>
            <a:pPr marL="171450" lvl="0" indent="-171450" algn="l" rtl="0">
              <a:lnSpc>
                <a:spcPct val="115000"/>
              </a:lnSpc>
              <a:spcBef>
                <a:spcPts val="1400"/>
              </a:spcBef>
              <a:spcAft>
                <a:spcPts val="0"/>
              </a:spcAft>
              <a:buFont typeface="Arial" panose="020B0604020202020204" pitchFamily="34" charset="0"/>
              <a:buChar char="•"/>
            </a:pPr>
            <a:r>
              <a:rPr lang="en-US" dirty="0">
                <a:latin typeface="Arial"/>
                <a:ea typeface="Arial"/>
                <a:cs typeface="Arial"/>
                <a:sym typeface="Arial"/>
              </a:rPr>
              <a:t>Citation Building</a:t>
            </a:r>
            <a:endParaRPr dirty="0">
              <a:latin typeface="Arial"/>
              <a:ea typeface="Arial"/>
              <a:cs typeface="Arial"/>
              <a:sym typeface="Arial"/>
            </a:endParaRPr>
          </a:p>
          <a:p>
            <a:pPr marL="0" lvl="0" indent="0" algn="ctr" rtl="0">
              <a:spcBef>
                <a:spcPts val="1200"/>
              </a:spcBef>
              <a:spcAft>
                <a:spcPts val="0"/>
              </a:spcAft>
              <a:buNone/>
            </a:pPr>
            <a:endParaRPr dirty="0"/>
          </a:p>
        </p:txBody>
      </p:sp>
      <p:sp>
        <p:nvSpPr>
          <p:cNvPr id="670" name="Google Shape;670;p74"/>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Finkit</a:t>
            </a:r>
            <a:endParaRPr/>
          </a:p>
        </p:txBody>
      </p:sp>
      <p:sp>
        <p:nvSpPr>
          <p:cNvPr id="671" name="Google Shape;671;p74"/>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672" name="Google Shape;672;p74"/>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75"/>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Flinkit</a:t>
            </a:r>
            <a:endParaRPr sz="1400"/>
          </a:p>
        </p:txBody>
      </p:sp>
      <p:sp>
        <p:nvSpPr>
          <p:cNvPr id="678" name="Google Shape;678;p75"/>
          <p:cNvSpPr txBox="1">
            <a:spLocks noGrp="1"/>
          </p:cNvSpPr>
          <p:nvPr>
            <p:ph type="title" idx="4294967295"/>
          </p:nvPr>
        </p:nvSpPr>
        <p:spPr>
          <a:xfrm>
            <a:off x="497038" y="0"/>
            <a:ext cx="8487300" cy="148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u="sng"/>
              <a:t>Website Structure</a:t>
            </a:r>
            <a:endParaRPr sz="3200" b="1" u="sng"/>
          </a:p>
        </p:txBody>
      </p:sp>
      <p:sp>
        <p:nvSpPr>
          <p:cNvPr id="679" name="Google Shape;679;p75"/>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a:t>Flinkit</a:t>
            </a:r>
            <a:endParaRPr sz="1400"/>
          </a:p>
        </p:txBody>
      </p:sp>
      <p:sp>
        <p:nvSpPr>
          <p:cNvPr id="680" name="Google Shape;680;p75"/>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Flinkit</a:t>
            </a:r>
            <a:endParaRPr sz="1400"/>
          </a:p>
        </p:txBody>
      </p:sp>
      <p:sp>
        <p:nvSpPr>
          <p:cNvPr id="681" name="Google Shape;681;p75"/>
          <p:cNvSpPr txBox="1">
            <a:spLocks noGrp="1"/>
          </p:cNvSpPr>
          <p:nvPr>
            <p:ph type="title"/>
          </p:nvPr>
        </p:nvSpPr>
        <p:spPr>
          <a:xfrm>
            <a:off x="347550" y="2071050"/>
            <a:ext cx="8652300" cy="10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682" name="Google Shape;682;p75"/>
          <p:cNvSpPr txBox="1">
            <a:spLocks noGrp="1"/>
          </p:cNvSpPr>
          <p:nvPr>
            <p:ph type="subTitle" idx="1"/>
          </p:nvPr>
        </p:nvSpPr>
        <p:spPr>
          <a:xfrm>
            <a:off x="2725800" y="3166225"/>
            <a:ext cx="3692400" cy="7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683" name="Google Shape;683;p75"/>
          <p:cNvSpPr txBox="1"/>
          <p:nvPr/>
        </p:nvSpPr>
        <p:spPr>
          <a:xfrm>
            <a:off x="6301200" y="942700"/>
            <a:ext cx="2877600" cy="107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a:solidFill>
                <a:schemeClr val="dk1"/>
              </a:solidFill>
              <a:latin typeface="Work Sans"/>
              <a:ea typeface="Work Sans"/>
              <a:cs typeface="Work Sans"/>
              <a:sym typeface="Work Sans"/>
            </a:endParaRPr>
          </a:p>
        </p:txBody>
      </p:sp>
      <p:pic>
        <p:nvPicPr>
          <p:cNvPr id="3" name="Picture 2">
            <a:extLst>
              <a:ext uri="{FF2B5EF4-FFF2-40B4-BE49-F238E27FC236}">
                <a16:creationId xmlns:a16="http://schemas.microsoft.com/office/drawing/2014/main" id="{44BA133D-372D-0116-1C69-599069CAA491}"/>
              </a:ext>
            </a:extLst>
          </p:cNvPr>
          <p:cNvPicPr>
            <a:picLocks noChangeAspect="1"/>
          </p:cNvPicPr>
          <p:nvPr/>
        </p:nvPicPr>
        <p:blipFill>
          <a:blip r:embed="rId3"/>
          <a:stretch>
            <a:fillRect/>
          </a:stretch>
        </p:blipFill>
        <p:spPr>
          <a:xfrm>
            <a:off x="714375" y="942700"/>
            <a:ext cx="7534960" cy="35104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76"/>
          <p:cNvSpPr txBox="1">
            <a:spLocks noGrp="1"/>
          </p:cNvSpPr>
          <p:nvPr>
            <p:ph type="title"/>
          </p:nvPr>
        </p:nvSpPr>
        <p:spPr>
          <a:xfrm>
            <a:off x="347550" y="2071050"/>
            <a:ext cx="8652300" cy="10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690" name="Google Shape;690;p76"/>
          <p:cNvSpPr txBox="1">
            <a:spLocks noGrp="1"/>
          </p:cNvSpPr>
          <p:nvPr>
            <p:ph type="subTitle" idx="1"/>
          </p:nvPr>
        </p:nvSpPr>
        <p:spPr>
          <a:xfrm>
            <a:off x="2725800" y="3166225"/>
            <a:ext cx="3692400" cy="7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691" name="Google Shape;691;p76"/>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692" name="Google Shape;692;p76"/>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
        <p:nvSpPr>
          <p:cNvPr id="693" name="Google Shape;693;p76"/>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pic>
        <p:nvPicPr>
          <p:cNvPr id="694" name="Google Shape;694;p76"/>
          <p:cNvPicPr preferRelativeResize="0"/>
          <p:nvPr/>
        </p:nvPicPr>
        <p:blipFill>
          <a:blip r:embed="rId3">
            <a:alphaModFix/>
          </a:blip>
          <a:stretch>
            <a:fillRect/>
          </a:stretch>
        </p:blipFill>
        <p:spPr>
          <a:xfrm>
            <a:off x="596050" y="353500"/>
            <a:ext cx="8403799" cy="4724824"/>
          </a:xfrm>
          <a:prstGeom prst="rect">
            <a:avLst/>
          </a:prstGeom>
          <a:noFill/>
          <a:ln>
            <a:noFill/>
          </a:ln>
        </p:spPr>
      </p:pic>
      <p:sp>
        <p:nvSpPr>
          <p:cNvPr id="695" name="Google Shape;695;p76"/>
          <p:cNvSpPr txBox="1"/>
          <p:nvPr/>
        </p:nvSpPr>
        <p:spPr>
          <a:xfrm>
            <a:off x="3920125" y="-97850"/>
            <a:ext cx="6415500" cy="9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a:solidFill>
                  <a:schemeClr val="dk1"/>
                </a:solidFill>
                <a:latin typeface="Work Sans"/>
                <a:ea typeface="Work Sans"/>
                <a:cs typeface="Work Sans"/>
                <a:sym typeface="Work Sans"/>
              </a:rPr>
              <a:t>Blog page</a:t>
            </a:r>
            <a:endParaRPr sz="1800" b="1" u="sng">
              <a:solidFill>
                <a:schemeClr val="dk1"/>
              </a:solidFill>
              <a:latin typeface="Work Sans"/>
              <a:ea typeface="Work Sans"/>
              <a:cs typeface="Work Sans"/>
              <a:sym typeface="Work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77"/>
          <p:cNvSpPr txBox="1">
            <a:spLocks noGrp="1"/>
          </p:cNvSpPr>
          <p:nvPr>
            <p:ph type="title"/>
          </p:nvPr>
        </p:nvSpPr>
        <p:spPr>
          <a:xfrm>
            <a:off x="347550" y="2071050"/>
            <a:ext cx="8652300" cy="10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701" name="Google Shape;701;p77"/>
          <p:cNvSpPr txBox="1">
            <a:spLocks noGrp="1"/>
          </p:cNvSpPr>
          <p:nvPr>
            <p:ph type="subTitle" idx="1"/>
          </p:nvPr>
        </p:nvSpPr>
        <p:spPr>
          <a:xfrm>
            <a:off x="2725800" y="3166225"/>
            <a:ext cx="3692400" cy="7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702" name="Google Shape;702;p77"/>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703" name="Google Shape;703;p77"/>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
        <p:nvSpPr>
          <p:cNvPr id="704" name="Google Shape;704;p77"/>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pic>
        <p:nvPicPr>
          <p:cNvPr id="705" name="Google Shape;705;p77"/>
          <p:cNvPicPr preferRelativeResize="0"/>
          <p:nvPr/>
        </p:nvPicPr>
        <p:blipFill rotWithShape="1">
          <a:blip r:embed="rId3">
            <a:alphaModFix/>
          </a:blip>
          <a:srcRect/>
          <a:stretch/>
        </p:blipFill>
        <p:spPr>
          <a:xfrm>
            <a:off x="596050" y="353500"/>
            <a:ext cx="8403799" cy="4724824"/>
          </a:xfrm>
          <a:prstGeom prst="rect">
            <a:avLst/>
          </a:prstGeom>
          <a:noFill/>
          <a:ln>
            <a:noFill/>
          </a:ln>
        </p:spPr>
      </p:pic>
      <p:sp>
        <p:nvSpPr>
          <p:cNvPr id="706" name="Google Shape;706;p77"/>
          <p:cNvSpPr txBox="1"/>
          <p:nvPr/>
        </p:nvSpPr>
        <p:spPr>
          <a:xfrm>
            <a:off x="3920125" y="-97850"/>
            <a:ext cx="6415500" cy="9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a:solidFill>
                  <a:schemeClr val="dk1"/>
                </a:solidFill>
                <a:latin typeface="Work Sans"/>
                <a:ea typeface="Work Sans"/>
                <a:cs typeface="Work Sans"/>
                <a:sym typeface="Work Sans"/>
              </a:rPr>
              <a:t>Categories page</a:t>
            </a:r>
            <a:endParaRPr sz="1800" b="1" u="sng">
              <a:solidFill>
                <a:schemeClr val="dk1"/>
              </a:solidFill>
              <a:latin typeface="Work Sans"/>
              <a:ea typeface="Work Sans"/>
              <a:cs typeface="Work Sans"/>
              <a:sym typeface="Work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orkshop Facilitation">
  <a:themeElements>
    <a:clrScheme name="Simple Light">
      <a:dk1>
        <a:srgbClr val="000000"/>
      </a:dk1>
      <a:lt1>
        <a:srgbClr val="E02D00"/>
      </a:lt1>
      <a:dk2>
        <a:srgbClr val="FCFCFC"/>
      </a:dk2>
      <a:lt2>
        <a:srgbClr val="909090"/>
      </a:lt2>
      <a:accent1>
        <a:srgbClr val="F1F55A"/>
      </a:accent1>
      <a:accent2>
        <a:srgbClr val="F8920A"/>
      </a:accent2>
      <a:accent3>
        <a:srgbClr val="D15E00"/>
      </a:accent3>
      <a:accent4>
        <a:srgbClr val="FFC9B5"/>
      </a:accent4>
      <a:accent5>
        <a:srgbClr val="B7CCA9"/>
      </a:accent5>
      <a:accent6>
        <a:srgbClr val="D5C5C8"/>
      </a:accent6>
      <a:hlink>
        <a:srgbClr val="E02D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1276</Words>
  <Application>Microsoft Office PowerPoint</Application>
  <PresentationFormat>On-screen Show (16:9)</PresentationFormat>
  <Paragraphs>187</Paragraphs>
  <Slides>18</Slides>
  <Notes>18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Unbounded</vt:lpstr>
      <vt:lpstr>Work Sans</vt:lpstr>
      <vt:lpstr>Arial</vt:lpstr>
      <vt:lpstr>Work Sans Medium</vt:lpstr>
      <vt:lpstr>Simple Light</vt:lpstr>
      <vt:lpstr>Workshop Facilitation</vt:lpstr>
      <vt:lpstr>Flinkit</vt:lpstr>
      <vt:lpstr>Objectives</vt:lpstr>
      <vt:lpstr>Problem Statement</vt:lpstr>
      <vt:lpstr>Approach</vt:lpstr>
      <vt:lpstr>PowerPoint Presentation</vt:lpstr>
      <vt:lpstr>PowerPoint Presentation</vt:lpstr>
      <vt:lpstr>Website Structure</vt:lpstr>
      <vt:lpstr>PowerPoint Presentation</vt:lpstr>
      <vt:lpstr>PowerPoint Presentation</vt:lpstr>
      <vt:lpstr>PowerPoint Presentation</vt:lpstr>
      <vt:lpstr>Content structure</vt:lpstr>
      <vt:lpstr>Competitive Analysis</vt:lpstr>
      <vt:lpstr>Keyword Research</vt:lpstr>
      <vt:lpstr>PowerPoint Presentation</vt:lpstr>
      <vt:lpstr>On-Page elements</vt:lpstr>
      <vt:lpstr>Flinkit: Leveraging Keywords and On-Page Elements for SEO Success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tamanna goswami</cp:lastModifiedBy>
  <cp:revision>2</cp:revision>
  <dcterms:modified xsi:type="dcterms:W3CDTF">2025-05-12T06:55:41Z</dcterms:modified>
</cp:coreProperties>
</file>