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8" r:id="rId3"/>
    <p:sldId id="277" r:id="rId4"/>
    <p:sldId id="260" r:id="rId5"/>
    <p:sldId id="288" r:id="rId6"/>
    <p:sldId id="301" r:id="rId7"/>
    <p:sldId id="303" r:id="rId8"/>
    <p:sldId id="289" r:id="rId9"/>
    <p:sldId id="300" r:id="rId10"/>
    <p:sldId id="302" r:id="rId11"/>
    <p:sldId id="291" r:id="rId12"/>
    <p:sldId id="292" r:id="rId13"/>
    <p:sldId id="272" r:id="rId14"/>
    <p:sldId id="299" r:id="rId15"/>
    <p:sldId id="294" r:id="rId16"/>
    <p:sldId id="305"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E2D27-2839-4A25-8D54-E206CD48BE61}" v="2" dt="2023-12-08T20:26:02.992"/>
    <p1510:client id="{0AB8C792-34F9-4FEA-9B5F-65C5DC22BEF3}" v="63" dt="2023-12-06T18:23:37.706"/>
    <p1510:client id="{1ED5FDAE-98DC-44B1-BDE5-06AC2AA05BA7}" v="167" dt="2023-12-06T18:46:44.511"/>
    <p1510:client id="{20473EE7-700E-43E3-9D3E-608D72981BAA}" v="41" dt="2023-12-06T17:48:39.347"/>
    <p1510:client id="{2266F954-3D77-435C-9526-D9CECA6A7164}" v="32" dt="2023-12-05T23:13:09.348"/>
    <p1510:client id="{2FE4C3E5-C7B0-4432-961B-E31C5BE48A5F}" v="211" dt="2023-12-06T19:08:33.385"/>
    <p1510:client id="{42EB35BE-F23E-469E-9916-5A277FF49825}" v="260" dt="2023-12-07T04:02:25.627"/>
    <p1510:client id="{47580F96-A586-4161-9483-D9430ED678BF}" v="34" dt="2023-12-08T03:31:11.180"/>
    <p1510:client id="{4788B697-835C-4C88-9B6C-3D7FB82304FF}" v="760" dt="2023-12-06T20:35:33.521"/>
    <p1510:client id="{519B1569-9D4C-4726-9BAD-E7B7C0F50D9E}" v="113" dt="2023-12-08T19:13:24.470"/>
    <p1510:client id="{5BE73168-F738-44B6-8A5F-F73E73C36EF1}" v="208" dt="2023-12-06T19:20:29.854"/>
    <p1510:client id="{604161EF-D192-4C21-A000-B065F465BCA1}" v="229" dt="2023-12-07T01:33:22.359"/>
    <p1510:client id="{6A3AF1D4-8EA0-489F-BAFC-A871FB06AC60}" v="7" dt="2023-12-08T18:26:04.312"/>
    <p1510:client id="{76B4810D-FAE1-4D1C-AF28-8E510D8F1756}" v="319" dt="2023-12-06T17:59:13.360"/>
    <p1510:client id="{A477809A-1C74-4709-92FB-62FBE5D6F9EE}" v="15" dt="2023-12-07T20:27:12.708"/>
    <p1510:client id="{A7CB64A5-ECB7-4F63-8FF9-EF178DB61751}" v="50" dt="2023-12-07T23:35:59.544"/>
    <p1510:client id="{AFE016A8-CC50-4EB4-AB2D-7049849F1B0D}" v="118" dt="2023-12-08T17:51:39.650"/>
    <p1510:client id="{B5C6143B-4ECE-4F43-823A-A43A306B2660}" v="85" dt="2023-12-06T18:08:49.360"/>
    <p1510:client id="{BD6FBC3F-D53C-47F7-9050-A779E3235919}" v="135" dt="2023-12-06T17:31:44.680"/>
    <p1510:client id="{BE9361C7-5AA4-4476-B9A0-6B6756048EB5}" v="162" dt="2023-12-07T19:46:16.227"/>
    <p1510:client id="{C5C32961-4748-4BD2-B7D6-C254E3509ABA}" v="70" dt="2023-12-08T17:20:57.533"/>
    <p1510:client id="{D0DFEF36-9E74-4E43-BE81-B8C27C8921F4}" v="21" dt="2023-12-08T18:12:07.258"/>
    <p1510:client id="{DE924C23-B8FC-409F-B90C-C62B293592EE}" v="5" dt="2023-12-07T00:22:09.921"/>
    <p1510:client id="{F0DBB163-7A36-4A12-97A2-3029E69B0D60}" v="13" dt="2023-12-08T17:54:50.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aneda, Richard" userId="S::richardcastaneda@my.unt.edu::bc24814a-048d-40a8-81fb-3b0d4e026fbc" providerId="AD" clId="Web-{D0DFEF36-9E74-4E43-BE81-B8C27C8921F4}"/>
    <pc:docChg chg="addSld modSld">
      <pc:chgData name="Castaneda, Richard" userId="S::richardcastaneda@my.unt.edu::bc24814a-048d-40a8-81fb-3b0d4e026fbc" providerId="AD" clId="Web-{D0DFEF36-9E74-4E43-BE81-B8C27C8921F4}" dt="2023-12-08T18:12:07.258" v="13" actId="20577"/>
      <pc:docMkLst>
        <pc:docMk/>
      </pc:docMkLst>
      <pc:sldChg chg="modSp add replId">
        <pc:chgData name="Castaneda, Richard" userId="S::richardcastaneda@my.unt.edu::bc24814a-048d-40a8-81fb-3b0d4e026fbc" providerId="AD" clId="Web-{D0DFEF36-9E74-4E43-BE81-B8C27C8921F4}" dt="2023-12-08T18:12:07.258" v="13" actId="20577"/>
        <pc:sldMkLst>
          <pc:docMk/>
          <pc:sldMk cId="2408116688" sldId="305"/>
        </pc:sldMkLst>
        <pc:spChg chg="mod">
          <ac:chgData name="Castaneda, Richard" userId="S::richardcastaneda@my.unt.edu::bc24814a-048d-40a8-81fb-3b0d4e026fbc" providerId="AD" clId="Web-{D0DFEF36-9E74-4E43-BE81-B8C27C8921F4}" dt="2023-12-08T18:12:07.258" v="13" actId="20577"/>
          <ac:spMkLst>
            <pc:docMk/>
            <pc:sldMk cId="2408116688" sldId="305"/>
            <ac:spMk id="3" creationId="{A7899316-E639-79A1-FB55-3FE582C68D27}"/>
          </ac:spMkLst>
        </pc:spChg>
      </pc:sldChg>
    </pc:docChg>
  </pc:docChgLst>
  <pc:docChgLst>
    <pc:chgData name="Mahankali, Preethi" userId="S::preethimahankali@my.unt.edu::303e892c-09f9-44cc-b55f-4c19dc3e94dd" providerId="AD" clId="Web-{F0DBB163-7A36-4A12-97A2-3029E69B0D60}"/>
    <pc:docChg chg="modSld">
      <pc:chgData name="Mahankali, Preethi" userId="S::preethimahankali@my.unt.edu::303e892c-09f9-44cc-b55f-4c19dc3e94dd" providerId="AD" clId="Web-{F0DBB163-7A36-4A12-97A2-3029E69B0D60}" dt="2023-12-08T17:54:42.485" v="8" actId="20577"/>
      <pc:docMkLst>
        <pc:docMk/>
      </pc:docMkLst>
      <pc:sldChg chg="modSp">
        <pc:chgData name="Mahankali, Preethi" userId="S::preethimahankali@my.unt.edu::303e892c-09f9-44cc-b55f-4c19dc3e94dd" providerId="AD" clId="Web-{F0DBB163-7A36-4A12-97A2-3029E69B0D60}" dt="2023-12-08T17:54:42.485" v="8" actId="20577"/>
        <pc:sldMkLst>
          <pc:docMk/>
          <pc:sldMk cId="284816641" sldId="304"/>
        </pc:sldMkLst>
        <pc:spChg chg="mod">
          <ac:chgData name="Mahankali, Preethi" userId="S::preethimahankali@my.unt.edu::303e892c-09f9-44cc-b55f-4c19dc3e94dd" providerId="AD" clId="Web-{F0DBB163-7A36-4A12-97A2-3029E69B0D60}" dt="2023-12-08T17:54:42.485" v="8" actId="20577"/>
          <ac:spMkLst>
            <pc:docMk/>
            <pc:sldMk cId="284816641" sldId="304"/>
            <ac:spMk id="3" creationId="{A7899316-E639-79A1-FB55-3FE582C68D27}"/>
          </ac:spMkLst>
        </pc:spChg>
      </pc:sldChg>
    </pc:docChg>
  </pc:docChgLst>
  <pc:docChgLst>
    <pc:chgData name="Bommena, Shailaja" userId="S::shailajabommena@my.unt.edu::658fc042-07a8-4d1a-af17-ae8efe37370e" providerId="AD" clId="Web-{C5C32961-4748-4BD2-B7D6-C254E3509ABA}"/>
    <pc:docChg chg="addSld modSld">
      <pc:chgData name="Bommena, Shailaja" userId="S::shailajabommena@my.unt.edu::658fc042-07a8-4d1a-af17-ae8efe37370e" providerId="AD" clId="Web-{C5C32961-4748-4BD2-B7D6-C254E3509ABA}" dt="2023-12-08T17:20:57.533" v="57" actId="1076"/>
      <pc:docMkLst>
        <pc:docMk/>
      </pc:docMkLst>
      <pc:sldChg chg="modSp">
        <pc:chgData name="Bommena, Shailaja" userId="S::shailajabommena@my.unt.edu::658fc042-07a8-4d1a-af17-ae8efe37370e" providerId="AD" clId="Web-{C5C32961-4748-4BD2-B7D6-C254E3509ABA}" dt="2023-12-08T17:05:16.031" v="4" actId="20577"/>
        <pc:sldMkLst>
          <pc:docMk/>
          <pc:sldMk cId="893821924" sldId="292"/>
        </pc:sldMkLst>
        <pc:spChg chg="mod">
          <ac:chgData name="Bommena, Shailaja" userId="S::shailajabommena@my.unt.edu::658fc042-07a8-4d1a-af17-ae8efe37370e" providerId="AD" clId="Web-{C5C32961-4748-4BD2-B7D6-C254E3509ABA}" dt="2023-12-08T17:05:16.031" v="4" actId="20577"/>
          <ac:spMkLst>
            <pc:docMk/>
            <pc:sldMk cId="893821924" sldId="292"/>
            <ac:spMk id="2" creationId="{06DD6095-C30D-D309-7ED3-69F8BBA32B26}"/>
          </ac:spMkLst>
        </pc:spChg>
      </pc:sldChg>
      <pc:sldChg chg="delSp modSp">
        <pc:chgData name="Bommena, Shailaja" userId="S::shailajabommena@my.unt.edu::658fc042-07a8-4d1a-af17-ae8efe37370e" providerId="AD" clId="Web-{C5C32961-4748-4BD2-B7D6-C254E3509ABA}" dt="2023-12-08T17:18:06.480" v="23"/>
        <pc:sldMkLst>
          <pc:docMk/>
          <pc:sldMk cId="2312468060" sldId="294"/>
        </pc:sldMkLst>
        <pc:spChg chg="del mod">
          <ac:chgData name="Bommena, Shailaja" userId="S::shailajabommena@my.unt.edu::658fc042-07a8-4d1a-af17-ae8efe37370e" providerId="AD" clId="Web-{C5C32961-4748-4BD2-B7D6-C254E3509ABA}" dt="2023-12-08T17:18:06.480" v="23"/>
          <ac:spMkLst>
            <pc:docMk/>
            <pc:sldMk cId="2312468060" sldId="294"/>
            <ac:spMk id="3" creationId="{D2761733-3D37-E487-72F6-336B1F227E7F}"/>
          </ac:spMkLst>
        </pc:spChg>
        <pc:spChg chg="mod">
          <ac:chgData name="Bommena, Shailaja" userId="S::shailajabommena@my.unt.edu::658fc042-07a8-4d1a-af17-ae8efe37370e" providerId="AD" clId="Web-{C5C32961-4748-4BD2-B7D6-C254E3509ABA}" dt="2023-12-08T17:17:52.401" v="20" actId="14100"/>
          <ac:spMkLst>
            <pc:docMk/>
            <pc:sldMk cId="2312468060" sldId="294"/>
            <ac:spMk id="9" creationId="{927FA8B1-A132-1452-AC18-48BA5C86957E}"/>
          </ac:spMkLst>
        </pc:spChg>
      </pc:sldChg>
      <pc:sldChg chg="addSp delSp modSp">
        <pc:chgData name="Bommena, Shailaja" userId="S::shailajabommena@my.unt.edu::658fc042-07a8-4d1a-af17-ae8efe37370e" providerId="AD" clId="Web-{C5C32961-4748-4BD2-B7D6-C254E3509ABA}" dt="2023-12-08T17:20:57.533" v="57" actId="1076"/>
        <pc:sldMkLst>
          <pc:docMk/>
          <pc:sldMk cId="3415995930" sldId="298"/>
        </pc:sldMkLst>
        <pc:spChg chg="mod">
          <ac:chgData name="Bommena, Shailaja" userId="S::shailajabommena@my.unt.edu::658fc042-07a8-4d1a-af17-ae8efe37370e" providerId="AD" clId="Web-{C5C32961-4748-4BD2-B7D6-C254E3509ABA}" dt="2023-12-08T17:20:57.533" v="57" actId="1076"/>
          <ac:spMkLst>
            <pc:docMk/>
            <pc:sldMk cId="3415995930" sldId="298"/>
            <ac:spMk id="3" creationId="{A7899316-E639-79A1-FB55-3FE582C68D27}"/>
          </ac:spMkLst>
        </pc:spChg>
        <pc:spChg chg="add del mod">
          <ac:chgData name="Bommena, Shailaja" userId="S::shailajabommena@my.unt.edu::658fc042-07a8-4d1a-af17-ae8efe37370e" providerId="AD" clId="Web-{C5C32961-4748-4BD2-B7D6-C254E3509ABA}" dt="2023-12-08T17:18:31.090" v="30"/>
          <ac:spMkLst>
            <pc:docMk/>
            <pc:sldMk cId="3415995930" sldId="298"/>
            <ac:spMk id="5" creationId="{A79EC6B0-06CE-645A-AA31-8DA366023B22}"/>
          </ac:spMkLst>
        </pc:spChg>
        <pc:spChg chg="add del mod">
          <ac:chgData name="Bommena, Shailaja" userId="S::shailajabommena@my.unt.edu::658fc042-07a8-4d1a-af17-ae8efe37370e" providerId="AD" clId="Web-{C5C32961-4748-4BD2-B7D6-C254E3509ABA}" dt="2023-12-08T17:19:50.890" v="47"/>
          <ac:spMkLst>
            <pc:docMk/>
            <pc:sldMk cId="3415995930" sldId="298"/>
            <ac:spMk id="6" creationId="{C81443A6-7F2A-9510-BAEC-577B6E77B3BD}"/>
          </ac:spMkLst>
        </pc:spChg>
      </pc:sldChg>
      <pc:sldChg chg="modSp add replId">
        <pc:chgData name="Bommena, Shailaja" userId="S::shailajabommena@my.unt.edu::658fc042-07a8-4d1a-af17-ae8efe37370e" providerId="AD" clId="Web-{C5C32961-4748-4BD2-B7D6-C254E3509ABA}" dt="2023-12-08T17:20:50.392" v="56" actId="1076"/>
        <pc:sldMkLst>
          <pc:docMk/>
          <pc:sldMk cId="284816641" sldId="304"/>
        </pc:sldMkLst>
        <pc:spChg chg="mod">
          <ac:chgData name="Bommena, Shailaja" userId="S::shailajabommena@my.unt.edu::658fc042-07a8-4d1a-af17-ae8efe37370e" providerId="AD" clId="Web-{C5C32961-4748-4BD2-B7D6-C254E3509ABA}" dt="2023-12-08T17:20:50.392" v="56" actId="1076"/>
          <ac:spMkLst>
            <pc:docMk/>
            <pc:sldMk cId="284816641" sldId="304"/>
            <ac:spMk id="3" creationId="{A7899316-E639-79A1-FB55-3FE582C68D27}"/>
          </ac:spMkLst>
        </pc:spChg>
      </pc:sldChg>
    </pc:docChg>
  </pc:docChgLst>
  <pc:docChgLst>
    <pc:chgData name="Bommena, Shailaja" userId="S::shailajabommena@my.unt.edu::658fc042-07a8-4d1a-af17-ae8efe37370e" providerId="AD" clId="Web-{47580F96-A586-4161-9483-D9430ED678BF}"/>
    <pc:docChg chg="modSld">
      <pc:chgData name="Bommena, Shailaja" userId="S::shailajabommena@my.unt.edu::658fc042-07a8-4d1a-af17-ae8efe37370e" providerId="AD" clId="Web-{47580F96-A586-4161-9483-D9430ED678BF}" dt="2023-12-08T03:31:08.930" v="24" actId="20577"/>
      <pc:docMkLst>
        <pc:docMk/>
      </pc:docMkLst>
      <pc:sldChg chg="addSp modSp">
        <pc:chgData name="Bommena, Shailaja" userId="S::shailajabommena@my.unt.edu::658fc042-07a8-4d1a-af17-ae8efe37370e" providerId="AD" clId="Web-{47580F96-A586-4161-9483-D9430ED678BF}" dt="2023-12-08T03:31:08.930" v="24" actId="20577"/>
        <pc:sldMkLst>
          <pc:docMk/>
          <pc:sldMk cId="2312468060" sldId="294"/>
        </pc:sldMkLst>
        <pc:spChg chg="add mod">
          <ac:chgData name="Bommena, Shailaja" userId="S::shailajabommena@my.unt.edu::658fc042-07a8-4d1a-af17-ae8efe37370e" providerId="AD" clId="Web-{47580F96-A586-4161-9483-D9430ED678BF}" dt="2023-12-08T03:31:08.930" v="24" actId="20577"/>
          <ac:spMkLst>
            <pc:docMk/>
            <pc:sldMk cId="2312468060" sldId="294"/>
            <ac:spMk id="3" creationId="{D2761733-3D37-E487-72F6-336B1F227E7F}"/>
          </ac:spMkLst>
        </pc:spChg>
      </pc:sldChg>
    </pc:docChg>
  </pc:docChgLst>
  <pc:docChgLst>
    <pc:chgData name="Syeda, Tamanna Fatima" userId="S::tamannafatimasyeda@my.unt.edu::e63effc8-b168-499c-b153-1cce86d18a50" providerId="AD" clId="Web-{A7CB64A5-ECB7-4F63-8FF9-EF178DB61751}"/>
    <pc:docChg chg="addSld delSld modSld">
      <pc:chgData name="Syeda, Tamanna Fatima" userId="S::tamannafatimasyeda@my.unt.edu::e63effc8-b168-499c-b153-1cce86d18a50" providerId="AD" clId="Web-{A7CB64A5-ECB7-4F63-8FF9-EF178DB61751}" dt="2023-12-07T23:35:59.544" v="36" actId="1076"/>
      <pc:docMkLst>
        <pc:docMk/>
      </pc:docMkLst>
      <pc:sldChg chg="addSp delSp modSp">
        <pc:chgData name="Syeda, Tamanna Fatima" userId="S::tamannafatimasyeda@my.unt.edu::e63effc8-b168-499c-b153-1cce86d18a50" providerId="AD" clId="Web-{A7CB64A5-ECB7-4F63-8FF9-EF178DB61751}" dt="2023-12-07T23:35:59.544" v="36" actId="1076"/>
        <pc:sldMkLst>
          <pc:docMk/>
          <pc:sldMk cId="325869247" sldId="291"/>
        </pc:sldMkLst>
        <pc:spChg chg="add mod">
          <ac:chgData name="Syeda, Tamanna Fatima" userId="S::tamannafatimasyeda@my.unt.edu::e63effc8-b168-499c-b153-1cce86d18a50" providerId="AD" clId="Web-{A7CB64A5-ECB7-4F63-8FF9-EF178DB61751}" dt="2023-12-07T23:35:59.544" v="36" actId="1076"/>
          <ac:spMkLst>
            <pc:docMk/>
            <pc:sldMk cId="325869247" sldId="291"/>
            <ac:spMk id="5" creationId="{9469735E-FA29-7AB6-1F07-A28A12514C36}"/>
          </ac:spMkLst>
        </pc:spChg>
        <pc:spChg chg="del">
          <ac:chgData name="Syeda, Tamanna Fatima" userId="S::tamannafatimasyeda@my.unt.edu::e63effc8-b168-499c-b153-1cce86d18a50" providerId="AD" clId="Web-{A7CB64A5-ECB7-4F63-8FF9-EF178DB61751}" dt="2023-12-07T23:32:56.172" v="11"/>
          <ac:spMkLst>
            <pc:docMk/>
            <pc:sldMk cId="325869247" sldId="291"/>
            <ac:spMk id="15" creationId="{35DCAC85-28B3-7BB5-EA86-DA0E314059CF}"/>
          </ac:spMkLst>
        </pc:spChg>
        <pc:picChg chg="add del mod">
          <ac:chgData name="Syeda, Tamanna Fatima" userId="S::tamannafatimasyeda@my.unt.edu::e63effc8-b168-499c-b153-1cce86d18a50" providerId="AD" clId="Web-{A7CB64A5-ECB7-4F63-8FF9-EF178DB61751}" dt="2023-12-07T23:34:54.602" v="25"/>
          <ac:picMkLst>
            <pc:docMk/>
            <pc:sldMk cId="325869247" sldId="291"/>
            <ac:picMk id="2" creationId="{177F545C-8B51-090C-AAFB-8EF35D9952CF}"/>
          </ac:picMkLst>
        </pc:picChg>
        <pc:picChg chg="add del mod">
          <ac:chgData name="Syeda, Tamanna Fatima" userId="S::tamannafatimasyeda@my.unt.edu::e63effc8-b168-499c-b153-1cce86d18a50" providerId="AD" clId="Web-{A7CB64A5-ECB7-4F63-8FF9-EF178DB61751}" dt="2023-12-07T23:35:12.900" v="27"/>
          <ac:picMkLst>
            <pc:docMk/>
            <pc:sldMk cId="325869247" sldId="291"/>
            <ac:picMk id="4" creationId="{C7022B48-7699-6206-A948-C4E4067ADBD7}"/>
          </ac:picMkLst>
        </pc:picChg>
      </pc:sldChg>
      <pc:sldChg chg="addSp delSp modSp add del replId">
        <pc:chgData name="Syeda, Tamanna Fatima" userId="S::tamannafatimasyeda@my.unt.edu::e63effc8-b168-499c-b153-1cce86d18a50" providerId="AD" clId="Web-{A7CB64A5-ECB7-4F63-8FF9-EF178DB61751}" dt="2023-12-07T23:34:38.429" v="23"/>
        <pc:sldMkLst>
          <pc:docMk/>
          <pc:sldMk cId="609077701" sldId="304"/>
        </pc:sldMkLst>
        <pc:spChg chg="del mod">
          <ac:chgData name="Syeda, Tamanna Fatima" userId="S::tamannafatimasyeda@my.unt.edu::e63effc8-b168-499c-b153-1cce86d18a50" providerId="AD" clId="Web-{A7CB64A5-ECB7-4F63-8FF9-EF178DB61751}" dt="2023-12-07T23:32:39.061" v="4"/>
          <ac:spMkLst>
            <pc:docMk/>
            <pc:sldMk cId="609077701" sldId="304"/>
            <ac:spMk id="4" creationId="{01EE3080-F19B-4C28-5FE4-995EDEB0E3AC}"/>
          </ac:spMkLst>
        </pc:spChg>
        <pc:spChg chg="add del mod">
          <ac:chgData name="Syeda, Tamanna Fatima" userId="S::tamannafatimasyeda@my.unt.edu::e63effc8-b168-499c-b153-1cce86d18a50" providerId="AD" clId="Web-{A7CB64A5-ECB7-4F63-8FF9-EF178DB61751}" dt="2023-12-07T23:32:47.249" v="10"/>
          <ac:spMkLst>
            <pc:docMk/>
            <pc:sldMk cId="609077701" sldId="304"/>
            <ac:spMk id="6" creationId="{539B52D0-DD06-750B-2882-BF6EB34D51F4}"/>
          </ac:spMkLst>
        </pc:spChg>
        <pc:spChg chg="del">
          <ac:chgData name="Syeda, Tamanna Fatima" userId="S::tamannafatimasyeda@my.unt.edu::e63effc8-b168-499c-b153-1cce86d18a50" providerId="AD" clId="Web-{A7CB64A5-ECB7-4F63-8FF9-EF178DB61751}" dt="2023-12-07T23:32:43.046" v="6"/>
          <ac:spMkLst>
            <pc:docMk/>
            <pc:sldMk cId="609077701" sldId="304"/>
            <ac:spMk id="8" creationId="{1810888E-D11E-DC23-B8CB-8D5027E7155D}"/>
          </ac:spMkLst>
        </pc:spChg>
        <pc:spChg chg="add">
          <ac:chgData name="Syeda, Tamanna Fatima" userId="S::tamannafatimasyeda@my.unt.edu::e63effc8-b168-499c-b153-1cce86d18a50" providerId="AD" clId="Web-{A7CB64A5-ECB7-4F63-8FF9-EF178DB61751}" dt="2023-12-07T23:32:59.938" v="12"/>
          <ac:spMkLst>
            <pc:docMk/>
            <pc:sldMk cId="609077701" sldId="304"/>
            <ac:spMk id="9" creationId="{66240024-D866-56D4-284B-5F3E44563690}"/>
          </ac:spMkLst>
        </pc:spChg>
        <pc:picChg chg="del">
          <ac:chgData name="Syeda, Tamanna Fatima" userId="S::tamannafatimasyeda@my.unt.edu::e63effc8-b168-499c-b153-1cce86d18a50" providerId="AD" clId="Web-{A7CB64A5-ECB7-4F63-8FF9-EF178DB61751}" dt="2023-12-07T23:32:30.373" v="1"/>
          <ac:picMkLst>
            <pc:docMk/>
            <pc:sldMk cId="609077701" sldId="304"/>
            <ac:picMk id="2" creationId="{B5A41AA4-F977-270D-8956-5359AC305EFA}"/>
          </ac:picMkLst>
        </pc:picChg>
        <pc:picChg chg="del">
          <ac:chgData name="Syeda, Tamanna Fatima" userId="S::tamannafatimasyeda@my.unt.edu::e63effc8-b168-499c-b153-1cce86d18a50" providerId="AD" clId="Web-{A7CB64A5-ECB7-4F63-8FF9-EF178DB61751}" dt="2023-12-07T23:32:40.468" v="5"/>
          <ac:picMkLst>
            <pc:docMk/>
            <pc:sldMk cId="609077701" sldId="304"/>
            <ac:picMk id="5" creationId="{00BBC8DB-10DC-04EF-A792-6EBE7764ADC2}"/>
          </ac:picMkLst>
        </pc:picChg>
        <pc:picChg chg="add mod">
          <ac:chgData name="Syeda, Tamanna Fatima" userId="S::tamannafatimasyeda@my.unt.edu::e63effc8-b168-499c-b153-1cce86d18a50" providerId="AD" clId="Web-{A7CB64A5-ECB7-4F63-8FF9-EF178DB61751}" dt="2023-12-07T23:33:48.988" v="22" actId="1076"/>
          <ac:picMkLst>
            <pc:docMk/>
            <pc:sldMk cId="609077701" sldId="304"/>
            <ac:picMk id="11" creationId="{5F662FCC-CA56-0325-2E75-087EF14F746D}"/>
          </ac:picMkLst>
        </pc:picChg>
        <pc:picChg chg="del">
          <ac:chgData name="Syeda, Tamanna Fatima" userId="S::tamannafatimasyeda@my.unt.edu::e63effc8-b168-499c-b153-1cce86d18a50" providerId="AD" clId="Web-{A7CB64A5-ECB7-4F63-8FF9-EF178DB61751}" dt="2023-12-07T23:32:34.436" v="2"/>
          <ac:picMkLst>
            <pc:docMk/>
            <pc:sldMk cId="609077701" sldId="304"/>
            <ac:picMk id="3074" creationId="{326ACF3D-3428-670C-32EC-12B584FF2EA3}"/>
          </ac:picMkLst>
        </pc:picChg>
      </pc:sldChg>
    </pc:docChg>
  </pc:docChgLst>
  <pc:docChgLst>
    <pc:chgData name="Mahankali, Preethi" userId="S::preethimahankali@my.unt.edu::303e892c-09f9-44cc-b55f-4c19dc3e94dd" providerId="AD" clId="Web-{0AB8C792-34F9-4FEA-9B5F-65C5DC22BEF3}"/>
    <pc:docChg chg="delSld modSld">
      <pc:chgData name="Mahankali, Preethi" userId="S::preethimahankali@my.unt.edu::303e892c-09f9-44cc-b55f-4c19dc3e94dd" providerId="AD" clId="Web-{0AB8C792-34F9-4FEA-9B5F-65C5DC22BEF3}" dt="2023-12-06T18:23:37.706" v="46" actId="14100"/>
      <pc:docMkLst>
        <pc:docMk/>
      </pc:docMkLst>
      <pc:sldChg chg="modSp">
        <pc:chgData name="Mahankali, Preethi" userId="S::preethimahankali@my.unt.edu::303e892c-09f9-44cc-b55f-4c19dc3e94dd" providerId="AD" clId="Web-{0AB8C792-34F9-4FEA-9B5F-65C5DC22BEF3}" dt="2023-12-06T18:18:35.399" v="23" actId="14100"/>
        <pc:sldMkLst>
          <pc:docMk/>
          <pc:sldMk cId="483332494" sldId="272"/>
        </pc:sldMkLst>
        <pc:spChg chg="mod">
          <ac:chgData name="Mahankali, Preethi" userId="S::preethimahankali@my.unt.edu::303e892c-09f9-44cc-b55f-4c19dc3e94dd" providerId="AD" clId="Web-{0AB8C792-34F9-4FEA-9B5F-65C5DC22BEF3}" dt="2023-12-06T18:18:35.399" v="23" actId="14100"/>
          <ac:spMkLst>
            <pc:docMk/>
            <pc:sldMk cId="483332494" sldId="272"/>
            <ac:spMk id="4" creationId="{13A8DF0B-9417-0A7A-62CA-ACC907322FB2}"/>
          </ac:spMkLst>
        </pc:spChg>
      </pc:sldChg>
      <pc:sldChg chg="del">
        <pc:chgData name="Mahankali, Preethi" userId="S::preethimahankali@my.unt.edu::303e892c-09f9-44cc-b55f-4c19dc3e94dd" providerId="AD" clId="Web-{0AB8C792-34F9-4FEA-9B5F-65C5DC22BEF3}" dt="2023-12-06T17:39:10.538" v="0"/>
        <pc:sldMkLst>
          <pc:docMk/>
          <pc:sldMk cId="3082678326" sldId="276"/>
        </pc:sldMkLst>
      </pc:sldChg>
      <pc:sldChg chg="del">
        <pc:chgData name="Mahankali, Preethi" userId="S::preethimahankali@my.unt.edu::303e892c-09f9-44cc-b55f-4c19dc3e94dd" providerId="AD" clId="Web-{0AB8C792-34F9-4FEA-9B5F-65C5DC22BEF3}" dt="2023-12-06T17:42:45.296" v="1"/>
        <pc:sldMkLst>
          <pc:docMk/>
          <pc:sldMk cId="3449996674" sldId="282"/>
        </pc:sldMkLst>
      </pc:sldChg>
      <pc:sldChg chg="del">
        <pc:chgData name="Mahankali, Preethi" userId="S::preethimahankali@my.unt.edu::303e892c-09f9-44cc-b55f-4c19dc3e94dd" providerId="AD" clId="Web-{0AB8C792-34F9-4FEA-9B5F-65C5DC22BEF3}" dt="2023-12-06T17:43:34.078" v="2"/>
        <pc:sldMkLst>
          <pc:docMk/>
          <pc:sldMk cId="78786649" sldId="286"/>
        </pc:sldMkLst>
      </pc:sldChg>
      <pc:sldChg chg="del">
        <pc:chgData name="Mahankali, Preethi" userId="S::preethimahankali@my.unt.edu::303e892c-09f9-44cc-b55f-4c19dc3e94dd" providerId="AD" clId="Web-{0AB8C792-34F9-4FEA-9B5F-65C5DC22BEF3}" dt="2023-12-06T17:45:58.474" v="3"/>
        <pc:sldMkLst>
          <pc:docMk/>
          <pc:sldMk cId="1366606880" sldId="287"/>
        </pc:sldMkLst>
      </pc:sldChg>
      <pc:sldChg chg="del">
        <pc:chgData name="Mahankali, Preethi" userId="S::preethimahankali@my.unt.edu::303e892c-09f9-44cc-b55f-4c19dc3e94dd" providerId="AD" clId="Web-{0AB8C792-34F9-4FEA-9B5F-65C5DC22BEF3}" dt="2023-12-06T17:46:22.287" v="4"/>
        <pc:sldMkLst>
          <pc:docMk/>
          <pc:sldMk cId="3398163096" sldId="290"/>
        </pc:sldMkLst>
      </pc:sldChg>
      <pc:sldChg chg="modSp">
        <pc:chgData name="Mahankali, Preethi" userId="S::preethimahankali@my.unt.edu::303e892c-09f9-44cc-b55f-4c19dc3e94dd" providerId="AD" clId="Web-{0AB8C792-34F9-4FEA-9B5F-65C5DC22BEF3}" dt="2023-12-06T18:20:58.325" v="26" actId="20577"/>
        <pc:sldMkLst>
          <pc:docMk/>
          <pc:sldMk cId="3415995930" sldId="298"/>
        </pc:sldMkLst>
        <pc:spChg chg="mod">
          <ac:chgData name="Mahankali, Preethi" userId="S::preethimahankali@my.unt.edu::303e892c-09f9-44cc-b55f-4c19dc3e94dd" providerId="AD" clId="Web-{0AB8C792-34F9-4FEA-9B5F-65C5DC22BEF3}" dt="2023-12-06T18:20:58.325" v="26" actId="20577"/>
          <ac:spMkLst>
            <pc:docMk/>
            <pc:sldMk cId="3415995930" sldId="298"/>
            <ac:spMk id="3" creationId="{A7899316-E639-79A1-FB55-3FE582C68D27}"/>
          </ac:spMkLst>
        </pc:spChg>
      </pc:sldChg>
      <pc:sldChg chg="addSp delSp modSp">
        <pc:chgData name="Mahankali, Preethi" userId="S::preethimahankali@my.unt.edu::303e892c-09f9-44cc-b55f-4c19dc3e94dd" providerId="AD" clId="Web-{0AB8C792-34F9-4FEA-9B5F-65C5DC22BEF3}" dt="2023-12-06T18:23:37.706" v="46" actId="14100"/>
        <pc:sldMkLst>
          <pc:docMk/>
          <pc:sldMk cId="1740693697" sldId="299"/>
        </pc:sldMkLst>
        <pc:picChg chg="add mod">
          <ac:chgData name="Mahankali, Preethi" userId="S::preethimahankali@my.unt.edu::303e892c-09f9-44cc-b55f-4c19dc3e94dd" providerId="AD" clId="Web-{0AB8C792-34F9-4FEA-9B5F-65C5DC22BEF3}" dt="2023-12-06T18:23:09.236" v="42" actId="14100"/>
          <ac:picMkLst>
            <pc:docMk/>
            <pc:sldMk cId="1740693697" sldId="299"/>
            <ac:picMk id="3" creationId="{4D6A0F7E-7EB1-A611-9528-1BA0E7BBA320}"/>
          </ac:picMkLst>
        </pc:picChg>
        <pc:picChg chg="add del mod">
          <ac:chgData name="Mahankali, Preethi" userId="S::preethimahankali@my.unt.edu::303e892c-09f9-44cc-b55f-4c19dc3e94dd" providerId="AD" clId="Web-{0AB8C792-34F9-4FEA-9B5F-65C5DC22BEF3}" dt="2023-12-06T18:22:25.172" v="33"/>
          <ac:picMkLst>
            <pc:docMk/>
            <pc:sldMk cId="1740693697" sldId="299"/>
            <ac:picMk id="5" creationId="{FF4F94D0-B9BF-495E-480A-89B8CD47DDCB}"/>
          </ac:picMkLst>
        </pc:picChg>
        <pc:picChg chg="add mod">
          <ac:chgData name="Mahankali, Preethi" userId="S::preethimahankali@my.unt.edu::303e892c-09f9-44cc-b55f-4c19dc3e94dd" providerId="AD" clId="Web-{0AB8C792-34F9-4FEA-9B5F-65C5DC22BEF3}" dt="2023-12-06T18:23:37.706" v="46" actId="14100"/>
          <ac:picMkLst>
            <pc:docMk/>
            <pc:sldMk cId="1740693697" sldId="299"/>
            <ac:picMk id="6" creationId="{0EC76145-80A7-8F9A-1886-0A26379B474E}"/>
          </ac:picMkLst>
        </pc:picChg>
        <pc:picChg chg="mod">
          <ac:chgData name="Mahankali, Preethi" userId="S::preethimahankali@my.unt.edu::303e892c-09f9-44cc-b55f-4c19dc3e94dd" providerId="AD" clId="Web-{0AB8C792-34F9-4FEA-9B5F-65C5DC22BEF3}" dt="2023-12-06T18:22:54.782" v="39" actId="14100"/>
          <ac:picMkLst>
            <pc:docMk/>
            <pc:sldMk cId="1740693697" sldId="299"/>
            <ac:picMk id="1026" creationId="{9C78BAF4-CEBC-2CA8-A744-62B85E1D194A}"/>
          </ac:picMkLst>
        </pc:picChg>
      </pc:sldChg>
    </pc:docChg>
  </pc:docChgLst>
  <pc:docChgLst>
    <pc:chgData name="Mahankali, Preethi" userId="S::preethimahankali@my.unt.edu::303e892c-09f9-44cc-b55f-4c19dc3e94dd" providerId="AD" clId="Web-{42EB35BE-F23E-469E-9916-5A277FF49825}"/>
    <pc:docChg chg="modSld">
      <pc:chgData name="Mahankali, Preethi" userId="S::preethimahankali@my.unt.edu::303e892c-09f9-44cc-b55f-4c19dc3e94dd" providerId="AD" clId="Web-{42EB35BE-F23E-469E-9916-5A277FF49825}" dt="2023-12-07T04:02:24.424" v="184" actId="20577"/>
      <pc:docMkLst>
        <pc:docMk/>
      </pc:docMkLst>
      <pc:sldChg chg="addSp delSp modSp">
        <pc:chgData name="Mahankali, Preethi" userId="S::preethimahankali@my.unt.edu::303e892c-09f9-44cc-b55f-4c19dc3e94dd" providerId="AD" clId="Web-{42EB35BE-F23E-469E-9916-5A277FF49825}" dt="2023-12-07T03:58:30.232" v="146" actId="20577"/>
        <pc:sldMkLst>
          <pc:docMk/>
          <pc:sldMk cId="483332494" sldId="272"/>
        </pc:sldMkLst>
        <pc:spChg chg="add mod">
          <ac:chgData name="Mahankali, Preethi" userId="S::preethimahankali@my.unt.edu::303e892c-09f9-44cc-b55f-4c19dc3e94dd" providerId="AD" clId="Web-{42EB35BE-F23E-469E-9916-5A277FF49825}" dt="2023-12-07T03:58:30.232" v="146" actId="20577"/>
          <ac:spMkLst>
            <pc:docMk/>
            <pc:sldMk cId="483332494" sldId="272"/>
            <ac:spMk id="3" creationId="{C0B30673-D151-1C46-236D-20E415EA71A0}"/>
          </ac:spMkLst>
        </pc:spChg>
        <pc:spChg chg="add del mod">
          <ac:chgData name="Mahankali, Preethi" userId="S::preethimahankali@my.unt.edu::303e892c-09f9-44cc-b55f-4c19dc3e94dd" providerId="AD" clId="Web-{42EB35BE-F23E-469E-9916-5A277FF49825}" dt="2023-12-06T19:19:07.284" v="82"/>
          <ac:spMkLst>
            <pc:docMk/>
            <pc:sldMk cId="483332494" sldId="272"/>
            <ac:spMk id="3" creationId="{D7A872D0-91FB-63EB-0558-F126EC5ACBE5}"/>
          </ac:spMkLst>
        </pc:spChg>
        <pc:spChg chg="mod">
          <ac:chgData name="Mahankali, Preethi" userId="S::preethimahankali@my.unt.edu::303e892c-09f9-44cc-b55f-4c19dc3e94dd" providerId="AD" clId="Web-{42EB35BE-F23E-469E-9916-5A277FF49825}" dt="2023-12-06T19:13:44.462" v="49" actId="20577"/>
          <ac:spMkLst>
            <pc:docMk/>
            <pc:sldMk cId="483332494" sldId="272"/>
            <ac:spMk id="4" creationId="{13A8DF0B-9417-0A7A-62CA-ACC907322FB2}"/>
          </ac:spMkLst>
        </pc:spChg>
        <pc:spChg chg="add mod">
          <ac:chgData name="Mahankali, Preethi" userId="S::preethimahankali@my.unt.edu::303e892c-09f9-44cc-b55f-4c19dc3e94dd" providerId="AD" clId="Web-{42EB35BE-F23E-469E-9916-5A277FF49825}" dt="2023-12-06T19:21:56.024" v="102" actId="14100"/>
          <ac:spMkLst>
            <pc:docMk/>
            <pc:sldMk cId="483332494" sldId="272"/>
            <ac:spMk id="6" creationId="{94BDF76B-7CFA-13ED-26FA-3BFDF8F7DAF2}"/>
          </ac:spMkLst>
        </pc:spChg>
        <pc:spChg chg="add del">
          <ac:chgData name="Mahankali, Preethi" userId="S::preethimahankali@my.unt.edu::303e892c-09f9-44cc-b55f-4c19dc3e94dd" providerId="AD" clId="Web-{42EB35BE-F23E-469E-9916-5A277FF49825}" dt="2023-12-06T19:19:23.269" v="85"/>
          <ac:spMkLst>
            <pc:docMk/>
            <pc:sldMk cId="483332494" sldId="272"/>
            <ac:spMk id="8" creationId="{9C78D396-73F4-F1B5-01CC-FA4C9C1FC418}"/>
          </ac:spMkLst>
        </pc:spChg>
        <pc:spChg chg="add del">
          <ac:chgData name="Mahankali, Preethi" userId="S::preethimahankali@my.unt.edu::303e892c-09f9-44cc-b55f-4c19dc3e94dd" providerId="AD" clId="Web-{42EB35BE-F23E-469E-9916-5A277FF49825}" dt="2023-12-06T19:19:29.254" v="87"/>
          <ac:spMkLst>
            <pc:docMk/>
            <pc:sldMk cId="483332494" sldId="272"/>
            <ac:spMk id="9" creationId="{9C78D396-73F4-F1B5-01CC-FA4C9C1FC418}"/>
          </ac:spMkLst>
        </pc:spChg>
        <pc:spChg chg="add mod">
          <ac:chgData name="Mahankali, Preethi" userId="S::preethimahankali@my.unt.edu::303e892c-09f9-44cc-b55f-4c19dc3e94dd" providerId="AD" clId="Web-{42EB35BE-F23E-469E-9916-5A277FF49825}" dt="2023-12-07T03:55:32.979" v="119" actId="14100"/>
          <ac:spMkLst>
            <pc:docMk/>
            <pc:sldMk cId="483332494" sldId="272"/>
            <ac:spMk id="12" creationId="{8B135F96-6B5D-57DF-22FE-9DD316A7A2CD}"/>
          </ac:spMkLst>
        </pc:spChg>
        <pc:picChg chg="mod">
          <ac:chgData name="Mahankali, Preethi" userId="S::preethimahankali@my.unt.edu::303e892c-09f9-44cc-b55f-4c19dc3e94dd" providerId="AD" clId="Web-{42EB35BE-F23E-469E-9916-5A277FF49825}" dt="2023-12-06T19:18:15.720" v="76" actId="14100"/>
          <ac:picMkLst>
            <pc:docMk/>
            <pc:sldMk cId="483332494" sldId="272"/>
            <ac:picMk id="5" creationId="{30EA7A68-58F4-05D4-2AF0-5986EDC8D65A}"/>
          </ac:picMkLst>
        </pc:picChg>
        <pc:picChg chg="add mod">
          <ac:chgData name="Mahankali, Preethi" userId="S::preethimahankali@my.unt.edu::303e892c-09f9-44cc-b55f-4c19dc3e94dd" providerId="AD" clId="Web-{42EB35BE-F23E-469E-9916-5A277FF49825}" dt="2023-12-07T03:57:34.247" v="138" actId="14100"/>
          <ac:picMkLst>
            <pc:docMk/>
            <pc:sldMk cId="483332494" sldId="272"/>
            <ac:picMk id="11" creationId="{04DAFFDA-A143-554B-116B-04092F1F8DD1}"/>
          </ac:picMkLst>
        </pc:picChg>
      </pc:sldChg>
      <pc:sldChg chg="modSp">
        <pc:chgData name="Mahankali, Preethi" userId="S::preethimahankali@my.unt.edu::303e892c-09f9-44cc-b55f-4c19dc3e94dd" providerId="AD" clId="Web-{42EB35BE-F23E-469E-9916-5A277FF49825}" dt="2023-12-06T19:17:33.547" v="74" actId="14100"/>
        <pc:sldMkLst>
          <pc:docMk/>
          <pc:sldMk cId="3625215298" sldId="273"/>
        </pc:sldMkLst>
        <pc:spChg chg="mod">
          <ac:chgData name="Mahankali, Preethi" userId="S::preethimahankali@my.unt.edu::303e892c-09f9-44cc-b55f-4c19dc3e94dd" providerId="AD" clId="Web-{42EB35BE-F23E-469E-9916-5A277FF49825}" dt="2023-12-06T19:17:33.547" v="74" actId="14100"/>
          <ac:spMkLst>
            <pc:docMk/>
            <pc:sldMk cId="3625215298" sldId="273"/>
            <ac:spMk id="4" creationId="{F511926C-5900-9EBB-B1E8-6B792152B990}"/>
          </ac:spMkLst>
        </pc:spChg>
        <pc:picChg chg="mod">
          <ac:chgData name="Mahankali, Preethi" userId="S::preethimahankali@my.unt.edu::303e892c-09f9-44cc-b55f-4c19dc3e94dd" providerId="AD" clId="Web-{42EB35BE-F23E-469E-9916-5A277FF49825}" dt="2023-12-06T19:16:49.889" v="69" actId="1076"/>
          <ac:picMkLst>
            <pc:docMk/>
            <pc:sldMk cId="3625215298" sldId="273"/>
            <ac:picMk id="3" creationId="{CC004900-D199-961C-392A-EBDA546BE560}"/>
          </ac:picMkLst>
        </pc:picChg>
      </pc:sldChg>
      <pc:sldChg chg="addSp delSp modSp">
        <pc:chgData name="Mahankali, Preethi" userId="S::preethimahankali@my.unt.edu::303e892c-09f9-44cc-b55f-4c19dc3e94dd" providerId="AD" clId="Web-{42EB35BE-F23E-469E-9916-5A277FF49825}" dt="2023-12-07T04:02:24.424" v="184" actId="20577"/>
        <pc:sldMkLst>
          <pc:docMk/>
          <pc:sldMk cId="1740693697" sldId="299"/>
        </pc:sldMkLst>
        <pc:spChg chg="mod">
          <ac:chgData name="Mahankali, Preethi" userId="S::preethimahankali@my.unt.edu::303e892c-09f9-44cc-b55f-4c19dc3e94dd" providerId="AD" clId="Web-{42EB35BE-F23E-469E-9916-5A277FF49825}" dt="2023-12-06T19:09:44.423" v="33" actId="14100"/>
          <ac:spMkLst>
            <pc:docMk/>
            <pc:sldMk cId="1740693697" sldId="299"/>
            <ac:spMk id="2" creationId="{F9A11E28-F4C5-5D07-2BFA-28A95714D2A3}"/>
          </ac:spMkLst>
        </pc:spChg>
        <pc:spChg chg="mod">
          <ac:chgData name="Mahankali, Preethi" userId="S::preethimahankali@my.unt.edu::303e892c-09f9-44cc-b55f-4c19dc3e94dd" providerId="AD" clId="Web-{42EB35BE-F23E-469E-9916-5A277FF49825}" dt="2023-12-07T03:53:51.212" v="110" actId="20577"/>
          <ac:spMkLst>
            <pc:docMk/>
            <pc:sldMk cId="1740693697" sldId="299"/>
            <ac:spMk id="4" creationId="{F511926C-5900-9EBB-B1E8-6B792152B990}"/>
          </ac:spMkLst>
        </pc:spChg>
        <pc:spChg chg="add mod">
          <ac:chgData name="Mahankali, Preethi" userId="S::preethimahankali@my.unt.edu::303e892c-09f9-44cc-b55f-4c19dc3e94dd" providerId="AD" clId="Web-{42EB35BE-F23E-469E-9916-5A277FF49825}" dt="2023-12-07T04:02:24.424" v="184" actId="20577"/>
          <ac:spMkLst>
            <pc:docMk/>
            <pc:sldMk cId="1740693697" sldId="299"/>
            <ac:spMk id="8" creationId="{CD793594-F63B-F9C3-21A2-834D2A02631C}"/>
          </ac:spMkLst>
        </pc:spChg>
        <pc:picChg chg="mod">
          <ac:chgData name="Mahankali, Preethi" userId="S::preethimahankali@my.unt.edu::303e892c-09f9-44cc-b55f-4c19dc3e94dd" providerId="AD" clId="Web-{42EB35BE-F23E-469E-9916-5A277FF49825}" dt="2023-12-07T03:54:20.587" v="114" actId="14100"/>
          <ac:picMkLst>
            <pc:docMk/>
            <pc:sldMk cId="1740693697" sldId="299"/>
            <ac:picMk id="3" creationId="{4D6A0F7E-7EB1-A611-9528-1BA0E7BBA320}"/>
          </ac:picMkLst>
        </pc:picChg>
        <pc:picChg chg="add mod">
          <ac:chgData name="Mahankali, Preethi" userId="S::preethimahankali@my.unt.edu::303e892c-09f9-44cc-b55f-4c19dc3e94dd" providerId="AD" clId="Web-{42EB35BE-F23E-469E-9916-5A277FF49825}" dt="2023-12-06T19:07:57.186" v="11" actId="1076"/>
          <ac:picMkLst>
            <pc:docMk/>
            <pc:sldMk cId="1740693697" sldId="299"/>
            <ac:picMk id="5" creationId="{AFA6D8EA-50F6-909B-7D1A-AC7ECE6A0298}"/>
          </ac:picMkLst>
        </pc:picChg>
        <pc:picChg chg="mod">
          <ac:chgData name="Mahankali, Preethi" userId="S::preethimahankali@my.unt.edu::303e892c-09f9-44cc-b55f-4c19dc3e94dd" providerId="AD" clId="Web-{42EB35BE-F23E-469E-9916-5A277FF49825}" dt="2023-12-07T04:01:27.017" v="176" actId="14100"/>
          <ac:picMkLst>
            <pc:docMk/>
            <pc:sldMk cId="1740693697" sldId="299"/>
            <ac:picMk id="6" creationId="{0EC76145-80A7-8F9A-1886-0A26379B474E}"/>
          </ac:picMkLst>
        </pc:picChg>
        <pc:picChg chg="del mod">
          <ac:chgData name="Mahankali, Preethi" userId="S::preethimahankali@my.unt.edu::303e892c-09f9-44cc-b55f-4c19dc3e94dd" providerId="AD" clId="Web-{42EB35BE-F23E-469E-9916-5A277FF49825}" dt="2023-12-06T19:07:44.826" v="9"/>
          <ac:picMkLst>
            <pc:docMk/>
            <pc:sldMk cId="1740693697" sldId="299"/>
            <ac:picMk id="1026" creationId="{9C78BAF4-CEBC-2CA8-A744-62B85E1D194A}"/>
          </ac:picMkLst>
        </pc:picChg>
      </pc:sldChg>
    </pc:docChg>
  </pc:docChgLst>
  <pc:docChgLst>
    <pc:chgData name="Syeda, Tamanna Fatima" userId="S::tamannafatimasyeda@my.unt.edu::e63effc8-b168-499c-b153-1cce86d18a50" providerId="AD" clId="Web-{604161EF-D192-4C21-A000-B065F465BCA1}"/>
    <pc:docChg chg="delSld modSld">
      <pc:chgData name="Syeda, Tamanna Fatima" userId="S::tamannafatimasyeda@my.unt.edu::e63effc8-b168-499c-b153-1cce86d18a50" providerId="AD" clId="Web-{604161EF-D192-4C21-A000-B065F465BCA1}" dt="2023-12-07T01:33:22.359" v="188" actId="1076"/>
      <pc:docMkLst>
        <pc:docMk/>
      </pc:docMkLst>
      <pc:sldChg chg="addSp delSp modSp">
        <pc:chgData name="Syeda, Tamanna Fatima" userId="S::tamannafatimasyeda@my.unt.edu::e63effc8-b168-499c-b153-1cce86d18a50" providerId="AD" clId="Web-{604161EF-D192-4C21-A000-B065F465BCA1}" dt="2023-12-07T01:29:36.632" v="168" actId="1076"/>
        <pc:sldMkLst>
          <pc:docMk/>
          <pc:sldMk cId="483332494" sldId="272"/>
        </pc:sldMkLst>
        <pc:spChg chg="mod">
          <ac:chgData name="Syeda, Tamanna Fatima" userId="S::tamannafatimasyeda@my.unt.edu::e63effc8-b168-499c-b153-1cce86d18a50" providerId="AD" clId="Web-{604161EF-D192-4C21-A000-B065F465BCA1}" dt="2023-12-07T01:29:19.397" v="166" actId="1076"/>
          <ac:spMkLst>
            <pc:docMk/>
            <pc:sldMk cId="483332494" sldId="272"/>
            <ac:spMk id="2" creationId="{F9A11E28-F4C5-5D07-2BFA-28A95714D2A3}"/>
          </ac:spMkLst>
        </pc:spChg>
        <pc:spChg chg="add del mod">
          <ac:chgData name="Syeda, Tamanna Fatima" userId="S::tamannafatimasyeda@my.unt.edu::e63effc8-b168-499c-b153-1cce86d18a50" providerId="AD" clId="Web-{604161EF-D192-4C21-A000-B065F465BCA1}" dt="2023-12-07T01:23:54.790" v="103"/>
          <ac:spMkLst>
            <pc:docMk/>
            <pc:sldMk cId="483332494" sldId="272"/>
            <ac:spMk id="3" creationId="{3E9B170E-7F83-AAB1-EFC9-BB99D2F86182}"/>
          </ac:spMkLst>
        </pc:spChg>
        <pc:spChg chg="mod">
          <ac:chgData name="Syeda, Tamanna Fatima" userId="S::tamannafatimasyeda@my.unt.edu::e63effc8-b168-499c-b153-1cce86d18a50" providerId="AD" clId="Web-{604161EF-D192-4C21-A000-B065F465BCA1}" dt="2023-12-07T01:27:21.767" v="143" actId="20577"/>
          <ac:spMkLst>
            <pc:docMk/>
            <pc:sldMk cId="483332494" sldId="272"/>
            <ac:spMk id="4" creationId="{13A8DF0B-9417-0A7A-62CA-ACC907322FB2}"/>
          </ac:spMkLst>
        </pc:spChg>
        <pc:spChg chg="mod">
          <ac:chgData name="Syeda, Tamanna Fatima" userId="S::tamannafatimasyeda@my.unt.edu::e63effc8-b168-499c-b153-1cce86d18a50" providerId="AD" clId="Web-{604161EF-D192-4C21-A000-B065F465BCA1}" dt="2023-12-07T01:27:51.643" v="148" actId="14100"/>
          <ac:spMkLst>
            <pc:docMk/>
            <pc:sldMk cId="483332494" sldId="272"/>
            <ac:spMk id="6" creationId="{94BDF76B-7CFA-13ED-26FA-3BFDF8F7DAF2}"/>
          </ac:spMkLst>
        </pc:spChg>
        <pc:spChg chg="add del mod">
          <ac:chgData name="Syeda, Tamanna Fatima" userId="S::tamannafatimasyeda@my.unt.edu::e63effc8-b168-499c-b153-1cce86d18a50" providerId="AD" clId="Web-{604161EF-D192-4C21-A000-B065F465BCA1}" dt="2023-12-07T01:27:15.845" v="135"/>
          <ac:spMkLst>
            <pc:docMk/>
            <pc:sldMk cId="483332494" sldId="272"/>
            <ac:spMk id="8" creationId="{A88F5F0C-CB4F-194F-81F6-6A54DC34E018}"/>
          </ac:spMkLst>
        </pc:spChg>
        <pc:spChg chg="mod">
          <ac:chgData name="Syeda, Tamanna Fatima" userId="S::tamannafatimasyeda@my.unt.edu::e63effc8-b168-499c-b153-1cce86d18a50" providerId="AD" clId="Web-{604161EF-D192-4C21-A000-B065F465BCA1}" dt="2023-12-07T01:25:06.089" v="117" actId="1076"/>
          <ac:spMkLst>
            <pc:docMk/>
            <pc:sldMk cId="483332494" sldId="272"/>
            <ac:spMk id="12" creationId="{8B135F96-6B5D-57DF-22FE-9DD316A7A2CD}"/>
          </ac:spMkLst>
        </pc:spChg>
        <pc:spChg chg="add del">
          <ac:chgData name="Syeda, Tamanna Fatima" userId="S::tamannafatimasyeda@my.unt.edu::e63effc8-b168-499c-b153-1cce86d18a50" providerId="AD" clId="Web-{604161EF-D192-4C21-A000-B065F465BCA1}" dt="2023-12-07T01:23:57.446" v="104"/>
          <ac:spMkLst>
            <pc:docMk/>
            <pc:sldMk cId="483332494" sldId="272"/>
            <ac:spMk id="16" creationId="{55C7F2BF-014E-2725-5025-A9E0D58B6A4C}"/>
          </ac:spMkLst>
        </pc:spChg>
        <pc:picChg chg="mod">
          <ac:chgData name="Syeda, Tamanna Fatima" userId="S::tamannafatimasyeda@my.unt.edu::e63effc8-b168-499c-b153-1cce86d18a50" providerId="AD" clId="Web-{604161EF-D192-4C21-A000-B065F465BCA1}" dt="2023-12-07T01:27:38.862" v="146" actId="1076"/>
          <ac:picMkLst>
            <pc:docMk/>
            <pc:sldMk cId="483332494" sldId="272"/>
            <ac:picMk id="5" creationId="{30EA7A68-58F4-05D4-2AF0-5986EDC8D65A}"/>
          </ac:picMkLst>
        </pc:picChg>
        <pc:picChg chg="mod">
          <ac:chgData name="Syeda, Tamanna Fatima" userId="S::tamannafatimasyeda@my.unt.edu::e63effc8-b168-499c-b153-1cce86d18a50" providerId="AD" clId="Web-{604161EF-D192-4C21-A000-B065F465BCA1}" dt="2023-12-07T01:29:36.632" v="168" actId="1076"/>
          <ac:picMkLst>
            <pc:docMk/>
            <pc:sldMk cId="483332494" sldId="272"/>
            <ac:picMk id="11" creationId="{04DAFFDA-A143-554B-116B-04092F1F8DD1}"/>
          </ac:picMkLst>
        </pc:picChg>
      </pc:sldChg>
      <pc:sldChg chg="modSp del">
        <pc:chgData name="Syeda, Tamanna Fatima" userId="S::tamannafatimasyeda@my.unt.edu::e63effc8-b168-499c-b153-1cce86d18a50" providerId="AD" clId="Web-{604161EF-D192-4C21-A000-B065F465BCA1}" dt="2023-12-07T01:29:10.912" v="165"/>
        <pc:sldMkLst>
          <pc:docMk/>
          <pc:sldMk cId="3625215298" sldId="273"/>
        </pc:sldMkLst>
        <pc:spChg chg="mod">
          <ac:chgData name="Syeda, Tamanna Fatima" userId="S::tamannafatimasyeda@my.unt.edu::e63effc8-b168-499c-b153-1cce86d18a50" providerId="AD" clId="Web-{604161EF-D192-4C21-A000-B065F465BCA1}" dt="2023-12-07T01:28:48.974" v="163" actId="1076"/>
          <ac:spMkLst>
            <pc:docMk/>
            <pc:sldMk cId="3625215298" sldId="273"/>
            <ac:spMk id="4" creationId="{F511926C-5900-9EBB-B1E8-6B792152B990}"/>
          </ac:spMkLst>
        </pc:spChg>
        <pc:picChg chg="mod">
          <ac:chgData name="Syeda, Tamanna Fatima" userId="S::tamannafatimasyeda@my.unt.edu::e63effc8-b168-499c-b153-1cce86d18a50" providerId="AD" clId="Web-{604161EF-D192-4C21-A000-B065F465BCA1}" dt="2023-12-07T01:28:54.521" v="164" actId="1076"/>
          <ac:picMkLst>
            <pc:docMk/>
            <pc:sldMk cId="3625215298" sldId="273"/>
            <ac:picMk id="3" creationId="{CC004900-D199-961C-392A-EBDA546BE560}"/>
          </ac:picMkLst>
        </pc:picChg>
      </pc:sldChg>
      <pc:sldChg chg="addSp delSp modSp">
        <pc:chgData name="Syeda, Tamanna Fatima" userId="S::tamannafatimasyeda@my.unt.edu::e63effc8-b168-499c-b153-1cce86d18a50" providerId="AD" clId="Web-{604161EF-D192-4C21-A000-B065F465BCA1}" dt="2023-12-07T01:20:53.798" v="58" actId="1076"/>
        <pc:sldMkLst>
          <pc:docMk/>
          <pc:sldMk cId="325869247" sldId="291"/>
        </pc:sldMkLst>
        <pc:spChg chg="del mod">
          <ac:chgData name="Syeda, Tamanna Fatima" userId="S::tamannafatimasyeda@my.unt.edu::e63effc8-b168-499c-b153-1cce86d18a50" providerId="AD" clId="Web-{604161EF-D192-4C21-A000-B065F465BCA1}" dt="2023-12-07T01:18:58.981" v="43"/>
          <ac:spMkLst>
            <pc:docMk/>
            <pc:sldMk cId="325869247" sldId="291"/>
            <ac:spMk id="2" creationId="{F9A11E28-F4C5-5D07-2BFA-28A95714D2A3}"/>
          </ac:spMkLst>
        </pc:spChg>
        <pc:spChg chg="del">
          <ac:chgData name="Syeda, Tamanna Fatima" userId="S::tamannafatimasyeda@my.unt.edu::e63effc8-b168-499c-b153-1cce86d18a50" providerId="AD" clId="Web-{604161EF-D192-4C21-A000-B065F465BCA1}" dt="2023-12-07T01:19:39.530" v="46"/>
          <ac:spMkLst>
            <pc:docMk/>
            <pc:sldMk cId="325869247" sldId="291"/>
            <ac:spMk id="5" creationId="{9181D5F1-7832-BF84-15EF-DBBA1C6E29B2}"/>
          </ac:spMkLst>
        </pc:spChg>
        <pc:spChg chg="del">
          <ac:chgData name="Syeda, Tamanna Fatima" userId="S::tamannafatimasyeda@my.unt.edu::e63effc8-b168-499c-b153-1cce86d18a50" providerId="AD" clId="Web-{604161EF-D192-4C21-A000-B065F465BCA1}" dt="2023-12-07T01:19:42.421" v="47"/>
          <ac:spMkLst>
            <pc:docMk/>
            <pc:sldMk cId="325869247" sldId="291"/>
            <ac:spMk id="6" creationId="{5FC630D1-4ABB-5E42-C756-4A2B28507201}"/>
          </ac:spMkLst>
        </pc:spChg>
        <pc:spChg chg="mod">
          <ac:chgData name="Syeda, Tamanna Fatima" userId="S::tamannafatimasyeda@my.unt.edu::e63effc8-b168-499c-b153-1cce86d18a50" providerId="AD" clId="Web-{604161EF-D192-4C21-A000-B065F465BCA1}" dt="2023-12-07T01:20:44.126" v="57" actId="1076"/>
          <ac:spMkLst>
            <pc:docMk/>
            <pc:sldMk cId="325869247" sldId="291"/>
            <ac:spMk id="8" creationId="{F61F55CF-AB87-2190-BD87-0AD2C0450D83}"/>
          </ac:spMkLst>
        </pc:spChg>
        <pc:spChg chg="mod">
          <ac:chgData name="Syeda, Tamanna Fatima" userId="S::tamannafatimasyeda@my.unt.edu::e63effc8-b168-499c-b153-1cce86d18a50" providerId="AD" clId="Web-{604161EF-D192-4C21-A000-B065F465BCA1}" dt="2023-12-07T01:20:11.750" v="54" actId="1076"/>
          <ac:spMkLst>
            <pc:docMk/>
            <pc:sldMk cId="325869247" sldId="291"/>
            <ac:spMk id="9" creationId="{195D68D2-1DF7-69A0-CADE-E4AF98DCFD81}"/>
          </ac:spMkLst>
        </pc:spChg>
        <pc:spChg chg="mod">
          <ac:chgData name="Syeda, Tamanna Fatima" userId="S::tamannafatimasyeda@my.unt.edu::e63effc8-b168-499c-b153-1cce86d18a50" providerId="AD" clId="Web-{604161EF-D192-4C21-A000-B065F465BCA1}" dt="2023-12-07T01:20:53.798" v="58" actId="1076"/>
          <ac:spMkLst>
            <pc:docMk/>
            <pc:sldMk cId="325869247" sldId="291"/>
            <ac:spMk id="13" creationId="{5F653337-858C-E3F8-DC10-7042C7D2D3C8}"/>
          </ac:spMkLst>
        </pc:spChg>
        <pc:spChg chg="add">
          <ac:chgData name="Syeda, Tamanna Fatima" userId="S::tamannafatimasyeda@my.unt.edu::e63effc8-b168-499c-b153-1cce86d18a50" providerId="AD" clId="Web-{604161EF-D192-4C21-A000-B065F465BCA1}" dt="2023-12-07T01:19:10.122" v="45"/>
          <ac:spMkLst>
            <pc:docMk/>
            <pc:sldMk cId="325869247" sldId="291"/>
            <ac:spMk id="14" creationId="{3D786830-8F78-3D50-242A-8A498A0A9412}"/>
          </ac:spMkLst>
        </pc:spChg>
        <pc:spChg chg="add mod">
          <ac:chgData name="Syeda, Tamanna Fatima" userId="S::tamannafatimasyeda@my.unt.edu::e63effc8-b168-499c-b153-1cce86d18a50" providerId="AD" clId="Web-{604161EF-D192-4C21-A000-B065F465BCA1}" dt="2023-12-07T01:20:04.734" v="53" actId="1076"/>
          <ac:spMkLst>
            <pc:docMk/>
            <pc:sldMk cId="325869247" sldId="291"/>
            <ac:spMk id="15" creationId="{35DCAC85-28B3-7BB5-EA86-DA0E314059CF}"/>
          </ac:spMkLst>
        </pc:spChg>
        <pc:picChg chg="mod">
          <ac:chgData name="Syeda, Tamanna Fatima" userId="S::tamannafatimasyeda@my.unt.edu::e63effc8-b168-499c-b153-1cce86d18a50" providerId="AD" clId="Web-{604161EF-D192-4C21-A000-B065F465BCA1}" dt="2023-12-07T01:20:14.234" v="55" actId="1076"/>
          <ac:picMkLst>
            <pc:docMk/>
            <pc:sldMk cId="325869247" sldId="291"/>
            <ac:picMk id="3" creationId="{74C20A8C-FCEE-7B4F-BDA1-29CC1FB6D040}"/>
          </ac:picMkLst>
        </pc:picChg>
        <pc:picChg chg="add">
          <ac:chgData name="Syeda, Tamanna Fatima" userId="S::tamannafatimasyeda@my.unt.edu::e63effc8-b168-499c-b153-1cce86d18a50" providerId="AD" clId="Web-{604161EF-D192-4C21-A000-B065F465BCA1}" dt="2023-12-07T01:18:59.997" v="44"/>
          <ac:picMkLst>
            <pc:docMk/>
            <pc:sldMk cId="325869247" sldId="291"/>
            <ac:picMk id="10" creationId="{C2E82921-DABB-FD6C-E219-EBAED7A7855E}"/>
          </ac:picMkLst>
        </pc:picChg>
        <pc:picChg chg="mod">
          <ac:chgData name="Syeda, Tamanna Fatima" userId="S::tamannafatimasyeda@my.unt.edu::e63effc8-b168-499c-b153-1cce86d18a50" providerId="AD" clId="Web-{604161EF-D192-4C21-A000-B065F465BCA1}" dt="2023-12-07T01:20:32.391" v="56" actId="1076"/>
          <ac:picMkLst>
            <pc:docMk/>
            <pc:sldMk cId="325869247" sldId="291"/>
            <ac:picMk id="11" creationId="{B6BFABB7-1D83-8EC5-C4EC-4CCD7933D01E}"/>
          </ac:picMkLst>
        </pc:picChg>
        <pc:picChg chg="del mod">
          <ac:chgData name="Syeda, Tamanna Fatima" userId="S::tamannafatimasyeda@my.unt.edu::e63effc8-b168-499c-b153-1cce86d18a50" providerId="AD" clId="Web-{604161EF-D192-4C21-A000-B065F465BCA1}" dt="2023-12-07T01:18:54.169" v="40"/>
          <ac:picMkLst>
            <pc:docMk/>
            <pc:sldMk cId="325869247" sldId="291"/>
            <ac:picMk id="1026" creationId="{9C78BAF4-CEBC-2CA8-A744-62B85E1D194A}"/>
          </ac:picMkLst>
        </pc:picChg>
      </pc:sldChg>
      <pc:sldChg chg="addSp delSp modSp">
        <pc:chgData name="Syeda, Tamanna Fatima" userId="S::tamannafatimasyeda@my.unt.edu::e63effc8-b168-499c-b153-1cce86d18a50" providerId="AD" clId="Web-{604161EF-D192-4C21-A000-B065F465BCA1}" dt="2023-12-07T01:21:33.769" v="74"/>
        <pc:sldMkLst>
          <pc:docMk/>
          <pc:sldMk cId="893821924" sldId="292"/>
        </pc:sldMkLst>
        <pc:spChg chg="add del mod">
          <ac:chgData name="Syeda, Tamanna Fatima" userId="S::tamannafatimasyeda@my.unt.edu::e63effc8-b168-499c-b153-1cce86d18a50" providerId="AD" clId="Web-{604161EF-D192-4C21-A000-B065F465BCA1}" dt="2023-12-07T01:21:12.096" v="72"/>
          <ac:spMkLst>
            <pc:docMk/>
            <pc:sldMk cId="893821924" sldId="292"/>
            <ac:spMk id="3" creationId="{CCEBE6B0-627E-D05E-CB95-D5C3B67AEC25}"/>
          </ac:spMkLst>
        </pc:spChg>
        <pc:spChg chg="add">
          <ac:chgData name="Syeda, Tamanna Fatima" userId="S::tamannafatimasyeda@my.unt.edu::e63effc8-b168-499c-b153-1cce86d18a50" providerId="AD" clId="Web-{604161EF-D192-4C21-A000-B065F465BCA1}" dt="2023-12-07T01:21:22.565" v="73"/>
          <ac:spMkLst>
            <pc:docMk/>
            <pc:sldMk cId="893821924" sldId="292"/>
            <ac:spMk id="10" creationId="{0F417D5F-C76F-582A-7BC5-8E5B6C7F068E}"/>
          </ac:spMkLst>
        </pc:spChg>
        <pc:spChg chg="del">
          <ac:chgData name="Syeda, Tamanna Fatima" userId="S::tamannafatimasyeda@my.unt.edu::e63effc8-b168-499c-b153-1cce86d18a50" providerId="AD" clId="Web-{604161EF-D192-4C21-A000-B065F465BCA1}" dt="2023-12-07T01:21:05.111" v="60"/>
          <ac:spMkLst>
            <pc:docMk/>
            <pc:sldMk cId="893821924" sldId="292"/>
            <ac:spMk id="11" creationId="{38E13268-3EAA-DA81-9784-87B083F61D26}"/>
          </ac:spMkLst>
        </pc:spChg>
        <pc:picChg chg="del">
          <ac:chgData name="Syeda, Tamanna Fatima" userId="S::tamannafatimasyeda@my.unt.edu::e63effc8-b168-499c-b153-1cce86d18a50" providerId="AD" clId="Web-{604161EF-D192-4C21-A000-B065F465BCA1}" dt="2023-12-07T01:21:00.439" v="59"/>
          <ac:picMkLst>
            <pc:docMk/>
            <pc:sldMk cId="893821924" sldId="292"/>
            <ac:picMk id="14" creationId="{33BE6909-A82F-48FE-7DA9-A02C7D55DCD9}"/>
          </ac:picMkLst>
        </pc:picChg>
        <pc:picChg chg="add">
          <ac:chgData name="Syeda, Tamanna Fatima" userId="S::tamannafatimasyeda@my.unt.edu::e63effc8-b168-499c-b153-1cce86d18a50" providerId="AD" clId="Web-{604161EF-D192-4C21-A000-B065F465BCA1}" dt="2023-12-07T01:21:33.769" v="74"/>
          <ac:picMkLst>
            <pc:docMk/>
            <pc:sldMk cId="893821924" sldId="292"/>
            <ac:picMk id="15" creationId="{BEB586B6-3054-CF1D-0F46-655A1E9A5439}"/>
          </ac:picMkLst>
        </pc:picChg>
      </pc:sldChg>
      <pc:sldChg chg="addSp delSp modSp">
        <pc:chgData name="Syeda, Tamanna Fatima" userId="S::tamannafatimasyeda@my.unt.edu::e63effc8-b168-499c-b153-1cce86d18a50" providerId="AD" clId="Web-{604161EF-D192-4C21-A000-B065F465BCA1}" dt="2023-12-07T01:33:22.359" v="188" actId="1076"/>
        <pc:sldMkLst>
          <pc:docMk/>
          <pc:sldMk cId="2312468060" sldId="294"/>
        </pc:sldMkLst>
        <pc:spChg chg="add mod">
          <ac:chgData name="Syeda, Tamanna Fatima" userId="S::tamannafatimasyeda@my.unt.edu::e63effc8-b168-499c-b153-1cce86d18a50" providerId="AD" clId="Web-{604161EF-D192-4C21-A000-B065F465BCA1}" dt="2023-12-07T01:33:16.078" v="187" actId="14100"/>
          <ac:spMkLst>
            <pc:docMk/>
            <pc:sldMk cId="2312468060" sldId="294"/>
            <ac:spMk id="2" creationId="{6FB2191A-458C-A19B-F9EA-4597EDADF36F}"/>
          </ac:spMkLst>
        </pc:spChg>
        <pc:spChg chg="mod">
          <ac:chgData name="Syeda, Tamanna Fatima" userId="S::tamannafatimasyeda@my.unt.edu::e63effc8-b168-499c-b153-1cce86d18a50" providerId="AD" clId="Web-{604161EF-D192-4C21-A000-B065F465BCA1}" dt="2023-12-07T01:33:22.359" v="188" actId="1076"/>
          <ac:spMkLst>
            <pc:docMk/>
            <pc:sldMk cId="2312468060" sldId="294"/>
            <ac:spMk id="9" creationId="{927FA8B1-A132-1452-AC18-48BA5C86957E}"/>
          </ac:spMkLst>
        </pc:spChg>
        <pc:spChg chg="del">
          <ac:chgData name="Syeda, Tamanna Fatima" userId="S::tamannafatimasyeda@my.unt.edu::e63effc8-b168-499c-b153-1cce86d18a50" providerId="AD" clId="Web-{604161EF-D192-4C21-A000-B065F465BCA1}" dt="2023-12-07T01:30:21.634" v="175"/>
          <ac:spMkLst>
            <pc:docMk/>
            <pc:sldMk cId="2312468060" sldId="294"/>
            <ac:spMk id="11" creationId="{2E4EDBD8-4DCB-7583-D664-21BC694AADDF}"/>
          </ac:spMkLst>
        </pc:spChg>
        <pc:spChg chg="del mod">
          <ac:chgData name="Syeda, Tamanna Fatima" userId="S::tamannafatimasyeda@my.unt.edu::e63effc8-b168-499c-b153-1cce86d18a50" providerId="AD" clId="Web-{604161EF-D192-4C21-A000-B065F465BCA1}" dt="2023-12-07T01:30:07.352" v="174"/>
          <ac:spMkLst>
            <pc:docMk/>
            <pc:sldMk cId="2312468060" sldId="294"/>
            <ac:spMk id="12" creationId="{FC4BE73F-C1E8-FC84-C54A-16AA5F0BF884}"/>
          </ac:spMkLst>
        </pc:spChg>
      </pc:sldChg>
      <pc:sldChg chg="del">
        <pc:chgData name="Syeda, Tamanna Fatima" userId="S::tamannafatimasyeda@my.unt.edu::e63effc8-b168-499c-b153-1cce86d18a50" providerId="AD" clId="Web-{604161EF-D192-4C21-A000-B065F465BCA1}" dt="2023-12-07T01:29:59.617" v="172"/>
        <pc:sldMkLst>
          <pc:docMk/>
          <pc:sldMk cId="2364034757" sldId="297"/>
        </pc:sldMkLst>
      </pc:sldChg>
      <pc:sldChg chg="modSp">
        <pc:chgData name="Syeda, Tamanna Fatima" userId="S::tamannafatimasyeda@my.unt.edu::e63effc8-b168-499c-b153-1cce86d18a50" providerId="AD" clId="Web-{604161EF-D192-4C21-A000-B065F465BCA1}" dt="2023-12-07T01:29:52.570" v="171" actId="1076"/>
        <pc:sldMkLst>
          <pc:docMk/>
          <pc:sldMk cId="1740693697" sldId="299"/>
        </pc:sldMkLst>
        <pc:spChg chg="mod">
          <ac:chgData name="Syeda, Tamanna Fatima" userId="S::tamannafatimasyeda@my.unt.edu::e63effc8-b168-499c-b153-1cce86d18a50" providerId="AD" clId="Web-{604161EF-D192-4C21-A000-B065F465BCA1}" dt="2023-12-07T01:29:45.117" v="169" actId="1076"/>
          <ac:spMkLst>
            <pc:docMk/>
            <pc:sldMk cId="1740693697" sldId="299"/>
            <ac:spMk id="4" creationId="{F511926C-5900-9EBB-B1E8-6B792152B990}"/>
          </ac:spMkLst>
        </pc:spChg>
        <pc:picChg chg="mod">
          <ac:chgData name="Syeda, Tamanna Fatima" userId="S::tamannafatimasyeda@my.unt.edu::e63effc8-b168-499c-b153-1cce86d18a50" providerId="AD" clId="Web-{604161EF-D192-4C21-A000-B065F465BCA1}" dt="2023-12-07T01:29:48.882" v="170" actId="1076"/>
          <ac:picMkLst>
            <pc:docMk/>
            <pc:sldMk cId="1740693697" sldId="299"/>
            <ac:picMk id="3" creationId="{4D6A0F7E-7EB1-A611-9528-1BA0E7BBA320}"/>
          </ac:picMkLst>
        </pc:picChg>
        <pc:picChg chg="mod">
          <ac:chgData name="Syeda, Tamanna Fatima" userId="S::tamannafatimasyeda@my.unt.edu::e63effc8-b168-499c-b153-1cce86d18a50" providerId="AD" clId="Web-{604161EF-D192-4C21-A000-B065F465BCA1}" dt="2023-12-07T01:29:52.570" v="171" actId="1076"/>
          <ac:picMkLst>
            <pc:docMk/>
            <pc:sldMk cId="1740693697" sldId="299"/>
            <ac:picMk id="6" creationId="{0EC76145-80A7-8F9A-1886-0A26379B474E}"/>
          </ac:picMkLst>
        </pc:picChg>
      </pc:sldChg>
      <pc:sldChg chg="addSp delSp modSp">
        <pc:chgData name="Syeda, Tamanna Fatima" userId="S::tamannafatimasyeda@my.unt.edu::e63effc8-b168-499c-b153-1cce86d18a50" providerId="AD" clId="Web-{604161EF-D192-4C21-A000-B065F465BCA1}" dt="2023-12-07T01:18:33.215" v="38" actId="14100"/>
        <pc:sldMkLst>
          <pc:docMk/>
          <pc:sldMk cId="1320748406" sldId="300"/>
        </pc:sldMkLst>
        <pc:spChg chg="mod">
          <ac:chgData name="Syeda, Tamanna Fatima" userId="S::tamannafatimasyeda@my.unt.edu::e63effc8-b168-499c-b153-1cce86d18a50" providerId="AD" clId="Web-{604161EF-D192-4C21-A000-B065F465BCA1}" dt="2023-12-07T01:15:37.661" v="4" actId="1076"/>
          <ac:spMkLst>
            <pc:docMk/>
            <pc:sldMk cId="1320748406" sldId="300"/>
            <ac:spMk id="4" creationId="{01EE3080-F19B-4C28-5FE4-995EDEB0E3AC}"/>
          </ac:spMkLst>
        </pc:spChg>
        <pc:spChg chg="add mod">
          <ac:chgData name="Syeda, Tamanna Fatima" userId="S::tamannafatimasyeda@my.unt.edu::e63effc8-b168-499c-b153-1cce86d18a50" providerId="AD" clId="Web-{604161EF-D192-4C21-A000-B065F465BCA1}" dt="2023-12-07T01:16:11.772" v="14" actId="20577"/>
          <ac:spMkLst>
            <pc:docMk/>
            <pc:sldMk cId="1320748406" sldId="300"/>
            <ac:spMk id="5" creationId="{D5B5ACBD-291E-3CDC-CCC1-E529B574912B}"/>
          </ac:spMkLst>
        </pc:spChg>
        <pc:spChg chg="add del mod">
          <ac:chgData name="Syeda, Tamanna Fatima" userId="S::tamannafatimasyeda@my.unt.edu::e63effc8-b168-499c-b153-1cce86d18a50" providerId="AD" clId="Web-{604161EF-D192-4C21-A000-B065F465BCA1}" dt="2023-12-07T01:17:53.026" v="34"/>
          <ac:spMkLst>
            <pc:docMk/>
            <pc:sldMk cId="1320748406" sldId="300"/>
            <ac:spMk id="6" creationId="{519EE7CE-D239-AC04-8676-9DDDFE7FED5D}"/>
          </ac:spMkLst>
        </pc:spChg>
        <pc:spChg chg="add">
          <ac:chgData name="Syeda, Tamanna Fatima" userId="S::tamannafatimasyeda@my.unt.edu::e63effc8-b168-499c-b153-1cce86d18a50" providerId="AD" clId="Web-{604161EF-D192-4C21-A000-B065F465BCA1}" dt="2023-12-07T01:18:04.776" v="35"/>
          <ac:spMkLst>
            <pc:docMk/>
            <pc:sldMk cId="1320748406" sldId="300"/>
            <ac:spMk id="9" creationId="{173E7440-02D9-EB9A-0AF1-C46DD3177AEA}"/>
          </ac:spMkLst>
        </pc:spChg>
        <pc:spChg chg="del mod">
          <ac:chgData name="Syeda, Tamanna Fatima" userId="S::tamannafatimasyeda@my.unt.edu::e63effc8-b168-499c-b153-1cce86d18a50" providerId="AD" clId="Web-{604161EF-D192-4C21-A000-B065F465BCA1}" dt="2023-12-07T01:17:47.447" v="29"/>
          <ac:spMkLst>
            <pc:docMk/>
            <pc:sldMk cId="1320748406" sldId="300"/>
            <ac:spMk id="10" creationId="{C30B4342-7333-E29A-077A-065D40A49337}"/>
          </ac:spMkLst>
        </pc:spChg>
        <pc:spChg chg="mod">
          <ac:chgData name="Syeda, Tamanna Fatima" userId="S::tamannafatimasyeda@my.unt.edu::e63effc8-b168-499c-b153-1cce86d18a50" providerId="AD" clId="Web-{604161EF-D192-4C21-A000-B065F465BCA1}" dt="2023-12-07T01:18:33.215" v="38" actId="14100"/>
          <ac:spMkLst>
            <pc:docMk/>
            <pc:sldMk cId="1320748406" sldId="300"/>
            <ac:spMk id="17" creationId="{FDE05CCE-5B64-E23B-D088-10F9D03B5ECA}"/>
          </ac:spMkLst>
        </pc:spChg>
        <pc:picChg chg="add">
          <ac:chgData name="Syeda, Tamanna Fatima" userId="S::tamannafatimasyeda@my.unt.edu::e63effc8-b168-499c-b153-1cce86d18a50" providerId="AD" clId="Web-{604161EF-D192-4C21-A000-B065F465BCA1}" dt="2023-12-07T01:18:13.902" v="36"/>
          <ac:picMkLst>
            <pc:docMk/>
            <pc:sldMk cId="1320748406" sldId="300"/>
            <ac:picMk id="12" creationId="{A40D9D7A-2841-3F96-D43C-ACFE6C5BED34}"/>
          </ac:picMkLst>
        </pc:picChg>
        <pc:picChg chg="mod">
          <ac:chgData name="Syeda, Tamanna Fatima" userId="S::tamannafatimasyeda@my.unt.edu::e63effc8-b168-499c-b153-1cce86d18a50" providerId="AD" clId="Web-{604161EF-D192-4C21-A000-B065F465BCA1}" dt="2023-12-07T01:15:27.286" v="3" actId="1076"/>
          <ac:picMkLst>
            <pc:docMk/>
            <pc:sldMk cId="1320748406" sldId="300"/>
            <ac:picMk id="13" creationId="{A6A0F13B-9509-3F70-2C4E-2C97850E10A8}"/>
          </ac:picMkLst>
        </pc:picChg>
        <pc:picChg chg="del mod">
          <ac:chgData name="Syeda, Tamanna Fatima" userId="S::tamannafatimasyeda@my.unt.edu::e63effc8-b168-499c-b153-1cce86d18a50" providerId="AD" clId="Web-{604161EF-D192-4C21-A000-B065F465BCA1}" dt="2023-12-07T01:17:48.979" v="30"/>
          <ac:picMkLst>
            <pc:docMk/>
            <pc:sldMk cId="1320748406" sldId="300"/>
            <ac:picMk id="20" creationId="{7675F43B-08F9-93BA-B7CD-F32C1C9E2D8E}"/>
          </ac:picMkLst>
        </pc:picChg>
        <pc:cxnChg chg="add del">
          <ac:chgData name="Syeda, Tamanna Fatima" userId="S::tamannafatimasyeda@my.unt.edu::e63effc8-b168-499c-b153-1cce86d18a50" providerId="AD" clId="Web-{604161EF-D192-4C21-A000-B065F465BCA1}" dt="2023-12-07T01:15:22.176" v="2"/>
          <ac:cxnSpMkLst>
            <pc:docMk/>
            <pc:sldMk cId="1320748406" sldId="300"/>
            <ac:cxnSpMk id="2" creationId="{E5C04543-8221-A78B-F0DE-E513A807053F}"/>
          </ac:cxnSpMkLst>
        </pc:cxnChg>
        <pc:cxnChg chg="del">
          <ac:chgData name="Syeda, Tamanna Fatima" userId="S::tamannafatimasyeda@my.unt.edu::e63effc8-b168-499c-b153-1cce86d18a50" providerId="AD" clId="Web-{604161EF-D192-4C21-A000-B065F465BCA1}" dt="2023-12-07T01:15:08.129" v="0"/>
          <ac:cxnSpMkLst>
            <pc:docMk/>
            <pc:sldMk cId="1320748406" sldId="300"/>
            <ac:cxnSpMk id="7" creationId="{D8BB2A2F-BF6C-9596-8CE6-7AED98750589}"/>
          </ac:cxnSpMkLst>
        </pc:cxnChg>
      </pc:sldChg>
      <pc:sldChg chg="modSp">
        <pc:chgData name="Syeda, Tamanna Fatima" userId="S::tamannafatimasyeda@my.unt.edu::e63effc8-b168-499c-b153-1cce86d18a50" providerId="AD" clId="Web-{604161EF-D192-4C21-A000-B065F465BCA1}" dt="2023-12-07T01:17:25.978" v="26" actId="1076"/>
        <pc:sldMkLst>
          <pc:docMk/>
          <pc:sldMk cId="1356590155" sldId="302"/>
        </pc:sldMkLst>
        <pc:spChg chg="mod">
          <ac:chgData name="Syeda, Tamanna Fatima" userId="S::tamannafatimasyeda@my.unt.edu::e63effc8-b168-499c-b153-1cce86d18a50" providerId="AD" clId="Web-{604161EF-D192-4C21-A000-B065F465BCA1}" dt="2023-12-07T01:16:44.711" v="20" actId="14100"/>
          <ac:spMkLst>
            <pc:docMk/>
            <pc:sldMk cId="1356590155" sldId="302"/>
            <ac:spMk id="8" creationId="{1810888E-D11E-DC23-B8CB-8D5027E7155D}"/>
          </ac:spMkLst>
        </pc:spChg>
        <pc:spChg chg="mod">
          <ac:chgData name="Syeda, Tamanna Fatima" userId="S::tamannafatimasyeda@my.unt.edu::e63effc8-b168-499c-b153-1cce86d18a50" providerId="AD" clId="Web-{604161EF-D192-4C21-A000-B065F465BCA1}" dt="2023-12-07T01:17:19.978" v="25" actId="1076"/>
          <ac:spMkLst>
            <pc:docMk/>
            <pc:sldMk cId="1356590155" sldId="302"/>
            <ac:spMk id="10" creationId="{C30B4342-7333-E29A-077A-065D40A49337}"/>
          </ac:spMkLst>
        </pc:spChg>
        <pc:picChg chg="mod">
          <ac:chgData name="Syeda, Tamanna Fatima" userId="S::tamannafatimasyeda@my.unt.edu::e63effc8-b168-499c-b153-1cce86d18a50" providerId="AD" clId="Web-{604161EF-D192-4C21-A000-B065F465BCA1}" dt="2023-12-07T01:16:26.897" v="16" actId="1076"/>
          <ac:picMkLst>
            <pc:docMk/>
            <pc:sldMk cId="1356590155" sldId="302"/>
            <ac:picMk id="2" creationId="{B5A41AA4-F977-270D-8956-5359AC305EFA}"/>
          </ac:picMkLst>
        </pc:picChg>
        <pc:picChg chg="mod">
          <ac:chgData name="Syeda, Tamanna Fatima" userId="S::tamannafatimasyeda@my.unt.edu::e63effc8-b168-499c-b153-1cce86d18a50" providerId="AD" clId="Web-{604161EF-D192-4C21-A000-B065F465BCA1}" dt="2023-12-07T01:16:37.054" v="18" actId="14100"/>
          <ac:picMkLst>
            <pc:docMk/>
            <pc:sldMk cId="1356590155" sldId="302"/>
            <ac:picMk id="5" creationId="{00BBC8DB-10DC-04EF-A792-6EBE7764ADC2}"/>
          </ac:picMkLst>
        </pc:picChg>
        <pc:picChg chg="mod">
          <ac:chgData name="Syeda, Tamanna Fatima" userId="S::tamannafatimasyeda@my.unt.edu::e63effc8-b168-499c-b153-1cce86d18a50" providerId="AD" clId="Web-{604161EF-D192-4C21-A000-B065F465BCA1}" dt="2023-12-07T01:17:25.978" v="26" actId="1076"/>
          <ac:picMkLst>
            <pc:docMk/>
            <pc:sldMk cId="1356590155" sldId="302"/>
            <ac:picMk id="15" creationId="{796AF2D5-F566-C0FF-64C3-05B442968E50}"/>
          </ac:picMkLst>
        </pc:picChg>
      </pc:sldChg>
    </pc:docChg>
  </pc:docChgLst>
  <pc:docChgLst>
    <pc:chgData name="Mahankali, Preethi" userId="S::preethimahankali@my.unt.edu::303e892c-09f9-44cc-b55f-4c19dc3e94dd" providerId="AD" clId="Web-{BD6FBC3F-D53C-47F7-9050-A779E3235919}"/>
    <pc:docChg chg="addSld modSld">
      <pc:chgData name="Mahankali, Preethi" userId="S::preethimahankali@my.unt.edu::303e892c-09f9-44cc-b55f-4c19dc3e94dd" providerId="AD" clId="Web-{BD6FBC3F-D53C-47F7-9050-A779E3235919}" dt="2023-12-06T17:31:44.680" v="110" actId="14100"/>
      <pc:docMkLst>
        <pc:docMk/>
      </pc:docMkLst>
      <pc:sldChg chg="modSp">
        <pc:chgData name="Mahankali, Preethi" userId="S::preethimahankali@my.unt.edu::303e892c-09f9-44cc-b55f-4c19dc3e94dd" providerId="AD" clId="Web-{BD6FBC3F-D53C-47F7-9050-A779E3235919}" dt="2023-12-06T17:30:31.180" v="109" actId="14100"/>
        <pc:sldMkLst>
          <pc:docMk/>
          <pc:sldMk cId="3625215298" sldId="273"/>
        </pc:sldMkLst>
        <pc:spChg chg="mod">
          <ac:chgData name="Mahankali, Preethi" userId="S::preethimahankali@my.unt.edu::303e892c-09f9-44cc-b55f-4c19dc3e94dd" providerId="AD" clId="Web-{BD6FBC3F-D53C-47F7-9050-A779E3235919}" dt="2023-12-06T17:30:09.507" v="106" actId="20577"/>
          <ac:spMkLst>
            <pc:docMk/>
            <pc:sldMk cId="3625215298" sldId="273"/>
            <ac:spMk id="4" creationId="{F511926C-5900-9EBB-B1E8-6B792152B990}"/>
          </ac:spMkLst>
        </pc:spChg>
        <pc:picChg chg="mod">
          <ac:chgData name="Mahankali, Preethi" userId="S::preethimahankali@my.unt.edu::303e892c-09f9-44cc-b55f-4c19dc3e94dd" providerId="AD" clId="Web-{BD6FBC3F-D53C-47F7-9050-A779E3235919}" dt="2023-12-06T17:30:31.180" v="109" actId="14100"/>
          <ac:picMkLst>
            <pc:docMk/>
            <pc:sldMk cId="3625215298" sldId="273"/>
            <ac:picMk id="3" creationId="{CC004900-D199-961C-392A-EBDA546BE560}"/>
          </ac:picMkLst>
        </pc:picChg>
      </pc:sldChg>
      <pc:sldChg chg="addSp delSp modSp">
        <pc:chgData name="Mahankali, Preethi" userId="S::preethimahankali@my.unt.edu::303e892c-09f9-44cc-b55f-4c19dc3e94dd" providerId="AD" clId="Web-{BD6FBC3F-D53C-47F7-9050-A779E3235919}" dt="2023-12-06T17:20:42.189" v="83" actId="14100"/>
        <pc:sldMkLst>
          <pc:docMk/>
          <pc:sldMk cId="3421319322" sldId="277"/>
        </pc:sldMkLst>
        <pc:spChg chg="mod">
          <ac:chgData name="Mahankali, Preethi" userId="S::preethimahankali@my.unt.edu::303e892c-09f9-44cc-b55f-4c19dc3e94dd" providerId="AD" clId="Web-{BD6FBC3F-D53C-47F7-9050-A779E3235919}" dt="2023-12-06T17:14:40.248" v="31" actId="20577"/>
          <ac:spMkLst>
            <pc:docMk/>
            <pc:sldMk cId="3421319322" sldId="277"/>
            <ac:spMk id="3" creationId="{5907CAC5-E518-5B65-CCE1-91B2E65CCBDA}"/>
          </ac:spMkLst>
        </pc:spChg>
        <pc:spChg chg="add mod">
          <ac:chgData name="Mahankali, Preethi" userId="S::preethimahankali@my.unt.edu::303e892c-09f9-44cc-b55f-4c19dc3e94dd" providerId="AD" clId="Web-{BD6FBC3F-D53C-47F7-9050-A779E3235919}" dt="2023-12-06T17:19:41.298" v="75" actId="20577"/>
          <ac:spMkLst>
            <pc:docMk/>
            <pc:sldMk cId="3421319322" sldId="277"/>
            <ac:spMk id="6" creationId="{06F05970-94E0-2B91-8453-ABFE282E89E2}"/>
          </ac:spMkLst>
        </pc:spChg>
        <pc:spChg chg="mod">
          <ac:chgData name="Mahankali, Preethi" userId="S::preethimahankali@my.unt.edu::303e892c-09f9-44cc-b55f-4c19dc3e94dd" providerId="AD" clId="Web-{BD6FBC3F-D53C-47F7-9050-A779E3235919}" dt="2023-12-06T17:16:55.109" v="55" actId="14100"/>
          <ac:spMkLst>
            <pc:docMk/>
            <pc:sldMk cId="3421319322" sldId="277"/>
            <ac:spMk id="8" creationId="{9414AEC4-BC31-405E-97F6-3525F45E02AD}"/>
          </ac:spMkLst>
        </pc:spChg>
        <pc:spChg chg="add del">
          <ac:chgData name="Mahankali, Preethi" userId="S::preethimahankali@my.unt.edu::303e892c-09f9-44cc-b55f-4c19dc3e94dd" providerId="AD" clId="Web-{BD6FBC3F-D53C-47F7-9050-A779E3235919}" dt="2023-12-06T17:20:04.705" v="77"/>
          <ac:spMkLst>
            <pc:docMk/>
            <pc:sldMk cId="3421319322" sldId="277"/>
            <ac:spMk id="9" creationId="{758BEAFC-CB1D-A099-898B-EC51F2337CB3}"/>
          </ac:spMkLst>
        </pc:spChg>
        <pc:spChg chg="mod">
          <ac:chgData name="Mahankali, Preethi" userId="S::preethimahankali@my.unt.edu::303e892c-09f9-44cc-b55f-4c19dc3e94dd" providerId="AD" clId="Web-{BD6FBC3F-D53C-47F7-9050-A779E3235919}" dt="2023-12-06T17:16:31.593" v="51" actId="14100"/>
          <ac:spMkLst>
            <pc:docMk/>
            <pc:sldMk cId="3421319322" sldId="277"/>
            <ac:spMk id="10" creationId="{15035A65-A2B7-26B6-C3F0-4213C4C917BF}"/>
          </ac:spMkLst>
        </pc:spChg>
        <pc:spChg chg="add mod">
          <ac:chgData name="Mahankali, Preethi" userId="S::preethimahankali@my.unt.edu::303e892c-09f9-44cc-b55f-4c19dc3e94dd" providerId="AD" clId="Web-{BD6FBC3F-D53C-47F7-9050-A779E3235919}" dt="2023-12-06T17:20:42.189" v="83" actId="14100"/>
          <ac:spMkLst>
            <pc:docMk/>
            <pc:sldMk cId="3421319322" sldId="277"/>
            <ac:spMk id="11" creationId="{C9A61953-5664-F136-DC4C-68A6801615D4}"/>
          </ac:spMkLst>
        </pc:spChg>
        <pc:spChg chg="del">
          <ac:chgData name="Mahankali, Preethi" userId="S::preethimahankali@my.unt.edu::303e892c-09f9-44cc-b55f-4c19dc3e94dd" providerId="AD" clId="Web-{BD6FBC3F-D53C-47F7-9050-A779E3235919}" dt="2023-12-06T17:13:46.842" v="21"/>
          <ac:spMkLst>
            <pc:docMk/>
            <pc:sldMk cId="3421319322" sldId="277"/>
            <ac:spMk id="13" creationId="{4BC0A3FF-8F05-5A32-5819-51B6C582E24E}"/>
          </ac:spMkLst>
        </pc:spChg>
        <pc:spChg chg="del">
          <ac:chgData name="Mahankali, Preethi" userId="S::preethimahankali@my.unt.edu::303e892c-09f9-44cc-b55f-4c19dc3e94dd" providerId="AD" clId="Web-{BD6FBC3F-D53C-47F7-9050-A779E3235919}" dt="2023-12-06T17:17:51.907" v="63"/>
          <ac:spMkLst>
            <pc:docMk/>
            <pc:sldMk cId="3421319322" sldId="277"/>
            <ac:spMk id="15" creationId="{91AEC185-B2C3-0408-A110-748BC8AEDCA5}"/>
          </ac:spMkLst>
        </pc:spChg>
        <pc:picChg chg="mod">
          <ac:chgData name="Mahankali, Preethi" userId="S::preethimahankali@my.unt.edu::303e892c-09f9-44cc-b55f-4c19dc3e94dd" providerId="AD" clId="Web-{BD6FBC3F-D53C-47F7-9050-A779E3235919}" dt="2023-12-06T17:18:21.969" v="67" actId="14100"/>
          <ac:picMkLst>
            <pc:docMk/>
            <pc:sldMk cId="3421319322" sldId="277"/>
            <ac:picMk id="2" creationId="{58F07F75-44FF-F579-9090-689F1647F745}"/>
          </ac:picMkLst>
        </pc:picChg>
        <pc:picChg chg="add mod">
          <ac:chgData name="Mahankali, Preethi" userId="S::preethimahankali@my.unt.edu::303e892c-09f9-44cc-b55f-4c19dc3e94dd" providerId="AD" clId="Web-{BD6FBC3F-D53C-47F7-9050-A779E3235919}" dt="2023-12-06T17:18:13.766" v="66" actId="14100"/>
          <ac:picMkLst>
            <pc:docMk/>
            <pc:sldMk cId="3421319322" sldId="277"/>
            <ac:picMk id="5" creationId="{9E793CBD-7B07-9A05-E8AD-CC0F36850E7D}"/>
          </ac:picMkLst>
        </pc:picChg>
        <pc:picChg chg="mod">
          <ac:chgData name="Mahankali, Preethi" userId="S::preethimahankali@my.unt.edu::303e892c-09f9-44cc-b55f-4c19dc3e94dd" providerId="AD" clId="Web-{BD6FBC3F-D53C-47F7-9050-A779E3235919}" dt="2023-12-06T17:14:57.811" v="34" actId="14100"/>
          <ac:picMkLst>
            <pc:docMk/>
            <pc:sldMk cId="3421319322" sldId="277"/>
            <ac:picMk id="3074" creationId="{326ACF3D-3428-670C-32EC-12B584FF2EA3}"/>
          </ac:picMkLst>
        </pc:picChg>
      </pc:sldChg>
      <pc:sldChg chg="delSp modSp add replId">
        <pc:chgData name="Mahankali, Preethi" userId="S::preethimahankali@my.unt.edu::303e892c-09f9-44cc-b55f-4c19dc3e94dd" providerId="AD" clId="Web-{BD6FBC3F-D53C-47F7-9050-A779E3235919}" dt="2023-12-06T17:31:44.680" v="110" actId="14100"/>
        <pc:sldMkLst>
          <pc:docMk/>
          <pc:sldMk cId="1740693697" sldId="299"/>
        </pc:sldMkLst>
        <pc:spChg chg="mod">
          <ac:chgData name="Mahankali, Preethi" userId="S::preethimahankali@my.unt.edu::303e892c-09f9-44cc-b55f-4c19dc3e94dd" providerId="AD" clId="Web-{BD6FBC3F-D53C-47F7-9050-A779E3235919}" dt="2023-12-06T17:31:44.680" v="110" actId="14100"/>
          <ac:spMkLst>
            <pc:docMk/>
            <pc:sldMk cId="1740693697" sldId="299"/>
            <ac:spMk id="4" creationId="{F511926C-5900-9EBB-B1E8-6B792152B990}"/>
          </ac:spMkLst>
        </pc:spChg>
        <pc:picChg chg="del">
          <ac:chgData name="Mahankali, Preethi" userId="S::preethimahankali@my.unt.edu::303e892c-09f9-44cc-b55f-4c19dc3e94dd" providerId="AD" clId="Web-{BD6FBC3F-D53C-47F7-9050-A779E3235919}" dt="2023-12-06T17:24:12.395" v="85"/>
          <ac:picMkLst>
            <pc:docMk/>
            <pc:sldMk cId="1740693697" sldId="299"/>
            <ac:picMk id="3" creationId="{CC004900-D199-961C-392A-EBDA546BE560}"/>
          </ac:picMkLst>
        </pc:picChg>
      </pc:sldChg>
    </pc:docChg>
  </pc:docChgLst>
  <pc:docChgLst>
    <pc:chgData name="Bommena, Shailaja" userId="S::shailajabommena@my.unt.edu::658fc042-07a8-4d1a-af17-ae8efe37370e" providerId="AD" clId="Web-{519B1569-9D4C-4726-9BAD-E7B7C0F50D9E}"/>
    <pc:docChg chg="delSld modSld sldOrd">
      <pc:chgData name="Bommena, Shailaja" userId="S::shailajabommena@my.unt.edu::658fc042-07a8-4d1a-af17-ae8efe37370e" providerId="AD" clId="Web-{519B1569-9D4C-4726-9BAD-E7B7C0F50D9E}" dt="2023-12-08T19:13:24.470" v="89" actId="14100"/>
      <pc:docMkLst>
        <pc:docMk/>
      </pc:docMkLst>
      <pc:sldChg chg="addSp delSp modSp">
        <pc:chgData name="Bommena, Shailaja" userId="S::shailajabommena@my.unt.edu::658fc042-07a8-4d1a-af17-ae8efe37370e" providerId="AD" clId="Web-{519B1569-9D4C-4726-9BAD-E7B7C0F50D9E}" dt="2023-12-08T19:13:24.470" v="89" actId="14100"/>
        <pc:sldMkLst>
          <pc:docMk/>
          <pc:sldMk cId="2312468060" sldId="294"/>
        </pc:sldMkLst>
        <pc:spChg chg="add del mod">
          <ac:chgData name="Bommena, Shailaja" userId="S::shailajabommena@my.unt.edu::658fc042-07a8-4d1a-af17-ae8efe37370e" providerId="AD" clId="Web-{519B1569-9D4C-4726-9BAD-E7B7C0F50D9E}" dt="2023-12-08T19:07:24.331" v="27"/>
          <ac:spMkLst>
            <pc:docMk/>
            <pc:sldMk cId="2312468060" sldId="294"/>
            <ac:spMk id="2" creationId="{2CFA298D-5129-E0F5-3BDF-A7C6699BED23}"/>
          </ac:spMkLst>
        </pc:spChg>
        <pc:spChg chg="add mod">
          <ac:chgData name="Bommena, Shailaja" userId="S::shailajabommena@my.unt.edu::658fc042-07a8-4d1a-af17-ae8efe37370e" providerId="AD" clId="Web-{519B1569-9D4C-4726-9BAD-E7B7C0F50D9E}" dt="2023-12-08T19:13:20.689" v="88" actId="1076"/>
          <ac:spMkLst>
            <pc:docMk/>
            <pc:sldMk cId="2312468060" sldId="294"/>
            <ac:spMk id="3" creationId="{302CD0D2-50C7-6168-9A36-861435830961}"/>
          </ac:spMkLst>
        </pc:spChg>
        <pc:spChg chg="mod">
          <ac:chgData name="Bommena, Shailaja" userId="S::shailajabommena@my.unt.edu::658fc042-07a8-4d1a-af17-ae8efe37370e" providerId="AD" clId="Web-{519B1569-9D4C-4726-9BAD-E7B7C0F50D9E}" dt="2023-12-08T19:13:24.470" v="89" actId="14100"/>
          <ac:spMkLst>
            <pc:docMk/>
            <pc:sldMk cId="2312468060" sldId="294"/>
            <ac:spMk id="9" creationId="{927FA8B1-A132-1452-AC18-48BA5C86957E}"/>
          </ac:spMkLst>
        </pc:spChg>
      </pc:sldChg>
      <pc:sldChg chg="addSp delSp modSp del">
        <pc:chgData name="Bommena, Shailaja" userId="S::shailajabommena@my.unt.edu::658fc042-07a8-4d1a-af17-ae8efe37370e" providerId="AD" clId="Web-{519B1569-9D4C-4726-9BAD-E7B7C0F50D9E}" dt="2023-12-08T19:08:18.583" v="41"/>
        <pc:sldMkLst>
          <pc:docMk/>
          <pc:sldMk cId="3415995930" sldId="298"/>
        </pc:sldMkLst>
        <pc:spChg chg="add del mod">
          <ac:chgData name="Bommena, Shailaja" userId="S::shailajabommena@my.unt.edu::658fc042-07a8-4d1a-af17-ae8efe37370e" providerId="AD" clId="Web-{519B1569-9D4C-4726-9BAD-E7B7C0F50D9E}" dt="2023-12-08T19:07:26.769" v="29" actId="20577"/>
          <ac:spMkLst>
            <pc:docMk/>
            <pc:sldMk cId="3415995930" sldId="298"/>
            <ac:spMk id="3" creationId="{A7899316-E639-79A1-FB55-3FE582C68D27}"/>
          </ac:spMkLst>
        </pc:spChg>
      </pc:sldChg>
      <pc:sldChg chg="modSp">
        <pc:chgData name="Bommena, Shailaja" userId="S::shailajabommena@my.unt.edu::658fc042-07a8-4d1a-af17-ae8efe37370e" providerId="AD" clId="Web-{519B1569-9D4C-4726-9BAD-E7B7C0F50D9E}" dt="2023-12-08T19:11:22.497" v="72" actId="20577"/>
        <pc:sldMkLst>
          <pc:docMk/>
          <pc:sldMk cId="284816641" sldId="304"/>
        </pc:sldMkLst>
        <pc:spChg chg="mod">
          <ac:chgData name="Bommena, Shailaja" userId="S::shailajabommena@my.unt.edu::658fc042-07a8-4d1a-af17-ae8efe37370e" providerId="AD" clId="Web-{519B1569-9D4C-4726-9BAD-E7B7C0F50D9E}" dt="2023-12-08T19:11:22.497" v="72" actId="20577"/>
          <ac:spMkLst>
            <pc:docMk/>
            <pc:sldMk cId="284816641" sldId="304"/>
            <ac:spMk id="3" creationId="{A7899316-E639-79A1-FB55-3FE582C68D27}"/>
          </ac:spMkLst>
        </pc:spChg>
      </pc:sldChg>
      <pc:sldChg chg="modSp ord">
        <pc:chgData name="Bommena, Shailaja" userId="S::shailajabommena@my.unt.edu::658fc042-07a8-4d1a-af17-ae8efe37370e" providerId="AD" clId="Web-{519B1569-9D4C-4726-9BAD-E7B7C0F50D9E}" dt="2023-12-08T19:11:17.278" v="71" actId="20577"/>
        <pc:sldMkLst>
          <pc:docMk/>
          <pc:sldMk cId="2408116688" sldId="305"/>
        </pc:sldMkLst>
        <pc:spChg chg="mod">
          <ac:chgData name="Bommena, Shailaja" userId="S::shailajabommena@my.unt.edu::658fc042-07a8-4d1a-af17-ae8efe37370e" providerId="AD" clId="Web-{519B1569-9D4C-4726-9BAD-E7B7C0F50D9E}" dt="2023-12-08T19:11:17.278" v="71" actId="20577"/>
          <ac:spMkLst>
            <pc:docMk/>
            <pc:sldMk cId="2408116688" sldId="305"/>
            <ac:spMk id="3" creationId="{A7899316-E639-79A1-FB55-3FE582C68D27}"/>
          </ac:spMkLst>
        </pc:spChg>
      </pc:sldChg>
    </pc:docChg>
  </pc:docChgLst>
  <pc:docChgLst>
    <pc:chgData name="Castaneda, Richard" userId="S::richardcastaneda@my.unt.edu::bc24814a-048d-40a8-81fb-3b0d4e026fbc" providerId="AD" clId="Web-{6A3AF1D4-8EA0-489F-BAFC-A871FB06AC60}"/>
    <pc:docChg chg="modSld">
      <pc:chgData name="Castaneda, Richard" userId="S::richardcastaneda@my.unt.edu::bc24814a-048d-40a8-81fb-3b0d4e026fbc" providerId="AD" clId="Web-{6A3AF1D4-8EA0-489F-BAFC-A871FB06AC60}" dt="2023-12-08T18:26:04.312" v="5" actId="20577"/>
      <pc:docMkLst>
        <pc:docMk/>
      </pc:docMkLst>
      <pc:sldChg chg="modSp">
        <pc:chgData name="Castaneda, Richard" userId="S::richardcastaneda@my.unt.edu::bc24814a-048d-40a8-81fb-3b0d4e026fbc" providerId="AD" clId="Web-{6A3AF1D4-8EA0-489F-BAFC-A871FB06AC60}" dt="2023-12-08T18:26:04.312" v="5" actId="20577"/>
        <pc:sldMkLst>
          <pc:docMk/>
          <pc:sldMk cId="2408116688" sldId="305"/>
        </pc:sldMkLst>
        <pc:spChg chg="mod">
          <ac:chgData name="Castaneda, Richard" userId="S::richardcastaneda@my.unt.edu::bc24814a-048d-40a8-81fb-3b0d4e026fbc" providerId="AD" clId="Web-{6A3AF1D4-8EA0-489F-BAFC-A871FB06AC60}" dt="2023-12-08T18:26:04.312" v="5" actId="20577"/>
          <ac:spMkLst>
            <pc:docMk/>
            <pc:sldMk cId="2408116688" sldId="305"/>
            <ac:spMk id="3" creationId="{A7899316-E639-79A1-FB55-3FE582C68D27}"/>
          </ac:spMkLst>
        </pc:spChg>
      </pc:sldChg>
    </pc:docChg>
  </pc:docChgLst>
  <pc:docChgLst>
    <pc:chgData name="Mahankali, Preethi" userId="S::preethimahankali@my.unt.edu::303e892c-09f9-44cc-b55f-4c19dc3e94dd" providerId="AD" clId="Web-{B6BE909C-2E9F-458D-9AD2-D3CCB62392CD}"/>
    <pc:docChg chg="addSld delSld modSld">
      <pc:chgData name="Mahankali, Preethi" userId="S::preethimahankali@my.unt.edu::303e892c-09f9-44cc-b55f-4c19dc3e94dd" providerId="AD" clId="Web-{B6BE909C-2E9F-458D-9AD2-D3CCB62392CD}" dt="2023-12-04T03:56:00.926" v="19"/>
      <pc:docMkLst>
        <pc:docMk/>
      </pc:docMkLst>
      <pc:sldChg chg="mod modShow">
        <pc:chgData name="Mahankali, Preethi" userId="S::preethimahankali@my.unt.edu::303e892c-09f9-44cc-b55f-4c19dc3e94dd" providerId="AD" clId="Web-{B6BE909C-2E9F-458D-9AD2-D3CCB62392CD}" dt="2023-12-04T03:51:26.621" v="2"/>
        <pc:sldMkLst>
          <pc:docMk/>
          <pc:sldMk cId="3625215298" sldId="273"/>
        </pc:sldMkLst>
      </pc:sldChg>
      <pc:sldChg chg="addSp">
        <pc:chgData name="Mahankali, Preethi" userId="S::preethimahankali@my.unt.edu::303e892c-09f9-44cc-b55f-4c19dc3e94dd" providerId="AD" clId="Web-{B6BE909C-2E9F-458D-9AD2-D3CCB62392CD}" dt="2023-12-04T03:56:00.926" v="19"/>
        <pc:sldMkLst>
          <pc:docMk/>
          <pc:sldMk cId="3415995930" sldId="298"/>
        </pc:sldMkLst>
        <pc:spChg chg="add">
          <ac:chgData name="Mahankali, Preethi" userId="S::preethimahankali@my.unt.edu::303e892c-09f9-44cc-b55f-4c19dc3e94dd" providerId="AD" clId="Web-{B6BE909C-2E9F-458D-9AD2-D3CCB62392CD}" dt="2023-12-04T03:56:00.926" v="19"/>
          <ac:spMkLst>
            <pc:docMk/>
            <pc:sldMk cId="3415995930" sldId="298"/>
            <ac:spMk id="2" creationId="{38EFC0BA-012E-211E-F833-728382BFEF85}"/>
          </ac:spMkLst>
        </pc:spChg>
      </pc:sldChg>
      <pc:sldChg chg="modSp new del">
        <pc:chgData name="Mahankali, Preethi" userId="S::preethimahankali@my.unt.edu::303e892c-09f9-44cc-b55f-4c19dc3e94dd" providerId="AD" clId="Web-{B6BE909C-2E9F-458D-9AD2-D3CCB62392CD}" dt="2023-12-04T03:52:53.108" v="18"/>
        <pc:sldMkLst>
          <pc:docMk/>
          <pc:sldMk cId="2119465588" sldId="299"/>
        </pc:sldMkLst>
        <pc:spChg chg="mod">
          <ac:chgData name="Mahankali, Preethi" userId="S::preethimahankali@my.unt.edu::303e892c-09f9-44cc-b55f-4c19dc3e94dd" providerId="AD" clId="Web-{B6BE909C-2E9F-458D-9AD2-D3CCB62392CD}" dt="2023-12-04T03:52:50.889" v="17" actId="20577"/>
          <ac:spMkLst>
            <pc:docMk/>
            <pc:sldMk cId="2119465588" sldId="299"/>
            <ac:spMk id="3" creationId="{260E5FC3-B8B6-8D9A-2068-DEA353C10215}"/>
          </ac:spMkLst>
        </pc:spChg>
      </pc:sldChg>
      <pc:sldChg chg="new del">
        <pc:chgData name="Mahankali, Preethi" userId="S::preethimahankali@my.unt.edu::303e892c-09f9-44cc-b55f-4c19dc3e94dd" providerId="AD" clId="Web-{B6BE909C-2E9F-458D-9AD2-D3CCB62392CD}" dt="2023-12-04T03:51:43.356" v="4"/>
        <pc:sldMkLst>
          <pc:docMk/>
          <pc:sldMk cId="2504908767" sldId="299"/>
        </pc:sldMkLst>
      </pc:sldChg>
      <pc:sldChg chg="del">
        <pc:chgData name="Mahankali, Preethi" userId="S::preethimahankali@my.unt.edu::303e892c-09f9-44cc-b55f-4c19dc3e94dd" providerId="AD" clId="Web-{B6BE909C-2E9F-458D-9AD2-D3CCB62392CD}" dt="2023-12-04T03:47:43.254" v="0"/>
        <pc:sldMkLst>
          <pc:docMk/>
          <pc:sldMk cId="2531804817" sldId="299"/>
        </pc:sldMkLst>
      </pc:sldChg>
    </pc:docChg>
  </pc:docChgLst>
  <pc:docChgLst>
    <pc:chgData name="Castaneda, Richard" userId="S::richardcastaneda@my.unt.edu::bc24814a-048d-40a8-81fb-3b0d4e026fbc" providerId="AD" clId="Web-{BE9361C7-5AA4-4476-B9A0-6B6756048EB5}"/>
    <pc:docChg chg="addSld delSld modSld sldOrd">
      <pc:chgData name="Castaneda, Richard" userId="S::richardcastaneda@my.unt.edu::bc24814a-048d-40a8-81fb-3b0d4e026fbc" providerId="AD" clId="Web-{BE9361C7-5AA4-4476-B9A0-6B6756048EB5}" dt="2023-12-07T19:46:16.227" v="115"/>
      <pc:docMkLst>
        <pc:docMk/>
      </pc:docMkLst>
      <pc:sldChg chg="del">
        <pc:chgData name="Castaneda, Richard" userId="S::richardcastaneda@my.unt.edu::bc24814a-048d-40a8-81fb-3b0d4e026fbc" providerId="AD" clId="Web-{BE9361C7-5AA4-4476-B9A0-6B6756048EB5}" dt="2023-12-07T19:46:16.227" v="115"/>
        <pc:sldMkLst>
          <pc:docMk/>
          <pc:sldMk cId="2486990608" sldId="270"/>
        </pc:sldMkLst>
      </pc:sldChg>
      <pc:sldChg chg="addSp delSp modSp ord">
        <pc:chgData name="Castaneda, Richard" userId="S::richardcastaneda@my.unt.edu::bc24814a-048d-40a8-81fb-3b0d4e026fbc" providerId="AD" clId="Web-{BE9361C7-5AA4-4476-B9A0-6B6756048EB5}" dt="2023-12-07T19:45:53.148" v="114"/>
        <pc:sldMkLst>
          <pc:docMk/>
          <pc:sldMk cId="3421319322" sldId="277"/>
        </pc:sldMkLst>
        <pc:spChg chg="mod">
          <ac:chgData name="Castaneda, Richard" userId="S::richardcastaneda@my.unt.edu::bc24814a-048d-40a8-81fb-3b0d4e026fbc" providerId="AD" clId="Web-{BE9361C7-5AA4-4476-B9A0-6B6756048EB5}" dt="2023-12-07T11:45:42.115" v="57" actId="20577"/>
          <ac:spMkLst>
            <pc:docMk/>
            <pc:sldMk cId="3421319322" sldId="277"/>
            <ac:spMk id="6" creationId="{06F05970-94E0-2B91-8453-ABFE282E89E2}"/>
          </ac:spMkLst>
        </pc:spChg>
        <pc:spChg chg="mod">
          <ac:chgData name="Castaneda, Richard" userId="S::richardcastaneda@my.unt.edu::bc24814a-048d-40a8-81fb-3b0d4e026fbc" providerId="AD" clId="Web-{BE9361C7-5AA4-4476-B9A0-6B6756048EB5}" dt="2023-12-07T11:45:22.833" v="48" actId="1076"/>
          <ac:spMkLst>
            <pc:docMk/>
            <pc:sldMk cId="3421319322" sldId="277"/>
            <ac:spMk id="11" creationId="{C9A61953-5664-F136-DC4C-68A6801615D4}"/>
          </ac:spMkLst>
        </pc:spChg>
        <pc:picChg chg="add mod">
          <ac:chgData name="Castaneda, Richard" userId="S::richardcastaneda@my.unt.edu::bc24814a-048d-40a8-81fb-3b0d4e026fbc" providerId="AD" clId="Web-{BE9361C7-5AA4-4476-B9A0-6B6756048EB5}" dt="2023-12-07T11:45:46.412" v="58" actId="1076"/>
          <ac:picMkLst>
            <pc:docMk/>
            <pc:sldMk cId="3421319322" sldId="277"/>
            <ac:picMk id="4" creationId="{5557D3A1-0B67-3893-9E46-9FA9F29CD856}"/>
          </ac:picMkLst>
        </pc:picChg>
        <pc:picChg chg="del">
          <ac:chgData name="Castaneda, Richard" userId="S::richardcastaneda@my.unt.edu::bc24814a-048d-40a8-81fb-3b0d4e026fbc" providerId="AD" clId="Web-{BE9361C7-5AA4-4476-B9A0-6B6756048EB5}" dt="2023-12-07T11:44:23.253" v="39"/>
          <ac:picMkLst>
            <pc:docMk/>
            <pc:sldMk cId="3421319322" sldId="277"/>
            <ac:picMk id="5" creationId="{9E793CBD-7B07-9A05-E8AD-CC0F36850E7D}"/>
          </ac:picMkLst>
        </pc:picChg>
      </pc:sldChg>
      <pc:sldChg chg="addSp delSp modSp">
        <pc:chgData name="Castaneda, Richard" userId="S::richardcastaneda@my.unt.edu::bc24814a-048d-40a8-81fb-3b0d4e026fbc" providerId="AD" clId="Web-{BE9361C7-5AA4-4476-B9A0-6B6756048EB5}" dt="2023-12-07T11:46:04.179" v="61" actId="1076"/>
        <pc:sldMkLst>
          <pc:docMk/>
          <pc:sldMk cId="1345488943" sldId="288"/>
        </pc:sldMkLst>
        <pc:spChg chg="mod">
          <ac:chgData name="Castaneda, Richard" userId="S::richardcastaneda@my.unt.edu::bc24814a-048d-40a8-81fb-3b0d4e026fbc" providerId="AD" clId="Web-{BE9361C7-5AA4-4476-B9A0-6B6756048EB5}" dt="2023-12-07T11:39:12.709" v="36" actId="1076"/>
          <ac:spMkLst>
            <pc:docMk/>
            <pc:sldMk cId="1345488943" sldId="288"/>
            <ac:spMk id="3" creationId="{5907CAC5-E518-5B65-CCE1-91B2E65CCBDA}"/>
          </ac:spMkLst>
        </pc:spChg>
        <pc:spChg chg="mod">
          <ac:chgData name="Castaneda, Richard" userId="S::richardcastaneda@my.unt.edu::bc24814a-048d-40a8-81fb-3b0d4e026fbc" providerId="AD" clId="Web-{BE9361C7-5AA4-4476-B9A0-6B6756048EB5}" dt="2023-12-07T11:46:04.179" v="61" actId="1076"/>
          <ac:spMkLst>
            <pc:docMk/>
            <pc:sldMk cId="1345488943" sldId="288"/>
            <ac:spMk id="8" creationId="{F1A74E53-7C84-5ED4-06C4-832CA6FAB19A}"/>
          </ac:spMkLst>
        </pc:spChg>
        <pc:picChg chg="add mod">
          <ac:chgData name="Castaneda, Richard" userId="S::richardcastaneda@my.unt.edu::bc24814a-048d-40a8-81fb-3b0d4e026fbc" providerId="AD" clId="Web-{BE9361C7-5AA4-4476-B9A0-6B6756048EB5}" dt="2023-12-07T11:46:01.163" v="60" actId="1076"/>
          <ac:picMkLst>
            <pc:docMk/>
            <pc:sldMk cId="1345488943" sldId="288"/>
            <ac:picMk id="2" creationId="{31FFAE02-1F7B-AC5E-9A9C-788EADBF19EF}"/>
          </ac:picMkLst>
        </pc:picChg>
        <pc:picChg chg="del">
          <ac:chgData name="Castaneda, Richard" userId="S::richardcastaneda@my.unt.edu::bc24814a-048d-40a8-81fb-3b0d4e026fbc" providerId="AD" clId="Web-{BE9361C7-5AA4-4476-B9A0-6B6756048EB5}" dt="2023-12-07T11:32:25.944" v="0"/>
          <ac:picMkLst>
            <pc:docMk/>
            <pc:sldMk cId="1345488943" sldId="288"/>
            <ac:picMk id="5" creationId="{F7022C76-8E54-E442-60D9-874A581AB7AE}"/>
          </ac:picMkLst>
        </pc:picChg>
        <pc:picChg chg="del">
          <ac:chgData name="Castaneda, Richard" userId="S::richardcastaneda@my.unt.edu::bc24814a-048d-40a8-81fb-3b0d4e026fbc" providerId="AD" clId="Web-{BE9361C7-5AA4-4476-B9A0-6B6756048EB5}" dt="2023-12-07T11:33:23.321" v="10"/>
          <ac:picMkLst>
            <pc:docMk/>
            <pc:sldMk cId="1345488943" sldId="288"/>
            <ac:picMk id="3074" creationId="{326ACF3D-3428-670C-32EC-12B584FF2EA3}"/>
          </ac:picMkLst>
        </pc:picChg>
      </pc:sldChg>
      <pc:sldChg chg="addSp delSp modSp">
        <pc:chgData name="Castaneda, Richard" userId="S::richardcastaneda@my.unt.edu::bc24814a-048d-40a8-81fb-3b0d4e026fbc" providerId="AD" clId="Web-{BE9361C7-5AA4-4476-B9A0-6B6756048EB5}" dt="2023-12-07T11:57:10.377" v="94" actId="1076"/>
        <pc:sldMkLst>
          <pc:docMk/>
          <pc:sldMk cId="2549357027" sldId="301"/>
        </pc:sldMkLst>
        <pc:spChg chg="mod">
          <ac:chgData name="Castaneda, Richard" userId="S::richardcastaneda@my.unt.edu::bc24814a-048d-40a8-81fb-3b0d4e026fbc" providerId="AD" clId="Web-{BE9361C7-5AA4-4476-B9A0-6B6756048EB5}" dt="2023-12-07T11:57:03.158" v="92" actId="1076"/>
          <ac:spMkLst>
            <pc:docMk/>
            <pc:sldMk cId="2549357027" sldId="301"/>
            <ac:spMk id="3" creationId="{5907CAC5-E518-5B65-CCE1-91B2E65CCBDA}"/>
          </ac:spMkLst>
        </pc:spChg>
        <pc:spChg chg="mod">
          <ac:chgData name="Castaneda, Richard" userId="S::richardcastaneda@my.unt.edu::bc24814a-048d-40a8-81fb-3b0d4e026fbc" providerId="AD" clId="Web-{BE9361C7-5AA4-4476-B9A0-6B6756048EB5}" dt="2023-12-07T11:57:10.377" v="94" actId="1076"/>
          <ac:spMkLst>
            <pc:docMk/>
            <pc:sldMk cId="2549357027" sldId="301"/>
            <ac:spMk id="8" creationId="{F1A74E53-7C84-5ED4-06C4-832CA6FAB19A}"/>
          </ac:spMkLst>
        </pc:spChg>
        <pc:picChg chg="add mod">
          <ac:chgData name="Castaneda, Richard" userId="S::richardcastaneda@my.unt.edu::bc24814a-048d-40a8-81fb-3b0d4e026fbc" providerId="AD" clId="Web-{BE9361C7-5AA4-4476-B9A0-6B6756048EB5}" dt="2023-12-07T11:57:07.658" v="93" actId="14100"/>
          <ac:picMkLst>
            <pc:docMk/>
            <pc:sldMk cId="2549357027" sldId="301"/>
            <ac:picMk id="2" creationId="{1960D484-581A-546A-132B-AD1141565BF0}"/>
          </ac:picMkLst>
        </pc:picChg>
        <pc:picChg chg="del">
          <ac:chgData name="Castaneda, Richard" userId="S::richardcastaneda@my.unt.edu::bc24814a-048d-40a8-81fb-3b0d4e026fbc" providerId="AD" clId="Web-{BE9361C7-5AA4-4476-B9A0-6B6756048EB5}" dt="2023-12-07T11:39:21.444" v="37"/>
          <ac:picMkLst>
            <pc:docMk/>
            <pc:sldMk cId="2549357027" sldId="301"/>
            <ac:picMk id="5" creationId="{F7022C76-8E54-E442-60D9-874A581AB7AE}"/>
          </ac:picMkLst>
        </pc:picChg>
        <pc:picChg chg="del">
          <ac:chgData name="Castaneda, Richard" userId="S::richardcastaneda@my.unt.edu::bc24814a-048d-40a8-81fb-3b0d4e026fbc" providerId="AD" clId="Web-{BE9361C7-5AA4-4476-B9A0-6B6756048EB5}" dt="2023-12-07T11:56:57.657" v="91"/>
          <ac:picMkLst>
            <pc:docMk/>
            <pc:sldMk cId="2549357027" sldId="301"/>
            <ac:picMk id="3074" creationId="{326ACF3D-3428-670C-32EC-12B584FF2EA3}"/>
          </ac:picMkLst>
        </pc:picChg>
      </pc:sldChg>
      <pc:sldChg chg="addSp delSp modSp add replId">
        <pc:chgData name="Castaneda, Richard" userId="S::richardcastaneda@my.unt.edu::bc24814a-048d-40a8-81fb-3b0d4e026fbc" providerId="AD" clId="Web-{BE9361C7-5AA4-4476-B9A0-6B6756048EB5}" dt="2023-12-07T12:05:44.242" v="113" actId="1076"/>
        <pc:sldMkLst>
          <pc:docMk/>
          <pc:sldMk cId="3946620411" sldId="303"/>
        </pc:sldMkLst>
        <pc:spChg chg="mod">
          <ac:chgData name="Castaneda, Richard" userId="S::richardcastaneda@my.unt.edu::bc24814a-048d-40a8-81fb-3b0d4e026fbc" providerId="AD" clId="Web-{BE9361C7-5AA4-4476-B9A0-6B6756048EB5}" dt="2023-12-07T12:05:44.242" v="113" actId="1076"/>
          <ac:spMkLst>
            <pc:docMk/>
            <pc:sldMk cId="3946620411" sldId="303"/>
            <ac:spMk id="3" creationId="{5907CAC5-E518-5B65-CCE1-91B2E65CCBDA}"/>
          </ac:spMkLst>
        </pc:spChg>
        <pc:spChg chg="mod">
          <ac:chgData name="Castaneda, Richard" userId="S::richardcastaneda@my.unt.edu::bc24814a-048d-40a8-81fb-3b0d4e026fbc" providerId="AD" clId="Web-{BE9361C7-5AA4-4476-B9A0-6B6756048EB5}" dt="2023-12-07T12:05:39.461" v="111" actId="1076"/>
          <ac:spMkLst>
            <pc:docMk/>
            <pc:sldMk cId="3946620411" sldId="303"/>
            <ac:spMk id="8" creationId="{F1A74E53-7C84-5ED4-06C4-832CA6FAB19A}"/>
          </ac:spMkLst>
        </pc:spChg>
        <pc:picChg chg="del">
          <ac:chgData name="Castaneda, Richard" userId="S::richardcastaneda@my.unt.edu::bc24814a-048d-40a8-81fb-3b0d4e026fbc" providerId="AD" clId="Web-{BE9361C7-5AA4-4476-B9A0-6B6756048EB5}" dt="2023-12-07T12:04:37.769" v="96"/>
          <ac:picMkLst>
            <pc:docMk/>
            <pc:sldMk cId="3946620411" sldId="303"/>
            <ac:picMk id="2" creationId="{1960D484-581A-546A-132B-AD1141565BF0}"/>
          </ac:picMkLst>
        </pc:picChg>
        <pc:picChg chg="add mod">
          <ac:chgData name="Castaneda, Richard" userId="S::richardcastaneda@my.unt.edu::bc24814a-048d-40a8-81fb-3b0d4e026fbc" providerId="AD" clId="Web-{BE9361C7-5AA4-4476-B9A0-6B6756048EB5}" dt="2023-12-07T12:05:41.289" v="112" actId="1076"/>
          <ac:picMkLst>
            <pc:docMk/>
            <pc:sldMk cId="3946620411" sldId="303"/>
            <ac:picMk id="4" creationId="{7B3F2AE0-33B6-752D-F633-27592557BABD}"/>
          </ac:picMkLst>
        </pc:picChg>
      </pc:sldChg>
    </pc:docChg>
  </pc:docChgLst>
  <pc:docChgLst>
    <pc:chgData name="Syeda, Tamanna Fatima" userId="S::tamannafatimasyeda@my.unt.edu::e63effc8-b168-499c-b153-1cce86d18a50" providerId="AD" clId="Web-{A477809A-1C74-4709-92FB-62FBE5D6F9EE}"/>
    <pc:docChg chg="delSld modSld">
      <pc:chgData name="Syeda, Tamanna Fatima" userId="S::tamannafatimasyeda@my.unt.edu::e63effc8-b168-499c-b153-1cce86d18a50" providerId="AD" clId="Web-{A477809A-1C74-4709-92FB-62FBE5D6F9EE}" dt="2023-12-07T20:27:12.708" v="7"/>
      <pc:docMkLst>
        <pc:docMk/>
      </pc:docMkLst>
      <pc:sldChg chg="modSp">
        <pc:chgData name="Syeda, Tamanna Fatima" userId="S::tamannafatimasyeda@my.unt.edu::e63effc8-b168-499c-b153-1cce86d18a50" providerId="AD" clId="Web-{A477809A-1C74-4709-92FB-62FBE5D6F9EE}" dt="2023-12-07T20:16:19.450" v="6" actId="1076"/>
        <pc:sldMkLst>
          <pc:docMk/>
          <pc:sldMk cId="1345488943" sldId="288"/>
        </pc:sldMkLst>
        <pc:spChg chg="mod">
          <ac:chgData name="Syeda, Tamanna Fatima" userId="S::tamannafatimasyeda@my.unt.edu::e63effc8-b168-499c-b153-1cce86d18a50" providerId="AD" clId="Web-{A477809A-1C74-4709-92FB-62FBE5D6F9EE}" dt="2023-12-07T20:16:19.450" v="6" actId="1076"/>
          <ac:spMkLst>
            <pc:docMk/>
            <pc:sldMk cId="1345488943" sldId="288"/>
            <ac:spMk id="8" creationId="{F1A74E53-7C84-5ED4-06C4-832CA6FAB19A}"/>
          </ac:spMkLst>
        </pc:spChg>
      </pc:sldChg>
      <pc:sldChg chg="del">
        <pc:chgData name="Syeda, Tamanna Fatima" userId="S::tamannafatimasyeda@my.unt.edu::e63effc8-b168-499c-b153-1cce86d18a50" providerId="AD" clId="Web-{A477809A-1C74-4709-92FB-62FBE5D6F9EE}" dt="2023-12-07T20:27:12.708" v="7"/>
        <pc:sldMkLst>
          <pc:docMk/>
          <pc:sldMk cId="2764353185" sldId="296"/>
        </pc:sldMkLst>
      </pc:sldChg>
    </pc:docChg>
  </pc:docChgLst>
  <pc:docChgLst>
    <pc:chgData name="Syeda, Tamanna Fatima" userId="S::tamannafatimasyeda@my.unt.edu::e63effc8-b168-499c-b153-1cce86d18a50" providerId="AD" clId="Web-{1ED5FDAE-98DC-44B1-BDE5-06AC2AA05BA7}"/>
    <pc:docChg chg="delSld modSld">
      <pc:chgData name="Syeda, Tamanna Fatima" userId="S::tamannafatimasyeda@my.unt.edu::e63effc8-b168-499c-b153-1cce86d18a50" providerId="AD" clId="Web-{1ED5FDAE-98DC-44B1-BDE5-06AC2AA05BA7}" dt="2023-12-06T18:46:44.511" v="106" actId="1076"/>
      <pc:docMkLst>
        <pc:docMk/>
      </pc:docMkLst>
      <pc:sldChg chg="delSp modSp del">
        <pc:chgData name="Syeda, Tamanna Fatima" userId="S::tamannafatimasyeda@my.unt.edu::e63effc8-b168-499c-b153-1cce86d18a50" providerId="AD" clId="Web-{1ED5FDAE-98DC-44B1-BDE5-06AC2AA05BA7}" dt="2023-12-06T18:46:11.416" v="101"/>
        <pc:sldMkLst>
          <pc:docMk/>
          <pc:sldMk cId="274938490" sldId="274"/>
        </pc:sldMkLst>
        <pc:spChg chg="mod">
          <ac:chgData name="Syeda, Tamanna Fatima" userId="S::tamannafatimasyeda@my.unt.edu::e63effc8-b168-499c-b153-1cce86d18a50" providerId="AD" clId="Web-{1ED5FDAE-98DC-44B1-BDE5-06AC2AA05BA7}" dt="2023-12-06T18:39:56.528" v="60" actId="20577"/>
          <ac:spMkLst>
            <pc:docMk/>
            <pc:sldMk cId="274938490" sldId="274"/>
            <ac:spMk id="5" creationId="{B5D516B0-EE99-F425-4778-C3F474338B67}"/>
          </ac:spMkLst>
        </pc:spChg>
        <pc:spChg chg="del mod">
          <ac:chgData name="Syeda, Tamanna Fatima" userId="S::tamannafatimasyeda@my.unt.edu::e63effc8-b168-499c-b153-1cce86d18a50" providerId="AD" clId="Web-{1ED5FDAE-98DC-44B1-BDE5-06AC2AA05BA7}" dt="2023-12-06T18:32:29.965" v="17"/>
          <ac:spMkLst>
            <pc:docMk/>
            <pc:sldMk cId="274938490" sldId="274"/>
            <ac:spMk id="12" creationId="{2D7D9EE6-23C9-7C41-0B1A-DA8AEABA9454}"/>
          </ac:spMkLst>
        </pc:spChg>
        <pc:picChg chg="del mod">
          <ac:chgData name="Syeda, Tamanna Fatima" userId="S::tamannafatimasyeda@my.unt.edu::e63effc8-b168-499c-b153-1cce86d18a50" providerId="AD" clId="Web-{1ED5FDAE-98DC-44B1-BDE5-06AC2AA05BA7}" dt="2023-12-06T18:41:05.890" v="61"/>
          <ac:picMkLst>
            <pc:docMk/>
            <pc:sldMk cId="274938490" sldId="274"/>
            <ac:picMk id="9" creationId="{A6115BCF-6D44-450B-8E8D-C7EA1815F623}"/>
          </ac:picMkLst>
        </pc:picChg>
      </pc:sldChg>
      <pc:sldChg chg="modSp">
        <pc:chgData name="Syeda, Tamanna Fatima" userId="S::tamannafatimasyeda@my.unt.edu::e63effc8-b168-499c-b153-1cce86d18a50" providerId="AD" clId="Web-{1ED5FDAE-98DC-44B1-BDE5-06AC2AA05BA7}" dt="2023-12-06T18:30:56.790" v="0" actId="14100"/>
        <pc:sldMkLst>
          <pc:docMk/>
          <pc:sldMk cId="3421319322" sldId="277"/>
        </pc:sldMkLst>
        <pc:picChg chg="mod">
          <ac:chgData name="Syeda, Tamanna Fatima" userId="S::tamannafatimasyeda@my.unt.edu::e63effc8-b168-499c-b153-1cce86d18a50" providerId="AD" clId="Web-{1ED5FDAE-98DC-44B1-BDE5-06AC2AA05BA7}" dt="2023-12-06T18:30:56.790" v="0" actId="14100"/>
          <ac:picMkLst>
            <pc:docMk/>
            <pc:sldMk cId="3421319322" sldId="277"/>
            <ac:picMk id="5" creationId="{9E793CBD-7B07-9A05-E8AD-CC0F36850E7D}"/>
          </ac:picMkLst>
        </pc:picChg>
      </pc:sldChg>
      <pc:sldChg chg="addSp delSp modSp">
        <pc:chgData name="Syeda, Tamanna Fatima" userId="S::tamannafatimasyeda@my.unt.edu::e63effc8-b168-499c-b153-1cce86d18a50" providerId="AD" clId="Web-{1ED5FDAE-98DC-44B1-BDE5-06AC2AA05BA7}" dt="2023-12-06T18:45:14.617" v="93" actId="1076"/>
        <pc:sldMkLst>
          <pc:docMk/>
          <pc:sldMk cId="325869247" sldId="291"/>
        </pc:sldMkLst>
        <pc:spChg chg="mod">
          <ac:chgData name="Syeda, Tamanna Fatima" userId="S::tamannafatimasyeda@my.unt.edu::e63effc8-b168-499c-b153-1cce86d18a50" providerId="AD" clId="Web-{1ED5FDAE-98DC-44B1-BDE5-06AC2AA05BA7}" dt="2023-12-06T18:31:57.464" v="13" actId="14100"/>
          <ac:spMkLst>
            <pc:docMk/>
            <pc:sldMk cId="325869247" sldId="291"/>
            <ac:spMk id="2" creationId="{F9A11E28-F4C5-5D07-2BFA-28A95714D2A3}"/>
          </ac:spMkLst>
        </pc:spChg>
        <pc:spChg chg="add del mod">
          <ac:chgData name="Syeda, Tamanna Fatima" userId="S::tamannafatimasyeda@my.unt.edu::e63effc8-b168-499c-b153-1cce86d18a50" providerId="AD" clId="Web-{1ED5FDAE-98DC-44B1-BDE5-06AC2AA05BA7}" dt="2023-12-06T18:33:26.702" v="53"/>
          <ac:spMkLst>
            <pc:docMk/>
            <pc:sldMk cId="325869247" sldId="291"/>
            <ac:spMk id="4" creationId="{18835895-6CEF-33D3-2E0E-9EAABFF13D8D}"/>
          </ac:spMkLst>
        </pc:spChg>
        <pc:spChg chg="mod">
          <ac:chgData name="Syeda, Tamanna Fatima" userId="S::tamannafatimasyeda@my.unt.edu::e63effc8-b168-499c-b153-1cce86d18a50" providerId="AD" clId="Web-{1ED5FDAE-98DC-44B1-BDE5-06AC2AA05BA7}" dt="2023-12-06T18:31:13.869" v="1" actId="1076"/>
          <ac:spMkLst>
            <pc:docMk/>
            <pc:sldMk cId="325869247" sldId="291"/>
            <ac:spMk id="5" creationId="{9181D5F1-7832-BF84-15EF-DBBA1C6E29B2}"/>
          </ac:spMkLst>
        </pc:spChg>
        <pc:spChg chg="mod">
          <ac:chgData name="Syeda, Tamanna Fatima" userId="S::tamannafatimasyeda@my.unt.edu::e63effc8-b168-499c-b153-1cce86d18a50" providerId="AD" clId="Web-{1ED5FDAE-98DC-44B1-BDE5-06AC2AA05BA7}" dt="2023-12-06T18:31:17.010" v="2" actId="1076"/>
          <ac:spMkLst>
            <pc:docMk/>
            <pc:sldMk cId="325869247" sldId="291"/>
            <ac:spMk id="6" creationId="{5FC630D1-4ABB-5E42-C756-4A2B28507201}"/>
          </ac:spMkLst>
        </pc:spChg>
        <pc:spChg chg="mod">
          <ac:chgData name="Syeda, Tamanna Fatima" userId="S::tamannafatimasyeda@my.unt.edu::e63effc8-b168-499c-b153-1cce86d18a50" providerId="AD" clId="Web-{1ED5FDAE-98DC-44B1-BDE5-06AC2AA05BA7}" dt="2023-12-06T18:33:34.780" v="55" actId="1076"/>
          <ac:spMkLst>
            <pc:docMk/>
            <pc:sldMk cId="325869247" sldId="291"/>
            <ac:spMk id="8" creationId="{F61F55CF-AB87-2190-BD87-0AD2C0450D83}"/>
          </ac:spMkLst>
        </pc:spChg>
        <pc:spChg chg="mod">
          <ac:chgData name="Syeda, Tamanna Fatima" userId="S::tamannafatimasyeda@my.unt.edu::e63effc8-b168-499c-b153-1cce86d18a50" providerId="AD" clId="Web-{1ED5FDAE-98DC-44B1-BDE5-06AC2AA05BA7}" dt="2023-12-06T18:31:20.275" v="3" actId="1076"/>
          <ac:spMkLst>
            <pc:docMk/>
            <pc:sldMk cId="325869247" sldId="291"/>
            <ac:spMk id="9" creationId="{195D68D2-1DF7-69A0-CADE-E4AF98DCFD81}"/>
          </ac:spMkLst>
        </pc:spChg>
        <pc:spChg chg="del">
          <ac:chgData name="Syeda, Tamanna Fatima" userId="S::tamannafatimasyeda@my.unt.edu::e63effc8-b168-499c-b153-1cce86d18a50" providerId="AD" clId="Web-{1ED5FDAE-98DC-44B1-BDE5-06AC2AA05BA7}" dt="2023-12-06T18:31:40.136" v="7"/>
          <ac:spMkLst>
            <pc:docMk/>
            <pc:sldMk cId="325869247" sldId="291"/>
            <ac:spMk id="13" creationId="{4BC0A3FF-8F05-5A32-5819-51B6C582E24E}"/>
          </ac:spMkLst>
        </pc:spChg>
        <pc:spChg chg="add mod">
          <ac:chgData name="Syeda, Tamanna Fatima" userId="S::tamannafatimasyeda@my.unt.edu::e63effc8-b168-499c-b153-1cce86d18a50" providerId="AD" clId="Web-{1ED5FDAE-98DC-44B1-BDE5-06AC2AA05BA7}" dt="2023-12-06T18:45:14.617" v="93" actId="1076"/>
          <ac:spMkLst>
            <pc:docMk/>
            <pc:sldMk cId="325869247" sldId="291"/>
            <ac:spMk id="14" creationId="{C350B501-7090-610B-6695-A9BF699A4964}"/>
          </ac:spMkLst>
        </pc:spChg>
        <pc:spChg chg="del">
          <ac:chgData name="Syeda, Tamanna Fatima" userId="S::tamannafatimasyeda@my.unt.edu::e63effc8-b168-499c-b153-1cce86d18a50" providerId="AD" clId="Web-{1ED5FDAE-98DC-44B1-BDE5-06AC2AA05BA7}" dt="2023-12-06T18:31:41.557" v="8"/>
          <ac:spMkLst>
            <pc:docMk/>
            <pc:sldMk cId="325869247" sldId="291"/>
            <ac:spMk id="15" creationId="{91AEC185-B2C3-0408-A110-748BC8AEDCA5}"/>
          </ac:spMkLst>
        </pc:spChg>
        <pc:spChg chg="del">
          <ac:chgData name="Syeda, Tamanna Fatima" userId="S::tamannafatimasyeda@my.unt.edu::e63effc8-b168-499c-b153-1cce86d18a50" providerId="AD" clId="Web-{1ED5FDAE-98DC-44B1-BDE5-06AC2AA05BA7}" dt="2023-12-06T18:31:44.526" v="9"/>
          <ac:spMkLst>
            <pc:docMk/>
            <pc:sldMk cId="325869247" sldId="291"/>
            <ac:spMk id="17" creationId="{019AE167-8FE5-28F8-0040-9614B7CF1747}"/>
          </ac:spMkLst>
        </pc:spChg>
        <pc:picChg chg="mod">
          <ac:chgData name="Syeda, Tamanna Fatima" userId="S::tamannafatimasyeda@my.unt.edu::e63effc8-b168-499c-b153-1cce86d18a50" providerId="AD" clId="Web-{1ED5FDAE-98DC-44B1-BDE5-06AC2AA05BA7}" dt="2023-12-06T18:33:37.139" v="56" actId="1076"/>
          <ac:picMkLst>
            <pc:docMk/>
            <pc:sldMk cId="325869247" sldId="291"/>
            <ac:picMk id="3" creationId="{74C20A8C-FCEE-7B4F-BDA1-29CC1FB6D040}"/>
          </ac:picMkLst>
        </pc:picChg>
        <pc:picChg chg="add mod">
          <ac:chgData name="Syeda, Tamanna Fatima" userId="S::tamannafatimasyeda@my.unt.edu::e63effc8-b168-499c-b153-1cce86d18a50" providerId="AD" clId="Web-{1ED5FDAE-98DC-44B1-BDE5-06AC2AA05BA7}" dt="2023-12-06T18:41:18.109" v="65" actId="1076"/>
          <ac:picMkLst>
            <pc:docMk/>
            <pc:sldMk cId="325869247" sldId="291"/>
            <ac:picMk id="10" creationId="{BB9B3E32-2DE3-7F55-62C7-F0BF80055DD6}"/>
          </ac:picMkLst>
        </pc:picChg>
        <pc:picChg chg="mod">
          <ac:chgData name="Syeda, Tamanna Fatima" userId="S::tamannafatimasyeda@my.unt.edu::e63effc8-b168-499c-b153-1cce86d18a50" providerId="AD" clId="Web-{1ED5FDAE-98DC-44B1-BDE5-06AC2AA05BA7}" dt="2023-12-06T18:33:31.155" v="54" actId="1076"/>
          <ac:picMkLst>
            <pc:docMk/>
            <pc:sldMk cId="325869247" sldId="291"/>
            <ac:picMk id="11" creationId="{B6BFABB7-1D83-8EC5-C4EC-4CCD7933D01E}"/>
          </ac:picMkLst>
        </pc:picChg>
        <pc:picChg chg="add del mod">
          <ac:chgData name="Syeda, Tamanna Fatima" userId="S::tamannafatimasyeda@my.unt.edu::e63effc8-b168-499c-b153-1cce86d18a50" providerId="AD" clId="Web-{1ED5FDAE-98DC-44B1-BDE5-06AC2AA05BA7}" dt="2023-12-06T18:41:36.766" v="68"/>
          <ac:picMkLst>
            <pc:docMk/>
            <pc:sldMk cId="325869247" sldId="291"/>
            <ac:picMk id="12" creationId="{A3BF61D2-4CC8-FACB-6E6E-091CCF2F3C17}"/>
          </ac:picMkLst>
        </pc:picChg>
        <pc:picChg chg="mod">
          <ac:chgData name="Syeda, Tamanna Fatima" userId="S::tamannafatimasyeda@my.unt.edu::e63effc8-b168-499c-b153-1cce86d18a50" providerId="AD" clId="Web-{1ED5FDAE-98DC-44B1-BDE5-06AC2AA05BA7}" dt="2023-12-06T18:31:59.714" v="14" actId="1076"/>
          <ac:picMkLst>
            <pc:docMk/>
            <pc:sldMk cId="325869247" sldId="291"/>
            <ac:picMk id="1026" creationId="{9C78BAF4-CEBC-2CA8-A744-62B85E1D194A}"/>
          </ac:picMkLst>
        </pc:picChg>
      </pc:sldChg>
      <pc:sldChg chg="delSp modSp del">
        <pc:chgData name="Syeda, Tamanna Fatima" userId="S::tamannafatimasyeda@my.unt.edu::e63effc8-b168-499c-b153-1cce86d18a50" providerId="AD" clId="Web-{1ED5FDAE-98DC-44B1-BDE5-06AC2AA05BA7}" dt="2023-12-06T18:46:16.323" v="102"/>
        <pc:sldMkLst>
          <pc:docMk/>
          <pc:sldMk cId="1365832038" sldId="295"/>
        </pc:sldMkLst>
        <pc:spChg chg="del mod">
          <ac:chgData name="Syeda, Tamanna Fatima" userId="S::tamannafatimasyeda@my.unt.edu::e63effc8-b168-499c-b153-1cce86d18a50" providerId="AD" clId="Web-{1ED5FDAE-98DC-44B1-BDE5-06AC2AA05BA7}" dt="2023-12-06T18:46:04.463" v="100"/>
          <ac:spMkLst>
            <pc:docMk/>
            <pc:sldMk cId="1365832038" sldId="295"/>
            <ac:spMk id="4" creationId="{E8CBDB51-5EDB-7965-AF5F-99C111EEE02B}"/>
          </ac:spMkLst>
        </pc:spChg>
        <pc:spChg chg="mod">
          <ac:chgData name="Syeda, Tamanna Fatima" userId="S::tamannafatimasyeda@my.unt.edu::e63effc8-b168-499c-b153-1cce86d18a50" providerId="AD" clId="Web-{1ED5FDAE-98DC-44B1-BDE5-06AC2AA05BA7}" dt="2023-12-06T18:41:29.297" v="66" actId="20577"/>
          <ac:spMkLst>
            <pc:docMk/>
            <pc:sldMk cId="1365832038" sldId="295"/>
            <ac:spMk id="14" creationId="{7E833848-C10C-E7BA-D4F7-37F38C92C390}"/>
          </ac:spMkLst>
        </pc:spChg>
      </pc:sldChg>
      <pc:sldChg chg="modSp">
        <pc:chgData name="Syeda, Tamanna Fatima" userId="S::tamannafatimasyeda@my.unt.edu::e63effc8-b168-499c-b153-1cce86d18a50" providerId="AD" clId="Web-{1ED5FDAE-98DC-44B1-BDE5-06AC2AA05BA7}" dt="2023-12-06T18:46:44.511" v="106" actId="1076"/>
        <pc:sldMkLst>
          <pc:docMk/>
          <pc:sldMk cId="2764353185" sldId="296"/>
        </pc:sldMkLst>
        <pc:spChg chg="mod">
          <ac:chgData name="Syeda, Tamanna Fatima" userId="S::tamannafatimasyeda@my.unt.edu::e63effc8-b168-499c-b153-1cce86d18a50" providerId="AD" clId="Web-{1ED5FDAE-98DC-44B1-BDE5-06AC2AA05BA7}" dt="2023-12-06T18:46:22.057" v="103" actId="1076"/>
          <ac:spMkLst>
            <pc:docMk/>
            <pc:sldMk cId="2764353185" sldId="296"/>
            <ac:spMk id="5" creationId="{B646ED10-DD2F-4853-7B11-18E00B09CF2A}"/>
          </ac:spMkLst>
        </pc:spChg>
        <pc:picChg chg="mod">
          <ac:chgData name="Syeda, Tamanna Fatima" userId="S::tamannafatimasyeda@my.unt.edu::e63effc8-b168-499c-b153-1cce86d18a50" providerId="AD" clId="Web-{1ED5FDAE-98DC-44B1-BDE5-06AC2AA05BA7}" dt="2023-12-06T18:46:44.324" v="105" actId="1076"/>
          <ac:picMkLst>
            <pc:docMk/>
            <pc:sldMk cId="2764353185" sldId="296"/>
            <ac:picMk id="8" creationId="{B72A389E-C67D-254B-28B3-5197ECE29B50}"/>
          </ac:picMkLst>
        </pc:picChg>
        <pc:picChg chg="mod">
          <ac:chgData name="Syeda, Tamanna Fatima" userId="S::tamannafatimasyeda@my.unt.edu::e63effc8-b168-499c-b153-1cce86d18a50" providerId="AD" clId="Web-{1ED5FDAE-98DC-44B1-BDE5-06AC2AA05BA7}" dt="2023-12-06T18:46:44.511" v="106" actId="1076"/>
          <ac:picMkLst>
            <pc:docMk/>
            <pc:sldMk cId="2764353185" sldId="296"/>
            <ac:picMk id="9" creationId="{C6A46B8E-3D51-0A61-7C96-FEFAA0F941EE}"/>
          </ac:picMkLst>
        </pc:picChg>
      </pc:sldChg>
    </pc:docChg>
  </pc:docChgLst>
  <pc:docChgLst>
    <pc:chgData name="Bommena, Shailaja" userId="S::shailajabommena@my.unt.edu::658fc042-07a8-4d1a-af17-ae8efe37370e" providerId="AD" clId="Web-{099E2D27-2839-4A25-8D54-E206CD48BE61}"/>
    <pc:docChg chg="modSld">
      <pc:chgData name="Bommena, Shailaja" userId="S::shailajabommena@my.unt.edu::658fc042-07a8-4d1a-af17-ae8efe37370e" providerId="AD" clId="Web-{099E2D27-2839-4A25-8D54-E206CD48BE61}" dt="2023-12-08T20:26:02.992" v="1" actId="14100"/>
      <pc:docMkLst>
        <pc:docMk/>
      </pc:docMkLst>
      <pc:sldChg chg="modSp">
        <pc:chgData name="Bommena, Shailaja" userId="S::shailajabommena@my.unt.edu::658fc042-07a8-4d1a-af17-ae8efe37370e" providerId="AD" clId="Web-{099E2D27-2839-4A25-8D54-E206CD48BE61}" dt="2023-12-08T20:26:02.992" v="1" actId="14100"/>
        <pc:sldMkLst>
          <pc:docMk/>
          <pc:sldMk cId="1740693697" sldId="299"/>
        </pc:sldMkLst>
        <pc:picChg chg="mod">
          <ac:chgData name="Bommena, Shailaja" userId="S::shailajabommena@my.unt.edu::658fc042-07a8-4d1a-af17-ae8efe37370e" providerId="AD" clId="Web-{099E2D27-2839-4A25-8D54-E206CD48BE61}" dt="2023-12-08T20:26:02.992" v="1" actId="14100"/>
          <ac:picMkLst>
            <pc:docMk/>
            <pc:sldMk cId="1740693697" sldId="299"/>
            <ac:picMk id="6" creationId="{0EC76145-80A7-8F9A-1886-0A26379B474E}"/>
          </ac:picMkLst>
        </pc:picChg>
      </pc:sldChg>
    </pc:docChg>
  </pc:docChgLst>
  <pc:docChgLst>
    <pc:chgData name="Syeda, Tamanna Fatima" userId="S::tamannafatimasyeda@my.unt.edu::e63effc8-b168-499c-b153-1cce86d18a50" providerId="AD" clId="Web-{4788B697-835C-4C88-9B6C-3D7FB82304FF}"/>
    <pc:docChg chg="modSld">
      <pc:chgData name="Syeda, Tamanna Fatima" userId="S::tamannafatimasyeda@my.unt.edu::e63effc8-b168-499c-b153-1cce86d18a50" providerId="AD" clId="Web-{4788B697-835C-4C88-9B6C-3D7FB82304FF}" dt="2023-12-06T20:35:30.521" v="470" actId="20577"/>
      <pc:docMkLst>
        <pc:docMk/>
      </pc:docMkLst>
      <pc:sldChg chg="addSp delSp modSp">
        <pc:chgData name="Syeda, Tamanna Fatima" userId="S::tamannafatimasyeda@my.unt.edu::e63effc8-b168-499c-b153-1cce86d18a50" providerId="AD" clId="Web-{4788B697-835C-4C88-9B6C-3D7FB82304FF}" dt="2023-12-06T19:57:56.335" v="43" actId="1076"/>
        <pc:sldMkLst>
          <pc:docMk/>
          <pc:sldMk cId="325869247" sldId="291"/>
        </pc:sldMkLst>
        <pc:spChg chg="add del mod">
          <ac:chgData name="Syeda, Tamanna Fatima" userId="S::tamannafatimasyeda@my.unt.edu::e63effc8-b168-499c-b153-1cce86d18a50" providerId="AD" clId="Web-{4788B697-835C-4C88-9B6C-3D7FB82304FF}" dt="2023-12-06T19:52:16.979" v="4"/>
          <ac:spMkLst>
            <pc:docMk/>
            <pc:sldMk cId="325869247" sldId="291"/>
            <ac:spMk id="4" creationId="{184D08F2-3251-6583-6246-2263ABABA06D}"/>
          </ac:spMkLst>
        </pc:spChg>
        <pc:spChg chg="mod">
          <ac:chgData name="Syeda, Tamanna Fatima" userId="S::tamannafatimasyeda@my.unt.edu::e63effc8-b168-499c-b153-1cce86d18a50" providerId="AD" clId="Web-{4788B697-835C-4C88-9B6C-3D7FB82304FF}" dt="2023-12-06T19:57:36.069" v="40" actId="1076"/>
          <ac:spMkLst>
            <pc:docMk/>
            <pc:sldMk cId="325869247" sldId="291"/>
            <ac:spMk id="8" creationId="{F61F55CF-AB87-2190-BD87-0AD2C0450D83}"/>
          </ac:spMkLst>
        </pc:spChg>
        <pc:spChg chg="add del mod">
          <ac:chgData name="Syeda, Tamanna Fatima" userId="S::tamannafatimasyeda@my.unt.edu::e63effc8-b168-499c-b153-1cce86d18a50" providerId="AD" clId="Web-{4788B697-835C-4C88-9B6C-3D7FB82304FF}" dt="2023-12-06T19:55:47.924" v="25"/>
          <ac:spMkLst>
            <pc:docMk/>
            <pc:sldMk cId="325869247" sldId="291"/>
            <ac:spMk id="12" creationId="{52316C9C-206E-6D24-C8CD-ED7AB3060F19}"/>
          </ac:spMkLst>
        </pc:spChg>
        <pc:spChg chg="add mod">
          <ac:chgData name="Syeda, Tamanna Fatima" userId="S::tamannafatimasyeda@my.unt.edu::e63effc8-b168-499c-b153-1cce86d18a50" providerId="AD" clId="Web-{4788B697-835C-4C88-9B6C-3D7FB82304FF}" dt="2023-12-06T19:57:47.319" v="42" actId="20577"/>
          <ac:spMkLst>
            <pc:docMk/>
            <pc:sldMk cId="325869247" sldId="291"/>
            <ac:spMk id="13" creationId="{5F653337-858C-E3F8-DC10-7042C7D2D3C8}"/>
          </ac:spMkLst>
        </pc:spChg>
        <pc:spChg chg="del mod">
          <ac:chgData name="Syeda, Tamanna Fatima" userId="S::tamannafatimasyeda@my.unt.edu::e63effc8-b168-499c-b153-1cce86d18a50" providerId="AD" clId="Web-{4788B697-835C-4C88-9B6C-3D7FB82304FF}" dt="2023-12-06T19:56:18.519" v="32"/>
          <ac:spMkLst>
            <pc:docMk/>
            <pc:sldMk cId="325869247" sldId="291"/>
            <ac:spMk id="14" creationId="{C350B501-7090-610B-6695-A9BF699A4964}"/>
          </ac:spMkLst>
        </pc:spChg>
        <pc:picChg chg="mod">
          <ac:chgData name="Syeda, Tamanna Fatima" userId="S::tamannafatimasyeda@my.unt.edu::e63effc8-b168-499c-b153-1cce86d18a50" providerId="AD" clId="Web-{4788B697-835C-4C88-9B6C-3D7FB82304FF}" dt="2023-12-06T19:57:56.335" v="43" actId="1076"/>
          <ac:picMkLst>
            <pc:docMk/>
            <pc:sldMk cId="325869247" sldId="291"/>
            <ac:picMk id="3" creationId="{74C20A8C-FCEE-7B4F-BDA1-29CC1FB6D040}"/>
          </ac:picMkLst>
        </pc:picChg>
        <pc:picChg chg="del">
          <ac:chgData name="Syeda, Tamanna Fatima" userId="S::tamannafatimasyeda@my.unt.edu::e63effc8-b168-499c-b153-1cce86d18a50" providerId="AD" clId="Web-{4788B697-835C-4C88-9B6C-3D7FB82304FF}" dt="2023-12-06T19:55:54.940" v="28"/>
          <ac:picMkLst>
            <pc:docMk/>
            <pc:sldMk cId="325869247" sldId="291"/>
            <ac:picMk id="10" creationId="{BB9B3E32-2DE3-7F55-62C7-F0BF80055DD6}"/>
          </ac:picMkLst>
        </pc:picChg>
      </pc:sldChg>
      <pc:sldChg chg="addSp delSp modSp">
        <pc:chgData name="Syeda, Tamanna Fatima" userId="S::tamannafatimasyeda@my.unt.edu::e63effc8-b168-499c-b153-1cce86d18a50" providerId="AD" clId="Web-{4788B697-835C-4C88-9B6C-3D7FB82304FF}" dt="2023-12-06T20:35:30.521" v="470" actId="20577"/>
        <pc:sldMkLst>
          <pc:docMk/>
          <pc:sldMk cId="893821924" sldId="292"/>
        </pc:sldMkLst>
        <pc:spChg chg="add mod">
          <ac:chgData name="Syeda, Tamanna Fatima" userId="S::tamannafatimasyeda@my.unt.edu::e63effc8-b168-499c-b153-1cce86d18a50" providerId="AD" clId="Web-{4788B697-835C-4C88-9B6C-3D7FB82304FF}" dt="2023-12-06T20:35:30.521" v="470" actId="20577"/>
          <ac:spMkLst>
            <pc:docMk/>
            <pc:sldMk cId="893821924" sldId="292"/>
            <ac:spMk id="2" creationId="{06DD6095-C30D-D309-7ED3-69F8BBA32B26}"/>
          </ac:spMkLst>
        </pc:spChg>
        <pc:spChg chg="del mod">
          <ac:chgData name="Syeda, Tamanna Fatima" userId="S::tamannafatimasyeda@my.unt.edu::e63effc8-b168-499c-b153-1cce86d18a50" providerId="AD" clId="Web-{4788B697-835C-4C88-9B6C-3D7FB82304FF}" dt="2023-12-06T20:02:51.096" v="93"/>
          <ac:spMkLst>
            <pc:docMk/>
            <pc:sldMk cId="893821924" sldId="292"/>
            <ac:spMk id="2" creationId="{7358DE9E-D42F-DE25-0EF9-10DEBFB037B7}"/>
          </ac:spMkLst>
        </pc:spChg>
        <pc:spChg chg="mod">
          <ac:chgData name="Syeda, Tamanna Fatima" userId="S::tamannafatimasyeda@my.unt.edu::e63effc8-b168-499c-b153-1cce86d18a50" providerId="AD" clId="Web-{4788B697-835C-4C88-9B6C-3D7FB82304FF}" dt="2023-12-06T20:04:23.927" v="107" actId="1076"/>
          <ac:spMkLst>
            <pc:docMk/>
            <pc:sldMk cId="893821924" sldId="292"/>
            <ac:spMk id="9" creationId="{0CAE9E4D-B4B9-7DE1-58C3-1E69B86B4A88}"/>
          </ac:spMkLst>
        </pc:spChg>
        <pc:spChg chg="add">
          <ac:chgData name="Syeda, Tamanna Fatima" userId="S::tamannafatimasyeda@my.unt.edu::e63effc8-b168-499c-b153-1cce86d18a50" providerId="AD" clId="Web-{4788B697-835C-4C88-9B6C-3D7FB82304FF}" dt="2023-12-06T20:03:11.206" v="97"/>
          <ac:spMkLst>
            <pc:docMk/>
            <pc:sldMk cId="893821924" sldId="292"/>
            <ac:spMk id="11" creationId="{38E13268-3EAA-DA81-9784-87B083F61D26}"/>
          </ac:spMkLst>
        </pc:spChg>
        <pc:spChg chg="add mod">
          <ac:chgData name="Syeda, Tamanna Fatima" userId="S::tamannafatimasyeda@my.unt.edu::e63effc8-b168-499c-b153-1cce86d18a50" providerId="AD" clId="Web-{4788B697-835C-4C88-9B6C-3D7FB82304FF}" dt="2023-12-06T20:29:39.243" v="126" actId="1076"/>
          <ac:spMkLst>
            <pc:docMk/>
            <pc:sldMk cId="893821924" sldId="292"/>
            <ac:spMk id="12" creationId="{20F3B9DD-E267-DE4B-ACBC-1F28336BF9F8}"/>
          </ac:spMkLst>
        </pc:spChg>
        <pc:picChg chg="del">
          <ac:chgData name="Syeda, Tamanna Fatima" userId="S::tamannafatimasyeda@my.unt.edu::e63effc8-b168-499c-b153-1cce86d18a50" providerId="AD" clId="Web-{4788B697-835C-4C88-9B6C-3D7FB82304FF}" dt="2023-12-06T19:58:49.931" v="51"/>
          <ac:picMkLst>
            <pc:docMk/>
            <pc:sldMk cId="893821924" sldId="292"/>
            <ac:picMk id="3" creationId="{56499B4F-1DD3-319E-CE45-48773D0E60F8}"/>
          </ac:picMkLst>
        </pc:picChg>
        <pc:picChg chg="del">
          <ac:chgData name="Syeda, Tamanna Fatima" userId="S::tamannafatimasyeda@my.unt.edu::e63effc8-b168-499c-b153-1cce86d18a50" providerId="AD" clId="Web-{4788B697-835C-4C88-9B6C-3D7FB82304FF}" dt="2023-12-06T20:01:01.357" v="76"/>
          <ac:picMkLst>
            <pc:docMk/>
            <pc:sldMk cId="893821924" sldId="292"/>
            <ac:picMk id="4" creationId="{7B4526E0-8426-3B7F-A30A-EA79887C565F}"/>
          </ac:picMkLst>
        </pc:picChg>
        <pc:picChg chg="add mod modCrop">
          <ac:chgData name="Syeda, Tamanna Fatima" userId="S::tamannafatimasyeda@my.unt.edu::e63effc8-b168-499c-b153-1cce86d18a50" providerId="AD" clId="Web-{4788B697-835C-4C88-9B6C-3D7FB82304FF}" dt="2023-12-06T20:29:44.634" v="128" actId="1076"/>
          <ac:picMkLst>
            <pc:docMk/>
            <pc:sldMk cId="893821924" sldId="292"/>
            <ac:picMk id="5" creationId="{04745777-3E11-5816-90C0-DEB2B9C7154D}"/>
          </ac:picMkLst>
        </pc:picChg>
        <pc:picChg chg="mod">
          <ac:chgData name="Syeda, Tamanna Fatima" userId="S::tamannafatimasyeda@my.unt.edu::e63effc8-b168-499c-b153-1cce86d18a50" providerId="AD" clId="Web-{4788B697-835C-4C88-9B6C-3D7FB82304FF}" dt="2023-12-06T20:04:12.380" v="106" actId="1076"/>
          <ac:picMkLst>
            <pc:docMk/>
            <pc:sldMk cId="893821924" sldId="292"/>
            <ac:picMk id="6" creationId="{C63D9744-43EA-C168-C03A-6575C03445A0}"/>
          </ac:picMkLst>
        </pc:picChg>
        <pc:picChg chg="mod">
          <ac:chgData name="Syeda, Tamanna Fatima" userId="S::tamannafatimasyeda@my.unt.edu::e63effc8-b168-499c-b153-1cce86d18a50" providerId="AD" clId="Web-{4788B697-835C-4C88-9B6C-3D7FB82304FF}" dt="2023-12-06T20:04:07.786" v="105" actId="1076"/>
          <ac:picMkLst>
            <pc:docMk/>
            <pc:sldMk cId="893821924" sldId="292"/>
            <ac:picMk id="8" creationId="{467E9B0F-B4A2-CBA5-5BF6-DA6E8660A127}"/>
          </ac:picMkLst>
        </pc:picChg>
        <pc:picChg chg="add mod">
          <ac:chgData name="Syeda, Tamanna Fatima" userId="S::tamannafatimasyeda@my.unt.edu::e63effc8-b168-499c-b153-1cce86d18a50" providerId="AD" clId="Web-{4788B697-835C-4C88-9B6C-3D7FB82304FF}" dt="2023-12-06T20:05:35.352" v="121" actId="1076"/>
          <ac:picMkLst>
            <pc:docMk/>
            <pc:sldMk cId="893821924" sldId="292"/>
            <ac:picMk id="14" creationId="{33BE6909-A82F-48FE-7DA9-A02C7D55DCD9}"/>
          </ac:picMkLst>
        </pc:picChg>
      </pc:sldChg>
      <pc:sldChg chg="addSp delSp modSp">
        <pc:chgData name="Syeda, Tamanna Fatima" userId="S::tamannafatimasyeda@my.unt.edu::e63effc8-b168-499c-b153-1cce86d18a50" providerId="AD" clId="Web-{4788B697-835C-4C88-9B6C-3D7FB82304FF}" dt="2023-12-06T20:02:27.204" v="91" actId="1076"/>
        <pc:sldMkLst>
          <pc:docMk/>
          <pc:sldMk cId="2764353185" sldId="296"/>
        </pc:sldMkLst>
        <pc:spChg chg="mod">
          <ac:chgData name="Syeda, Tamanna Fatima" userId="S::tamannafatimasyeda@my.unt.edu::e63effc8-b168-499c-b153-1cce86d18a50" providerId="AD" clId="Web-{4788B697-835C-4C88-9B6C-3D7FB82304FF}" dt="2023-12-06T20:01:48.500" v="85" actId="1076"/>
          <ac:spMkLst>
            <pc:docMk/>
            <pc:sldMk cId="2764353185" sldId="296"/>
            <ac:spMk id="6" creationId="{1B3F8435-C81B-D838-5AB8-DDA423A84FB7}"/>
          </ac:spMkLst>
        </pc:spChg>
        <pc:spChg chg="del">
          <ac:chgData name="Syeda, Tamanna Fatima" userId="S::tamannafatimasyeda@my.unt.edu::e63effc8-b168-499c-b153-1cce86d18a50" providerId="AD" clId="Web-{4788B697-835C-4C88-9B6C-3D7FB82304FF}" dt="2023-12-06T19:59:19.072" v="57"/>
          <ac:spMkLst>
            <pc:docMk/>
            <pc:sldMk cId="2764353185" sldId="296"/>
            <ac:spMk id="11" creationId="{8D997061-D986-EAE5-CD0F-3739B40FDF98}"/>
          </ac:spMkLst>
        </pc:spChg>
        <pc:picChg chg="mod">
          <ac:chgData name="Syeda, Tamanna Fatima" userId="S::tamannafatimasyeda@my.unt.edu::e63effc8-b168-499c-b153-1cce86d18a50" providerId="AD" clId="Web-{4788B697-835C-4C88-9B6C-3D7FB82304FF}" dt="2023-12-06T20:02:27.204" v="91" actId="1076"/>
          <ac:picMkLst>
            <pc:docMk/>
            <pc:sldMk cId="2764353185" sldId="296"/>
            <ac:picMk id="2" creationId="{620EA1AE-8E0D-A69D-F8C4-DCF7425D5390}"/>
          </ac:picMkLst>
        </pc:picChg>
        <pc:picChg chg="mod">
          <ac:chgData name="Syeda, Tamanna Fatima" userId="S::tamannafatimasyeda@my.unt.edu::e63effc8-b168-499c-b153-1cce86d18a50" providerId="AD" clId="Web-{4788B697-835C-4C88-9B6C-3D7FB82304FF}" dt="2023-12-06T20:02:18.548" v="89" actId="1076"/>
          <ac:picMkLst>
            <pc:docMk/>
            <pc:sldMk cId="2764353185" sldId="296"/>
            <ac:picMk id="3" creationId="{66E30333-0A9F-2CDE-E70F-B489F912B50F}"/>
          </ac:picMkLst>
        </pc:picChg>
        <pc:picChg chg="add del mod">
          <ac:chgData name="Syeda, Tamanna Fatima" userId="S::tamannafatimasyeda@my.unt.edu::e63effc8-b168-499c-b153-1cce86d18a50" providerId="AD" clId="Web-{4788B697-835C-4C88-9B6C-3D7FB82304FF}" dt="2023-12-06T19:59:28.104" v="58"/>
          <ac:picMkLst>
            <pc:docMk/>
            <pc:sldMk cId="2764353185" sldId="296"/>
            <ac:picMk id="4" creationId="{C85606D0-929E-2539-5390-3A651F511674}"/>
          </ac:picMkLst>
        </pc:picChg>
        <pc:picChg chg="add mod">
          <ac:chgData name="Syeda, Tamanna Fatima" userId="S::tamannafatimasyeda@my.unt.edu::e63effc8-b168-499c-b153-1cce86d18a50" providerId="AD" clId="Web-{4788B697-835C-4C88-9B6C-3D7FB82304FF}" dt="2023-12-06T20:01:24.671" v="80" actId="1076"/>
          <ac:picMkLst>
            <pc:docMk/>
            <pc:sldMk cId="2764353185" sldId="296"/>
            <ac:picMk id="5" creationId="{EA642DD5-F817-0026-3077-C23C13C62A16}"/>
          </ac:picMkLst>
        </pc:picChg>
        <pc:picChg chg="add mod">
          <ac:chgData name="Syeda, Tamanna Fatima" userId="S::tamannafatimasyeda@my.unt.edu::e63effc8-b168-499c-b153-1cce86d18a50" providerId="AD" clId="Web-{4788B697-835C-4C88-9B6C-3D7FB82304FF}" dt="2023-12-06T20:02:22.938" v="90" actId="14100"/>
          <ac:picMkLst>
            <pc:docMk/>
            <pc:sldMk cId="2764353185" sldId="296"/>
            <ac:picMk id="8" creationId="{959896BD-E3CB-57AE-19F8-C3707797C791}"/>
          </ac:picMkLst>
        </pc:picChg>
        <pc:picChg chg="del">
          <ac:chgData name="Syeda, Tamanna Fatima" userId="S::tamannafatimasyeda@my.unt.edu::e63effc8-b168-499c-b153-1cce86d18a50" providerId="AD" clId="Web-{4788B697-835C-4C88-9B6C-3D7FB82304FF}" dt="2023-12-06T19:59:16.182" v="56"/>
          <ac:picMkLst>
            <pc:docMk/>
            <pc:sldMk cId="2764353185" sldId="296"/>
            <ac:picMk id="14" creationId="{821526C8-28E1-BA2F-9004-D29E32FA8454}"/>
          </ac:picMkLst>
        </pc:picChg>
      </pc:sldChg>
    </pc:docChg>
  </pc:docChgLst>
  <pc:docChgLst>
    <pc:chgData name="Syeda, Tamanna Fatima" userId="S::tamannafatimasyeda@my.unt.edu::e63effc8-b168-499c-b153-1cce86d18a50" providerId="AD" clId="Web-{5BE73168-F738-44B6-8A5F-F73E73C36EF1}"/>
    <pc:docChg chg="modSld sldOrd">
      <pc:chgData name="Syeda, Tamanna Fatima" userId="S::tamannafatimasyeda@my.unt.edu::e63effc8-b168-499c-b153-1cce86d18a50" providerId="AD" clId="Web-{5BE73168-F738-44B6-8A5F-F73E73C36EF1}" dt="2023-12-06T19:20:29.854" v="195" actId="1076"/>
      <pc:docMkLst>
        <pc:docMk/>
      </pc:docMkLst>
      <pc:sldChg chg="delSp modSp">
        <pc:chgData name="Syeda, Tamanna Fatima" userId="S::tamannafatimasyeda@my.unt.edu::e63effc8-b168-499c-b153-1cce86d18a50" providerId="AD" clId="Web-{5BE73168-F738-44B6-8A5F-F73E73C36EF1}" dt="2023-12-06T19:00:49.239" v="103" actId="1076"/>
        <pc:sldMkLst>
          <pc:docMk/>
          <pc:sldMk cId="483332494" sldId="272"/>
        </pc:sldMkLst>
        <pc:spChg chg="mod">
          <ac:chgData name="Syeda, Tamanna Fatima" userId="S::tamannafatimasyeda@my.unt.edu::e63effc8-b168-499c-b153-1cce86d18a50" providerId="AD" clId="Web-{5BE73168-F738-44B6-8A5F-F73E73C36EF1}" dt="2023-12-06T19:00:49.239" v="103" actId="1076"/>
          <ac:spMkLst>
            <pc:docMk/>
            <pc:sldMk cId="483332494" sldId="272"/>
            <ac:spMk id="2" creationId="{F9A11E28-F4C5-5D07-2BFA-28A95714D2A3}"/>
          </ac:spMkLst>
        </pc:spChg>
        <pc:spChg chg="mod">
          <ac:chgData name="Syeda, Tamanna Fatima" userId="S::tamannafatimasyeda@my.unt.edu::e63effc8-b168-499c-b153-1cce86d18a50" providerId="AD" clId="Web-{5BE73168-F738-44B6-8A5F-F73E73C36EF1}" dt="2023-12-06T19:00:28.535" v="96" actId="20577"/>
          <ac:spMkLst>
            <pc:docMk/>
            <pc:sldMk cId="483332494" sldId="272"/>
            <ac:spMk id="4" creationId="{13A8DF0B-9417-0A7A-62CA-ACC907322FB2}"/>
          </ac:spMkLst>
        </pc:spChg>
        <pc:spChg chg="del">
          <ac:chgData name="Syeda, Tamanna Fatima" userId="S::tamannafatimasyeda@my.unt.edu::e63effc8-b168-499c-b153-1cce86d18a50" providerId="AD" clId="Web-{5BE73168-F738-44B6-8A5F-F73E73C36EF1}" dt="2023-12-06T19:00:37.473" v="100"/>
          <ac:spMkLst>
            <pc:docMk/>
            <pc:sldMk cId="483332494" sldId="272"/>
            <ac:spMk id="13" creationId="{4BC0A3FF-8F05-5A32-5819-51B6C582E24E}"/>
          </ac:spMkLst>
        </pc:spChg>
        <pc:spChg chg="del">
          <ac:chgData name="Syeda, Tamanna Fatima" userId="S::tamannafatimasyeda@my.unt.edu::e63effc8-b168-499c-b153-1cce86d18a50" providerId="AD" clId="Web-{5BE73168-F738-44B6-8A5F-F73E73C36EF1}" dt="2023-12-06T19:00:36.363" v="99"/>
          <ac:spMkLst>
            <pc:docMk/>
            <pc:sldMk cId="483332494" sldId="272"/>
            <ac:spMk id="15" creationId="{91AEC185-B2C3-0408-A110-748BC8AEDCA5}"/>
          </ac:spMkLst>
        </pc:spChg>
        <pc:spChg chg="del">
          <ac:chgData name="Syeda, Tamanna Fatima" userId="S::tamannafatimasyeda@my.unt.edu::e63effc8-b168-499c-b153-1cce86d18a50" providerId="AD" clId="Web-{5BE73168-F738-44B6-8A5F-F73E73C36EF1}" dt="2023-12-06T19:00:35.801" v="98"/>
          <ac:spMkLst>
            <pc:docMk/>
            <pc:sldMk cId="483332494" sldId="272"/>
            <ac:spMk id="17" creationId="{019AE167-8FE5-28F8-0040-9614B7CF1747}"/>
          </ac:spMkLst>
        </pc:spChg>
        <pc:picChg chg="mod">
          <ac:chgData name="Syeda, Tamanna Fatima" userId="S::tamannafatimasyeda@my.unt.edu::e63effc8-b168-499c-b153-1cce86d18a50" providerId="AD" clId="Web-{5BE73168-F738-44B6-8A5F-F73E73C36EF1}" dt="2023-12-06T19:00:31.410" v="97" actId="1076"/>
          <ac:picMkLst>
            <pc:docMk/>
            <pc:sldMk cId="483332494" sldId="272"/>
            <ac:picMk id="5" creationId="{30EA7A68-58F4-05D4-2AF0-5986EDC8D65A}"/>
          </ac:picMkLst>
        </pc:picChg>
        <pc:picChg chg="mod">
          <ac:chgData name="Syeda, Tamanna Fatima" userId="S::tamannafatimasyeda@my.unt.edu::e63effc8-b168-499c-b153-1cce86d18a50" providerId="AD" clId="Web-{5BE73168-F738-44B6-8A5F-F73E73C36EF1}" dt="2023-12-06T19:00:42.520" v="102" actId="14100"/>
          <ac:picMkLst>
            <pc:docMk/>
            <pc:sldMk cId="483332494" sldId="272"/>
            <ac:picMk id="1026" creationId="{9C78BAF4-CEBC-2CA8-A744-62B85E1D194A}"/>
          </ac:picMkLst>
        </pc:picChg>
      </pc:sldChg>
      <pc:sldChg chg="delSp modSp">
        <pc:chgData name="Syeda, Tamanna Fatima" userId="S::tamannafatimasyeda@my.unt.edu::e63effc8-b168-499c-b153-1cce86d18a50" providerId="AD" clId="Web-{5BE73168-F738-44B6-8A5F-F73E73C36EF1}" dt="2023-12-06T19:01:14.552" v="113" actId="1076"/>
        <pc:sldMkLst>
          <pc:docMk/>
          <pc:sldMk cId="3625215298" sldId="273"/>
        </pc:sldMkLst>
        <pc:spChg chg="mod">
          <ac:chgData name="Syeda, Tamanna Fatima" userId="S::tamannafatimasyeda@my.unt.edu::e63effc8-b168-499c-b153-1cce86d18a50" providerId="AD" clId="Web-{5BE73168-F738-44B6-8A5F-F73E73C36EF1}" dt="2023-12-06T19:01:02.270" v="108" actId="1076"/>
          <ac:spMkLst>
            <pc:docMk/>
            <pc:sldMk cId="3625215298" sldId="273"/>
            <ac:spMk id="2" creationId="{F9A11E28-F4C5-5D07-2BFA-28A95714D2A3}"/>
          </ac:spMkLst>
        </pc:spChg>
        <pc:spChg chg="mod">
          <ac:chgData name="Syeda, Tamanna Fatima" userId="S::tamannafatimasyeda@my.unt.edu::e63effc8-b168-499c-b153-1cce86d18a50" providerId="AD" clId="Web-{5BE73168-F738-44B6-8A5F-F73E73C36EF1}" dt="2023-12-06T19:01:12.005" v="112" actId="20577"/>
          <ac:spMkLst>
            <pc:docMk/>
            <pc:sldMk cId="3625215298" sldId="273"/>
            <ac:spMk id="4" creationId="{F511926C-5900-9EBB-B1E8-6B792152B990}"/>
          </ac:spMkLst>
        </pc:spChg>
        <pc:spChg chg="del">
          <ac:chgData name="Syeda, Tamanna Fatima" userId="S::tamannafatimasyeda@my.unt.edu::e63effc8-b168-499c-b153-1cce86d18a50" providerId="AD" clId="Web-{5BE73168-F738-44B6-8A5F-F73E73C36EF1}" dt="2023-12-06T19:00:56.473" v="106"/>
          <ac:spMkLst>
            <pc:docMk/>
            <pc:sldMk cId="3625215298" sldId="273"/>
            <ac:spMk id="13" creationId="{4BC0A3FF-8F05-5A32-5819-51B6C582E24E}"/>
          </ac:spMkLst>
        </pc:spChg>
        <pc:spChg chg="del">
          <ac:chgData name="Syeda, Tamanna Fatima" userId="S::tamannafatimasyeda@my.unt.edu::e63effc8-b168-499c-b153-1cce86d18a50" providerId="AD" clId="Web-{5BE73168-F738-44B6-8A5F-F73E73C36EF1}" dt="2023-12-06T19:00:55.504" v="105"/>
          <ac:spMkLst>
            <pc:docMk/>
            <pc:sldMk cId="3625215298" sldId="273"/>
            <ac:spMk id="15" creationId="{91AEC185-B2C3-0408-A110-748BC8AEDCA5}"/>
          </ac:spMkLst>
        </pc:spChg>
        <pc:spChg chg="del">
          <ac:chgData name="Syeda, Tamanna Fatima" userId="S::tamannafatimasyeda@my.unt.edu::e63effc8-b168-499c-b153-1cce86d18a50" providerId="AD" clId="Web-{5BE73168-F738-44B6-8A5F-F73E73C36EF1}" dt="2023-12-06T19:00:55.145" v="104"/>
          <ac:spMkLst>
            <pc:docMk/>
            <pc:sldMk cId="3625215298" sldId="273"/>
            <ac:spMk id="17" creationId="{019AE167-8FE5-28F8-0040-9614B7CF1747}"/>
          </ac:spMkLst>
        </pc:spChg>
        <pc:picChg chg="mod">
          <ac:chgData name="Syeda, Tamanna Fatima" userId="S::tamannafatimasyeda@my.unt.edu::e63effc8-b168-499c-b153-1cce86d18a50" providerId="AD" clId="Web-{5BE73168-F738-44B6-8A5F-F73E73C36EF1}" dt="2023-12-06T19:01:14.552" v="113" actId="1076"/>
          <ac:picMkLst>
            <pc:docMk/>
            <pc:sldMk cId="3625215298" sldId="273"/>
            <ac:picMk id="3" creationId="{CC004900-D199-961C-392A-EBDA546BE560}"/>
          </ac:picMkLst>
        </pc:picChg>
        <pc:picChg chg="mod">
          <ac:chgData name="Syeda, Tamanna Fatima" userId="S::tamannafatimasyeda@my.unt.edu::e63effc8-b168-499c-b153-1cce86d18a50" providerId="AD" clId="Web-{5BE73168-F738-44B6-8A5F-F73E73C36EF1}" dt="2023-12-06T19:00:59.020" v="107" actId="1076"/>
          <ac:picMkLst>
            <pc:docMk/>
            <pc:sldMk cId="3625215298" sldId="273"/>
            <ac:picMk id="1026" creationId="{9C78BAF4-CEBC-2CA8-A744-62B85E1D194A}"/>
          </ac:picMkLst>
        </pc:picChg>
      </pc:sldChg>
      <pc:sldChg chg="modSp">
        <pc:chgData name="Syeda, Tamanna Fatima" userId="S::tamannafatimasyeda@my.unt.edu::e63effc8-b168-499c-b153-1cce86d18a50" providerId="AD" clId="Web-{5BE73168-F738-44B6-8A5F-F73E73C36EF1}" dt="2023-12-06T19:20:29.854" v="195" actId="1076"/>
        <pc:sldMkLst>
          <pc:docMk/>
          <pc:sldMk cId="325869247" sldId="291"/>
        </pc:sldMkLst>
        <pc:spChg chg="mod">
          <ac:chgData name="Syeda, Tamanna Fatima" userId="S::tamannafatimasyeda@my.unt.edu::e63effc8-b168-499c-b153-1cce86d18a50" providerId="AD" clId="Web-{5BE73168-F738-44B6-8A5F-F73E73C36EF1}" dt="2023-12-06T19:01:52.991" v="117" actId="14100"/>
          <ac:spMkLst>
            <pc:docMk/>
            <pc:sldMk cId="325869247" sldId="291"/>
            <ac:spMk id="2" creationId="{F9A11E28-F4C5-5D07-2BFA-28A95714D2A3}"/>
          </ac:spMkLst>
        </pc:spChg>
        <pc:spChg chg="mod">
          <ac:chgData name="Syeda, Tamanna Fatima" userId="S::tamannafatimasyeda@my.unt.edu::e63effc8-b168-499c-b153-1cce86d18a50" providerId="AD" clId="Web-{5BE73168-F738-44B6-8A5F-F73E73C36EF1}" dt="2023-12-06T19:04:13.354" v="132" actId="1076"/>
          <ac:spMkLst>
            <pc:docMk/>
            <pc:sldMk cId="325869247" sldId="291"/>
            <ac:spMk id="5" creationId="{9181D5F1-7832-BF84-15EF-DBBA1C6E29B2}"/>
          </ac:spMkLst>
        </pc:spChg>
        <pc:spChg chg="mod">
          <ac:chgData name="Syeda, Tamanna Fatima" userId="S::tamannafatimasyeda@my.unt.edu::e63effc8-b168-499c-b153-1cce86d18a50" providerId="AD" clId="Web-{5BE73168-F738-44B6-8A5F-F73E73C36EF1}" dt="2023-12-06T19:04:16.870" v="133" actId="1076"/>
          <ac:spMkLst>
            <pc:docMk/>
            <pc:sldMk cId="325869247" sldId="291"/>
            <ac:spMk id="6" creationId="{5FC630D1-4ABB-5E42-C756-4A2B28507201}"/>
          </ac:spMkLst>
        </pc:spChg>
        <pc:spChg chg="mod">
          <ac:chgData name="Syeda, Tamanna Fatima" userId="S::tamannafatimasyeda@my.unt.edu::e63effc8-b168-499c-b153-1cce86d18a50" providerId="AD" clId="Web-{5BE73168-F738-44B6-8A5F-F73E73C36EF1}" dt="2023-12-06T19:20:06.650" v="190" actId="1076"/>
          <ac:spMkLst>
            <pc:docMk/>
            <pc:sldMk cId="325869247" sldId="291"/>
            <ac:spMk id="8" creationId="{F61F55CF-AB87-2190-BD87-0AD2C0450D83}"/>
          </ac:spMkLst>
        </pc:spChg>
        <pc:spChg chg="mod">
          <ac:chgData name="Syeda, Tamanna Fatima" userId="S::tamannafatimasyeda@my.unt.edu::e63effc8-b168-499c-b153-1cce86d18a50" providerId="AD" clId="Web-{5BE73168-F738-44B6-8A5F-F73E73C36EF1}" dt="2023-12-06T19:18:42.132" v="183" actId="1076"/>
          <ac:spMkLst>
            <pc:docMk/>
            <pc:sldMk cId="325869247" sldId="291"/>
            <ac:spMk id="9" creationId="{195D68D2-1DF7-69A0-CADE-E4AF98DCFD81}"/>
          </ac:spMkLst>
        </pc:spChg>
        <pc:spChg chg="mod">
          <ac:chgData name="Syeda, Tamanna Fatima" userId="S::tamannafatimasyeda@my.unt.edu::e63effc8-b168-499c-b153-1cce86d18a50" providerId="AD" clId="Web-{5BE73168-F738-44B6-8A5F-F73E73C36EF1}" dt="2023-12-06T19:20:25.510" v="194" actId="1076"/>
          <ac:spMkLst>
            <pc:docMk/>
            <pc:sldMk cId="325869247" sldId="291"/>
            <ac:spMk id="14" creationId="{C350B501-7090-610B-6695-A9BF699A4964}"/>
          </ac:spMkLst>
        </pc:spChg>
        <pc:picChg chg="mod modCrop">
          <ac:chgData name="Syeda, Tamanna Fatima" userId="S::tamannafatimasyeda@my.unt.edu::e63effc8-b168-499c-b153-1cce86d18a50" providerId="AD" clId="Web-{5BE73168-F738-44B6-8A5F-F73E73C36EF1}" dt="2023-12-06T19:19:14.680" v="186" actId="1076"/>
          <ac:picMkLst>
            <pc:docMk/>
            <pc:sldMk cId="325869247" sldId="291"/>
            <ac:picMk id="3" creationId="{74C20A8C-FCEE-7B4F-BDA1-29CC1FB6D040}"/>
          </ac:picMkLst>
        </pc:picChg>
        <pc:picChg chg="mod">
          <ac:chgData name="Syeda, Tamanna Fatima" userId="S::tamannafatimasyeda@my.unt.edu::e63effc8-b168-499c-b153-1cce86d18a50" providerId="AD" clId="Web-{5BE73168-F738-44B6-8A5F-F73E73C36EF1}" dt="2023-12-06T19:20:29.854" v="195" actId="1076"/>
          <ac:picMkLst>
            <pc:docMk/>
            <pc:sldMk cId="325869247" sldId="291"/>
            <ac:picMk id="10" creationId="{BB9B3E32-2DE3-7F55-62C7-F0BF80055DD6}"/>
          </ac:picMkLst>
        </pc:picChg>
        <pc:picChg chg="mod">
          <ac:chgData name="Syeda, Tamanna Fatima" userId="S::tamannafatimasyeda@my.unt.edu::e63effc8-b168-499c-b153-1cce86d18a50" providerId="AD" clId="Web-{5BE73168-F738-44B6-8A5F-F73E73C36EF1}" dt="2023-12-06T19:20:21.791" v="193" actId="1076"/>
          <ac:picMkLst>
            <pc:docMk/>
            <pc:sldMk cId="325869247" sldId="291"/>
            <ac:picMk id="11" creationId="{B6BFABB7-1D83-8EC5-C4EC-4CCD7933D01E}"/>
          </ac:picMkLst>
        </pc:picChg>
        <pc:picChg chg="mod">
          <ac:chgData name="Syeda, Tamanna Fatima" userId="S::tamannafatimasyeda@my.unt.edu::e63effc8-b168-499c-b153-1cce86d18a50" providerId="AD" clId="Web-{5BE73168-F738-44B6-8A5F-F73E73C36EF1}" dt="2023-12-06T19:06:40.437" v="168" actId="14100"/>
          <ac:picMkLst>
            <pc:docMk/>
            <pc:sldMk cId="325869247" sldId="291"/>
            <ac:picMk id="1026" creationId="{9C78BAF4-CEBC-2CA8-A744-62B85E1D194A}"/>
          </ac:picMkLst>
        </pc:picChg>
      </pc:sldChg>
      <pc:sldChg chg="addSp delSp modSp">
        <pc:chgData name="Syeda, Tamanna Fatima" userId="S::tamannafatimasyeda@my.unt.edu::e63effc8-b168-499c-b153-1cce86d18a50" providerId="AD" clId="Web-{5BE73168-F738-44B6-8A5F-F73E73C36EF1}" dt="2023-12-06T19:05:37.763" v="153" actId="1076"/>
        <pc:sldMkLst>
          <pc:docMk/>
          <pc:sldMk cId="893821924" sldId="292"/>
        </pc:sldMkLst>
        <pc:spChg chg="add mod">
          <ac:chgData name="Syeda, Tamanna Fatima" userId="S::tamannafatimasyeda@my.unt.edu::e63effc8-b168-499c-b153-1cce86d18a50" providerId="AD" clId="Web-{5BE73168-F738-44B6-8A5F-F73E73C36EF1}" dt="2023-12-06T18:55:23.213" v="56" actId="1076"/>
          <ac:spMkLst>
            <pc:docMk/>
            <pc:sldMk cId="893821924" sldId="292"/>
            <ac:spMk id="2" creationId="{7358DE9E-D42F-DE25-0EF9-10DEBFB037B7}"/>
          </ac:spMkLst>
        </pc:spChg>
        <pc:spChg chg="mod">
          <ac:chgData name="Syeda, Tamanna Fatima" userId="S::tamannafatimasyeda@my.unt.edu::e63effc8-b168-499c-b153-1cce86d18a50" providerId="AD" clId="Web-{5BE73168-F738-44B6-8A5F-F73E73C36EF1}" dt="2023-12-06T18:54:35.524" v="45" actId="1076"/>
          <ac:spMkLst>
            <pc:docMk/>
            <pc:sldMk cId="893821924" sldId="292"/>
            <ac:spMk id="9" creationId="{0CAE9E4D-B4B9-7DE1-58C3-1E69B86B4A88}"/>
          </ac:spMkLst>
        </pc:spChg>
        <pc:spChg chg="add del mod">
          <ac:chgData name="Syeda, Tamanna Fatima" userId="S::tamannafatimasyeda@my.unt.edu::e63effc8-b168-499c-b153-1cce86d18a50" providerId="AD" clId="Web-{5BE73168-F738-44B6-8A5F-F73E73C36EF1}" dt="2023-12-06T19:05:22.591" v="150"/>
          <ac:spMkLst>
            <pc:docMk/>
            <pc:sldMk cId="893821924" sldId="292"/>
            <ac:spMk id="10" creationId="{6EB222B6-1072-5B0F-5F27-2D68B99402FD}"/>
          </ac:spMkLst>
        </pc:spChg>
        <pc:spChg chg="del">
          <ac:chgData name="Syeda, Tamanna Fatima" userId="S::tamannafatimasyeda@my.unt.edu::e63effc8-b168-499c-b153-1cce86d18a50" providerId="AD" clId="Web-{5BE73168-F738-44B6-8A5F-F73E73C36EF1}" dt="2023-12-06T18:54:11.148" v="35"/>
          <ac:spMkLst>
            <pc:docMk/>
            <pc:sldMk cId="893821924" sldId="292"/>
            <ac:spMk id="13" creationId="{4BC0A3FF-8F05-5A32-5819-51B6C582E24E}"/>
          </ac:spMkLst>
        </pc:spChg>
        <pc:spChg chg="del">
          <ac:chgData name="Syeda, Tamanna Fatima" userId="S::tamannafatimasyeda@my.unt.edu::e63effc8-b168-499c-b153-1cce86d18a50" providerId="AD" clId="Web-{5BE73168-F738-44B6-8A5F-F73E73C36EF1}" dt="2023-12-06T18:54:12.726" v="36"/>
          <ac:spMkLst>
            <pc:docMk/>
            <pc:sldMk cId="893821924" sldId="292"/>
            <ac:spMk id="15" creationId="{91AEC185-B2C3-0408-A110-748BC8AEDCA5}"/>
          </ac:spMkLst>
        </pc:spChg>
        <pc:spChg chg="del">
          <ac:chgData name="Syeda, Tamanna Fatima" userId="S::tamannafatimasyeda@my.unt.edu::e63effc8-b168-499c-b153-1cce86d18a50" providerId="AD" clId="Web-{5BE73168-F738-44B6-8A5F-F73E73C36EF1}" dt="2023-12-06T18:54:15.460" v="37"/>
          <ac:spMkLst>
            <pc:docMk/>
            <pc:sldMk cId="893821924" sldId="292"/>
            <ac:spMk id="17" creationId="{019AE167-8FE5-28F8-0040-9614B7CF1747}"/>
          </ac:spMkLst>
        </pc:spChg>
        <pc:picChg chg="add mod">
          <ac:chgData name="Syeda, Tamanna Fatima" userId="S::tamannafatimasyeda@my.unt.edu::e63effc8-b168-499c-b153-1cce86d18a50" providerId="AD" clId="Web-{5BE73168-F738-44B6-8A5F-F73E73C36EF1}" dt="2023-12-06T19:05:04.575" v="144" actId="1076"/>
          <ac:picMkLst>
            <pc:docMk/>
            <pc:sldMk cId="893821924" sldId="292"/>
            <ac:picMk id="3" creationId="{56499B4F-1DD3-319E-CE45-48773D0E60F8}"/>
          </ac:picMkLst>
        </pc:picChg>
        <pc:picChg chg="add mod">
          <ac:chgData name="Syeda, Tamanna Fatima" userId="S::tamannafatimasyeda@my.unt.edu::e63effc8-b168-499c-b153-1cce86d18a50" providerId="AD" clId="Web-{5BE73168-F738-44B6-8A5F-F73E73C36EF1}" dt="2023-12-06T19:05:32.935" v="152" actId="1076"/>
          <ac:picMkLst>
            <pc:docMk/>
            <pc:sldMk cId="893821924" sldId="292"/>
            <ac:picMk id="4" creationId="{7B4526E0-8426-3B7F-A30A-EA79887C565F}"/>
          </ac:picMkLst>
        </pc:picChg>
        <pc:picChg chg="mod">
          <ac:chgData name="Syeda, Tamanna Fatima" userId="S::tamannafatimasyeda@my.unt.edu::e63effc8-b168-499c-b153-1cce86d18a50" providerId="AD" clId="Web-{5BE73168-F738-44B6-8A5F-F73E73C36EF1}" dt="2023-12-06T19:05:37.763" v="153" actId="1076"/>
          <ac:picMkLst>
            <pc:docMk/>
            <pc:sldMk cId="893821924" sldId="292"/>
            <ac:picMk id="6" creationId="{C63D9744-43EA-C168-C03A-6575C03445A0}"/>
          </ac:picMkLst>
        </pc:picChg>
        <pc:picChg chg="mod">
          <ac:chgData name="Syeda, Tamanna Fatima" userId="S::tamannafatimasyeda@my.unt.edu::e63effc8-b168-499c-b153-1cce86d18a50" providerId="AD" clId="Web-{5BE73168-F738-44B6-8A5F-F73E73C36EF1}" dt="2023-12-06T19:04:56.231" v="142" actId="1076"/>
          <ac:picMkLst>
            <pc:docMk/>
            <pc:sldMk cId="893821924" sldId="292"/>
            <ac:picMk id="8" creationId="{467E9B0F-B4A2-CBA5-5BF6-DA6E8660A127}"/>
          </ac:picMkLst>
        </pc:picChg>
        <pc:picChg chg="add del mod">
          <ac:chgData name="Syeda, Tamanna Fatima" userId="S::tamannafatimasyeda@my.unt.edu::e63effc8-b168-499c-b153-1cce86d18a50" providerId="AD" clId="Web-{5BE73168-F738-44B6-8A5F-F73E73C36EF1}" dt="2023-12-06T19:05:20.403" v="149"/>
          <ac:picMkLst>
            <pc:docMk/>
            <pc:sldMk cId="893821924" sldId="292"/>
            <ac:picMk id="12" creationId="{3FD56205-156F-1497-F32A-622817214D5B}"/>
          </ac:picMkLst>
        </pc:picChg>
      </pc:sldChg>
      <pc:sldChg chg="addSp delSp modSp ord">
        <pc:chgData name="Syeda, Tamanna Fatima" userId="S::tamannafatimasyeda@my.unt.edu::e63effc8-b168-499c-b153-1cce86d18a50" providerId="AD" clId="Web-{5BE73168-F738-44B6-8A5F-F73E73C36EF1}" dt="2023-12-06T19:13:41.404" v="176" actId="1076"/>
        <pc:sldMkLst>
          <pc:docMk/>
          <pc:sldMk cId="2764353185" sldId="296"/>
        </pc:sldMkLst>
        <pc:spChg chg="del mod">
          <ac:chgData name="Syeda, Tamanna Fatima" userId="S::tamannafatimasyeda@my.unt.edu::e63effc8-b168-499c-b153-1cce86d18a50" providerId="AD" clId="Web-{5BE73168-F738-44B6-8A5F-F73E73C36EF1}" dt="2023-12-06T18:54:42.618" v="46"/>
          <ac:spMkLst>
            <pc:docMk/>
            <pc:sldMk cId="2764353185" sldId="296"/>
            <ac:spMk id="5" creationId="{B646ED10-DD2F-4853-7B11-18E00B09CF2A}"/>
          </ac:spMkLst>
        </pc:spChg>
        <pc:spChg chg="add mod">
          <ac:chgData name="Syeda, Tamanna Fatima" userId="S::tamannafatimasyeda@my.unt.edu::e63effc8-b168-499c-b153-1cce86d18a50" providerId="AD" clId="Web-{5BE73168-F738-44B6-8A5F-F73E73C36EF1}" dt="2023-12-06T19:07:42.611" v="173" actId="1076"/>
          <ac:spMkLst>
            <pc:docMk/>
            <pc:sldMk cId="2764353185" sldId="296"/>
            <ac:spMk id="6" creationId="{1B3F8435-C81B-D838-5AB8-DDA423A84FB7}"/>
          </ac:spMkLst>
        </pc:spChg>
        <pc:spChg chg="add mod">
          <ac:chgData name="Syeda, Tamanna Fatima" userId="S::tamannafatimasyeda@my.unt.edu::e63effc8-b168-499c-b153-1cce86d18a50" providerId="AD" clId="Web-{5BE73168-F738-44B6-8A5F-F73E73C36EF1}" dt="2023-12-06T19:13:41.404" v="176" actId="1076"/>
          <ac:spMkLst>
            <pc:docMk/>
            <pc:sldMk cId="2764353185" sldId="296"/>
            <ac:spMk id="11" creationId="{8D997061-D986-EAE5-CD0F-3739B40FDF98}"/>
          </ac:spMkLst>
        </pc:spChg>
        <pc:spChg chg="del">
          <ac:chgData name="Syeda, Tamanna Fatima" userId="S::tamannafatimasyeda@my.unt.edu::e63effc8-b168-499c-b153-1cce86d18a50" providerId="AD" clId="Web-{5BE73168-F738-44B6-8A5F-F73E73C36EF1}" dt="2023-12-06T18:52:41.036" v="19"/>
          <ac:spMkLst>
            <pc:docMk/>
            <pc:sldMk cId="2764353185" sldId="296"/>
            <ac:spMk id="13" creationId="{4BC0A3FF-8F05-5A32-5819-51B6C582E24E}"/>
          </ac:spMkLst>
        </pc:spChg>
        <pc:spChg chg="del">
          <ac:chgData name="Syeda, Tamanna Fatima" userId="S::tamannafatimasyeda@my.unt.edu::e63effc8-b168-499c-b153-1cce86d18a50" providerId="AD" clId="Web-{5BE73168-F738-44B6-8A5F-F73E73C36EF1}" dt="2023-12-06T18:52:39.910" v="18"/>
          <ac:spMkLst>
            <pc:docMk/>
            <pc:sldMk cId="2764353185" sldId="296"/>
            <ac:spMk id="15" creationId="{91AEC185-B2C3-0408-A110-748BC8AEDCA5}"/>
          </ac:spMkLst>
        </pc:spChg>
        <pc:spChg chg="del">
          <ac:chgData name="Syeda, Tamanna Fatima" userId="S::tamannafatimasyeda@my.unt.edu::e63effc8-b168-499c-b153-1cce86d18a50" providerId="AD" clId="Web-{5BE73168-F738-44B6-8A5F-F73E73C36EF1}" dt="2023-12-06T18:52:39.035" v="17"/>
          <ac:spMkLst>
            <pc:docMk/>
            <pc:sldMk cId="2764353185" sldId="296"/>
            <ac:spMk id="17" creationId="{019AE167-8FE5-28F8-0040-9614B7CF1747}"/>
          </ac:spMkLst>
        </pc:spChg>
        <pc:picChg chg="add mod">
          <ac:chgData name="Syeda, Tamanna Fatima" userId="S::tamannafatimasyeda@my.unt.edu::e63effc8-b168-499c-b153-1cce86d18a50" providerId="AD" clId="Web-{5BE73168-F738-44B6-8A5F-F73E73C36EF1}" dt="2023-12-06T19:06:20.546" v="163" actId="1076"/>
          <ac:picMkLst>
            <pc:docMk/>
            <pc:sldMk cId="2764353185" sldId="296"/>
            <ac:picMk id="2" creationId="{620EA1AE-8E0D-A69D-F8C4-DCF7425D5390}"/>
          </ac:picMkLst>
        </pc:picChg>
        <pc:picChg chg="add mod">
          <ac:chgData name="Syeda, Tamanna Fatima" userId="S::tamannafatimasyeda@my.unt.edu::e63effc8-b168-499c-b153-1cce86d18a50" providerId="AD" clId="Web-{5BE73168-F738-44B6-8A5F-F73E73C36EF1}" dt="2023-12-06T19:07:34.970" v="172" actId="14100"/>
          <ac:picMkLst>
            <pc:docMk/>
            <pc:sldMk cId="2764353185" sldId="296"/>
            <ac:picMk id="3" creationId="{66E30333-0A9F-2CDE-E70F-B489F912B50F}"/>
          </ac:picMkLst>
        </pc:picChg>
        <pc:picChg chg="del mod">
          <ac:chgData name="Syeda, Tamanna Fatima" userId="S::tamannafatimasyeda@my.unt.edu::e63effc8-b168-499c-b153-1cce86d18a50" providerId="AD" clId="Web-{5BE73168-F738-44B6-8A5F-F73E73C36EF1}" dt="2023-12-06T18:54:59.024" v="49"/>
          <ac:picMkLst>
            <pc:docMk/>
            <pc:sldMk cId="2764353185" sldId="296"/>
            <ac:picMk id="8" creationId="{B72A389E-C67D-254B-28B3-5197ECE29B50}"/>
          </ac:picMkLst>
        </pc:picChg>
        <pc:picChg chg="del mod">
          <ac:chgData name="Syeda, Tamanna Fatima" userId="S::tamannafatimasyeda@my.unt.edu::e63effc8-b168-499c-b153-1cce86d18a50" providerId="AD" clId="Web-{5BE73168-F738-44B6-8A5F-F73E73C36EF1}" dt="2023-12-06T18:56:34.980" v="67"/>
          <ac:picMkLst>
            <pc:docMk/>
            <pc:sldMk cId="2764353185" sldId="296"/>
            <ac:picMk id="9" creationId="{C6A46B8E-3D51-0A61-7C96-FEFAA0F941EE}"/>
          </ac:picMkLst>
        </pc:picChg>
        <pc:picChg chg="add mod">
          <ac:chgData name="Syeda, Tamanna Fatima" userId="S::tamannafatimasyeda@my.unt.edu::e63effc8-b168-499c-b153-1cce86d18a50" providerId="AD" clId="Web-{5BE73168-F738-44B6-8A5F-F73E73C36EF1}" dt="2023-12-06T19:13:39.857" v="175" actId="1076"/>
          <ac:picMkLst>
            <pc:docMk/>
            <pc:sldMk cId="2764353185" sldId="296"/>
            <ac:picMk id="14" creationId="{821526C8-28E1-BA2F-9004-D29E32FA8454}"/>
          </ac:picMkLst>
        </pc:picChg>
      </pc:sldChg>
      <pc:sldChg chg="delSp modSp">
        <pc:chgData name="Syeda, Tamanna Fatima" userId="S::tamannafatimasyeda@my.unt.edu::e63effc8-b168-499c-b153-1cce86d18a50" providerId="AD" clId="Web-{5BE73168-F738-44B6-8A5F-F73E73C36EF1}" dt="2023-12-06T18:57:24.966" v="75"/>
        <pc:sldMkLst>
          <pc:docMk/>
          <pc:sldMk cId="2364034757" sldId="297"/>
        </pc:sldMkLst>
        <pc:picChg chg="del mod">
          <ac:chgData name="Syeda, Tamanna Fatima" userId="S::tamannafatimasyeda@my.unt.edu::e63effc8-b168-499c-b153-1cce86d18a50" providerId="AD" clId="Web-{5BE73168-F738-44B6-8A5F-F73E73C36EF1}" dt="2023-12-06T18:51:51.237" v="6"/>
          <ac:picMkLst>
            <pc:docMk/>
            <pc:sldMk cId="2364034757" sldId="297"/>
            <ac:picMk id="2" creationId="{C0FD2209-3216-76DB-4722-1229906B4B2D}"/>
          </ac:picMkLst>
        </pc:picChg>
        <pc:picChg chg="del">
          <ac:chgData name="Syeda, Tamanna Fatima" userId="S::tamannafatimasyeda@my.unt.edu::e63effc8-b168-499c-b153-1cce86d18a50" providerId="AD" clId="Web-{5BE73168-F738-44B6-8A5F-F73E73C36EF1}" dt="2023-12-06T18:57:24.966" v="75"/>
          <ac:picMkLst>
            <pc:docMk/>
            <pc:sldMk cId="2364034757" sldId="297"/>
            <ac:picMk id="3" creationId="{E6DA4092-0C46-4BE0-B57C-3D746867CE83}"/>
          </ac:picMkLst>
        </pc:picChg>
      </pc:sldChg>
      <pc:sldChg chg="delSp">
        <pc:chgData name="Syeda, Tamanna Fatima" userId="S::tamannafatimasyeda@my.unt.edu::e63effc8-b168-499c-b153-1cce86d18a50" providerId="AD" clId="Web-{5BE73168-F738-44B6-8A5F-F73E73C36EF1}" dt="2023-12-06T18:53:39.741" v="29"/>
        <pc:sldMkLst>
          <pc:docMk/>
          <pc:sldMk cId="1740693697" sldId="299"/>
        </pc:sldMkLst>
        <pc:spChg chg="del">
          <ac:chgData name="Syeda, Tamanna Fatima" userId="S::tamannafatimasyeda@my.unt.edu::e63effc8-b168-499c-b153-1cce86d18a50" providerId="AD" clId="Web-{5BE73168-F738-44B6-8A5F-F73E73C36EF1}" dt="2023-12-06T18:53:38.537" v="28"/>
          <ac:spMkLst>
            <pc:docMk/>
            <pc:sldMk cId="1740693697" sldId="299"/>
            <ac:spMk id="13" creationId="{4BC0A3FF-8F05-5A32-5819-51B6C582E24E}"/>
          </ac:spMkLst>
        </pc:spChg>
        <pc:spChg chg="del">
          <ac:chgData name="Syeda, Tamanna Fatima" userId="S::tamannafatimasyeda@my.unt.edu::e63effc8-b168-499c-b153-1cce86d18a50" providerId="AD" clId="Web-{5BE73168-F738-44B6-8A5F-F73E73C36EF1}" dt="2023-12-06T18:53:37.834" v="27"/>
          <ac:spMkLst>
            <pc:docMk/>
            <pc:sldMk cId="1740693697" sldId="299"/>
            <ac:spMk id="15" creationId="{91AEC185-B2C3-0408-A110-748BC8AEDCA5}"/>
          </ac:spMkLst>
        </pc:spChg>
        <pc:spChg chg="del">
          <ac:chgData name="Syeda, Tamanna Fatima" userId="S::tamannafatimasyeda@my.unt.edu::e63effc8-b168-499c-b153-1cce86d18a50" providerId="AD" clId="Web-{5BE73168-F738-44B6-8A5F-F73E73C36EF1}" dt="2023-12-06T18:53:39.741" v="29"/>
          <ac:spMkLst>
            <pc:docMk/>
            <pc:sldMk cId="1740693697" sldId="299"/>
            <ac:spMk id="17" creationId="{019AE167-8FE5-28F8-0040-9614B7CF1747}"/>
          </ac:spMkLst>
        </pc:spChg>
      </pc:sldChg>
    </pc:docChg>
  </pc:docChgLst>
  <pc:docChgLst>
    <pc:chgData name="Bommena, Shailaja" userId="S::shailajabommena@my.unt.edu::658fc042-07a8-4d1a-af17-ae8efe37370e" providerId="AD" clId="Web-{20473EE7-700E-43E3-9D3E-608D72981BAA}"/>
    <pc:docChg chg="modSld sldOrd">
      <pc:chgData name="Bommena, Shailaja" userId="S::shailajabommena@my.unt.edu::658fc042-07a8-4d1a-af17-ae8efe37370e" providerId="AD" clId="Web-{20473EE7-700E-43E3-9D3E-608D72981BAA}" dt="2023-12-06T17:48:39.347" v="37" actId="1076"/>
      <pc:docMkLst>
        <pc:docMk/>
      </pc:docMkLst>
      <pc:sldChg chg="ord">
        <pc:chgData name="Bommena, Shailaja" userId="S::shailajabommena@my.unt.edu::658fc042-07a8-4d1a-af17-ae8efe37370e" providerId="AD" clId="Web-{20473EE7-700E-43E3-9D3E-608D72981BAA}" dt="2023-12-06T17:43:27.070" v="0"/>
        <pc:sldMkLst>
          <pc:docMk/>
          <pc:sldMk cId="1366606880" sldId="287"/>
        </pc:sldMkLst>
      </pc:sldChg>
      <pc:sldChg chg="addSp modSp">
        <pc:chgData name="Bommena, Shailaja" userId="S::shailajabommena@my.unt.edu::658fc042-07a8-4d1a-af17-ae8efe37370e" providerId="AD" clId="Web-{20473EE7-700E-43E3-9D3E-608D72981BAA}" dt="2023-12-06T17:48:39.347" v="37" actId="1076"/>
        <pc:sldMkLst>
          <pc:docMk/>
          <pc:sldMk cId="1008124765" sldId="289"/>
        </pc:sldMkLst>
        <pc:spChg chg="add mod">
          <ac:chgData name="Bommena, Shailaja" userId="S::shailajabommena@my.unt.edu::658fc042-07a8-4d1a-af17-ae8efe37370e" providerId="AD" clId="Web-{20473EE7-700E-43E3-9D3E-608D72981BAA}" dt="2023-12-06T17:46:12.810" v="30" actId="14100"/>
          <ac:spMkLst>
            <pc:docMk/>
            <pc:sldMk cId="1008124765" sldId="289"/>
            <ac:spMk id="2" creationId="{7C194521-4A6E-9DC6-C1B9-4797A9432047}"/>
          </ac:spMkLst>
        </pc:spChg>
        <pc:spChg chg="mod">
          <ac:chgData name="Bommena, Shailaja" userId="S::shailajabommena@my.unt.edu::658fc042-07a8-4d1a-af17-ae8efe37370e" providerId="AD" clId="Web-{20473EE7-700E-43E3-9D3E-608D72981BAA}" dt="2023-12-06T17:45:11.683" v="20" actId="1076"/>
          <ac:spMkLst>
            <pc:docMk/>
            <pc:sldMk cId="1008124765" sldId="289"/>
            <ac:spMk id="3" creationId="{5907CAC5-E518-5B65-CCE1-91B2E65CCBDA}"/>
          </ac:spMkLst>
        </pc:spChg>
        <pc:spChg chg="add mod">
          <ac:chgData name="Bommena, Shailaja" userId="S::shailajabommena@my.unt.edu::658fc042-07a8-4d1a-af17-ae8efe37370e" providerId="AD" clId="Web-{20473EE7-700E-43E3-9D3E-608D72981BAA}" dt="2023-12-06T17:48:39.347" v="37" actId="1076"/>
          <ac:spMkLst>
            <pc:docMk/>
            <pc:sldMk cId="1008124765" sldId="289"/>
            <ac:spMk id="10" creationId="{6E5B7241-CD11-97EC-5087-28585C184503}"/>
          </ac:spMkLst>
        </pc:spChg>
        <pc:spChg chg="mod">
          <ac:chgData name="Bommena, Shailaja" userId="S::shailajabommena@my.unt.edu::658fc042-07a8-4d1a-af17-ae8efe37370e" providerId="AD" clId="Web-{20473EE7-700E-43E3-9D3E-608D72981BAA}" dt="2023-12-06T17:46:46.374" v="31" actId="1076"/>
          <ac:spMkLst>
            <pc:docMk/>
            <pc:sldMk cId="1008124765" sldId="289"/>
            <ac:spMk id="13" creationId="{4BC0A3FF-8F05-5A32-5819-51B6C582E24E}"/>
          </ac:spMkLst>
        </pc:spChg>
        <pc:picChg chg="mod">
          <ac:chgData name="Bommena, Shailaja" userId="S::shailajabommena@my.unt.edu::658fc042-07a8-4d1a-af17-ae8efe37370e" providerId="AD" clId="Web-{20473EE7-700E-43E3-9D3E-608D72981BAA}" dt="2023-12-06T17:45:40.716" v="24" actId="1076"/>
          <ac:picMkLst>
            <pc:docMk/>
            <pc:sldMk cId="1008124765" sldId="289"/>
            <ac:picMk id="5" creationId="{6102A83A-F4EC-C1E9-DCFE-B53031642685}"/>
          </ac:picMkLst>
        </pc:picChg>
        <pc:picChg chg="add mod">
          <ac:chgData name="Bommena, Shailaja" userId="S::shailajabommena@my.unt.edu::658fc042-07a8-4d1a-af17-ae8efe37370e" providerId="AD" clId="Web-{20473EE7-700E-43E3-9D3E-608D72981BAA}" dt="2023-12-06T17:45:59.482" v="27" actId="14100"/>
          <ac:picMkLst>
            <pc:docMk/>
            <pc:sldMk cId="1008124765" sldId="289"/>
            <ac:picMk id="8" creationId="{02544473-A1C2-A505-DFB5-70509750AF3B}"/>
          </ac:picMkLst>
        </pc:picChg>
        <pc:picChg chg="mod">
          <ac:chgData name="Bommena, Shailaja" userId="S::shailajabommena@my.unt.edu::658fc042-07a8-4d1a-af17-ae8efe37370e" providerId="AD" clId="Web-{20473EE7-700E-43E3-9D3E-608D72981BAA}" dt="2023-12-06T17:45:05.339" v="19" actId="1076"/>
          <ac:picMkLst>
            <pc:docMk/>
            <pc:sldMk cId="1008124765" sldId="289"/>
            <ac:picMk id="3074" creationId="{326ACF3D-3428-670C-32EC-12B584FF2EA3}"/>
          </ac:picMkLst>
        </pc:picChg>
      </pc:sldChg>
    </pc:docChg>
  </pc:docChgLst>
  <pc:docChgLst>
    <pc:chgData name="Mahankali, Preethi" userId="S::preethimahankali@my.unt.edu::303e892c-09f9-44cc-b55f-4c19dc3e94dd" providerId="AD" clId="Web-{04B4F881-E451-477A-923A-238BFC2CB457}"/>
    <pc:docChg chg="delSld modSld">
      <pc:chgData name="Mahankali, Preethi" userId="S::preethimahankali@my.unt.edu::303e892c-09f9-44cc-b55f-4c19dc3e94dd" providerId="AD" clId="Web-{04B4F881-E451-477A-923A-238BFC2CB457}" dt="2023-12-04T19:21:57.931" v="167" actId="14100"/>
      <pc:docMkLst>
        <pc:docMk/>
      </pc:docMkLst>
      <pc:sldChg chg="del">
        <pc:chgData name="Mahankali, Preethi" userId="S::preethimahankali@my.unt.edu::303e892c-09f9-44cc-b55f-4c19dc3e94dd" providerId="AD" clId="Web-{04B4F881-E451-477A-923A-238BFC2CB457}" dt="2023-12-04T03:56:18.849" v="0"/>
        <pc:sldMkLst>
          <pc:docMk/>
          <pc:sldMk cId="1680756598" sldId="259"/>
        </pc:sldMkLst>
      </pc:sldChg>
      <pc:sldChg chg="addSp delSp modSp">
        <pc:chgData name="Mahankali, Preethi" userId="S::preethimahankali@my.unt.edu::303e892c-09f9-44cc-b55f-4c19dc3e94dd" providerId="AD" clId="Web-{04B4F881-E451-477A-923A-238BFC2CB457}" dt="2023-12-04T19:21:57.931" v="167" actId="14100"/>
        <pc:sldMkLst>
          <pc:docMk/>
          <pc:sldMk cId="1251872076" sldId="280"/>
        </pc:sldMkLst>
        <pc:spChg chg="mod">
          <ac:chgData name="Mahankali, Preethi" userId="S::preethimahankali@my.unt.edu::303e892c-09f9-44cc-b55f-4c19dc3e94dd" providerId="AD" clId="Web-{04B4F881-E451-477A-923A-238BFC2CB457}" dt="2023-12-04T19:21:57.931" v="167" actId="14100"/>
          <ac:spMkLst>
            <pc:docMk/>
            <pc:sldMk cId="1251872076" sldId="280"/>
            <ac:spMk id="3" creationId="{5907CAC5-E518-5B65-CCE1-91B2E65CCBDA}"/>
          </ac:spMkLst>
        </pc:spChg>
        <pc:spChg chg="add del">
          <ac:chgData name="Mahankali, Preethi" userId="S::preethimahankali@my.unt.edu::303e892c-09f9-44cc-b55f-4c19dc3e94dd" providerId="AD" clId="Web-{04B4F881-E451-477A-923A-238BFC2CB457}" dt="2023-12-04T19:09:38.422" v="68"/>
          <ac:spMkLst>
            <pc:docMk/>
            <pc:sldMk cId="1251872076" sldId="280"/>
            <ac:spMk id="4" creationId="{BDF0F4C2-0E89-FA8D-C8B5-38AD934BE390}"/>
          </ac:spMkLst>
        </pc:spChg>
        <pc:spChg chg="mod">
          <ac:chgData name="Mahankali, Preethi" userId="S::preethimahankali@my.unt.edu::303e892c-09f9-44cc-b55f-4c19dc3e94dd" providerId="AD" clId="Web-{04B4F881-E451-477A-923A-238BFC2CB457}" dt="2023-12-04T19:19:14.894" v="147" actId="14100"/>
          <ac:spMkLst>
            <pc:docMk/>
            <pc:sldMk cId="1251872076" sldId="280"/>
            <ac:spMk id="5" creationId="{602824C3-9733-7701-9000-C065C53938A7}"/>
          </ac:spMkLst>
        </pc:spChg>
        <pc:spChg chg="add mod">
          <ac:chgData name="Mahankali, Preethi" userId="S::preethimahankali@my.unt.edu::303e892c-09f9-44cc-b55f-4c19dc3e94dd" providerId="AD" clId="Web-{04B4F881-E451-477A-923A-238BFC2CB457}" dt="2023-12-04T19:20:10.443" v="159" actId="14100"/>
          <ac:spMkLst>
            <pc:docMk/>
            <pc:sldMk cId="1251872076" sldId="280"/>
            <ac:spMk id="6" creationId="{2189E4C1-B2D3-BD2D-7BE3-A9B3D24BC2DE}"/>
          </ac:spMkLst>
        </pc:spChg>
        <pc:spChg chg="del">
          <ac:chgData name="Mahankali, Preethi" userId="S::preethimahankali@my.unt.edu::303e892c-09f9-44cc-b55f-4c19dc3e94dd" providerId="AD" clId="Web-{04B4F881-E451-477A-923A-238BFC2CB457}" dt="2023-12-04T19:20:54.476" v="160"/>
          <ac:spMkLst>
            <pc:docMk/>
            <pc:sldMk cId="1251872076" sldId="280"/>
            <ac:spMk id="13" creationId="{4BC0A3FF-8F05-5A32-5819-51B6C582E24E}"/>
          </ac:spMkLst>
        </pc:spChg>
        <pc:spChg chg="del">
          <ac:chgData name="Mahankali, Preethi" userId="S::preethimahankali@my.unt.edu::303e892c-09f9-44cc-b55f-4c19dc3e94dd" providerId="AD" clId="Web-{04B4F881-E451-477A-923A-238BFC2CB457}" dt="2023-12-04T19:21:10.039" v="162"/>
          <ac:spMkLst>
            <pc:docMk/>
            <pc:sldMk cId="1251872076" sldId="280"/>
            <ac:spMk id="15" creationId="{91AEC185-B2C3-0408-A110-748BC8AEDCA5}"/>
          </ac:spMkLst>
        </pc:spChg>
        <pc:picChg chg="mod">
          <ac:chgData name="Mahankali, Preethi" userId="S::preethimahankali@my.unt.edu::303e892c-09f9-44cc-b55f-4c19dc3e94dd" providerId="AD" clId="Web-{04B4F881-E451-477A-923A-238BFC2CB457}" dt="2023-12-04T19:21:33.290" v="166" actId="14100"/>
          <ac:picMkLst>
            <pc:docMk/>
            <pc:sldMk cId="1251872076" sldId="280"/>
            <ac:picMk id="2" creationId="{40D6E907-FC77-C970-8F08-1567F6566588}"/>
          </ac:picMkLst>
        </pc:picChg>
        <pc:picChg chg="add mod">
          <ac:chgData name="Mahankali, Preethi" userId="S::preethimahankali@my.unt.edu::303e892c-09f9-44cc-b55f-4c19dc3e94dd" providerId="AD" clId="Web-{04B4F881-E451-477A-923A-238BFC2CB457}" dt="2023-12-04T19:21:23.821" v="164" actId="14100"/>
          <ac:picMkLst>
            <pc:docMk/>
            <pc:sldMk cId="1251872076" sldId="280"/>
            <ac:picMk id="9" creationId="{A5E99B17-D178-168B-A780-4B390B94155E}"/>
          </ac:picMkLst>
        </pc:picChg>
        <pc:picChg chg="mod">
          <ac:chgData name="Mahankali, Preethi" userId="S::preethimahankali@my.unt.edu::303e892c-09f9-44cc-b55f-4c19dc3e94dd" providerId="AD" clId="Web-{04B4F881-E451-477A-923A-238BFC2CB457}" dt="2023-12-04T19:19:50.068" v="153" actId="14100"/>
          <ac:picMkLst>
            <pc:docMk/>
            <pc:sldMk cId="1251872076" sldId="280"/>
            <ac:picMk id="3074" creationId="{326ACF3D-3428-670C-32EC-12B584FF2EA3}"/>
          </ac:picMkLst>
        </pc:picChg>
      </pc:sldChg>
      <pc:sldChg chg="del">
        <pc:chgData name="Mahankali, Preethi" userId="S::preethimahankali@my.unt.edu::303e892c-09f9-44cc-b55f-4c19dc3e94dd" providerId="AD" clId="Web-{04B4F881-E451-477A-923A-238BFC2CB457}" dt="2023-12-04T04:01:22.139" v="60"/>
        <pc:sldMkLst>
          <pc:docMk/>
          <pc:sldMk cId="3253563085" sldId="284"/>
        </pc:sldMkLst>
      </pc:sldChg>
      <pc:sldChg chg="del">
        <pc:chgData name="Mahankali, Preethi" userId="S::preethimahankali@my.unt.edu::303e892c-09f9-44cc-b55f-4c19dc3e94dd" providerId="AD" clId="Web-{04B4F881-E451-477A-923A-238BFC2CB457}" dt="2023-12-04T04:01:42.906" v="61"/>
        <pc:sldMkLst>
          <pc:docMk/>
          <pc:sldMk cId="3988979415" sldId="285"/>
        </pc:sldMkLst>
      </pc:sldChg>
      <pc:sldChg chg="addSp modSp">
        <pc:chgData name="Mahankali, Preethi" userId="S::preethimahankali@my.unt.edu::303e892c-09f9-44cc-b55f-4c19dc3e94dd" providerId="AD" clId="Web-{04B4F881-E451-477A-923A-238BFC2CB457}" dt="2023-12-04T03:59:40.105" v="59" actId="20577"/>
        <pc:sldMkLst>
          <pc:docMk/>
          <pc:sldMk cId="3415995930" sldId="298"/>
        </pc:sldMkLst>
        <pc:spChg chg="add mod">
          <ac:chgData name="Mahankali, Preethi" userId="S::preethimahankali@my.unt.edu::303e892c-09f9-44cc-b55f-4c19dc3e94dd" providerId="AD" clId="Web-{04B4F881-E451-477A-923A-238BFC2CB457}" dt="2023-12-04T03:59:40.105" v="59" actId="20577"/>
          <ac:spMkLst>
            <pc:docMk/>
            <pc:sldMk cId="3415995930" sldId="298"/>
            <ac:spMk id="3" creationId="{A7899316-E639-79A1-FB55-3FE582C68D27}"/>
          </ac:spMkLst>
        </pc:spChg>
      </pc:sldChg>
    </pc:docChg>
  </pc:docChgLst>
  <pc:docChgLst>
    <pc:chgData name="Syeda, Tamanna Fatima" userId="S::tamannafatimasyeda@my.unt.edu::e63effc8-b168-499c-b153-1cce86d18a50" providerId="AD" clId="Web-{AFE016A8-CC50-4EB4-AB2D-7049849F1B0D}"/>
    <pc:docChg chg="modSld">
      <pc:chgData name="Syeda, Tamanna Fatima" userId="S::tamannafatimasyeda@my.unt.edu::e63effc8-b168-499c-b153-1cce86d18a50" providerId="AD" clId="Web-{AFE016A8-CC50-4EB4-AB2D-7049849F1B0D}" dt="2023-12-08T17:51:39.650" v="86" actId="1076"/>
      <pc:docMkLst>
        <pc:docMk/>
      </pc:docMkLst>
      <pc:sldChg chg="modSp">
        <pc:chgData name="Syeda, Tamanna Fatima" userId="S::tamannafatimasyeda@my.unt.edu::e63effc8-b168-499c-b153-1cce86d18a50" providerId="AD" clId="Web-{AFE016A8-CC50-4EB4-AB2D-7049849F1B0D}" dt="2023-12-08T17:44:34.542" v="0" actId="1076"/>
        <pc:sldMkLst>
          <pc:docMk/>
          <pc:sldMk cId="2819011506" sldId="268"/>
        </pc:sldMkLst>
        <pc:spChg chg="mod">
          <ac:chgData name="Syeda, Tamanna Fatima" userId="S::tamannafatimasyeda@my.unt.edu::e63effc8-b168-499c-b153-1cce86d18a50" providerId="AD" clId="Web-{AFE016A8-CC50-4EB4-AB2D-7049849F1B0D}" dt="2023-12-08T17:44:34.542" v="0" actId="1076"/>
          <ac:spMkLst>
            <pc:docMk/>
            <pc:sldMk cId="2819011506" sldId="268"/>
            <ac:spMk id="2" creationId="{DA9CE28B-BAEB-AFED-26D4-501334C9DCA3}"/>
          </ac:spMkLst>
        </pc:spChg>
      </pc:sldChg>
      <pc:sldChg chg="modSp">
        <pc:chgData name="Syeda, Tamanna Fatima" userId="S::tamannafatimasyeda@my.unt.edu::e63effc8-b168-499c-b153-1cce86d18a50" providerId="AD" clId="Web-{AFE016A8-CC50-4EB4-AB2D-7049849F1B0D}" dt="2023-12-08T17:44:45.964" v="2" actId="20577"/>
        <pc:sldMkLst>
          <pc:docMk/>
          <pc:sldMk cId="3421319322" sldId="277"/>
        </pc:sldMkLst>
        <pc:spChg chg="mod">
          <ac:chgData name="Syeda, Tamanna Fatima" userId="S::tamannafatimasyeda@my.unt.edu::e63effc8-b168-499c-b153-1cce86d18a50" providerId="AD" clId="Web-{AFE016A8-CC50-4EB4-AB2D-7049849F1B0D}" dt="2023-12-08T17:44:45.964" v="2" actId="20577"/>
          <ac:spMkLst>
            <pc:docMk/>
            <pc:sldMk cId="3421319322" sldId="277"/>
            <ac:spMk id="11" creationId="{C9A61953-5664-F136-DC4C-68A6801615D4}"/>
          </ac:spMkLst>
        </pc:spChg>
      </pc:sldChg>
      <pc:sldChg chg="addSp delSp modSp">
        <pc:chgData name="Syeda, Tamanna Fatima" userId="S::tamannafatimasyeda@my.unt.edu::e63effc8-b168-499c-b153-1cce86d18a50" providerId="AD" clId="Web-{AFE016A8-CC50-4EB4-AB2D-7049849F1B0D}" dt="2023-12-08T17:49:35.240" v="58" actId="1076"/>
        <pc:sldMkLst>
          <pc:docMk/>
          <pc:sldMk cId="1345488943" sldId="288"/>
        </pc:sldMkLst>
        <pc:spChg chg="mod ord">
          <ac:chgData name="Syeda, Tamanna Fatima" userId="S::tamannafatimasyeda@my.unt.edu::e63effc8-b168-499c-b153-1cce86d18a50" providerId="AD" clId="Web-{AFE016A8-CC50-4EB4-AB2D-7049849F1B0D}" dt="2023-12-08T17:49:35.240" v="58" actId="1076"/>
          <ac:spMkLst>
            <pc:docMk/>
            <pc:sldMk cId="1345488943" sldId="288"/>
            <ac:spMk id="3" creationId="{5907CAC5-E518-5B65-CCE1-91B2E65CCBDA}"/>
          </ac:spMkLst>
        </pc:spChg>
        <pc:spChg chg="add del">
          <ac:chgData name="Syeda, Tamanna Fatima" userId="S::tamannafatimasyeda@my.unt.edu::e63effc8-b168-499c-b153-1cce86d18a50" providerId="AD" clId="Web-{AFE016A8-CC50-4EB4-AB2D-7049849F1B0D}" dt="2023-12-08T17:48:32.831" v="43"/>
          <ac:spMkLst>
            <pc:docMk/>
            <pc:sldMk cId="1345488943" sldId="288"/>
            <ac:spMk id="5" creationId="{1F3D0E4B-BC84-8FE2-E2F7-7C80E1B2CB44}"/>
          </ac:spMkLst>
        </pc:spChg>
        <pc:spChg chg="mod">
          <ac:chgData name="Syeda, Tamanna Fatima" userId="S::tamannafatimasyeda@my.unt.edu::e63effc8-b168-499c-b153-1cce86d18a50" providerId="AD" clId="Web-{AFE016A8-CC50-4EB4-AB2D-7049849F1B0D}" dt="2023-12-08T17:45:43.998" v="17" actId="1076"/>
          <ac:spMkLst>
            <pc:docMk/>
            <pc:sldMk cId="1345488943" sldId="288"/>
            <ac:spMk id="8" creationId="{F1A74E53-7C84-5ED4-06C4-832CA6FAB19A}"/>
          </ac:spMkLst>
        </pc:spChg>
        <pc:spChg chg="add">
          <ac:chgData name="Syeda, Tamanna Fatima" userId="S::tamannafatimasyeda@my.unt.edu::e63effc8-b168-499c-b153-1cce86d18a50" providerId="AD" clId="Web-{AFE016A8-CC50-4EB4-AB2D-7049849F1B0D}" dt="2023-12-08T17:48:37.706" v="48"/>
          <ac:spMkLst>
            <pc:docMk/>
            <pc:sldMk cId="1345488943" sldId="288"/>
            <ac:spMk id="11" creationId="{BCFEADB3-D157-29AE-B36F-9F01E3AC97BE}"/>
          </ac:spMkLst>
        </pc:spChg>
        <pc:picChg chg="mod">
          <ac:chgData name="Syeda, Tamanna Fatima" userId="S::tamannafatimasyeda@my.unt.edu::e63effc8-b168-499c-b153-1cce86d18a50" providerId="AD" clId="Web-{AFE016A8-CC50-4EB4-AB2D-7049849F1B0D}" dt="2023-12-08T17:45:38.685" v="16" actId="1076"/>
          <ac:picMkLst>
            <pc:docMk/>
            <pc:sldMk cId="1345488943" sldId="288"/>
            <ac:picMk id="2" creationId="{31FFAE02-1F7B-AC5E-9A9C-788EADBF19EF}"/>
          </ac:picMkLst>
        </pc:picChg>
        <pc:picChg chg="add del">
          <ac:chgData name="Syeda, Tamanna Fatima" userId="S::tamannafatimasyeda@my.unt.edu::e63effc8-b168-499c-b153-1cce86d18a50" providerId="AD" clId="Web-{AFE016A8-CC50-4EB4-AB2D-7049849F1B0D}" dt="2023-12-08T17:48:32.831" v="42"/>
          <ac:picMkLst>
            <pc:docMk/>
            <pc:sldMk cId="1345488943" sldId="288"/>
            <ac:picMk id="9" creationId="{D42B3140-268D-5369-43C9-6CE3948F4DEB}"/>
          </ac:picMkLst>
        </pc:picChg>
        <pc:picChg chg="add">
          <ac:chgData name="Syeda, Tamanna Fatima" userId="S::tamannafatimasyeda@my.unt.edu::e63effc8-b168-499c-b153-1cce86d18a50" providerId="AD" clId="Web-{AFE016A8-CC50-4EB4-AB2D-7049849F1B0D}" dt="2023-12-08T17:48:37.722" v="49"/>
          <ac:picMkLst>
            <pc:docMk/>
            <pc:sldMk cId="1345488943" sldId="288"/>
            <ac:picMk id="13" creationId="{FE03FBFE-6B0A-15D5-4C71-2CA4ED6CB706}"/>
          </ac:picMkLst>
        </pc:picChg>
      </pc:sldChg>
      <pc:sldChg chg="addSp delSp modSp">
        <pc:chgData name="Syeda, Tamanna Fatima" userId="S::tamannafatimasyeda@my.unt.edu::e63effc8-b168-499c-b153-1cce86d18a50" providerId="AD" clId="Web-{AFE016A8-CC50-4EB4-AB2D-7049849F1B0D}" dt="2023-12-08T17:51:20.212" v="85" actId="14100"/>
        <pc:sldMkLst>
          <pc:docMk/>
          <pc:sldMk cId="2312468060" sldId="294"/>
        </pc:sldMkLst>
        <pc:spChg chg="add del mod">
          <ac:chgData name="Syeda, Tamanna Fatima" userId="S::tamannafatimasyeda@my.unt.edu::e63effc8-b168-499c-b153-1cce86d18a50" providerId="AD" clId="Web-{AFE016A8-CC50-4EB4-AB2D-7049849F1B0D}" dt="2023-12-08T17:50:58.539" v="77"/>
          <ac:spMkLst>
            <pc:docMk/>
            <pc:sldMk cId="2312468060" sldId="294"/>
            <ac:spMk id="2" creationId="{6FB2191A-458C-A19B-F9EA-4597EDADF36F}"/>
          </ac:spMkLst>
        </pc:spChg>
        <pc:spChg chg="add del">
          <ac:chgData name="Syeda, Tamanna Fatima" userId="S::tamannafatimasyeda@my.unt.edu::e63effc8-b168-499c-b153-1cce86d18a50" providerId="AD" clId="Web-{AFE016A8-CC50-4EB4-AB2D-7049849F1B0D}" dt="2023-12-08T17:50:41.976" v="70"/>
          <ac:spMkLst>
            <pc:docMk/>
            <pc:sldMk cId="2312468060" sldId="294"/>
            <ac:spMk id="5" creationId="{D98276FA-4D1C-EEF8-6D14-EDC076F06C82}"/>
          </ac:spMkLst>
        </pc:spChg>
        <pc:spChg chg="mod">
          <ac:chgData name="Syeda, Tamanna Fatima" userId="S::tamannafatimasyeda@my.unt.edu::e63effc8-b168-499c-b153-1cce86d18a50" providerId="AD" clId="Web-{AFE016A8-CC50-4EB4-AB2D-7049849F1B0D}" dt="2023-12-08T17:51:20.212" v="85" actId="14100"/>
          <ac:spMkLst>
            <pc:docMk/>
            <pc:sldMk cId="2312468060" sldId="294"/>
            <ac:spMk id="9" creationId="{927FA8B1-A132-1452-AC18-48BA5C86957E}"/>
          </ac:spMkLst>
        </pc:spChg>
        <pc:picChg chg="add del">
          <ac:chgData name="Syeda, Tamanna Fatima" userId="S::tamannafatimasyeda@my.unt.edu::e63effc8-b168-499c-b153-1cce86d18a50" providerId="AD" clId="Web-{AFE016A8-CC50-4EB4-AB2D-7049849F1B0D}" dt="2023-12-08T17:50:41.976" v="69"/>
          <ac:picMkLst>
            <pc:docMk/>
            <pc:sldMk cId="2312468060" sldId="294"/>
            <ac:picMk id="8" creationId="{DF4C1180-38C1-D947-DA3A-0C65241AD5BF}"/>
          </ac:picMkLst>
        </pc:picChg>
      </pc:sldChg>
      <pc:sldChg chg="modSp">
        <pc:chgData name="Syeda, Tamanna Fatima" userId="S::tamannafatimasyeda@my.unt.edu::e63effc8-b168-499c-b153-1cce86d18a50" providerId="AD" clId="Web-{AFE016A8-CC50-4EB4-AB2D-7049849F1B0D}" dt="2023-12-08T17:50:17.585" v="60" actId="1076"/>
        <pc:sldMkLst>
          <pc:docMk/>
          <pc:sldMk cId="3415995930" sldId="298"/>
        </pc:sldMkLst>
        <pc:spChg chg="mod">
          <ac:chgData name="Syeda, Tamanna Fatima" userId="S::tamannafatimasyeda@my.unt.edu::e63effc8-b168-499c-b153-1cce86d18a50" providerId="AD" clId="Web-{AFE016A8-CC50-4EB4-AB2D-7049849F1B0D}" dt="2023-12-08T17:50:17.585" v="60" actId="1076"/>
          <ac:spMkLst>
            <pc:docMk/>
            <pc:sldMk cId="3415995930" sldId="298"/>
            <ac:spMk id="3" creationId="{A7899316-E639-79A1-FB55-3FE582C68D27}"/>
          </ac:spMkLst>
        </pc:spChg>
      </pc:sldChg>
      <pc:sldChg chg="modSp">
        <pc:chgData name="Syeda, Tamanna Fatima" userId="S::tamannafatimasyeda@my.unt.edu::e63effc8-b168-499c-b153-1cce86d18a50" providerId="AD" clId="Web-{AFE016A8-CC50-4EB4-AB2D-7049849F1B0D}" dt="2023-12-08T17:51:39.650" v="86" actId="1076"/>
        <pc:sldMkLst>
          <pc:docMk/>
          <pc:sldMk cId="1740693697" sldId="299"/>
        </pc:sldMkLst>
        <pc:spChg chg="mod">
          <ac:chgData name="Syeda, Tamanna Fatima" userId="S::tamannafatimasyeda@my.unt.edu::e63effc8-b168-499c-b153-1cce86d18a50" providerId="AD" clId="Web-{AFE016A8-CC50-4EB4-AB2D-7049849F1B0D}" dt="2023-12-08T17:51:39.650" v="86" actId="1076"/>
          <ac:spMkLst>
            <pc:docMk/>
            <pc:sldMk cId="1740693697" sldId="299"/>
            <ac:spMk id="8" creationId="{CD793594-F63B-F9C3-21A2-834D2A02631C}"/>
          </ac:spMkLst>
        </pc:spChg>
      </pc:sldChg>
      <pc:sldChg chg="modSp">
        <pc:chgData name="Syeda, Tamanna Fatima" userId="S::tamannafatimasyeda@my.unt.edu::e63effc8-b168-499c-b153-1cce86d18a50" providerId="AD" clId="Web-{AFE016A8-CC50-4EB4-AB2D-7049849F1B0D}" dt="2023-12-08T17:49:49.709" v="59" actId="1076"/>
        <pc:sldMkLst>
          <pc:docMk/>
          <pc:sldMk cId="1320748406" sldId="300"/>
        </pc:sldMkLst>
        <pc:spChg chg="mod">
          <ac:chgData name="Syeda, Tamanna Fatima" userId="S::tamannafatimasyeda@my.unt.edu::e63effc8-b168-499c-b153-1cce86d18a50" providerId="AD" clId="Web-{AFE016A8-CC50-4EB4-AB2D-7049849F1B0D}" dt="2023-12-08T17:49:49.709" v="59" actId="1076"/>
          <ac:spMkLst>
            <pc:docMk/>
            <pc:sldMk cId="1320748406" sldId="300"/>
            <ac:spMk id="17" creationId="{FDE05CCE-5B64-E23B-D088-10F9D03B5ECA}"/>
          </ac:spMkLst>
        </pc:spChg>
      </pc:sldChg>
      <pc:sldChg chg="addSp delSp modSp">
        <pc:chgData name="Syeda, Tamanna Fatima" userId="S::tamannafatimasyeda@my.unt.edu::e63effc8-b168-499c-b153-1cce86d18a50" providerId="AD" clId="Web-{AFE016A8-CC50-4EB4-AB2D-7049849F1B0D}" dt="2023-12-08T17:49:16.489" v="57"/>
        <pc:sldMkLst>
          <pc:docMk/>
          <pc:sldMk cId="2549357027" sldId="301"/>
        </pc:sldMkLst>
        <pc:spChg chg="mod ord">
          <ac:chgData name="Syeda, Tamanna Fatima" userId="S::tamannafatimasyeda@my.unt.edu::e63effc8-b168-499c-b153-1cce86d18a50" providerId="AD" clId="Web-{AFE016A8-CC50-4EB4-AB2D-7049849F1B0D}" dt="2023-12-08T17:49:14.473" v="55"/>
          <ac:spMkLst>
            <pc:docMk/>
            <pc:sldMk cId="2549357027" sldId="301"/>
            <ac:spMk id="3" creationId="{5907CAC5-E518-5B65-CCE1-91B2E65CCBDA}"/>
          </ac:spMkLst>
        </pc:spChg>
        <pc:spChg chg="add mod">
          <ac:chgData name="Syeda, Tamanna Fatima" userId="S::tamannafatimasyeda@my.unt.edu::e63effc8-b168-499c-b153-1cce86d18a50" providerId="AD" clId="Web-{AFE016A8-CC50-4EB4-AB2D-7049849F1B0D}" dt="2023-12-08T17:45:33.013" v="15" actId="1076"/>
          <ac:spMkLst>
            <pc:docMk/>
            <pc:sldMk cId="2549357027" sldId="301"/>
            <ac:spMk id="4" creationId="{6238325E-AEB4-5DE5-75C8-0389B6C69796}"/>
          </ac:spMkLst>
        </pc:spChg>
        <pc:spChg chg="add">
          <ac:chgData name="Syeda, Tamanna Fatima" userId="S::tamannafatimasyeda@my.unt.edu::e63effc8-b168-499c-b153-1cce86d18a50" providerId="AD" clId="Web-{AFE016A8-CC50-4EB4-AB2D-7049849F1B0D}" dt="2023-12-08T17:49:16.489" v="56"/>
          <ac:spMkLst>
            <pc:docMk/>
            <pc:sldMk cId="2549357027" sldId="301"/>
            <ac:spMk id="6" creationId="{CB9272F0-A353-2C4F-9A18-3380EC9E7301}"/>
          </ac:spMkLst>
        </pc:spChg>
        <pc:spChg chg="del mod">
          <ac:chgData name="Syeda, Tamanna Fatima" userId="S::tamannafatimasyeda@my.unt.edu::e63effc8-b168-499c-b153-1cce86d18a50" providerId="AD" clId="Web-{AFE016A8-CC50-4EB4-AB2D-7049849F1B0D}" dt="2023-12-08T17:45:19.012" v="12"/>
          <ac:spMkLst>
            <pc:docMk/>
            <pc:sldMk cId="2549357027" sldId="301"/>
            <ac:spMk id="8" creationId="{F1A74E53-7C84-5ED4-06C4-832CA6FAB19A}"/>
          </ac:spMkLst>
        </pc:spChg>
        <pc:picChg chg="mod">
          <ac:chgData name="Syeda, Tamanna Fatima" userId="S::tamannafatimasyeda@my.unt.edu::e63effc8-b168-499c-b153-1cce86d18a50" providerId="AD" clId="Web-{AFE016A8-CC50-4EB4-AB2D-7049849F1B0D}" dt="2023-12-08T17:45:22.747" v="13" actId="1076"/>
          <ac:picMkLst>
            <pc:docMk/>
            <pc:sldMk cId="2549357027" sldId="301"/>
            <ac:picMk id="2" creationId="{1960D484-581A-546A-132B-AD1141565BF0}"/>
          </ac:picMkLst>
        </pc:picChg>
        <pc:picChg chg="add">
          <ac:chgData name="Syeda, Tamanna Fatima" userId="S::tamannafatimasyeda@my.unt.edu::e63effc8-b168-499c-b153-1cce86d18a50" providerId="AD" clId="Web-{AFE016A8-CC50-4EB4-AB2D-7049849F1B0D}" dt="2023-12-08T17:49:16.489" v="57"/>
          <ac:picMkLst>
            <pc:docMk/>
            <pc:sldMk cId="2549357027" sldId="301"/>
            <ac:picMk id="10" creationId="{0BEE924D-6796-F7BE-377F-78AF6CDF4CCE}"/>
          </ac:picMkLst>
        </pc:picChg>
      </pc:sldChg>
      <pc:sldChg chg="addSp delSp modSp">
        <pc:chgData name="Syeda, Tamanna Fatima" userId="S::tamannafatimasyeda@my.unt.edu::e63effc8-b168-499c-b153-1cce86d18a50" providerId="AD" clId="Web-{AFE016A8-CC50-4EB4-AB2D-7049849F1B0D}" dt="2023-12-08T17:47:45.298" v="32"/>
        <pc:sldMkLst>
          <pc:docMk/>
          <pc:sldMk cId="3946620411" sldId="303"/>
        </pc:sldMkLst>
        <pc:spChg chg="del mod">
          <ac:chgData name="Syeda, Tamanna Fatima" userId="S::tamannafatimasyeda@my.unt.edu::e63effc8-b168-499c-b153-1cce86d18a50" providerId="AD" clId="Web-{AFE016A8-CC50-4EB4-AB2D-7049849F1B0D}" dt="2023-12-08T17:47:45.298" v="32"/>
          <ac:spMkLst>
            <pc:docMk/>
            <pc:sldMk cId="3946620411" sldId="303"/>
            <ac:spMk id="3" creationId="{5907CAC5-E518-5B65-CCE1-91B2E65CCBDA}"/>
          </ac:spMkLst>
        </pc:spChg>
        <pc:spChg chg="add">
          <ac:chgData name="Syeda, Tamanna Fatima" userId="S::tamannafatimasyeda@my.unt.edu::e63effc8-b168-499c-b153-1cce86d18a50" providerId="AD" clId="Web-{AFE016A8-CC50-4EB4-AB2D-7049849F1B0D}" dt="2023-12-08T17:47:32.079" v="29"/>
          <ac:spMkLst>
            <pc:docMk/>
            <pc:sldMk cId="3946620411" sldId="303"/>
            <ac:spMk id="5" creationId="{9C691250-A2B6-8199-80C1-F9BF71A2EC79}"/>
          </ac:spMkLst>
        </pc:spChg>
        <pc:spChg chg="mod">
          <ac:chgData name="Syeda, Tamanna Fatima" userId="S::tamannafatimasyeda@my.unt.edu::e63effc8-b168-499c-b153-1cce86d18a50" providerId="AD" clId="Web-{AFE016A8-CC50-4EB4-AB2D-7049849F1B0D}" dt="2023-12-08T17:46:55.578" v="27" actId="1076"/>
          <ac:spMkLst>
            <pc:docMk/>
            <pc:sldMk cId="3946620411" sldId="303"/>
            <ac:spMk id="8" creationId="{F1A74E53-7C84-5ED4-06C4-832CA6FAB19A}"/>
          </ac:spMkLst>
        </pc:spChg>
        <pc:picChg chg="mod">
          <ac:chgData name="Syeda, Tamanna Fatima" userId="S::tamannafatimasyeda@my.unt.edu::e63effc8-b168-499c-b153-1cce86d18a50" providerId="AD" clId="Web-{AFE016A8-CC50-4EB4-AB2D-7049849F1B0D}" dt="2023-12-08T17:46:50.922" v="26" actId="1076"/>
          <ac:picMkLst>
            <pc:docMk/>
            <pc:sldMk cId="3946620411" sldId="303"/>
            <ac:picMk id="4" creationId="{7B3F2AE0-33B6-752D-F633-27592557BABD}"/>
          </ac:picMkLst>
        </pc:picChg>
        <pc:picChg chg="add">
          <ac:chgData name="Syeda, Tamanna Fatima" userId="S::tamannafatimasyeda@my.unt.edu::e63effc8-b168-499c-b153-1cce86d18a50" providerId="AD" clId="Web-{AFE016A8-CC50-4EB4-AB2D-7049849F1B0D}" dt="2023-12-08T17:47:32.095" v="30"/>
          <ac:picMkLst>
            <pc:docMk/>
            <pc:sldMk cId="3946620411" sldId="303"/>
            <ac:picMk id="9" creationId="{BE18D2D4-08F6-89DF-4319-EFE22F0A5D24}"/>
          </ac:picMkLst>
        </pc:picChg>
      </pc:sldChg>
    </pc:docChg>
  </pc:docChgLst>
  <pc:docChgLst>
    <pc:chgData name="Bommena, Shailaja" userId="S::shailajabommena@my.unt.edu::658fc042-07a8-4d1a-af17-ae8efe37370e" providerId="AD" clId="Web-{2FE4C3E5-C7B0-4432-961B-E31C5BE48A5F}"/>
    <pc:docChg chg="addSld delSld modSld">
      <pc:chgData name="Bommena, Shailaja" userId="S::shailajabommena@my.unt.edu::658fc042-07a8-4d1a-af17-ae8efe37370e" providerId="AD" clId="Web-{2FE4C3E5-C7B0-4432-961B-E31C5BE48A5F}" dt="2023-12-06T19:08:33.385" v="165" actId="1076"/>
      <pc:docMkLst>
        <pc:docMk/>
      </pc:docMkLst>
      <pc:sldChg chg="modSp">
        <pc:chgData name="Bommena, Shailaja" userId="S::shailajabommena@my.unt.edu::658fc042-07a8-4d1a-af17-ae8efe37370e" providerId="AD" clId="Web-{2FE4C3E5-C7B0-4432-961B-E31C5BE48A5F}" dt="2023-12-06T18:57:25.444" v="105" actId="1076"/>
        <pc:sldMkLst>
          <pc:docMk/>
          <pc:sldMk cId="325869247" sldId="291"/>
        </pc:sldMkLst>
        <pc:spChg chg="mod">
          <ac:chgData name="Bommena, Shailaja" userId="S::shailajabommena@my.unt.edu::658fc042-07a8-4d1a-af17-ae8efe37370e" providerId="AD" clId="Web-{2FE4C3E5-C7B0-4432-961B-E31C5BE48A5F}" dt="2023-12-06T18:57:21.225" v="104" actId="1076"/>
          <ac:spMkLst>
            <pc:docMk/>
            <pc:sldMk cId="325869247" sldId="291"/>
            <ac:spMk id="2" creationId="{F9A11E28-F4C5-5D07-2BFA-28A95714D2A3}"/>
          </ac:spMkLst>
        </pc:spChg>
        <pc:picChg chg="mod">
          <ac:chgData name="Bommena, Shailaja" userId="S::shailajabommena@my.unt.edu::658fc042-07a8-4d1a-af17-ae8efe37370e" providerId="AD" clId="Web-{2FE4C3E5-C7B0-4432-961B-E31C5BE48A5F}" dt="2023-12-06T18:57:25.444" v="105" actId="1076"/>
          <ac:picMkLst>
            <pc:docMk/>
            <pc:sldMk cId="325869247" sldId="291"/>
            <ac:picMk id="1026" creationId="{9C78BAF4-CEBC-2CA8-A744-62B85E1D194A}"/>
          </ac:picMkLst>
        </pc:picChg>
      </pc:sldChg>
      <pc:sldChg chg="addSp delSp modSp">
        <pc:chgData name="Bommena, Shailaja" userId="S::shailajabommena@my.unt.edu::658fc042-07a8-4d1a-af17-ae8efe37370e" providerId="AD" clId="Web-{2FE4C3E5-C7B0-4432-961B-E31C5BE48A5F}" dt="2023-12-06T19:08:33.385" v="165" actId="1076"/>
        <pc:sldMkLst>
          <pc:docMk/>
          <pc:sldMk cId="1320748406" sldId="300"/>
        </pc:sldMkLst>
        <pc:spChg chg="mod">
          <ac:chgData name="Bommena, Shailaja" userId="S::shailajabommena@my.unt.edu::658fc042-07a8-4d1a-af17-ae8efe37370e" providerId="AD" clId="Web-{2FE4C3E5-C7B0-4432-961B-E31C5BE48A5F}" dt="2023-12-06T18:38:32.442" v="58" actId="20577"/>
          <ac:spMkLst>
            <pc:docMk/>
            <pc:sldMk cId="1320748406" sldId="300"/>
            <ac:spMk id="4" creationId="{01EE3080-F19B-4C28-5FE4-995EDEB0E3AC}"/>
          </ac:spMkLst>
        </pc:spChg>
        <pc:spChg chg="add mod">
          <ac:chgData name="Bommena, Shailaja" userId="S::shailajabommena@my.unt.edu::658fc042-07a8-4d1a-af17-ae8efe37370e" providerId="AD" clId="Web-{2FE4C3E5-C7B0-4432-961B-E31C5BE48A5F}" dt="2023-12-06T18:56:17.020" v="102" actId="1076"/>
          <ac:spMkLst>
            <pc:docMk/>
            <pc:sldMk cId="1320748406" sldId="300"/>
            <ac:spMk id="10" creationId="{C30B4342-7333-E29A-077A-065D40A49337}"/>
          </ac:spMkLst>
        </pc:spChg>
        <pc:spChg chg="del mod">
          <ac:chgData name="Bommena, Shailaja" userId="S::shailajabommena@my.unt.edu::658fc042-07a8-4d1a-af17-ae8efe37370e" providerId="AD" clId="Web-{2FE4C3E5-C7B0-4432-961B-E31C5BE48A5F}" dt="2023-12-06T18:28:55.785" v="4"/>
          <ac:spMkLst>
            <pc:docMk/>
            <pc:sldMk cId="1320748406" sldId="300"/>
            <ac:spMk id="12" creationId="{E068C378-3CC2-2BA2-0273-20D3B234C9C7}"/>
          </ac:spMkLst>
        </pc:spChg>
        <pc:spChg chg="add mod">
          <ac:chgData name="Bommena, Shailaja" userId="S::shailajabommena@my.unt.edu::658fc042-07a8-4d1a-af17-ae8efe37370e" providerId="AD" clId="Web-{2FE4C3E5-C7B0-4432-961B-E31C5BE48A5F}" dt="2023-12-06T18:55:36.972" v="93" actId="20577"/>
          <ac:spMkLst>
            <pc:docMk/>
            <pc:sldMk cId="1320748406" sldId="300"/>
            <ac:spMk id="14" creationId="{B78A4AAE-27FB-AD99-8EA3-AEF591D48EB0}"/>
          </ac:spMkLst>
        </pc:spChg>
        <pc:spChg chg="add mod">
          <ac:chgData name="Bommena, Shailaja" userId="S::shailajabommena@my.unt.edu::658fc042-07a8-4d1a-af17-ae8efe37370e" providerId="AD" clId="Web-{2FE4C3E5-C7B0-4432-961B-E31C5BE48A5F}" dt="2023-12-06T18:56:05.691" v="101" actId="20577"/>
          <ac:spMkLst>
            <pc:docMk/>
            <pc:sldMk cId="1320748406" sldId="300"/>
            <ac:spMk id="17" creationId="{FDE05CCE-5B64-E23B-D088-10F9D03B5ECA}"/>
          </ac:spMkLst>
        </pc:spChg>
        <pc:picChg chg="del">
          <ac:chgData name="Bommena, Shailaja" userId="S::shailajabommena@my.unt.edu::658fc042-07a8-4d1a-af17-ae8efe37370e" providerId="AD" clId="Web-{2FE4C3E5-C7B0-4432-961B-E31C5BE48A5F}" dt="2023-12-06T18:28:19.799" v="0"/>
          <ac:picMkLst>
            <pc:docMk/>
            <pc:sldMk cId="1320748406" sldId="300"/>
            <ac:picMk id="5" creationId="{6102A83A-F4EC-C1E9-DCFE-B53031642685}"/>
          </ac:picMkLst>
        </pc:picChg>
        <pc:picChg chg="add del mod">
          <ac:chgData name="Bommena, Shailaja" userId="S::shailajabommena@my.unt.edu::658fc042-07a8-4d1a-af17-ae8efe37370e" providerId="AD" clId="Web-{2FE4C3E5-C7B0-4432-961B-E31C5BE48A5F}" dt="2023-12-06T19:08:10.603" v="162"/>
          <ac:picMkLst>
            <pc:docMk/>
            <pc:sldMk cId="1320748406" sldId="300"/>
            <ac:picMk id="6" creationId="{DEF38A12-4F75-25ED-C28D-CE8F6F841E2F}"/>
          </ac:picMkLst>
        </pc:picChg>
        <pc:picChg chg="add del">
          <ac:chgData name="Bommena, Shailaja" userId="S::shailajabommena@my.unt.edu::658fc042-07a8-4d1a-af17-ae8efe37370e" providerId="AD" clId="Web-{2FE4C3E5-C7B0-4432-961B-E31C5BE48A5F}" dt="2023-12-06T18:29:07.926" v="6"/>
          <ac:picMkLst>
            <pc:docMk/>
            <pc:sldMk cId="1320748406" sldId="300"/>
            <ac:picMk id="9" creationId="{625B16CD-3E67-7A81-6853-50D37D096454}"/>
          </ac:picMkLst>
        </pc:picChg>
        <pc:picChg chg="add del mod">
          <ac:chgData name="Bommena, Shailaja" userId="S::shailajabommena@my.unt.edu::658fc042-07a8-4d1a-af17-ae8efe37370e" providerId="AD" clId="Web-{2FE4C3E5-C7B0-4432-961B-E31C5BE48A5F}" dt="2023-12-06T18:36:20.894" v="19"/>
          <ac:picMkLst>
            <pc:docMk/>
            <pc:sldMk cId="1320748406" sldId="300"/>
            <ac:picMk id="11" creationId="{24BEC922-4931-6DE2-5FE6-81A71073A2BB}"/>
          </ac:picMkLst>
        </pc:picChg>
        <pc:picChg chg="add mod">
          <ac:chgData name="Bommena, Shailaja" userId="S::shailajabommena@my.unt.edu::658fc042-07a8-4d1a-af17-ae8efe37370e" providerId="AD" clId="Web-{2FE4C3E5-C7B0-4432-961B-E31C5BE48A5F}" dt="2023-12-06T18:54:50.377" v="87" actId="14100"/>
          <ac:picMkLst>
            <pc:docMk/>
            <pc:sldMk cId="1320748406" sldId="300"/>
            <ac:picMk id="13" creationId="{A6A0F13B-9509-3F70-2C4E-2C97850E10A8}"/>
          </ac:picMkLst>
        </pc:picChg>
        <pc:picChg chg="add del mod">
          <ac:chgData name="Bommena, Shailaja" userId="S::shailajabommena@my.unt.edu::658fc042-07a8-4d1a-af17-ae8efe37370e" providerId="AD" clId="Web-{2FE4C3E5-C7B0-4432-961B-E31C5BE48A5F}" dt="2023-12-06T18:55:38.050" v="94"/>
          <ac:picMkLst>
            <pc:docMk/>
            <pc:sldMk cId="1320748406" sldId="300"/>
            <ac:picMk id="15" creationId="{5619E27F-1B16-6C02-CB12-42FA5AB24FF2}"/>
          </ac:picMkLst>
        </pc:picChg>
        <pc:picChg chg="add del mod">
          <ac:chgData name="Bommena, Shailaja" userId="S::shailajabommena@my.unt.edu::658fc042-07a8-4d1a-af17-ae8efe37370e" providerId="AD" clId="Web-{2FE4C3E5-C7B0-4432-961B-E31C5BE48A5F}" dt="2023-12-06T18:55:38.816" v="95"/>
          <ac:picMkLst>
            <pc:docMk/>
            <pc:sldMk cId="1320748406" sldId="300"/>
            <ac:picMk id="18" creationId="{6EEE14C3-3C1C-C2E9-C7F9-0B6E17DE15E4}"/>
          </ac:picMkLst>
        </pc:picChg>
        <pc:picChg chg="add mod">
          <ac:chgData name="Bommena, Shailaja" userId="S::shailajabommena@my.unt.edu::658fc042-07a8-4d1a-af17-ae8efe37370e" providerId="AD" clId="Web-{2FE4C3E5-C7B0-4432-961B-E31C5BE48A5F}" dt="2023-12-06T19:08:33.385" v="165" actId="1076"/>
          <ac:picMkLst>
            <pc:docMk/>
            <pc:sldMk cId="1320748406" sldId="300"/>
            <ac:picMk id="20" creationId="{7675F43B-08F9-93BA-B7CD-F32C1C9E2D8E}"/>
          </ac:picMkLst>
        </pc:picChg>
      </pc:sldChg>
      <pc:sldChg chg="addSp delSp modSp add replId">
        <pc:chgData name="Bommena, Shailaja" userId="S::shailajabommena@my.unt.edu::658fc042-07a8-4d1a-af17-ae8efe37370e" providerId="AD" clId="Web-{2FE4C3E5-C7B0-4432-961B-E31C5BE48A5F}" dt="2023-12-06T19:08:03.087" v="161" actId="1076"/>
        <pc:sldMkLst>
          <pc:docMk/>
          <pc:sldMk cId="1356590155" sldId="302"/>
        </pc:sldMkLst>
        <pc:spChg chg="mod">
          <ac:chgData name="Bommena, Shailaja" userId="S::shailajabommena@my.unt.edu::658fc042-07a8-4d1a-af17-ae8efe37370e" providerId="AD" clId="Web-{2FE4C3E5-C7B0-4432-961B-E31C5BE48A5F}" dt="2023-12-06T18:58:50.774" v="110" actId="20577"/>
          <ac:spMkLst>
            <pc:docMk/>
            <pc:sldMk cId="1356590155" sldId="302"/>
            <ac:spMk id="4" creationId="{01EE3080-F19B-4C28-5FE4-995EDEB0E3AC}"/>
          </ac:spMkLst>
        </pc:spChg>
        <pc:spChg chg="add mod">
          <ac:chgData name="Bommena, Shailaja" userId="S::shailajabommena@my.unt.edu::658fc042-07a8-4d1a-af17-ae8efe37370e" providerId="AD" clId="Web-{2FE4C3E5-C7B0-4432-961B-E31C5BE48A5F}" dt="2023-12-06T19:07:47.274" v="158" actId="1076"/>
          <ac:spMkLst>
            <pc:docMk/>
            <pc:sldMk cId="1356590155" sldId="302"/>
            <ac:spMk id="8" creationId="{1810888E-D11E-DC23-B8CB-8D5027E7155D}"/>
          </ac:spMkLst>
        </pc:spChg>
        <pc:spChg chg="del mod">
          <ac:chgData name="Bommena, Shailaja" userId="S::shailajabommena@my.unt.edu::658fc042-07a8-4d1a-af17-ae8efe37370e" providerId="AD" clId="Web-{2FE4C3E5-C7B0-4432-961B-E31C5BE48A5F}" dt="2023-12-06T19:00:14.167" v="122"/>
          <ac:spMkLst>
            <pc:docMk/>
            <pc:sldMk cId="1356590155" sldId="302"/>
            <ac:spMk id="17" creationId="{FDE05CCE-5B64-E23B-D088-10F9D03B5ECA}"/>
          </ac:spMkLst>
        </pc:spChg>
        <pc:picChg chg="add mod">
          <ac:chgData name="Bommena, Shailaja" userId="S::shailajabommena@my.unt.edu::658fc042-07a8-4d1a-af17-ae8efe37370e" providerId="AD" clId="Web-{2FE4C3E5-C7B0-4432-961B-E31C5BE48A5F}" dt="2023-12-06T18:59:43.291" v="118" actId="14100"/>
          <ac:picMkLst>
            <pc:docMk/>
            <pc:sldMk cId="1356590155" sldId="302"/>
            <ac:picMk id="2" creationId="{B5A41AA4-F977-270D-8956-5359AC305EFA}"/>
          </ac:picMkLst>
        </pc:picChg>
        <pc:picChg chg="add mod">
          <ac:chgData name="Bommena, Shailaja" userId="S::shailajabommena@my.unt.edu::658fc042-07a8-4d1a-af17-ae8efe37370e" providerId="AD" clId="Web-{2FE4C3E5-C7B0-4432-961B-E31C5BE48A5F}" dt="2023-12-06T19:07:35.008" v="155" actId="1076"/>
          <ac:picMkLst>
            <pc:docMk/>
            <pc:sldMk cId="1356590155" sldId="302"/>
            <ac:picMk id="5" creationId="{00BBC8DB-10DC-04EF-A792-6EBE7764ADC2}"/>
          </ac:picMkLst>
        </pc:picChg>
        <pc:picChg chg="del">
          <ac:chgData name="Bommena, Shailaja" userId="S::shailajabommena@my.unt.edu::658fc042-07a8-4d1a-af17-ae8efe37370e" providerId="AD" clId="Web-{2FE4C3E5-C7B0-4432-961B-E31C5BE48A5F}" dt="2023-12-06T19:07:57.509" v="159"/>
          <ac:picMkLst>
            <pc:docMk/>
            <pc:sldMk cId="1356590155" sldId="302"/>
            <ac:picMk id="6" creationId="{DEF38A12-4F75-25ED-C28D-CE8F6F841E2F}"/>
          </ac:picMkLst>
        </pc:picChg>
        <pc:picChg chg="add del">
          <ac:chgData name="Bommena, Shailaja" userId="S::shailajabommena@my.unt.edu::658fc042-07a8-4d1a-af17-ae8efe37370e" providerId="AD" clId="Web-{2FE4C3E5-C7B0-4432-961B-E31C5BE48A5F}" dt="2023-12-06T19:07:20.945" v="152"/>
          <ac:picMkLst>
            <pc:docMk/>
            <pc:sldMk cId="1356590155" sldId="302"/>
            <ac:picMk id="11" creationId="{38D1EBB6-1060-ABEB-CF1F-EC7AD7E32DF3}"/>
          </ac:picMkLst>
        </pc:picChg>
        <pc:picChg chg="del">
          <ac:chgData name="Bommena, Shailaja" userId="S::shailajabommena@my.unt.edu::658fc042-07a8-4d1a-af17-ae8efe37370e" providerId="AD" clId="Web-{2FE4C3E5-C7B0-4432-961B-E31C5BE48A5F}" dt="2023-12-06T18:59:27.947" v="111"/>
          <ac:picMkLst>
            <pc:docMk/>
            <pc:sldMk cId="1356590155" sldId="302"/>
            <ac:picMk id="13" creationId="{A6A0F13B-9509-3F70-2C4E-2C97850E10A8}"/>
          </ac:picMkLst>
        </pc:picChg>
        <pc:picChg chg="add mod">
          <ac:chgData name="Bommena, Shailaja" userId="S::shailajabommena@my.unt.edu::658fc042-07a8-4d1a-af17-ae8efe37370e" providerId="AD" clId="Web-{2FE4C3E5-C7B0-4432-961B-E31C5BE48A5F}" dt="2023-12-06T19:08:03.087" v="161" actId="1076"/>
          <ac:picMkLst>
            <pc:docMk/>
            <pc:sldMk cId="1356590155" sldId="302"/>
            <ac:picMk id="15" creationId="{796AF2D5-F566-C0FF-64C3-05B442968E50}"/>
          </ac:picMkLst>
        </pc:picChg>
      </pc:sldChg>
      <pc:sldChg chg="add del replId">
        <pc:chgData name="Bommena, Shailaja" userId="S::shailajabommena@my.unt.edu::658fc042-07a8-4d1a-af17-ae8efe37370e" providerId="AD" clId="Web-{2FE4C3E5-C7B0-4432-961B-E31C5BE48A5F}" dt="2023-12-06T18:55:30.643" v="91"/>
        <pc:sldMkLst>
          <pc:docMk/>
          <pc:sldMk cId="2054350016" sldId="302"/>
        </pc:sldMkLst>
      </pc:sldChg>
    </pc:docChg>
  </pc:docChgLst>
  <pc:docChgLst>
    <pc:chgData name="Syeda, Tamanna Fatima" userId="S::tamannafatimasyeda@my.unt.edu::e63effc8-b168-499c-b153-1cce86d18a50" providerId="AD" clId="Web-{2266F954-3D77-435C-9526-D9CECA6A7164}"/>
    <pc:docChg chg="delSld modSld">
      <pc:chgData name="Syeda, Tamanna Fatima" userId="S::tamannafatimasyeda@my.unt.edu::e63effc8-b168-499c-b153-1cce86d18a50" providerId="AD" clId="Web-{2266F954-3D77-435C-9526-D9CECA6A7164}" dt="2023-12-05T23:13:07.051" v="26"/>
      <pc:docMkLst>
        <pc:docMk/>
      </pc:docMkLst>
      <pc:sldChg chg="modSp">
        <pc:chgData name="Syeda, Tamanna Fatima" userId="S::tamannafatimasyeda@my.unt.edu::e63effc8-b168-499c-b153-1cce86d18a50" providerId="AD" clId="Web-{2266F954-3D77-435C-9526-D9CECA6A7164}" dt="2023-12-05T23:12:58.175" v="22" actId="20577"/>
        <pc:sldMkLst>
          <pc:docMk/>
          <pc:sldMk cId="3492360870" sldId="262"/>
        </pc:sldMkLst>
        <pc:spChg chg="mod">
          <ac:chgData name="Syeda, Tamanna Fatima" userId="S::tamannafatimasyeda@my.unt.edu::e63effc8-b168-499c-b153-1cce86d18a50" providerId="AD" clId="Web-{2266F954-3D77-435C-9526-D9CECA6A7164}" dt="2023-12-05T23:12:58.175" v="22" actId="20577"/>
          <ac:spMkLst>
            <pc:docMk/>
            <pc:sldMk cId="3492360870" sldId="262"/>
            <ac:spMk id="6" creationId="{5FC630D1-4ABB-5E42-C756-4A2B28507201}"/>
          </ac:spMkLst>
        </pc:spChg>
      </pc:sldChg>
      <pc:sldChg chg="del">
        <pc:chgData name="Syeda, Tamanna Fatima" userId="S::tamannafatimasyeda@my.unt.edu::e63effc8-b168-499c-b153-1cce86d18a50" providerId="AD" clId="Web-{2266F954-3D77-435C-9526-D9CECA6A7164}" dt="2023-12-05T23:11:31.813" v="2"/>
        <pc:sldMkLst>
          <pc:docMk/>
          <pc:sldMk cId="1251872076" sldId="280"/>
        </pc:sldMkLst>
      </pc:sldChg>
      <pc:sldChg chg="del">
        <pc:chgData name="Syeda, Tamanna Fatima" userId="S::tamannafatimasyeda@my.unt.edu::e63effc8-b168-499c-b153-1cce86d18a50" providerId="AD" clId="Web-{2266F954-3D77-435C-9526-D9CECA6A7164}" dt="2023-12-05T23:11:18.437" v="0"/>
        <pc:sldMkLst>
          <pc:docMk/>
          <pc:sldMk cId="2822754208" sldId="281"/>
        </pc:sldMkLst>
      </pc:sldChg>
      <pc:sldChg chg="del">
        <pc:chgData name="Syeda, Tamanna Fatima" userId="S::tamannafatimasyeda@my.unt.edu::e63effc8-b168-499c-b153-1cce86d18a50" providerId="AD" clId="Web-{2266F954-3D77-435C-9526-D9CECA6A7164}" dt="2023-12-05T23:11:23.469" v="1"/>
        <pc:sldMkLst>
          <pc:docMk/>
          <pc:sldMk cId="2074826577" sldId="283"/>
        </pc:sldMkLst>
      </pc:sldChg>
      <pc:sldChg chg="addSp delSp modSp">
        <pc:chgData name="Syeda, Tamanna Fatima" userId="S::tamannafatimasyeda@my.unt.edu::e63effc8-b168-499c-b153-1cce86d18a50" providerId="AD" clId="Web-{2266F954-3D77-435C-9526-D9CECA6A7164}" dt="2023-12-05T23:13:07.051" v="26"/>
        <pc:sldMkLst>
          <pc:docMk/>
          <pc:sldMk cId="325869247" sldId="291"/>
        </pc:sldMkLst>
        <pc:spChg chg="add del mod">
          <ac:chgData name="Syeda, Tamanna Fatima" userId="S::tamannafatimasyeda@my.unt.edu::e63effc8-b168-499c-b153-1cce86d18a50" providerId="AD" clId="Web-{2266F954-3D77-435C-9526-D9CECA6A7164}" dt="2023-12-05T23:13:07.051" v="26"/>
          <ac:spMkLst>
            <pc:docMk/>
            <pc:sldMk cId="325869247" sldId="291"/>
            <ac:spMk id="4" creationId="{105DA331-0D04-891D-2C97-5A9023C30264}"/>
          </ac:spMkLst>
        </pc:spChg>
        <pc:spChg chg="mod">
          <ac:chgData name="Syeda, Tamanna Fatima" userId="S::tamannafatimasyeda@my.unt.edu::e63effc8-b168-499c-b153-1cce86d18a50" providerId="AD" clId="Web-{2266F954-3D77-435C-9526-D9CECA6A7164}" dt="2023-12-05T23:12:22.065" v="13" actId="1076"/>
          <ac:spMkLst>
            <pc:docMk/>
            <pc:sldMk cId="325869247" sldId="291"/>
            <ac:spMk id="5" creationId="{9181D5F1-7832-BF84-15EF-DBBA1C6E29B2}"/>
          </ac:spMkLst>
        </pc:spChg>
        <pc:spChg chg="mod">
          <ac:chgData name="Syeda, Tamanna Fatima" userId="S::tamannafatimasyeda@my.unt.edu::e63effc8-b168-499c-b153-1cce86d18a50" providerId="AD" clId="Web-{2266F954-3D77-435C-9526-D9CECA6A7164}" dt="2023-12-05T23:12:14.408" v="11" actId="20577"/>
          <ac:spMkLst>
            <pc:docMk/>
            <pc:sldMk cId="325869247" sldId="291"/>
            <ac:spMk id="6" creationId="{5FC630D1-4ABB-5E42-C756-4A2B28507201}"/>
          </ac:spMkLst>
        </pc:spChg>
        <pc:spChg chg="mod">
          <ac:chgData name="Syeda, Tamanna Fatima" userId="S::tamannafatimasyeda@my.unt.edu::e63effc8-b168-499c-b153-1cce86d18a50" providerId="AD" clId="Web-{2266F954-3D77-435C-9526-D9CECA6A7164}" dt="2023-12-05T23:12:44.831" v="20" actId="1076"/>
          <ac:spMkLst>
            <pc:docMk/>
            <pc:sldMk cId="325869247" sldId="291"/>
            <ac:spMk id="9" creationId="{195D68D2-1DF7-69A0-CADE-E4AF98DCFD81}"/>
          </ac:spMkLst>
        </pc:spChg>
        <pc:picChg chg="mod">
          <ac:chgData name="Syeda, Tamanna Fatima" userId="S::tamannafatimasyeda@my.unt.edu::e63effc8-b168-499c-b153-1cce86d18a50" providerId="AD" clId="Web-{2266F954-3D77-435C-9526-D9CECA6A7164}" dt="2023-12-05T23:12:39.847" v="19" actId="1076"/>
          <ac:picMkLst>
            <pc:docMk/>
            <pc:sldMk cId="325869247" sldId="291"/>
            <ac:picMk id="3" creationId="{74C20A8C-FCEE-7B4F-BDA1-29CC1FB6D040}"/>
          </ac:picMkLst>
        </pc:picChg>
      </pc:sldChg>
    </pc:docChg>
  </pc:docChgLst>
  <pc:docChgLst>
    <pc:chgData name="Castaneda, Richard" userId="bc24814a-048d-40a8-81fb-3b0d4e026fbc" providerId="ADAL" clId="{B5C6143B-4ECE-4F43-823A-A43A306B2660}"/>
    <pc:docChg chg="undo custSel addSld delSld modSld sldOrd">
      <pc:chgData name="Castaneda, Richard" userId="bc24814a-048d-40a8-81fb-3b0d4e026fbc" providerId="ADAL" clId="{B5C6143B-4ECE-4F43-823A-A43A306B2660}" dt="2023-12-06T18:08:49.360" v="92" actId="2890"/>
      <pc:docMkLst>
        <pc:docMk/>
      </pc:docMkLst>
      <pc:sldChg chg="ord">
        <pc:chgData name="Castaneda, Richard" userId="bc24814a-048d-40a8-81fb-3b0d4e026fbc" providerId="ADAL" clId="{B5C6143B-4ECE-4F43-823A-A43A306B2660}" dt="2023-12-06T17:47:53.274" v="56"/>
        <pc:sldMkLst>
          <pc:docMk/>
          <pc:sldMk cId="2486990608" sldId="270"/>
        </pc:sldMkLst>
      </pc:sldChg>
      <pc:sldChg chg="ord">
        <pc:chgData name="Castaneda, Richard" userId="bc24814a-048d-40a8-81fb-3b0d4e026fbc" providerId="ADAL" clId="{B5C6143B-4ECE-4F43-823A-A43A306B2660}" dt="2023-12-06T17:54:46.339" v="66"/>
        <pc:sldMkLst>
          <pc:docMk/>
          <pc:sldMk cId="483332494" sldId="272"/>
        </pc:sldMkLst>
      </pc:sldChg>
      <pc:sldChg chg="del">
        <pc:chgData name="Castaneda, Richard" userId="bc24814a-048d-40a8-81fb-3b0d4e026fbc" providerId="ADAL" clId="{B5C6143B-4ECE-4F43-823A-A43A306B2660}" dt="2023-12-06T18:04:02.294" v="91" actId="47"/>
        <pc:sldMkLst>
          <pc:docMk/>
          <pc:sldMk cId="727014139" sldId="275"/>
        </pc:sldMkLst>
      </pc:sldChg>
      <pc:sldChg chg="modSp mod ord">
        <pc:chgData name="Castaneda, Richard" userId="bc24814a-048d-40a8-81fb-3b0d4e026fbc" providerId="ADAL" clId="{B5C6143B-4ECE-4F43-823A-A43A306B2660}" dt="2023-12-06T17:49:40.451" v="62"/>
        <pc:sldMkLst>
          <pc:docMk/>
          <pc:sldMk cId="3421319322" sldId="277"/>
        </pc:sldMkLst>
        <pc:picChg chg="mod">
          <ac:chgData name="Castaneda, Richard" userId="bc24814a-048d-40a8-81fb-3b0d4e026fbc" providerId="ADAL" clId="{B5C6143B-4ECE-4F43-823A-A43A306B2660}" dt="2023-12-06T17:43:56.441" v="1" actId="1076"/>
          <ac:picMkLst>
            <pc:docMk/>
            <pc:sldMk cId="3421319322" sldId="277"/>
            <ac:picMk id="2" creationId="{58F07F75-44FF-F579-9090-689F1647F745}"/>
          </ac:picMkLst>
        </pc:picChg>
        <pc:picChg chg="mod">
          <ac:chgData name="Castaneda, Richard" userId="bc24814a-048d-40a8-81fb-3b0d4e026fbc" providerId="ADAL" clId="{B5C6143B-4ECE-4F43-823A-A43A306B2660}" dt="2023-12-06T17:49:24.120" v="58" actId="1076"/>
          <ac:picMkLst>
            <pc:docMk/>
            <pc:sldMk cId="3421319322" sldId="277"/>
            <ac:picMk id="5" creationId="{9E793CBD-7B07-9A05-E8AD-CC0F36850E7D}"/>
          </ac:picMkLst>
        </pc:picChg>
      </pc:sldChg>
      <pc:sldChg chg="modSp mod">
        <pc:chgData name="Castaneda, Richard" userId="bc24814a-048d-40a8-81fb-3b0d4e026fbc" providerId="ADAL" clId="{B5C6143B-4ECE-4F43-823A-A43A306B2660}" dt="2023-12-06T17:44:43.891" v="50" actId="20577"/>
        <pc:sldMkLst>
          <pc:docMk/>
          <pc:sldMk cId="1345488943" sldId="288"/>
        </pc:sldMkLst>
        <pc:spChg chg="mod">
          <ac:chgData name="Castaneda, Richard" userId="bc24814a-048d-40a8-81fb-3b0d4e026fbc" providerId="ADAL" clId="{B5C6143B-4ECE-4F43-823A-A43A306B2660}" dt="2023-12-06T17:44:43.891" v="50" actId="20577"/>
          <ac:spMkLst>
            <pc:docMk/>
            <pc:sldMk cId="1345488943" sldId="288"/>
            <ac:spMk id="3" creationId="{5907CAC5-E518-5B65-CCE1-91B2E65CCBDA}"/>
          </ac:spMkLst>
        </pc:spChg>
      </pc:sldChg>
      <pc:sldChg chg="del">
        <pc:chgData name="Castaneda, Richard" userId="bc24814a-048d-40a8-81fb-3b0d4e026fbc" providerId="ADAL" clId="{B5C6143B-4ECE-4F43-823A-A43A306B2660}" dt="2023-12-06T18:04:01.508" v="90" actId="47"/>
        <pc:sldMkLst>
          <pc:docMk/>
          <pc:sldMk cId="1839686473" sldId="293"/>
        </pc:sldMkLst>
      </pc:sldChg>
      <pc:sldChg chg="modSp mod">
        <pc:chgData name="Castaneda, Richard" userId="bc24814a-048d-40a8-81fb-3b0d4e026fbc" providerId="ADAL" clId="{B5C6143B-4ECE-4F43-823A-A43A306B2660}" dt="2023-12-06T18:03:51.366" v="89" actId="1076"/>
        <pc:sldMkLst>
          <pc:docMk/>
          <pc:sldMk cId="2312468060" sldId="294"/>
        </pc:sldMkLst>
        <pc:spChg chg="mod">
          <ac:chgData name="Castaneda, Richard" userId="bc24814a-048d-40a8-81fb-3b0d4e026fbc" providerId="ADAL" clId="{B5C6143B-4ECE-4F43-823A-A43A306B2660}" dt="2023-12-06T18:03:51.366" v="89" actId="1076"/>
          <ac:spMkLst>
            <pc:docMk/>
            <pc:sldMk cId="2312468060" sldId="294"/>
            <ac:spMk id="9" creationId="{927FA8B1-A132-1452-AC18-48BA5C86957E}"/>
          </ac:spMkLst>
        </pc:spChg>
      </pc:sldChg>
      <pc:sldChg chg="delSp modSp add mod">
        <pc:chgData name="Castaneda, Richard" userId="bc24814a-048d-40a8-81fb-3b0d4e026fbc" providerId="ADAL" clId="{B5C6143B-4ECE-4F43-823A-A43A306B2660}" dt="2023-12-06T17:55:58.738" v="88" actId="20577"/>
        <pc:sldMkLst>
          <pc:docMk/>
          <pc:sldMk cId="1320748406" sldId="300"/>
        </pc:sldMkLst>
        <pc:spChg chg="del mod">
          <ac:chgData name="Castaneda, Richard" userId="bc24814a-048d-40a8-81fb-3b0d4e026fbc" providerId="ADAL" clId="{B5C6143B-4ECE-4F43-823A-A43A306B2660}" dt="2023-12-06T17:55:48.611" v="73" actId="478"/>
          <ac:spMkLst>
            <pc:docMk/>
            <pc:sldMk cId="1320748406" sldId="300"/>
            <ac:spMk id="2" creationId="{7C194521-4A6E-9DC6-C1B9-4797A9432047}"/>
          </ac:spMkLst>
        </pc:spChg>
        <pc:spChg chg="del mod">
          <ac:chgData name="Castaneda, Richard" userId="bc24814a-048d-40a8-81fb-3b0d4e026fbc" providerId="ADAL" clId="{B5C6143B-4ECE-4F43-823A-A43A306B2660}" dt="2023-12-06T17:55:46.258" v="71" actId="478"/>
          <ac:spMkLst>
            <pc:docMk/>
            <pc:sldMk cId="1320748406" sldId="300"/>
            <ac:spMk id="10" creationId="{6E5B7241-CD11-97EC-5087-28585C184503}"/>
          </ac:spMkLst>
        </pc:spChg>
        <pc:spChg chg="mod">
          <ac:chgData name="Castaneda, Richard" userId="bc24814a-048d-40a8-81fb-3b0d4e026fbc" providerId="ADAL" clId="{B5C6143B-4ECE-4F43-823A-A43A306B2660}" dt="2023-12-06T17:55:58.738" v="88" actId="20577"/>
          <ac:spMkLst>
            <pc:docMk/>
            <pc:sldMk cId="1320748406" sldId="300"/>
            <ac:spMk id="12" creationId="{E068C378-3CC2-2BA2-0273-20D3B234C9C7}"/>
          </ac:spMkLst>
        </pc:spChg>
        <pc:picChg chg="del mod">
          <ac:chgData name="Castaneda, Richard" userId="bc24814a-048d-40a8-81fb-3b0d4e026fbc" providerId="ADAL" clId="{B5C6143B-4ECE-4F43-823A-A43A306B2660}" dt="2023-12-06T17:55:49.399" v="75" actId="478"/>
          <ac:picMkLst>
            <pc:docMk/>
            <pc:sldMk cId="1320748406" sldId="300"/>
            <ac:picMk id="8" creationId="{02544473-A1C2-A505-DFB5-70509750AF3B}"/>
          </ac:picMkLst>
        </pc:picChg>
        <pc:picChg chg="del">
          <ac:chgData name="Castaneda, Richard" userId="bc24814a-048d-40a8-81fb-3b0d4e026fbc" providerId="ADAL" clId="{B5C6143B-4ECE-4F43-823A-A43A306B2660}" dt="2023-12-06T17:55:50.391" v="76" actId="478"/>
          <ac:picMkLst>
            <pc:docMk/>
            <pc:sldMk cId="1320748406" sldId="300"/>
            <ac:picMk id="9" creationId="{C38F5FB6-CB76-2F7C-1173-2DC04F5BC488}"/>
          </ac:picMkLst>
        </pc:picChg>
      </pc:sldChg>
      <pc:sldChg chg="new del">
        <pc:chgData name="Castaneda, Richard" userId="bc24814a-048d-40a8-81fb-3b0d4e026fbc" providerId="ADAL" clId="{B5C6143B-4ECE-4F43-823A-A43A306B2660}" dt="2023-12-06T17:55:30.551" v="68" actId="2696"/>
        <pc:sldMkLst>
          <pc:docMk/>
          <pc:sldMk cId="3138230769" sldId="300"/>
        </pc:sldMkLst>
      </pc:sldChg>
      <pc:sldChg chg="add">
        <pc:chgData name="Castaneda, Richard" userId="bc24814a-048d-40a8-81fb-3b0d4e026fbc" providerId="ADAL" clId="{B5C6143B-4ECE-4F43-823A-A43A306B2660}" dt="2023-12-06T18:08:49.360" v="92" actId="2890"/>
        <pc:sldMkLst>
          <pc:docMk/>
          <pc:sldMk cId="2549357027" sldId="301"/>
        </pc:sldMkLst>
      </pc:sldChg>
    </pc:docChg>
  </pc:docChgLst>
  <pc:docChgLst>
    <pc:chgData name="Syeda, Tamanna Fatima" userId="S::tamannafatimasyeda@my.unt.edu::e63effc8-b168-499c-b153-1cce86d18a50" providerId="AD" clId="Web-{76B4810D-FAE1-4D1C-AF28-8E510D8F1756}"/>
    <pc:docChg chg="addSld delSld modSld sldOrd">
      <pc:chgData name="Syeda, Tamanna Fatima" userId="S::tamannafatimasyeda@my.unt.edu::e63effc8-b168-499c-b153-1cce86d18a50" providerId="AD" clId="Web-{76B4810D-FAE1-4D1C-AF28-8E510D8F1756}" dt="2023-12-06T17:59:13.360" v="235" actId="20577"/>
      <pc:docMkLst>
        <pc:docMk/>
      </pc:docMkLst>
      <pc:sldChg chg="modSp add del">
        <pc:chgData name="Syeda, Tamanna Fatima" userId="S::tamannafatimasyeda@my.unt.edu::e63effc8-b168-499c-b153-1cce86d18a50" providerId="AD" clId="Web-{76B4810D-FAE1-4D1C-AF28-8E510D8F1756}" dt="2023-12-06T17:31:45.328" v="103"/>
        <pc:sldMkLst>
          <pc:docMk/>
          <pc:sldMk cId="3492360870" sldId="262"/>
        </pc:sldMkLst>
        <pc:spChg chg="mod">
          <ac:chgData name="Syeda, Tamanna Fatima" userId="S::tamannafatimasyeda@my.unt.edu::e63effc8-b168-499c-b153-1cce86d18a50" providerId="AD" clId="Web-{76B4810D-FAE1-4D1C-AF28-8E510D8F1756}" dt="2023-12-06T17:29:56.700" v="77" actId="20577"/>
          <ac:spMkLst>
            <pc:docMk/>
            <pc:sldMk cId="3492360870" sldId="262"/>
            <ac:spMk id="9" creationId="{B303BC01-16DF-840F-5C23-BF97B0804AB1}"/>
          </ac:spMkLst>
        </pc:spChg>
      </pc:sldChg>
      <pc:sldChg chg="del ord">
        <pc:chgData name="Syeda, Tamanna Fatima" userId="S::tamannafatimasyeda@my.unt.edu::e63effc8-b168-499c-b153-1cce86d18a50" providerId="AD" clId="Web-{76B4810D-FAE1-4D1C-AF28-8E510D8F1756}" dt="2023-12-06T17:33:43.691" v="119"/>
        <pc:sldMkLst>
          <pc:docMk/>
          <pc:sldMk cId="3909774275" sldId="271"/>
        </pc:sldMkLst>
      </pc:sldChg>
      <pc:sldChg chg="addSp delSp modSp ord">
        <pc:chgData name="Syeda, Tamanna Fatima" userId="S::tamannafatimasyeda@my.unt.edu::e63effc8-b168-499c-b153-1cce86d18a50" providerId="AD" clId="Web-{76B4810D-FAE1-4D1C-AF28-8E510D8F1756}" dt="2023-12-06T17:53:00.677" v="226" actId="1076"/>
        <pc:sldMkLst>
          <pc:docMk/>
          <pc:sldMk cId="3421319322" sldId="277"/>
        </pc:sldMkLst>
        <pc:spChg chg="mod">
          <ac:chgData name="Syeda, Tamanna Fatima" userId="S::tamannafatimasyeda@my.unt.edu::e63effc8-b168-499c-b153-1cce86d18a50" providerId="AD" clId="Web-{76B4810D-FAE1-4D1C-AF28-8E510D8F1756}" dt="2023-12-06T17:48:24.872" v="179" actId="1076"/>
          <ac:spMkLst>
            <pc:docMk/>
            <pc:sldMk cId="3421319322" sldId="277"/>
            <ac:spMk id="3" creationId="{5907CAC5-E518-5B65-CCE1-91B2E65CCBDA}"/>
          </ac:spMkLst>
        </pc:spChg>
        <pc:spChg chg="mod">
          <ac:chgData name="Syeda, Tamanna Fatima" userId="S::tamannafatimasyeda@my.unt.edu::e63effc8-b168-499c-b153-1cce86d18a50" providerId="AD" clId="Web-{76B4810D-FAE1-4D1C-AF28-8E510D8F1756}" dt="2023-12-06T17:44:53.398" v="137" actId="1076"/>
          <ac:spMkLst>
            <pc:docMk/>
            <pc:sldMk cId="3421319322" sldId="277"/>
            <ac:spMk id="6" creationId="{06F05970-94E0-2B91-8453-ABFE282E89E2}"/>
          </ac:spMkLst>
        </pc:spChg>
        <pc:spChg chg="mod">
          <ac:chgData name="Syeda, Tamanna Fatima" userId="S::tamannafatimasyeda@my.unt.edu::e63effc8-b168-499c-b153-1cce86d18a50" providerId="AD" clId="Web-{76B4810D-FAE1-4D1C-AF28-8E510D8F1756}" dt="2023-12-06T17:45:20.477" v="143" actId="1076"/>
          <ac:spMkLst>
            <pc:docMk/>
            <pc:sldMk cId="3421319322" sldId="277"/>
            <ac:spMk id="8" creationId="{9414AEC4-BC31-405E-97F6-3525F45E02AD}"/>
          </ac:spMkLst>
        </pc:spChg>
        <pc:spChg chg="mod">
          <ac:chgData name="Syeda, Tamanna Fatima" userId="S::tamannafatimasyeda@my.unt.edu::e63effc8-b168-499c-b153-1cce86d18a50" providerId="AD" clId="Web-{76B4810D-FAE1-4D1C-AF28-8E510D8F1756}" dt="2023-12-06T17:53:00.677" v="226" actId="1076"/>
          <ac:spMkLst>
            <pc:docMk/>
            <pc:sldMk cId="3421319322" sldId="277"/>
            <ac:spMk id="10" creationId="{15035A65-A2B7-26B6-C3F0-4213C4C917BF}"/>
          </ac:spMkLst>
        </pc:spChg>
        <pc:spChg chg="mod">
          <ac:chgData name="Syeda, Tamanna Fatima" userId="S::tamannafatimasyeda@my.unt.edu::e63effc8-b168-499c-b153-1cce86d18a50" providerId="AD" clId="Web-{76B4810D-FAE1-4D1C-AF28-8E510D8F1756}" dt="2023-12-06T17:52:50.786" v="223" actId="14100"/>
          <ac:spMkLst>
            <pc:docMk/>
            <pc:sldMk cId="3421319322" sldId="277"/>
            <ac:spMk id="11" creationId="{C9A61953-5664-F136-DC4C-68A6801615D4}"/>
          </ac:spMkLst>
        </pc:spChg>
        <pc:spChg chg="del">
          <ac:chgData name="Syeda, Tamanna Fatima" userId="S::tamannafatimasyeda@my.unt.edu::e63effc8-b168-499c-b153-1cce86d18a50" providerId="AD" clId="Web-{76B4810D-FAE1-4D1C-AF28-8E510D8F1756}" dt="2023-12-06T17:23:09.485" v="0"/>
          <ac:spMkLst>
            <pc:docMk/>
            <pc:sldMk cId="3421319322" sldId="277"/>
            <ac:spMk id="17" creationId="{019AE167-8FE5-28F8-0040-9614B7CF1747}"/>
          </ac:spMkLst>
        </pc:spChg>
        <pc:picChg chg="mod">
          <ac:chgData name="Syeda, Tamanna Fatima" userId="S::tamannafatimasyeda@my.unt.edu::e63effc8-b168-499c-b153-1cce86d18a50" providerId="AD" clId="Web-{76B4810D-FAE1-4D1C-AF28-8E510D8F1756}" dt="2023-12-06T17:44:15.334" v="128" actId="1076"/>
          <ac:picMkLst>
            <pc:docMk/>
            <pc:sldMk cId="3421319322" sldId="277"/>
            <ac:picMk id="2" creationId="{58F07F75-44FF-F579-9090-689F1647F745}"/>
          </ac:picMkLst>
        </pc:picChg>
        <pc:picChg chg="mod">
          <ac:chgData name="Syeda, Tamanna Fatima" userId="S::tamannafatimasyeda@my.unt.edu::e63effc8-b168-499c-b153-1cce86d18a50" providerId="AD" clId="Web-{76B4810D-FAE1-4D1C-AF28-8E510D8F1756}" dt="2023-12-06T17:52:55.458" v="224" actId="14100"/>
          <ac:picMkLst>
            <pc:docMk/>
            <pc:sldMk cId="3421319322" sldId="277"/>
            <ac:picMk id="5" creationId="{9E793CBD-7B07-9A05-E8AD-CC0F36850E7D}"/>
          </ac:picMkLst>
        </pc:picChg>
        <pc:picChg chg="add mod">
          <ac:chgData name="Syeda, Tamanna Fatima" userId="S::tamannafatimasyeda@my.unt.edu::e63effc8-b168-499c-b153-1cce86d18a50" providerId="AD" clId="Web-{76B4810D-FAE1-4D1C-AF28-8E510D8F1756}" dt="2023-12-06T17:48:21.122" v="178" actId="1076"/>
          <ac:picMkLst>
            <pc:docMk/>
            <pc:sldMk cId="3421319322" sldId="277"/>
            <ac:picMk id="9" creationId="{D6E8526D-0EE4-4CA3-9E8E-979FA5F2B22E}"/>
          </ac:picMkLst>
        </pc:picChg>
        <pc:picChg chg="del mod">
          <ac:chgData name="Syeda, Tamanna Fatima" userId="S::tamannafatimasyeda@my.unt.edu::e63effc8-b168-499c-b153-1cce86d18a50" providerId="AD" clId="Web-{76B4810D-FAE1-4D1C-AF28-8E510D8F1756}" dt="2023-12-06T17:47:53.387" v="170"/>
          <ac:picMkLst>
            <pc:docMk/>
            <pc:sldMk cId="3421319322" sldId="277"/>
            <ac:picMk id="3074" creationId="{326ACF3D-3428-670C-32EC-12B584FF2EA3}"/>
          </ac:picMkLst>
        </pc:picChg>
      </pc:sldChg>
      <pc:sldChg chg="del">
        <pc:chgData name="Syeda, Tamanna Fatima" userId="S::tamannafatimasyeda@my.unt.edu::e63effc8-b168-499c-b153-1cce86d18a50" providerId="AD" clId="Web-{76B4810D-FAE1-4D1C-AF28-8E510D8F1756}" dt="2023-12-06T17:28:38.370" v="66"/>
        <pc:sldMkLst>
          <pc:docMk/>
          <pc:sldMk cId="1532880092" sldId="279"/>
        </pc:sldMkLst>
      </pc:sldChg>
      <pc:sldChg chg="delSp">
        <pc:chgData name="Syeda, Tamanna Fatima" userId="S::tamannafatimasyeda@my.unt.edu::e63effc8-b168-499c-b153-1cce86d18a50" providerId="AD" clId="Web-{76B4810D-FAE1-4D1C-AF28-8E510D8F1756}" dt="2023-12-06T17:48:11.169" v="177"/>
        <pc:sldMkLst>
          <pc:docMk/>
          <pc:sldMk cId="1345488943" sldId="288"/>
        </pc:sldMkLst>
        <pc:spChg chg="del">
          <ac:chgData name="Syeda, Tamanna Fatima" userId="S::tamannafatimasyeda@my.unt.edu::e63effc8-b168-499c-b153-1cce86d18a50" providerId="AD" clId="Web-{76B4810D-FAE1-4D1C-AF28-8E510D8F1756}" dt="2023-12-06T17:48:08.528" v="175"/>
          <ac:spMkLst>
            <pc:docMk/>
            <pc:sldMk cId="1345488943" sldId="288"/>
            <ac:spMk id="13" creationId="{4BC0A3FF-8F05-5A32-5819-51B6C582E24E}"/>
          </ac:spMkLst>
        </pc:spChg>
        <pc:spChg chg="del">
          <ac:chgData name="Syeda, Tamanna Fatima" userId="S::tamannafatimasyeda@my.unt.edu::e63effc8-b168-499c-b153-1cce86d18a50" providerId="AD" clId="Web-{76B4810D-FAE1-4D1C-AF28-8E510D8F1756}" dt="2023-12-06T17:48:09.919" v="176"/>
          <ac:spMkLst>
            <pc:docMk/>
            <pc:sldMk cId="1345488943" sldId="288"/>
            <ac:spMk id="15" creationId="{91AEC185-B2C3-0408-A110-748BC8AEDCA5}"/>
          </ac:spMkLst>
        </pc:spChg>
        <pc:spChg chg="del">
          <ac:chgData name="Syeda, Tamanna Fatima" userId="S::tamannafatimasyeda@my.unt.edu::e63effc8-b168-499c-b153-1cce86d18a50" providerId="AD" clId="Web-{76B4810D-FAE1-4D1C-AF28-8E510D8F1756}" dt="2023-12-06T17:48:11.169" v="177"/>
          <ac:spMkLst>
            <pc:docMk/>
            <pc:sldMk cId="1345488943" sldId="288"/>
            <ac:spMk id="17" creationId="{019AE167-8FE5-28F8-0040-9614B7CF1747}"/>
          </ac:spMkLst>
        </pc:spChg>
      </pc:sldChg>
      <pc:sldChg chg="addSp delSp modSp">
        <pc:chgData name="Syeda, Tamanna Fatima" userId="S::tamannafatimasyeda@my.unt.edu::e63effc8-b168-499c-b153-1cce86d18a50" providerId="AD" clId="Web-{76B4810D-FAE1-4D1C-AF28-8E510D8F1756}" dt="2023-12-06T17:52:19.207" v="218" actId="1076"/>
        <pc:sldMkLst>
          <pc:docMk/>
          <pc:sldMk cId="1008124765" sldId="289"/>
        </pc:sldMkLst>
        <pc:spChg chg="mod">
          <ac:chgData name="Syeda, Tamanna Fatima" userId="S::tamannafatimasyeda@my.unt.edu::e63effc8-b168-499c-b153-1cce86d18a50" providerId="AD" clId="Web-{76B4810D-FAE1-4D1C-AF28-8E510D8F1756}" dt="2023-12-06T17:47:34.059" v="165" actId="1076"/>
          <ac:spMkLst>
            <pc:docMk/>
            <pc:sldMk cId="1008124765" sldId="289"/>
            <ac:spMk id="2" creationId="{7C194521-4A6E-9DC6-C1B9-4797A9432047}"/>
          </ac:spMkLst>
        </pc:spChg>
        <pc:spChg chg="mod">
          <ac:chgData name="Syeda, Tamanna Fatima" userId="S::tamannafatimasyeda@my.unt.edu::e63effc8-b168-499c-b153-1cce86d18a50" providerId="AD" clId="Web-{76B4810D-FAE1-4D1C-AF28-8E510D8F1756}" dt="2023-12-06T17:47:44.871" v="169" actId="1076"/>
          <ac:spMkLst>
            <pc:docMk/>
            <pc:sldMk cId="1008124765" sldId="289"/>
            <ac:spMk id="4" creationId="{01EE3080-F19B-4C28-5FE4-995EDEB0E3AC}"/>
          </ac:spMkLst>
        </pc:spChg>
        <pc:spChg chg="mod">
          <ac:chgData name="Syeda, Tamanna Fatima" userId="S::tamannafatimasyeda@my.unt.edu::e63effc8-b168-499c-b153-1cce86d18a50" providerId="AD" clId="Web-{76B4810D-FAE1-4D1C-AF28-8E510D8F1756}" dt="2023-12-06T17:52:19.207" v="218" actId="1076"/>
          <ac:spMkLst>
            <pc:docMk/>
            <pc:sldMk cId="1008124765" sldId="289"/>
            <ac:spMk id="10" creationId="{6E5B7241-CD11-97EC-5087-28585C184503}"/>
          </ac:spMkLst>
        </pc:spChg>
        <pc:spChg chg="add">
          <ac:chgData name="Syeda, Tamanna Fatima" userId="S::tamannafatimasyeda@my.unt.edu::e63effc8-b168-499c-b153-1cce86d18a50" providerId="AD" clId="Web-{76B4810D-FAE1-4D1C-AF28-8E510D8F1756}" dt="2023-12-06T17:48:34.404" v="184"/>
          <ac:spMkLst>
            <pc:docMk/>
            <pc:sldMk cId="1008124765" sldId="289"/>
            <ac:spMk id="12" creationId="{E068C378-3CC2-2BA2-0273-20D3B234C9C7}"/>
          </ac:spMkLst>
        </pc:spChg>
        <pc:spChg chg="del">
          <ac:chgData name="Syeda, Tamanna Fatima" userId="S::tamannafatimasyeda@my.unt.edu::e63effc8-b168-499c-b153-1cce86d18a50" providerId="AD" clId="Web-{76B4810D-FAE1-4D1C-AF28-8E510D8F1756}" dt="2023-12-06T17:48:30.560" v="182"/>
          <ac:spMkLst>
            <pc:docMk/>
            <pc:sldMk cId="1008124765" sldId="289"/>
            <ac:spMk id="13" creationId="{4BC0A3FF-8F05-5A32-5819-51B6C582E24E}"/>
          </ac:spMkLst>
        </pc:spChg>
        <pc:spChg chg="del">
          <ac:chgData name="Syeda, Tamanna Fatima" userId="S::tamannafatimasyeda@my.unt.edu::e63effc8-b168-499c-b153-1cce86d18a50" providerId="AD" clId="Web-{76B4810D-FAE1-4D1C-AF28-8E510D8F1756}" dt="2023-12-06T17:48:28.654" v="181"/>
          <ac:spMkLst>
            <pc:docMk/>
            <pc:sldMk cId="1008124765" sldId="289"/>
            <ac:spMk id="15" creationId="{91AEC185-B2C3-0408-A110-748BC8AEDCA5}"/>
          </ac:spMkLst>
        </pc:spChg>
        <pc:spChg chg="del">
          <ac:chgData name="Syeda, Tamanna Fatima" userId="S::tamannafatimasyeda@my.unt.edu::e63effc8-b168-499c-b153-1cce86d18a50" providerId="AD" clId="Web-{76B4810D-FAE1-4D1C-AF28-8E510D8F1756}" dt="2023-12-06T17:48:27.701" v="180"/>
          <ac:spMkLst>
            <pc:docMk/>
            <pc:sldMk cId="1008124765" sldId="289"/>
            <ac:spMk id="17" creationId="{019AE167-8FE5-28F8-0040-9614B7CF1747}"/>
          </ac:spMkLst>
        </pc:spChg>
        <pc:picChg chg="mod">
          <ac:chgData name="Syeda, Tamanna Fatima" userId="S::tamannafatimasyeda@my.unt.edu::e63effc8-b168-499c-b153-1cce86d18a50" providerId="AD" clId="Web-{76B4810D-FAE1-4D1C-AF28-8E510D8F1756}" dt="2023-12-06T17:47:39.684" v="168" actId="1076"/>
          <ac:picMkLst>
            <pc:docMk/>
            <pc:sldMk cId="1008124765" sldId="289"/>
            <ac:picMk id="5" creationId="{6102A83A-F4EC-C1E9-DCFE-B53031642685}"/>
          </ac:picMkLst>
        </pc:picChg>
        <pc:picChg chg="mod">
          <ac:chgData name="Syeda, Tamanna Fatima" userId="S::tamannafatimasyeda@my.unt.edu::e63effc8-b168-499c-b153-1cce86d18a50" providerId="AD" clId="Web-{76B4810D-FAE1-4D1C-AF28-8E510D8F1756}" dt="2023-12-06T17:47:36.152" v="166" actId="1076"/>
          <ac:picMkLst>
            <pc:docMk/>
            <pc:sldMk cId="1008124765" sldId="289"/>
            <ac:picMk id="8" creationId="{02544473-A1C2-A505-DFB5-70509750AF3B}"/>
          </ac:picMkLst>
        </pc:picChg>
        <pc:picChg chg="add mod">
          <ac:chgData name="Syeda, Tamanna Fatima" userId="S::tamannafatimasyeda@my.unt.edu::e63effc8-b168-499c-b153-1cce86d18a50" providerId="AD" clId="Web-{76B4810D-FAE1-4D1C-AF28-8E510D8F1756}" dt="2023-12-06T17:48:55.889" v="187" actId="1076"/>
          <ac:picMkLst>
            <pc:docMk/>
            <pc:sldMk cId="1008124765" sldId="289"/>
            <ac:picMk id="9" creationId="{C38F5FB6-CB76-2F7C-1173-2DC04F5BC488}"/>
          </ac:picMkLst>
        </pc:picChg>
      </pc:sldChg>
      <pc:sldChg chg="addSp delSp modSp">
        <pc:chgData name="Syeda, Tamanna Fatima" userId="S::tamannafatimasyeda@my.unt.edu::e63effc8-b168-499c-b153-1cce86d18a50" providerId="AD" clId="Web-{76B4810D-FAE1-4D1C-AF28-8E510D8F1756}" dt="2023-12-06T17:33:37.566" v="118" actId="1076"/>
        <pc:sldMkLst>
          <pc:docMk/>
          <pc:sldMk cId="325869247" sldId="291"/>
        </pc:sldMkLst>
        <pc:spChg chg="mod">
          <ac:chgData name="Syeda, Tamanna Fatima" userId="S::tamannafatimasyeda@my.unt.edu::e63effc8-b168-499c-b153-1cce86d18a50" providerId="AD" clId="Web-{76B4810D-FAE1-4D1C-AF28-8E510D8F1756}" dt="2023-12-06T17:33:37.566" v="118" actId="1076"/>
          <ac:spMkLst>
            <pc:docMk/>
            <pc:sldMk cId="325869247" sldId="291"/>
            <ac:spMk id="5" creationId="{9181D5F1-7832-BF84-15EF-DBBA1C6E29B2}"/>
          </ac:spMkLst>
        </pc:spChg>
        <pc:spChg chg="mod">
          <ac:chgData name="Syeda, Tamanna Fatima" userId="S::tamannafatimasyeda@my.unt.edu::e63effc8-b168-499c-b153-1cce86d18a50" providerId="AD" clId="Web-{76B4810D-FAE1-4D1C-AF28-8E510D8F1756}" dt="2023-12-06T17:33:31.456" v="117" actId="1076"/>
          <ac:spMkLst>
            <pc:docMk/>
            <pc:sldMk cId="325869247" sldId="291"/>
            <ac:spMk id="6" creationId="{5FC630D1-4ABB-5E42-C756-4A2B28507201}"/>
          </ac:spMkLst>
        </pc:spChg>
        <pc:spChg chg="add mod">
          <ac:chgData name="Syeda, Tamanna Fatima" userId="S::tamannafatimasyeda@my.unt.edu::e63effc8-b168-499c-b153-1cce86d18a50" providerId="AD" clId="Web-{76B4810D-FAE1-4D1C-AF28-8E510D8F1756}" dt="2023-12-06T17:33:20.925" v="115" actId="1076"/>
          <ac:spMkLst>
            <pc:docMk/>
            <pc:sldMk cId="325869247" sldId="291"/>
            <ac:spMk id="8" creationId="{F61F55CF-AB87-2190-BD87-0AD2C0450D83}"/>
          </ac:spMkLst>
        </pc:spChg>
        <pc:spChg chg="mod">
          <ac:chgData name="Syeda, Tamanna Fatima" userId="S::tamannafatimasyeda@my.unt.edu::e63effc8-b168-499c-b153-1cce86d18a50" providerId="AD" clId="Web-{76B4810D-FAE1-4D1C-AF28-8E510D8F1756}" dt="2023-12-06T17:33:03.190" v="113" actId="1076"/>
          <ac:spMkLst>
            <pc:docMk/>
            <pc:sldMk cId="325869247" sldId="291"/>
            <ac:spMk id="9" creationId="{195D68D2-1DF7-69A0-CADE-E4AF98DCFD81}"/>
          </ac:spMkLst>
        </pc:spChg>
        <pc:picChg chg="mod">
          <ac:chgData name="Syeda, Tamanna Fatima" userId="S::tamannafatimasyeda@my.unt.edu::e63effc8-b168-499c-b153-1cce86d18a50" providerId="AD" clId="Web-{76B4810D-FAE1-4D1C-AF28-8E510D8F1756}" dt="2023-12-06T17:33:06.049" v="114" actId="1076"/>
          <ac:picMkLst>
            <pc:docMk/>
            <pc:sldMk cId="325869247" sldId="291"/>
            <ac:picMk id="3" creationId="{74C20A8C-FCEE-7B4F-BDA1-29CC1FB6D040}"/>
          </ac:picMkLst>
        </pc:picChg>
        <pc:picChg chg="add del mod">
          <ac:chgData name="Syeda, Tamanna Fatima" userId="S::tamannafatimasyeda@my.unt.edu::e63effc8-b168-499c-b153-1cce86d18a50" providerId="AD" clId="Web-{76B4810D-FAE1-4D1C-AF28-8E510D8F1756}" dt="2023-12-06T17:29:40.121" v="71"/>
          <ac:picMkLst>
            <pc:docMk/>
            <pc:sldMk cId="325869247" sldId="291"/>
            <ac:picMk id="4" creationId="{659EB345-C01E-F6C3-6AC5-9078C8893794}"/>
          </ac:picMkLst>
        </pc:picChg>
        <pc:picChg chg="add mod modCrop">
          <ac:chgData name="Syeda, Tamanna Fatima" userId="S::tamannafatimasyeda@my.unt.edu::e63effc8-b168-499c-b153-1cce86d18a50" providerId="AD" clId="Web-{76B4810D-FAE1-4D1C-AF28-8E510D8F1756}" dt="2023-12-06T17:33:25.487" v="116" actId="1076"/>
          <ac:picMkLst>
            <pc:docMk/>
            <pc:sldMk cId="325869247" sldId="291"/>
            <ac:picMk id="11" creationId="{B6BFABB7-1D83-8EC5-C4EC-4CCD7933D01E}"/>
          </ac:picMkLst>
        </pc:picChg>
      </pc:sldChg>
      <pc:sldChg chg="modSp">
        <pc:chgData name="Syeda, Tamanna Fatima" userId="S::tamannafatimasyeda@my.unt.edu::e63effc8-b168-499c-b153-1cce86d18a50" providerId="AD" clId="Web-{76B4810D-FAE1-4D1C-AF28-8E510D8F1756}" dt="2023-12-06T17:59:13.360" v="235" actId="20577"/>
        <pc:sldMkLst>
          <pc:docMk/>
          <pc:sldMk cId="893821924" sldId="292"/>
        </pc:sldMkLst>
        <pc:spChg chg="mod">
          <ac:chgData name="Syeda, Tamanna Fatima" userId="S::tamannafatimasyeda@my.unt.edu::e63effc8-b168-499c-b153-1cce86d18a50" providerId="AD" clId="Web-{76B4810D-FAE1-4D1C-AF28-8E510D8F1756}" dt="2023-12-06T17:59:13.360" v="235" actId="20577"/>
          <ac:spMkLst>
            <pc:docMk/>
            <pc:sldMk cId="893821924" sldId="292"/>
            <ac:spMk id="9" creationId="{0CAE9E4D-B4B9-7DE1-58C3-1E69B86B4A88}"/>
          </ac:spMkLst>
        </pc:spChg>
      </pc:sldChg>
    </pc:docChg>
  </pc:docChgLst>
  <pc:docChgLst>
    <pc:chgData name="Mahankali, Preethi" userId="S::preethimahankali@my.unt.edu::303e892c-09f9-44cc-b55f-4c19dc3e94dd" providerId="AD" clId="Web-{A6DDD01E-0310-4CC3-8611-EAC18417EAEC}"/>
    <pc:docChg chg="addSld delSld modSld addMainMaster delMainMaster">
      <pc:chgData name="Mahankali, Preethi" userId="S::preethimahankali@my.unt.edu::303e892c-09f9-44cc-b55f-4c19dc3e94dd" providerId="AD" clId="Web-{A6DDD01E-0310-4CC3-8611-EAC18417EAEC}" dt="2023-12-04T03:45:58.888" v="315"/>
      <pc:docMkLst>
        <pc:docMk/>
      </pc:docMkLst>
      <pc:sldChg chg="addSp delSp modSp mod modClrScheme delDesignElem chgLayout">
        <pc:chgData name="Mahankali, Preethi" userId="S::preethimahankali@my.unt.edu::303e892c-09f9-44cc-b55f-4c19dc3e94dd" providerId="AD" clId="Web-{A6DDD01E-0310-4CC3-8611-EAC18417EAEC}" dt="2023-12-04T03:45:24.371" v="312"/>
        <pc:sldMkLst>
          <pc:docMk/>
          <pc:sldMk cId="4247827857" sldId="256"/>
        </pc:sldMkLst>
        <pc:spChg chg="mod ord">
          <ac:chgData name="Mahankali, Preethi" userId="S::preethimahankali@my.unt.edu::303e892c-09f9-44cc-b55f-4c19dc3e94dd" providerId="AD" clId="Web-{A6DDD01E-0310-4CC3-8611-EAC18417EAEC}" dt="2023-12-04T03:45:24.371" v="312"/>
          <ac:spMkLst>
            <pc:docMk/>
            <pc:sldMk cId="4247827857" sldId="256"/>
            <ac:spMk id="2" creationId="{5C93607A-6B08-1A7B-E23F-3A912B0236D0}"/>
          </ac:spMkLst>
        </pc:spChg>
        <pc:spChg chg="mod ord">
          <ac:chgData name="Mahankali, Preethi" userId="S::preethimahankali@my.unt.edu::303e892c-09f9-44cc-b55f-4c19dc3e94dd" providerId="AD" clId="Web-{A6DDD01E-0310-4CC3-8611-EAC18417EAEC}" dt="2023-12-04T03:45:24.371" v="312"/>
          <ac:spMkLst>
            <pc:docMk/>
            <pc:sldMk cId="4247827857" sldId="256"/>
            <ac:spMk id="3" creationId="{6BB70F22-4E0D-7FE5-8546-A4F76C833EED}"/>
          </ac:spMkLst>
        </pc:spChg>
        <pc:spChg chg="add del">
          <ac:chgData name="Mahankali, Preethi" userId="S::preethimahankali@my.unt.edu::303e892c-09f9-44cc-b55f-4c19dc3e94dd" providerId="AD" clId="Web-{A6DDD01E-0310-4CC3-8611-EAC18417EAEC}" dt="2023-12-04T03:45:24.371" v="312"/>
          <ac:spMkLst>
            <pc:docMk/>
            <pc:sldMk cId="4247827857" sldId="256"/>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4247827857" sldId="256"/>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4247827857" sldId="256"/>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4247827857" sldId="256"/>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4247827857" sldId="256"/>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4247827857" sldId="256"/>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4247827857" sldId="256"/>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680756598" sldId="259"/>
        </pc:sldMkLst>
        <pc:spChg chg="add del">
          <ac:chgData name="Mahankali, Preethi" userId="S::preethimahankali@my.unt.edu::303e892c-09f9-44cc-b55f-4c19dc3e94dd" providerId="AD" clId="Web-{A6DDD01E-0310-4CC3-8611-EAC18417EAEC}" dt="2023-12-04T03:45:24.371" v="312"/>
          <ac:spMkLst>
            <pc:docMk/>
            <pc:sldMk cId="1680756598" sldId="259"/>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680756598" sldId="259"/>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680756598" sldId="259"/>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680756598" sldId="259"/>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680756598" sldId="259"/>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680756598" sldId="259"/>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680756598" sldId="259"/>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413126588" sldId="260"/>
        </pc:sldMkLst>
        <pc:spChg chg="add del">
          <ac:chgData name="Mahankali, Preethi" userId="S::preethimahankali@my.unt.edu::303e892c-09f9-44cc-b55f-4c19dc3e94dd" providerId="AD" clId="Web-{A6DDD01E-0310-4CC3-8611-EAC18417EAEC}" dt="2023-12-04T03:45:24.371" v="312"/>
          <ac:spMkLst>
            <pc:docMk/>
            <pc:sldMk cId="3413126588" sldId="260"/>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413126588" sldId="260"/>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413126588" sldId="260"/>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413126588" sldId="260"/>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413126588" sldId="260"/>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413126588" sldId="260"/>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413126588" sldId="260"/>
            <ac:spMk id="30" creationId="{7A5F0580-5EE9-419F-96EE-B6529EF6E7D0}"/>
          </ac:spMkLst>
        </pc:spChg>
      </pc:sldChg>
      <pc:sldChg chg="del">
        <pc:chgData name="Mahankali, Preethi" userId="S::preethimahankali@my.unt.edu::303e892c-09f9-44cc-b55f-4c19dc3e94dd" providerId="AD" clId="Web-{A6DDD01E-0310-4CC3-8611-EAC18417EAEC}" dt="2023-12-04T03:16:21.814" v="6"/>
        <pc:sldMkLst>
          <pc:docMk/>
          <pc:sldMk cId="4277153587" sldId="261"/>
        </pc:sldMkLst>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492360870" sldId="262"/>
        </pc:sldMkLst>
        <pc:spChg chg="add del">
          <ac:chgData name="Mahankali, Preethi" userId="S::preethimahankali@my.unt.edu::303e892c-09f9-44cc-b55f-4c19dc3e94dd" providerId="AD" clId="Web-{A6DDD01E-0310-4CC3-8611-EAC18417EAEC}" dt="2023-12-04T03:45:24.371" v="312"/>
          <ac:spMkLst>
            <pc:docMk/>
            <pc:sldMk cId="3492360870" sldId="262"/>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492360870" sldId="262"/>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492360870" sldId="262"/>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492360870" sldId="262"/>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492360870" sldId="262"/>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492360870" sldId="262"/>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492360870" sldId="262"/>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819011506" sldId="268"/>
        </pc:sldMkLst>
        <pc:spChg chg="add del">
          <ac:chgData name="Mahankali, Preethi" userId="S::preethimahankali@my.unt.edu::303e892c-09f9-44cc-b55f-4c19dc3e94dd" providerId="AD" clId="Web-{A6DDD01E-0310-4CC3-8611-EAC18417EAEC}" dt="2023-12-04T03:45:24.371" v="312"/>
          <ac:spMkLst>
            <pc:docMk/>
            <pc:sldMk cId="2819011506" sldId="268"/>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819011506" sldId="268"/>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819011506" sldId="268"/>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819011506" sldId="268"/>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819011506" sldId="268"/>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819011506" sldId="268"/>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819011506" sldId="268"/>
            <ac:spMk id="30" creationId="{7A5F0580-5EE9-419F-96EE-B6529EF6E7D0}"/>
          </ac:spMkLst>
        </pc:spChg>
      </pc:sldChg>
      <pc:sldChg chg="del">
        <pc:chgData name="Mahankali, Preethi" userId="S::preethimahankali@my.unt.edu::303e892c-09f9-44cc-b55f-4c19dc3e94dd" providerId="AD" clId="Web-{A6DDD01E-0310-4CC3-8611-EAC18417EAEC}" dt="2023-12-04T03:16:43.158" v="7"/>
        <pc:sldMkLst>
          <pc:docMk/>
          <pc:sldMk cId="2708430405" sldId="269"/>
        </pc:sldMkLst>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486990608" sldId="270"/>
        </pc:sldMkLst>
        <pc:spChg chg="add del">
          <ac:chgData name="Mahankali, Preethi" userId="S::preethimahankali@my.unt.edu::303e892c-09f9-44cc-b55f-4c19dc3e94dd" providerId="AD" clId="Web-{A6DDD01E-0310-4CC3-8611-EAC18417EAEC}" dt="2023-12-04T03:45:24.371" v="312"/>
          <ac:spMkLst>
            <pc:docMk/>
            <pc:sldMk cId="2486990608" sldId="270"/>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486990608" sldId="270"/>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486990608" sldId="270"/>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486990608" sldId="270"/>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486990608" sldId="270"/>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486990608" sldId="270"/>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486990608" sldId="270"/>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909774275" sldId="271"/>
        </pc:sldMkLst>
        <pc:spChg chg="add del">
          <ac:chgData name="Mahankali, Preethi" userId="S::preethimahankali@my.unt.edu::303e892c-09f9-44cc-b55f-4c19dc3e94dd" providerId="AD" clId="Web-{A6DDD01E-0310-4CC3-8611-EAC18417EAEC}" dt="2023-12-04T03:45:24.371" v="312"/>
          <ac:spMkLst>
            <pc:docMk/>
            <pc:sldMk cId="3909774275" sldId="271"/>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909774275" sldId="271"/>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909774275" sldId="271"/>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909774275" sldId="271"/>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909774275" sldId="271"/>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909774275" sldId="271"/>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909774275" sldId="271"/>
            <ac:spMk id="30" creationId="{7A5F0580-5EE9-419F-96EE-B6529EF6E7D0}"/>
          </ac:spMkLst>
        </pc:spChg>
      </pc:sldChg>
      <pc:sldChg chg="addSp delSp modSp mod modClrScheme delDesignElem chgLayout">
        <pc:chgData name="Mahankali, Preethi" userId="S::preethimahankali@my.unt.edu::303e892c-09f9-44cc-b55f-4c19dc3e94dd" providerId="AD" clId="Web-{A6DDD01E-0310-4CC3-8611-EAC18417EAEC}" dt="2023-12-04T03:45:24.371" v="312"/>
        <pc:sldMkLst>
          <pc:docMk/>
          <pc:sldMk cId="483332494" sldId="272"/>
        </pc:sldMkLst>
        <pc:spChg chg="mod">
          <ac:chgData name="Mahankali, Preethi" userId="S::preethimahankali@my.unt.edu::303e892c-09f9-44cc-b55f-4c19dc3e94dd" providerId="AD" clId="Web-{A6DDD01E-0310-4CC3-8611-EAC18417EAEC}" dt="2023-12-04T03:42:43.134" v="296" actId="14100"/>
          <ac:spMkLst>
            <pc:docMk/>
            <pc:sldMk cId="483332494" sldId="272"/>
            <ac:spMk id="4" creationId="{13A8DF0B-9417-0A7A-62CA-ACC907322FB2}"/>
          </ac:spMkLst>
        </pc:spChg>
        <pc:spChg chg="add del">
          <ac:chgData name="Mahankali, Preethi" userId="S::preethimahankali@my.unt.edu::303e892c-09f9-44cc-b55f-4c19dc3e94dd" providerId="AD" clId="Web-{A6DDD01E-0310-4CC3-8611-EAC18417EAEC}" dt="2023-12-04T03:45:24.371" v="312"/>
          <ac:spMkLst>
            <pc:docMk/>
            <pc:sldMk cId="483332494" sldId="272"/>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483332494" sldId="272"/>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483332494" sldId="272"/>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483332494" sldId="272"/>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483332494" sldId="272"/>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483332494" sldId="272"/>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483332494" sldId="272"/>
            <ac:spMk id="30" creationId="{7A5F0580-5EE9-419F-96EE-B6529EF6E7D0}"/>
          </ac:spMkLst>
        </pc:spChg>
        <pc:picChg chg="add del mod">
          <ac:chgData name="Mahankali, Preethi" userId="S::preethimahankali@my.unt.edu::303e892c-09f9-44cc-b55f-4c19dc3e94dd" providerId="AD" clId="Web-{A6DDD01E-0310-4CC3-8611-EAC18417EAEC}" dt="2023-12-04T03:42:25.336" v="294"/>
          <ac:picMkLst>
            <pc:docMk/>
            <pc:sldMk cId="483332494" sldId="272"/>
            <ac:picMk id="3" creationId="{4D845EED-C90D-ABFA-0917-D71CDB80AB6E}"/>
          </ac:picMkLst>
        </pc:picChg>
        <pc:picChg chg="add mod">
          <ac:chgData name="Mahankali, Preethi" userId="S::preethimahankali@my.unt.edu::303e892c-09f9-44cc-b55f-4c19dc3e94dd" providerId="AD" clId="Web-{A6DDD01E-0310-4CC3-8611-EAC18417EAEC}" dt="2023-12-04T03:42:17.445" v="293" actId="14100"/>
          <ac:picMkLst>
            <pc:docMk/>
            <pc:sldMk cId="483332494" sldId="272"/>
            <ac:picMk id="5" creationId="{30EA7A68-58F4-05D4-2AF0-5986EDC8D65A}"/>
          </ac:picMkLst>
        </pc:picChg>
      </pc:sldChg>
      <pc:sldChg chg="addSp delSp modSp mod modClrScheme delDesignElem chgLayout">
        <pc:chgData name="Mahankali, Preethi" userId="S::preethimahankali@my.unt.edu::303e892c-09f9-44cc-b55f-4c19dc3e94dd" providerId="AD" clId="Web-{A6DDD01E-0310-4CC3-8611-EAC18417EAEC}" dt="2023-12-04T03:45:24.371" v="312"/>
        <pc:sldMkLst>
          <pc:docMk/>
          <pc:sldMk cId="3625215298" sldId="273"/>
        </pc:sldMkLst>
        <pc:spChg chg="mod">
          <ac:chgData name="Mahankali, Preethi" userId="S::preethimahankali@my.unt.edu::303e892c-09f9-44cc-b55f-4c19dc3e94dd" providerId="AD" clId="Web-{A6DDD01E-0310-4CC3-8611-EAC18417EAEC}" dt="2023-12-04T03:44:35.308" v="306" actId="20577"/>
          <ac:spMkLst>
            <pc:docMk/>
            <pc:sldMk cId="3625215298" sldId="273"/>
            <ac:spMk id="4" creationId="{F511926C-5900-9EBB-B1E8-6B792152B990}"/>
          </ac:spMkLst>
        </pc:spChg>
        <pc:spChg chg="add del">
          <ac:chgData name="Mahankali, Preethi" userId="S::preethimahankali@my.unt.edu::303e892c-09f9-44cc-b55f-4c19dc3e94dd" providerId="AD" clId="Web-{A6DDD01E-0310-4CC3-8611-EAC18417EAEC}" dt="2023-12-04T03:45:24.371" v="312"/>
          <ac:spMkLst>
            <pc:docMk/>
            <pc:sldMk cId="3625215298" sldId="273"/>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625215298" sldId="273"/>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625215298" sldId="273"/>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625215298" sldId="273"/>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625215298" sldId="273"/>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625215298" sldId="273"/>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625215298" sldId="273"/>
            <ac:spMk id="30" creationId="{7A5F0580-5EE9-419F-96EE-B6529EF6E7D0}"/>
          </ac:spMkLst>
        </pc:spChg>
        <pc:picChg chg="add mod">
          <ac:chgData name="Mahankali, Preethi" userId="S::preethimahankali@my.unt.edu::303e892c-09f9-44cc-b55f-4c19dc3e94dd" providerId="AD" clId="Web-{A6DDD01E-0310-4CC3-8611-EAC18417EAEC}" dt="2023-12-04T03:44:39.167" v="308" actId="1076"/>
          <ac:picMkLst>
            <pc:docMk/>
            <pc:sldMk cId="3625215298" sldId="273"/>
            <ac:picMk id="3" creationId="{CC004900-D199-961C-392A-EBDA546BE560}"/>
          </ac:picMkLst>
        </pc:pic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74938490" sldId="274"/>
        </pc:sldMkLst>
        <pc:spChg chg="add del">
          <ac:chgData name="Mahankali, Preethi" userId="S::preethimahankali@my.unt.edu::303e892c-09f9-44cc-b55f-4c19dc3e94dd" providerId="AD" clId="Web-{A6DDD01E-0310-4CC3-8611-EAC18417EAEC}" dt="2023-12-04T03:45:24.371" v="312"/>
          <ac:spMkLst>
            <pc:docMk/>
            <pc:sldMk cId="274938490" sldId="274"/>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74938490" sldId="274"/>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74938490" sldId="274"/>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74938490" sldId="274"/>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74938490" sldId="274"/>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74938490" sldId="274"/>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74938490" sldId="274"/>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727014139" sldId="275"/>
        </pc:sldMkLst>
        <pc:spChg chg="add del">
          <ac:chgData name="Mahankali, Preethi" userId="S::preethimahankali@my.unt.edu::303e892c-09f9-44cc-b55f-4c19dc3e94dd" providerId="AD" clId="Web-{A6DDD01E-0310-4CC3-8611-EAC18417EAEC}" dt="2023-12-04T03:45:24.371" v="312"/>
          <ac:spMkLst>
            <pc:docMk/>
            <pc:sldMk cId="727014139" sldId="275"/>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727014139" sldId="275"/>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727014139" sldId="275"/>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727014139" sldId="275"/>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727014139" sldId="275"/>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727014139" sldId="275"/>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727014139" sldId="275"/>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082678326" sldId="276"/>
        </pc:sldMkLst>
        <pc:spChg chg="add del">
          <ac:chgData name="Mahankali, Preethi" userId="S::preethimahankali@my.unt.edu::303e892c-09f9-44cc-b55f-4c19dc3e94dd" providerId="AD" clId="Web-{A6DDD01E-0310-4CC3-8611-EAC18417EAEC}" dt="2023-12-04T03:45:24.371" v="312"/>
          <ac:spMkLst>
            <pc:docMk/>
            <pc:sldMk cId="3082678326" sldId="276"/>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082678326" sldId="276"/>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082678326" sldId="276"/>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082678326" sldId="276"/>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082678326" sldId="276"/>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082678326" sldId="276"/>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082678326" sldId="276"/>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421319322" sldId="277"/>
        </pc:sldMkLst>
        <pc:spChg chg="add del">
          <ac:chgData name="Mahankali, Preethi" userId="S::preethimahankali@my.unt.edu::303e892c-09f9-44cc-b55f-4c19dc3e94dd" providerId="AD" clId="Web-{A6DDD01E-0310-4CC3-8611-EAC18417EAEC}" dt="2023-12-04T03:45:24.371" v="312"/>
          <ac:spMkLst>
            <pc:docMk/>
            <pc:sldMk cId="3421319322" sldId="277"/>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421319322" sldId="277"/>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421319322" sldId="277"/>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421319322" sldId="277"/>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421319322" sldId="277"/>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421319322" sldId="277"/>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421319322" sldId="277"/>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532880092" sldId="279"/>
        </pc:sldMkLst>
        <pc:spChg chg="add del">
          <ac:chgData name="Mahankali, Preethi" userId="S::preethimahankali@my.unt.edu::303e892c-09f9-44cc-b55f-4c19dc3e94dd" providerId="AD" clId="Web-{A6DDD01E-0310-4CC3-8611-EAC18417EAEC}" dt="2023-12-04T03:45:24.371" v="312"/>
          <ac:spMkLst>
            <pc:docMk/>
            <pc:sldMk cId="1532880092" sldId="279"/>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532880092" sldId="279"/>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532880092" sldId="279"/>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532880092" sldId="279"/>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532880092" sldId="279"/>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532880092" sldId="279"/>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532880092" sldId="279"/>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251872076" sldId="280"/>
        </pc:sldMkLst>
        <pc:spChg chg="add del">
          <ac:chgData name="Mahankali, Preethi" userId="S::preethimahankali@my.unt.edu::303e892c-09f9-44cc-b55f-4c19dc3e94dd" providerId="AD" clId="Web-{A6DDD01E-0310-4CC3-8611-EAC18417EAEC}" dt="2023-12-04T03:45:24.371" v="312"/>
          <ac:spMkLst>
            <pc:docMk/>
            <pc:sldMk cId="1251872076" sldId="280"/>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251872076" sldId="280"/>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251872076" sldId="280"/>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251872076" sldId="280"/>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251872076" sldId="280"/>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251872076" sldId="280"/>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251872076" sldId="280"/>
            <ac:spMk id="30" creationId="{7A5F0580-5EE9-419F-96EE-B6529EF6E7D0}"/>
          </ac:spMkLst>
        </pc:spChg>
      </pc:sldChg>
      <pc:sldChg chg="addSp delSp modSp mod modClrScheme delDesignElem chgLayout">
        <pc:chgData name="Mahankali, Preethi" userId="S::preethimahankali@my.unt.edu::303e892c-09f9-44cc-b55f-4c19dc3e94dd" providerId="AD" clId="Web-{A6DDD01E-0310-4CC3-8611-EAC18417EAEC}" dt="2023-12-04T03:45:24.371" v="312"/>
        <pc:sldMkLst>
          <pc:docMk/>
          <pc:sldMk cId="2822754208" sldId="281"/>
        </pc:sldMkLst>
        <pc:spChg chg="mod">
          <ac:chgData name="Mahankali, Preethi" userId="S::preethimahankali@my.unt.edu::303e892c-09f9-44cc-b55f-4c19dc3e94dd" providerId="AD" clId="Web-{A6DDD01E-0310-4CC3-8611-EAC18417EAEC}" dt="2023-12-04T03:07:07.034" v="3" actId="20577"/>
          <ac:spMkLst>
            <pc:docMk/>
            <pc:sldMk cId="2822754208" sldId="281"/>
            <ac:spMk id="4" creationId="{2D40953C-85A1-44D4-8974-A55F5D3B96C7}"/>
          </ac:spMkLst>
        </pc:spChg>
        <pc:spChg chg="mod">
          <ac:chgData name="Mahankali, Preethi" userId="S::preethimahankali@my.unt.edu::303e892c-09f9-44cc-b55f-4c19dc3e94dd" providerId="AD" clId="Web-{A6DDD01E-0310-4CC3-8611-EAC18417EAEC}" dt="2023-12-04T03:07:14.238" v="5" actId="20577"/>
          <ac:spMkLst>
            <pc:docMk/>
            <pc:sldMk cId="2822754208" sldId="281"/>
            <ac:spMk id="10" creationId="{9AB0A920-E303-B342-0775-13E7F8768CE5}"/>
          </ac:spMkLst>
        </pc:spChg>
        <pc:spChg chg="add del">
          <ac:chgData name="Mahankali, Preethi" userId="S::preethimahankali@my.unt.edu::303e892c-09f9-44cc-b55f-4c19dc3e94dd" providerId="AD" clId="Web-{A6DDD01E-0310-4CC3-8611-EAC18417EAEC}" dt="2023-12-04T03:45:24.371" v="312"/>
          <ac:spMkLst>
            <pc:docMk/>
            <pc:sldMk cId="2822754208" sldId="281"/>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822754208" sldId="281"/>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822754208" sldId="281"/>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822754208" sldId="281"/>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822754208" sldId="281"/>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822754208" sldId="281"/>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822754208" sldId="281"/>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449996674" sldId="282"/>
        </pc:sldMkLst>
        <pc:spChg chg="add del">
          <ac:chgData name="Mahankali, Preethi" userId="S::preethimahankali@my.unt.edu::303e892c-09f9-44cc-b55f-4c19dc3e94dd" providerId="AD" clId="Web-{A6DDD01E-0310-4CC3-8611-EAC18417EAEC}" dt="2023-12-04T03:45:24.371" v="312"/>
          <ac:spMkLst>
            <pc:docMk/>
            <pc:sldMk cId="3449996674" sldId="282"/>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449996674" sldId="282"/>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449996674" sldId="282"/>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449996674" sldId="282"/>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449996674" sldId="282"/>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449996674" sldId="282"/>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449996674" sldId="282"/>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074826577" sldId="283"/>
        </pc:sldMkLst>
        <pc:spChg chg="add del">
          <ac:chgData name="Mahankali, Preethi" userId="S::preethimahankali@my.unt.edu::303e892c-09f9-44cc-b55f-4c19dc3e94dd" providerId="AD" clId="Web-{A6DDD01E-0310-4CC3-8611-EAC18417EAEC}" dt="2023-12-04T03:45:24.371" v="312"/>
          <ac:spMkLst>
            <pc:docMk/>
            <pc:sldMk cId="2074826577" sldId="283"/>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074826577" sldId="283"/>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074826577" sldId="283"/>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074826577" sldId="283"/>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074826577" sldId="283"/>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074826577" sldId="283"/>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074826577" sldId="283"/>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253563085" sldId="284"/>
        </pc:sldMkLst>
        <pc:spChg chg="add del">
          <ac:chgData name="Mahankali, Preethi" userId="S::preethimahankali@my.unt.edu::303e892c-09f9-44cc-b55f-4c19dc3e94dd" providerId="AD" clId="Web-{A6DDD01E-0310-4CC3-8611-EAC18417EAEC}" dt="2023-12-04T03:45:24.371" v="312"/>
          <ac:spMkLst>
            <pc:docMk/>
            <pc:sldMk cId="3253563085" sldId="284"/>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253563085" sldId="284"/>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253563085" sldId="284"/>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253563085" sldId="284"/>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253563085" sldId="284"/>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253563085" sldId="284"/>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253563085" sldId="284"/>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988979415" sldId="285"/>
        </pc:sldMkLst>
        <pc:spChg chg="add del">
          <ac:chgData name="Mahankali, Preethi" userId="S::preethimahankali@my.unt.edu::303e892c-09f9-44cc-b55f-4c19dc3e94dd" providerId="AD" clId="Web-{A6DDD01E-0310-4CC3-8611-EAC18417EAEC}" dt="2023-12-04T03:45:24.371" v="312"/>
          <ac:spMkLst>
            <pc:docMk/>
            <pc:sldMk cId="3988979415" sldId="285"/>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988979415" sldId="285"/>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988979415" sldId="285"/>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988979415" sldId="285"/>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988979415" sldId="285"/>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988979415" sldId="285"/>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988979415" sldId="285"/>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78786649" sldId="286"/>
        </pc:sldMkLst>
        <pc:spChg chg="add del">
          <ac:chgData name="Mahankali, Preethi" userId="S::preethimahankali@my.unt.edu::303e892c-09f9-44cc-b55f-4c19dc3e94dd" providerId="AD" clId="Web-{A6DDD01E-0310-4CC3-8611-EAC18417EAEC}" dt="2023-12-04T03:45:24.371" v="312"/>
          <ac:spMkLst>
            <pc:docMk/>
            <pc:sldMk cId="78786649" sldId="286"/>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78786649" sldId="286"/>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78786649" sldId="286"/>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78786649" sldId="286"/>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78786649" sldId="286"/>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78786649" sldId="286"/>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78786649" sldId="286"/>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366606880" sldId="287"/>
        </pc:sldMkLst>
        <pc:spChg chg="add del">
          <ac:chgData name="Mahankali, Preethi" userId="S::preethimahankali@my.unt.edu::303e892c-09f9-44cc-b55f-4c19dc3e94dd" providerId="AD" clId="Web-{A6DDD01E-0310-4CC3-8611-EAC18417EAEC}" dt="2023-12-04T03:45:24.371" v="312"/>
          <ac:spMkLst>
            <pc:docMk/>
            <pc:sldMk cId="1366606880" sldId="287"/>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366606880" sldId="287"/>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366606880" sldId="287"/>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366606880" sldId="287"/>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366606880" sldId="287"/>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366606880" sldId="287"/>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366606880" sldId="287"/>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345488943" sldId="288"/>
        </pc:sldMkLst>
        <pc:spChg chg="add del">
          <ac:chgData name="Mahankali, Preethi" userId="S::preethimahankali@my.unt.edu::303e892c-09f9-44cc-b55f-4c19dc3e94dd" providerId="AD" clId="Web-{A6DDD01E-0310-4CC3-8611-EAC18417EAEC}" dt="2023-12-04T03:45:24.371" v="312"/>
          <ac:spMkLst>
            <pc:docMk/>
            <pc:sldMk cId="1345488943" sldId="288"/>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345488943" sldId="288"/>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345488943" sldId="288"/>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345488943" sldId="288"/>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345488943" sldId="288"/>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345488943" sldId="288"/>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345488943" sldId="288"/>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008124765" sldId="289"/>
        </pc:sldMkLst>
        <pc:spChg chg="add del">
          <ac:chgData name="Mahankali, Preethi" userId="S::preethimahankali@my.unt.edu::303e892c-09f9-44cc-b55f-4c19dc3e94dd" providerId="AD" clId="Web-{A6DDD01E-0310-4CC3-8611-EAC18417EAEC}" dt="2023-12-04T03:45:24.371" v="312"/>
          <ac:spMkLst>
            <pc:docMk/>
            <pc:sldMk cId="1008124765" sldId="289"/>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008124765" sldId="289"/>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008124765" sldId="289"/>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008124765" sldId="289"/>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008124765" sldId="289"/>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008124765" sldId="289"/>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008124765" sldId="289"/>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398163096" sldId="290"/>
        </pc:sldMkLst>
        <pc:spChg chg="add del">
          <ac:chgData name="Mahankali, Preethi" userId="S::preethimahankali@my.unt.edu::303e892c-09f9-44cc-b55f-4c19dc3e94dd" providerId="AD" clId="Web-{A6DDD01E-0310-4CC3-8611-EAC18417EAEC}" dt="2023-12-04T03:45:24.371" v="312"/>
          <ac:spMkLst>
            <pc:docMk/>
            <pc:sldMk cId="3398163096" sldId="290"/>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398163096" sldId="290"/>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398163096" sldId="290"/>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398163096" sldId="290"/>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398163096" sldId="290"/>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398163096" sldId="290"/>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398163096" sldId="290"/>
            <ac:spMk id="30" creationId="{7A5F0580-5EE9-419F-96EE-B6529EF6E7D0}"/>
          </ac:spMkLst>
        </pc:spChg>
      </pc:sldChg>
      <pc:sldChg chg="addSp delSp modSp mod modClrScheme delDesignElem chgLayout">
        <pc:chgData name="Mahankali, Preethi" userId="S::preethimahankali@my.unt.edu::303e892c-09f9-44cc-b55f-4c19dc3e94dd" providerId="AD" clId="Web-{A6DDD01E-0310-4CC3-8611-EAC18417EAEC}" dt="2023-12-04T03:45:24.371" v="312"/>
        <pc:sldMkLst>
          <pc:docMk/>
          <pc:sldMk cId="325869247" sldId="291"/>
        </pc:sldMkLst>
        <pc:spChg chg="add del mod">
          <ac:chgData name="Mahankali, Preethi" userId="S::preethimahankali@my.unt.edu::303e892c-09f9-44cc-b55f-4c19dc3e94dd" providerId="AD" clId="Web-{A6DDD01E-0310-4CC3-8611-EAC18417EAEC}" dt="2023-12-04T03:35:13.530" v="73"/>
          <ac:spMkLst>
            <pc:docMk/>
            <pc:sldMk cId="325869247" sldId="291"/>
            <ac:spMk id="4" creationId="{9A161AD8-3D9A-106C-D36E-21733B55D55A}"/>
          </ac:spMkLst>
        </pc:spChg>
        <pc:spChg chg="mod">
          <ac:chgData name="Mahankali, Preethi" userId="S::preethimahankali@my.unt.edu::303e892c-09f9-44cc-b55f-4c19dc3e94dd" providerId="AD" clId="Web-{A6DDD01E-0310-4CC3-8611-EAC18417EAEC}" dt="2023-12-04T03:37:59.284" v="113" actId="14100"/>
          <ac:spMkLst>
            <pc:docMk/>
            <pc:sldMk cId="325869247" sldId="291"/>
            <ac:spMk id="5" creationId="{9181D5F1-7832-BF84-15EF-DBBA1C6E29B2}"/>
          </ac:spMkLst>
        </pc:spChg>
        <pc:spChg chg="mod">
          <ac:chgData name="Mahankali, Preethi" userId="S::preethimahankali@my.unt.edu::303e892c-09f9-44cc-b55f-4c19dc3e94dd" providerId="AD" clId="Web-{A6DDD01E-0310-4CC3-8611-EAC18417EAEC}" dt="2023-12-04T03:37:23.611" v="106" actId="20577"/>
          <ac:spMkLst>
            <pc:docMk/>
            <pc:sldMk cId="325869247" sldId="291"/>
            <ac:spMk id="6" creationId="{5FC630D1-4ABB-5E42-C756-4A2B28507201}"/>
          </ac:spMkLst>
        </pc:spChg>
        <pc:spChg chg="mod">
          <ac:chgData name="Mahankali, Preethi" userId="S::preethimahankali@my.unt.edu::303e892c-09f9-44cc-b55f-4c19dc3e94dd" providerId="AD" clId="Web-{A6DDD01E-0310-4CC3-8611-EAC18417EAEC}" dt="2023-12-04T03:37:42.596" v="112" actId="20577"/>
          <ac:spMkLst>
            <pc:docMk/>
            <pc:sldMk cId="325869247" sldId="291"/>
            <ac:spMk id="9" creationId="{195D68D2-1DF7-69A0-CADE-E4AF98DCFD81}"/>
          </ac:spMkLst>
        </pc:spChg>
        <pc:spChg chg="add del">
          <ac:chgData name="Mahankali, Preethi" userId="S::preethimahankali@my.unt.edu::303e892c-09f9-44cc-b55f-4c19dc3e94dd" providerId="AD" clId="Web-{A6DDD01E-0310-4CC3-8611-EAC18417EAEC}" dt="2023-12-04T03:45:24.371" v="312"/>
          <ac:spMkLst>
            <pc:docMk/>
            <pc:sldMk cId="325869247" sldId="291"/>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25869247" sldId="291"/>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25869247" sldId="291"/>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25869247" sldId="291"/>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25869247" sldId="291"/>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25869247" sldId="291"/>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25869247" sldId="291"/>
            <ac:spMk id="30" creationId="{7A5F0580-5EE9-419F-96EE-B6529EF6E7D0}"/>
          </ac:spMkLst>
        </pc:spChg>
        <pc:picChg chg="mod">
          <ac:chgData name="Mahankali, Preethi" userId="S::preethimahankali@my.unt.edu::303e892c-09f9-44cc-b55f-4c19dc3e94dd" providerId="AD" clId="Web-{A6DDD01E-0310-4CC3-8611-EAC18417EAEC}" dt="2023-12-04T03:37:34.408" v="108" actId="14100"/>
          <ac:picMkLst>
            <pc:docMk/>
            <pc:sldMk cId="325869247" sldId="291"/>
            <ac:picMk id="3" creationId="{74C20A8C-FCEE-7B4F-BDA1-29CC1FB6D040}"/>
          </ac:picMkLst>
        </pc:pic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893821924" sldId="292"/>
        </pc:sldMkLst>
        <pc:spChg chg="add del">
          <ac:chgData name="Mahankali, Preethi" userId="S::preethimahankali@my.unt.edu::303e892c-09f9-44cc-b55f-4c19dc3e94dd" providerId="AD" clId="Web-{A6DDD01E-0310-4CC3-8611-EAC18417EAEC}" dt="2023-12-04T03:45:24.371" v="312"/>
          <ac:spMkLst>
            <pc:docMk/>
            <pc:sldMk cId="893821924" sldId="292"/>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893821924" sldId="292"/>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893821924" sldId="292"/>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893821924" sldId="292"/>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893821924" sldId="292"/>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893821924" sldId="292"/>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893821924" sldId="292"/>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839686473" sldId="293"/>
        </pc:sldMkLst>
        <pc:spChg chg="add del">
          <ac:chgData name="Mahankali, Preethi" userId="S::preethimahankali@my.unt.edu::303e892c-09f9-44cc-b55f-4c19dc3e94dd" providerId="AD" clId="Web-{A6DDD01E-0310-4CC3-8611-EAC18417EAEC}" dt="2023-12-04T03:45:24.371" v="312"/>
          <ac:spMkLst>
            <pc:docMk/>
            <pc:sldMk cId="1839686473" sldId="293"/>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839686473" sldId="293"/>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839686473" sldId="293"/>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839686473" sldId="293"/>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839686473" sldId="293"/>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839686473" sldId="293"/>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839686473" sldId="293"/>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312468060" sldId="294"/>
        </pc:sldMkLst>
        <pc:spChg chg="add del">
          <ac:chgData name="Mahankali, Preethi" userId="S::preethimahankali@my.unt.edu::303e892c-09f9-44cc-b55f-4c19dc3e94dd" providerId="AD" clId="Web-{A6DDD01E-0310-4CC3-8611-EAC18417EAEC}" dt="2023-12-04T03:45:24.371" v="312"/>
          <ac:spMkLst>
            <pc:docMk/>
            <pc:sldMk cId="2312468060" sldId="294"/>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312468060" sldId="294"/>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312468060" sldId="294"/>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312468060" sldId="294"/>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312468060" sldId="294"/>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312468060" sldId="294"/>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312468060" sldId="294"/>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1365832038" sldId="295"/>
        </pc:sldMkLst>
        <pc:spChg chg="add del">
          <ac:chgData name="Mahankali, Preethi" userId="S::preethimahankali@my.unt.edu::303e892c-09f9-44cc-b55f-4c19dc3e94dd" providerId="AD" clId="Web-{A6DDD01E-0310-4CC3-8611-EAC18417EAEC}" dt="2023-12-04T03:45:24.371" v="312"/>
          <ac:spMkLst>
            <pc:docMk/>
            <pc:sldMk cId="1365832038" sldId="295"/>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1365832038" sldId="295"/>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1365832038" sldId="295"/>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1365832038" sldId="295"/>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1365832038" sldId="295"/>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1365832038" sldId="295"/>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1365832038" sldId="295"/>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764353185" sldId="296"/>
        </pc:sldMkLst>
        <pc:spChg chg="add del">
          <ac:chgData name="Mahankali, Preethi" userId="S::preethimahankali@my.unt.edu::303e892c-09f9-44cc-b55f-4c19dc3e94dd" providerId="AD" clId="Web-{A6DDD01E-0310-4CC3-8611-EAC18417EAEC}" dt="2023-12-04T03:45:24.371" v="312"/>
          <ac:spMkLst>
            <pc:docMk/>
            <pc:sldMk cId="2764353185" sldId="296"/>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764353185" sldId="296"/>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764353185" sldId="296"/>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764353185" sldId="296"/>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764353185" sldId="296"/>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764353185" sldId="296"/>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764353185" sldId="296"/>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2364034757" sldId="297"/>
        </pc:sldMkLst>
        <pc:spChg chg="add del">
          <ac:chgData name="Mahankali, Preethi" userId="S::preethimahankali@my.unt.edu::303e892c-09f9-44cc-b55f-4c19dc3e94dd" providerId="AD" clId="Web-{A6DDD01E-0310-4CC3-8611-EAC18417EAEC}" dt="2023-12-04T03:45:24.371" v="312"/>
          <ac:spMkLst>
            <pc:docMk/>
            <pc:sldMk cId="2364034757" sldId="297"/>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2364034757" sldId="297"/>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2364034757" sldId="297"/>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2364034757" sldId="297"/>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2364034757" sldId="297"/>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2364034757" sldId="297"/>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2364034757" sldId="297"/>
            <ac:spMk id="30" creationId="{7A5F0580-5EE9-419F-96EE-B6529EF6E7D0}"/>
          </ac:spMkLst>
        </pc:spChg>
      </pc:sldChg>
      <pc:sldChg chg="addSp delSp mod modClrScheme delDesignElem chgLayout">
        <pc:chgData name="Mahankali, Preethi" userId="S::preethimahankali@my.unt.edu::303e892c-09f9-44cc-b55f-4c19dc3e94dd" providerId="AD" clId="Web-{A6DDD01E-0310-4CC3-8611-EAC18417EAEC}" dt="2023-12-04T03:45:24.371" v="312"/>
        <pc:sldMkLst>
          <pc:docMk/>
          <pc:sldMk cId="3415995930" sldId="298"/>
        </pc:sldMkLst>
        <pc:spChg chg="add del">
          <ac:chgData name="Mahankali, Preethi" userId="S::preethimahankali@my.unt.edu::303e892c-09f9-44cc-b55f-4c19dc3e94dd" providerId="AD" clId="Web-{A6DDD01E-0310-4CC3-8611-EAC18417EAEC}" dt="2023-12-04T03:45:24.371" v="312"/>
          <ac:spMkLst>
            <pc:docMk/>
            <pc:sldMk cId="3415995930" sldId="298"/>
            <ac:spMk id="24" creationId="{2D6FBB9D-1CAA-4D05-AB33-BABDFE17B843}"/>
          </ac:spMkLst>
        </pc:spChg>
        <pc:spChg chg="add del">
          <ac:chgData name="Mahankali, Preethi" userId="S::preethimahankali@my.unt.edu::303e892c-09f9-44cc-b55f-4c19dc3e94dd" providerId="AD" clId="Web-{A6DDD01E-0310-4CC3-8611-EAC18417EAEC}" dt="2023-12-04T03:45:24.371" v="312"/>
          <ac:spMkLst>
            <pc:docMk/>
            <pc:sldMk cId="3415995930" sldId="298"/>
            <ac:spMk id="25" creationId="{04727B71-B4B6-4823-80A1-68C40B475118}"/>
          </ac:spMkLst>
        </pc:spChg>
        <pc:spChg chg="add del">
          <ac:chgData name="Mahankali, Preethi" userId="S::preethimahankali@my.unt.edu::303e892c-09f9-44cc-b55f-4c19dc3e94dd" providerId="AD" clId="Web-{A6DDD01E-0310-4CC3-8611-EAC18417EAEC}" dt="2023-12-04T03:45:24.371" v="312"/>
          <ac:spMkLst>
            <pc:docMk/>
            <pc:sldMk cId="3415995930" sldId="298"/>
            <ac:spMk id="26" creationId="{79A6DB05-9FB5-4B07-8675-74C23D4FD89D}"/>
          </ac:spMkLst>
        </pc:spChg>
        <pc:spChg chg="add del">
          <ac:chgData name="Mahankali, Preethi" userId="S::preethimahankali@my.unt.edu::303e892c-09f9-44cc-b55f-4c19dc3e94dd" providerId="AD" clId="Web-{A6DDD01E-0310-4CC3-8611-EAC18417EAEC}" dt="2023-12-04T03:45:24.371" v="312"/>
          <ac:spMkLst>
            <pc:docMk/>
            <pc:sldMk cId="3415995930" sldId="298"/>
            <ac:spMk id="27" creationId="{9AA72BD9-2C5A-4EDC-931F-5AA08EACA0F3}"/>
          </ac:spMkLst>
        </pc:spChg>
        <pc:spChg chg="add del">
          <ac:chgData name="Mahankali, Preethi" userId="S::preethimahankali@my.unt.edu::303e892c-09f9-44cc-b55f-4c19dc3e94dd" providerId="AD" clId="Web-{A6DDD01E-0310-4CC3-8611-EAC18417EAEC}" dt="2023-12-04T03:45:24.371" v="312"/>
          <ac:spMkLst>
            <pc:docMk/>
            <pc:sldMk cId="3415995930" sldId="298"/>
            <ac:spMk id="28" creationId="{8A6DB0E6-E65F-4229-A5A0-2500203B6CC3}"/>
          </ac:spMkLst>
        </pc:spChg>
        <pc:spChg chg="add del">
          <ac:chgData name="Mahankali, Preethi" userId="S::preethimahankali@my.unt.edu::303e892c-09f9-44cc-b55f-4c19dc3e94dd" providerId="AD" clId="Web-{A6DDD01E-0310-4CC3-8611-EAC18417EAEC}" dt="2023-12-04T03:45:24.371" v="312"/>
          <ac:spMkLst>
            <pc:docMk/>
            <pc:sldMk cId="3415995930" sldId="298"/>
            <ac:spMk id="29" creationId="{55D4142C-5077-457F-A6AD-3FECFDB39685}"/>
          </ac:spMkLst>
        </pc:spChg>
        <pc:spChg chg="add del">
          <ac:chgData name="Mahankali, Preethi" userId="S::preethimahankali@my.unt.edu::303e892c-09f9-44cc-b55f-4c19dc3e94dd" providerId="AD" clId="Web-{A6DDD01E-0310-4CC3-8611-EAC18417EAEC}" dt="2023-12-04T03:45:24.371" v="312"/>
          <ac:spMkLst>
            <pc:docMk/>
            <pc:sldMk cId="3415995930" sldId="298"/>
            <ac:spMk id="30" creationId="{7A5F0580-5EE9-419F-96EE-B6529EF6E7D0}"/>
          </ac:spMkLst>
        </pc:spChg>
      </pc:sldChg>
      <pc:sldChg chg="addSp modSp new mod setBg modClrScheme modShow chgLayout">
        <pc:chgData name="Mahankali, Preethi" userId="S::preethimahankali@my.unt.edu::303e892c-09f9-44cc-b55f-4c19dc3e94dd" providerId="AD" clId="Web-{A6DDD01E-0310-4CC3-8611-EAC18417EAEC}" dt="2023-12-04T03:45:58.888" v="315"/>
        <pc:sldMkLst>
          <pc:docMk/>
          <pc:sldMk cId="2531804817" sldId="299"/>
        </pc:sldMkLst>
        <pc:spChg chg="add mod">
          <ac:chgData name="Mahankali, Preethi" userId="S::preethimahankali@my.unt.edu::303e892c-09f9-44cc-b55f-4c19dc3e94dd" providerId="AD" clId="Web-{A6DDD01E-0310-4CC3-8611-EAC18417EAEC}" dt="2023-12-04T03:45:58.888" v="315"/>
          <ac:spMkLst>
            <pc:docMk/>
            <pc:sldMk cId="2531804817" sldId="299"/>
            <ac:spMk id="2" creationId="{EE443FCB-25BB-87A4-097B-CB86029B5791}"/>
          </ac:spMkLst>
        </pc:spChg>
        <pc:spChg chg="add">
          <ac:chgData name="Mahankali, Preethi" userId="S::preethimahankali@my.unt.edu::303e892c-09f9-44cc-b55f-4c19dc3e94dd" providerId="AD" clId="Web-{A6DDD01E-0310-4CC3-8611-EAC18417EAEC}" dt="2023-12-04T03:45:58.888" v="315"/>
          <ac:spMkLst>
            <pc:docMk/>
            <pc:sldMk cId="2531804817" sldId="299"/>
            <ac:spMk id="8" creationId="{2D6FBB9D-1CAA-4D05-AB33-BABDFE17B843}"/>
          </ac:spMkLst>
        </pc:spChg>
        <pc:spChg chg="add">
          <ac:chgData name="Mahankali, Preethi" userId="S::preethimahankali@my.unt.edu::303e892c-09f9-44cc-b55f-4c19dc3e94dd" providerId="AD" clId="Web-{A6DDD01E-0310-4CC3-8611-EAC18417EAEC}" dt="2023-12-04T03:45:58.888" v="315"/>
          <ac:spMkLst>
            <pc:docMk/>
            <pc:sldMk cId="2531804817" sldId="299"/>
            <ac:spMk id="10" creationId="{04727B71-B4B6-4823-80A1-68C40B475118}"/>
          </ac:spMkLst>
        </pc:spChg>
        <pc:spChg chg="add">
          <ac:chgData name="Mahankali, Preethi" userId="S::preethimahankali@my.unt.edu::303e892c-09f9-44cc-b55f-4c19dc3e94dd" providerId="AD" clId="Web-{A6DDD01E-0310-4CC3-8611-EAC18417EAEC}" dt="2023-12-04T03:45:58.888" v="315"/>
          <ac:spMkLst>
            <pc:docMk/>
            <pc:sldMk cId="2531804817" sldId="299"/>
            <ac:spMk id="12" creationId="{79A6DB05-9FB5-4B07-8675-74C23D4FD89D}"/>
          </ac:spMkLst>
        </pc:spChg>
        <pc:spChg chg="add">
          <ac:chgData name="Mahankali, Preethi" userId="S::preethimahankali@my.unt.edu::303e892c-09f9-44cc-b55f-4c19dc3e94dd" providerId="AD" clId="Web-{A6DDD01E-0310-4CC3-8611-EAC18417EAEC}" dt="2023-12-04T03:45:58.888" v="315"/>
          <ac:spMkLst>
            <pc:docMk/>
            <pc:sldMk cId="2531804817" sldId="299"/>
            <ac:spMk id="14" creationId="{8FC9BE17-9A7B-462D-AE50-3D8777387304}"/>
          </ac:spMkLst>
        </pc:spChg>
        <pc:spChg chg="add">
          <ac:chgData name="Mahankali, Preethi" userId="S::preethimahankali@my.unt.edu::303e892c-09f9-44cc-b55f-4c19dc3e94dd" providerId="AD" clId="Web-{A6DDD01E-0310-4CC3-8611-EAC18417EAEC}" dt="2023-12-04T03:45:58.888" v="315"/>
          <ac:spMkLst>
            <pc:docMk/>
            <pc:sldMk cId="2531804817" sldId="299"/>
            <ac:spMk id="16" creationId="{3EBE8569-6AEC-4B8C-8D53-2DE337CDBA65}"/>
          </ac:spMkLst>
        </pc:spChg>
        <pc:spChg chg="add">
          <ac:chgData name="Mahankali, Preethi" userId="S::preethimahankali@my.unt.edu::303e892c-09f9-44cc-b55f-4c19dc3e94dd" providerId="AD" clId="Web-{A6DDD01E-0310-4CC3-8611-EAC18417EAEC}" dt="2023-12-04T03:45:58.888" v="315"/>
          <ac:spMkLst>
            <pc:docMk/>
            <pc:sldMk cId="2531804817" sldId="299"/>
            <ac:spMk id="18" creationId="{55D4142C-5077-457F-A6AD-3FECFDB39685}"/>
          </ac:spMkLst>
        </pc:spChg>
        <pc:spChg chg="add">
          <ac:chgData name="Mahankali, Preethi" userId="S::preethimahankali@my.unt.edu::303e892c-09f9-44cc-b55f-4c19dc3e94dd" providerId="AD" clId="Web-{A6DDD01E-0310-4CC3-8611-EAC18417EAEC}" dt="2023-12-04T03:45:58.888" v="315"/>
          <ac:spMkLst>
            <pc:docMk/>
            <pc:sldMk cId="2531804817" sldId="299"/>
            <ac:spMk id="20" creationId="{7A5F0580-5EE9-419F-96EE-B6529EF6E7D0}"/>
          </ac:spMkLst>
        </pc:spChg>
        <pc:picChg chg="add">
          <ac:chgData name="Mahankali, Preethi" userId="S::preethimahankali@my.unt.edu::303e892c-09f9-44cc-b55f-4c19dc3e94dd" providerId="AD" clId="Web-{A6DDD01E-0310-4CC3-8611-EAC18417EAEC}" dt="2023-12-04T03:45:58.888" v="315"/>
          <ac:picMkLst>
            <pc:docMk/>
            <pc:sldMk cId="2531804817" sldId="299"/>
            <ac:picMk id="4" creationId="{2AEACFA7-4A5D-EFF6-29E3-6E3FFF6115FD}"/>
          </ac:picMkLst>
        </pc:picChg>
      </pc:sldChg>
      <pc:sldMasterChg chg="add del addSldLayout delSldLayout">
        <pc:chgData name="Mahankali, Preethi" userId="S::preethimahankali@my.unt.edu::303e892c-09f9-44cc-b55f-4c19dc3e94dd" providerId="AD" clId="Web-{A6DDD01E-0310-4CC3-8611-EAC18417EAEC}" dt="2023-12-04T03:45:24.371" v="312"/>
        <pc:sldMasterMkLst>
          <pc:docMk/>
          <pc:sldMasterMk cId="1641535996" sldId="2147483673"/>
        </pc:sldMasterMkLst>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2129387865" sldId="2147483662"/>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931594244" sldId="2147483663"/>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1860461204" sldId="2147483664"/>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1628601473" sldId="2147483665"/>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1044834299" sldId="2147483666"/>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3758744060" sldId="2147483667"/>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3411384476" sldId="2147483668"/>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1125565275" sldId="2147483669"/>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2637613482" sldId="2147483670"/>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3701209463" sldId="2147483671"/>
          </pc:sldLayoutMkLst>
        </pc:sldLayoutChg>
        <pc:sldLayoutChg chg="add del">
          <pc:chgData name="Mahankali, Preethi" userId="S::preethimahankali@my.unt.edu::303e892c-09f9-44cc-b55f-4c19dc3e94dd" providerId="AD" clId="Web-{A6DDD01E-0310-4CC3-8611-EAC18417EAEC}" dt="2023-12-04T03:45:24.371" v="312"/>
          <pc:sldLayoutMkLst>
            <pc:docMk/>
            <pc:sldMasterMk cId="1641535996" sldId="2147483673"/>
            <pc:sldLayoutMk cId="3155005231" sldId="2147483672"/>
          </pc:sldLayoutMkLst>
        </pc:sldLayoutChg>
      </pc:sldMasterChg>
      <pc:sldMasterChg chg="add del addSldLayout delSldLayout modSldLayout">
        <pc:chgData name="Mahankali, Preethi" userId="S::preethimahankali@my.unt.edu::303e892c-09f9-44cc-b55f-4c19dc3e94dd" providerId="AD" clId="Web-{A6DDD01E-0310-4CC3-8611-EAC18417EAEC}" dt="2023-12-04T03:45:24.371" v="312"/>
        <pc:sldMasterMkLst>
          <pc:docMk/>
          <pc:sldMasterMk cId="2367781451" sldId="2147483674"/>
        </pc:sldMasterMkLst>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642042470" sldId="2147483675"/>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50603691" sldId="2147483676"/>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122830147" sldId="2147483677"/>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1284091262" sldId="2147483678"/>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814150159" sldId="2147483679"/>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1561457214" sldId="2147483680"/>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3230058288" sldId="2147483681"/>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20009246" sldId="2147483682"/>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3158906065" sldId="2147483683"/>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643842514" sldId="2147483684"/>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1063628471" sldId="2147483685"/>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217134277" sldId="2147483686"/>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3699984745" sldId="2147483687"/>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3105811531" sldId="2147483688"/>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3652671329" sldId="2147483689"/>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2142504183" sldId="2147483690"/>
          </pc:sldLayoutMkLst>
        </pc:sldLayoutChg>
        <pc:sldLayoutChg chg="add del mod replId">
          <pc:chgData name="Mahankali, Preethi" userId="S::preethimahankali@my.unt.edu::303e892c-09f9-44cc-b55f-4c19dc3e94dd" providerId="AD" clId="Web-{A6DDD01E-0310-4CC3-8611-EAC18417EAEC}" dt="2023-12-04T03:45:24.371" v="312"/>
          <pc:sldLayoutMkLst>
            <pc:docMk/>
            <pc:sldMasterMk cId="2367781451" sldId="2147483674"/>
            <pc:sldLayoutMk cId="154970641" sldId="2147483691"/>
          </pc:sldLayoutMkLst>
        </pc:sldLayoutChg>
      </pc:sldMasterChg>
    </pc:docChg>
  </pc:docChgLst>
  <pc:docChgLst>
    <pc:chgData name="Syeda, Tamanna Fatima" userId="S::tamannafatimasyeda@my.unt.edu::e63effc8-b168-499c-b153-1cce86d18a50" providerId="AD" clId="Web-{DE924C23-B8FC-409F-B90C-C62B293592EE}"/>
    <pc:docChg chg="modSld">
      <pc:chgData name="Syeda, Tamanna Fatima" userId="S::tamannafatimasyeda@my.unt.edu::e63effc8-b168-499c-b153-1cce86d18a50" providerId="AD" clId="Web-{DE924C23-B8FC-409F-B90C-C62B293592EE}" dt="2023-12-07T00:22:09.921" v="4" actId="1076"/>
      <pc:docMkLst>
        <pc:docMk/>
      </pc:docMkLst>
      <pc:sldChg chg="modSp">
        <pc:chgData name="Syeda, Tamanna Fatima" userId="S::tamannafatimasyeda@my.unt.edu::e63effc8-b168-499c-b153-1cce86d18a50" providerId="AD" clId="Web-{DE924C23-B8FC-409F-B90C-C62B293592EE}" dt="2023-12-07T00:21:47.576" v="1" actId="14100"/>
        <pc:sldMkLst>
          <pc:docMk/>
          <pc:sldMk cId="325869247" sldId="291"/>
        </pc:sldMkLst>
        <pc:spChg chg="mod">
          <ac:chgData name="Syeda, Tamanna Fatima" userId="S::tamannafatimasyeda@my.unt.edu::e63effc8-b168-499c-b153-1cce86d18a50" providerId="AD" clId="Web-{DE924C23-B8FC-409F-B90C-C62B293592EE}" dt="2023-12-07T00:21:47.576" v="1" actId="14100"/>
          <ac:spMkLst>
            <pc:docMk/>
            <pc:sldMk cId="325869247" sldId="291"/>
            <ac:spMk id="13" creationId="{5F653337-858C-E3F8-DC10-7042C7D2D3C8}"/>
          </ac:spMkLst>
        </pc:spChg>
      </pc:sldChg>
      <pc:sldChg chg="modSp">
        <pc:chgData name="Syeda, Tamanna Fatima" userId="S::tamannafatimasyeda@my.unt.edu::e63effc8-b168-499c-b153-1cce86d18a50" providerId="AD" clId="Web-{DE924C23-B8FC-409F-B90C-C62B293592EE}" dt="2023-12-07T00:22:09.921" v="4" actId="1076"/>
        <pc:sldMkLst>
          <pc:docMk/>
          <pc:sldMk cId="893821924" sldId="292"/>
        </pc:sldMkLst>
        <pc:spChg chg="mod">
          <ac:chgData name="Syeda, Tamanna Fatima" userId="S::tamannafatimasyeda@my.unt.edu::e63effc8-b168-499c-b153-1cce86d18a50" providerId="AD" clId="Web-{DE924C23-B8FC-409F-B90C-C62B293592EE}" dt="2023-12-07T00:22:09.921" v="4" actId="1076"/>
          <ac:spMkLst>
            <pc:docMk/>
            <pc:sldMk cId="893821924" sldId="292"/>
            <ac:spMk id="2" creationId="{06DD6095-C30D-D309-7ED3-69F8BBA32B26}"/>
          </ac:spMkLst>
        </pc:spChg>
        <pc:picChg chg="mod">
          <ac:chgData name="Syeda, Tamanna Fatima" userId="S::tamannafatimasyeda@my.unt.edu::e63effc8-b168-499c-b153-1cce86d18a50" providerId="AD" clId="Web-{DE924C23-B8FC-409F-B90C-C62B293592EE}" dt="2023-12-07T00:21:58.451" v="2" actId="1076"/>
          <ac:picMkLst>
            <pc:docMk/>
            <pc:sldMk cId="893821924" sldId="292"/>
            <ac:picMk id="6" creationId="{C63D9744-43EA-C168-C03A-6575C03445A0}"/>
          </ac:picMkLst>
        </pc:picChg>
        <pc:picChg chg="mod">
          <ac:chgData name="Syeda, Tamanna Fatima" userId="S::tamannafatimasyeda@my.unt.edu::e63effc8-b168-499c-b153-1cce86d18a50" providerId="AD" clId="Web-{DE924C23-B8FC-409F-B90C-C62B293592EE}" dt="2023-12-07T00:22:02.764" v="3" actId="1076"/>
          <ac:picMkLst>
            <pc:docMk/>
            <pc:sldMk cId="893821924" sldId="292"/>
            <ac:picMk id="8" creationId="{467E9B0F-B4A2-CBA5-5BF6-DA6E8660A127}"/>
          </ac:picMkLst>
        </pc:picChg>
      </pc:sldChg>
      <pc:sldChg chg="modSp">
        <pc:chgData name="Syeda, Tamanna Fatima" userId="S::tamannafatimasyeda@my.unt.edu::e63effc8-b168-499c-b153-1cce86d18a50" providerId="AD" clId="Web-{DE924C23-B8FC-409F-B90C-C62B293592EE}" dt="2023-12-06T20:46:46.953" v="0" actId="1076"/>
        <pc:sldMkLst>
          <pc:docMk/>
          <pc:sldMk cId="1320748406" sldId="300"/>
        </pc:sldMkLst>
        <pc:cxnChg chg="mod">
          <ac:chgData name="Syeda, Tamanna Fatima" userId="S::tamannafatimasyeda@my.unt.edu::e63effc8-b168-499c-b153-1cce86d18a50" providerId="AD" clId="Web-{DE924C23-B8FC-409F-B90C-C62B293592EE}" dt="2023-12-06T20:46:46.953" v="0" actId="1076"/>
          <ac:cxnSpMkLst>
            <pc:docMk/>
            <pc:sldMk cId="1320748406" sldId="300"/>
            <ac:cxnSpMk id="7" creationId="{D8BB2A2F-BF6C-9596-8CE6-7AED9875058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8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860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874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556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761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120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500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483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938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12/18/2023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59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046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4153599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a number of colored squares&#10;&#10;Description automatically generated">
            <a:extLst>
              <a:ext uri="{FF2B5EF4-FFF2-40B4-BE49-F238E27FC236}">
                <a16:creationId xmlns:a16="http://schemas.microsoft.com/office/drawing/2014/main" id="{45A06059-A4D3-55BA-0255-F73D7F67761A}"/>
              </a:ext>
            </a:extLst>
          </p:cNvPr>
          <p:cNvPicPr>
            <a:picLocks noChangeAspect="1"/>
          </p:cNvPicPr>
          <p:nvPr/>
        </p:nvPicPr>
        <p:blipFill rotWithShape="1">
          <a:blip r:embed="rId2">
            <a:extLst>
              <a:ext uri="{28A0092B-C50C-407E-A947-70E740481C1C}">
                <a14:useLocalDpi xmlns:a14="http://schemas.microsoft.com/office/drawing/2010/main" val="0"/>
              </a:ext>
            </a:extLst>
          </a:blip>
          <a:srcRect l="8005" t="6112" r="25720" b="1867"/>
          <a:stretch/>
        </p:blipFill>
        <p:spPr>
          <a:xfrm>
            <a:off x="4296856" y="-1"/>
            <a:ext cx="6982129" cy="6872899"/>
          </a:xfrm>
          <a:prstGeom prst="rect">
            <a:avLst/>
          </a:prstGeom>
        </p:spPr>
      </p:pic>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BB70F22-4E0D-7FE5-8546-A4F76C833EED}"/>
              </a:ext>
            </a:extLst>
          </p:cNvPr>
          <p:cNvSpPr>
            <a:spLocks noGrp="1"/>
          </p:cNvSpPr>
          <p:nvPr>
            <p:ph type="subTitle" idx="1"/>
          </p:nvPr>
        </p:nvSpPr>
        <p:spPr>
          <a:xfrm>
            <a:off x="0" y="3747586"/>
            <a:ext cx="3300984" cy="2102944"/>
          </a:xfrm>
        </p:spPr>
        <p:txBody>
          <a:bodyPr vert="horz" lIns="91440" tIns="45720" rIns="91440" bIns="45720" rtlCol="0" anchor="t">
            <a:normAutofit lnSpcReduction="10000"/>
          </a:bodyPr>
          <a:lstStyle/>
          <a:p>
            <a:r>
              <a:rPr lang="en-US" sz="1800">
                <a:solidFill>
                  <a:schemeClr val="bg1"/>
                </a:solidFill>
                <a:latin typeface="Times New Roman" panose="02020603050405020304" pitchFamily="18" charset="0"/>
                <a:cs typeface="Times New Roman" panose="02020603050405020304" pitchFamily="18" charset="0"/>
              </a:rPr>
              <a:t>Team Members:</a:t>
            </a:r>
          </a:p>
          <a:p>
            <a:pPr indent="-228600">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Preethi Mahankali</a:t>
            </a:r>
          </a:p>
          <a:p>
            <a:pPr indent="-228600">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Richard Castaneda</a:t>
            </a:r>
          </a:p>
          <a:p>
            <a:pPr indent="-228600">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Shailaja Bommena</a:t>
            </a:r>
          </a:p>
          <a:p>
            <a:pPr indent="-228600">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Tamanna Fatima Syeda</a:t>
            </a:r>
          </a:p>
          <a:p>
            <a:pPr indent="-228600">
              <a:buFont typeface="Arial" panose="020B0604020202020204" pitchFamily="34" charset="0"/>
              <a:buChar char="•"/>
            </a:pPr>
            <a:endParaRPr lang="en-US" sz="1700">
              <a:solidFill>
                <a:schemeClr val="bg1"/>
              </a:solidFill>
            </a:endParaRPr>
          </a:p>
          <a:p>
            <a:pPr indent="-228600">
              <a:buFont typeface="Arial" panose="020B0604020202020204" pitchFamily="34" charset="0"/>
              <a:buChar char="•"/>
            </a:pPr>
            <a:endParaRPr lang="en-US" sz="1700">
              <a:solidFill>
                <a:schemeClr val="bg1"/>
              </a:solidFill>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C93607A-6B08-1A7B-E23F-3A912B0236D0}"/>
              </a:ext>
            </a:extLst>
          </p:cNvPr>
          <p:cNvSpPr>
            <a:spLocks noGrp="1"/>
          </p:cNvSpPr>
          <p:nvPr>
            <p:ph type="ctrTitle"/>
          </p:nvPr>
        </p:nvSpPr>
        <p:spPr>
          <a:xfrm>
            <a:off x="-3047" y="1564299"/>
            <a:ext cx="4893701" cy="2102944"/>
          </a:xfrm>
        </p:spPr>
        <p:txBody>
          <a:bodyPr vert="horz" lIns="91440" tIns="45720" rIns="91440" bIns="45720" rtlCol="0" anchor="b">
            <a:normAutofit/>
          </a:bodyPr>
          <a:lstStyle/>
          <a:p>
            <a:r>
              <a:rPr lang="en-US" sz="3600" b="0" i="0">
                <a:solidFill>
                  <a:schemeClr val="bg1"/>
                </a:solidFill>
                <a:effectLst/>
                <a:latin typeface="Times New Roman" panose="02020603050405020304" pitchFamily="18" charset="0"/>
                <a:cs typeface="Times New Roman" panose="02020603050405020304" pitchFamily="18" charset="0"/>
              </a:rPr>
              <a:t>Understanding Louisville Metro Crime Through the Lens of Funding.</a:t>
            </a:r>
            <a:endParaRPr lang="en-US" sz="3600">
              <a:solidFill>
                <a:schemeClr val="bg1"/>
              </a:solidFill>
              <a:latin typeface="Times New Roman" panose="02020603050405020304" pitchFamily="18" charset="0"/>
              <a:cs typeface="Times New Roman" panose="02020603050405020304" pitchFamily="18" charset="0"/>
            </a:endParaRPr>
          </a:p>
        </p:txBody>
      </p:sp>
      <p:pic>
        <p:nvPicPr>
          <p:cNvPr id="11" name="Picture 10" descr="A green logo with a black background&#10;&#10;Description automatically generated">
            <a:extLst>
              <a:ext uri="{FF2B5EF4-FFF2-40B4-BE49-F238E27FC236}">
                <a16:creationId xmlns:a16="http://schemas.microsoft.com/office/drawing/2014/main" id="{9D3392A3-F592-0BE4-8ABF-17274AF2B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223" y="190666"/>
            <a:ext cx="962777" cy="510981"/>
          </a:xfrm>
          <a:prstGeom prst="rect">
            <a:avLst/>
          </a:prstGeom>
        </p:spPr>
      </p:pic>
      <p:sp>
        <p:nvSpPr>
          <p:cNvPr id="13" name="Rectangle 12">
            <a:extLst>
              <a:ext uri="{FF2B5EF4-FFF2-40B4-BE49-F238E27FC236}">
                <a16:creationId xmlns:a16="http://schemas.microsoft.com/office/drawing/2014/main" id="{4BC0A3FF-8F05-5A32-5819-51B6C582E24E}"/>
              </a:ext>
            </a:extLst>
          </p:cNvPr>
          <p:cNvSpPr/>
          <p:nvPr/>
        </p:nvSpPr>
        <p:spPr>
          <a:xfrm>
            <a:off x="11284301"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570096" y="787352"/>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847524" y="930780"/>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82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07CAC5-E518-5B65-CCE1-91B2E65CCBDA}"/>
              </a:ext>
            </a:extLst>
          </p:cNvPr>
          <p:cNvSpPr txBox="1"/>
          <p:nvPr/>
        </p:nvSpPr>
        <p:spPr>
          <a:xfrm>
            <a:off x="1639209" y="710390"/>
            <a:ext cx="2721856" cy="738664"/>
          </a:xfrm>
          <a:prstGeom prst="rect">
            <a:avLst/>
          </a:prstGeom>
          <a:noFill/>
        </p:spPr>
        <p:txBody>
          <a:bodyPr wrap="square" lIns="91440" tIns="45720" rIns="91440" bIns="45720" anchor="t">
            <a:spAutoFit/>
          </a:bodyPr>
          <a:lstStyle/>
          <a:p>
            <a:pPr algn="ctr"/>
            <a:r>
              <a:rPr lang="en-US" sz="1400" b="1">
                <a:latin typeface="Times New Roman"/>
                <a:cs typeface="Times New Roman"/>
              </a:rPr>
              <a:t>EXPLORATORY</a:t>
            </a:r>
          </a:p>
          <a:p>
            <a:pPr algn="ctr"/>
            <a:r>
              <a:rPr lang="en-US" sz="1400" b="1">
                <a:latin typeface="Times New Roman"/>
                <a:cs typeface="Times New Roman"/>
              </a:rPr>
              <a:t>DATA</a:t>
            </a:r>
          </a:p>
          <a:p>
            <a:pPr algn="ctr"/>
            <a:r>
              <a:rPr lang="en-US" sz="1400" b="1">
                <a:latin typeface="Times New Roman"/>
                <a:cs typeface="Times New Roman"/>
              </a:rPr>
              <a:t>ANALYSIS</a:t>
            </a:r>
          </a:p>
        </p:txBody>
      </p:sp>
      <p:pic>
        <p:nvPicPr>
          <p:cNvPr id="3074" name="Picture 2" descr="Exploratory Analysis Icons - Free SVG &amp; PNG Exploratory ...">
            <a:extLst>
              <a:ext uri="{FF2B5EF4-FFF2-40B4-BE49-F238E27FC236}">
                <a16:creationId xmlns:a16="http://schemas.microsoft.com/office/drawing/2014/main" id="{326ACF3D-3428-670C-32EC-12B584FF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547" y="31863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EE3080-F19B-4C28-5FE4-995EDEB0E3AC}"/>
              </a:ext>
            </a:extLst>
          </p:cNvPr>
          <p:cNvSpPr txBox="1"/>
          <p:nvPr/>
        </p:nvSpPr>
        <p:spPr>
          <a:xfrm>
            <a:off x="123882" y="269819"/>
            <a:ext cx="6793717" cy="369332"/>
          </a:xfrm>
          <a:prstGeom prst="rect">
            <a:avLst/>
          </a:prstGeom>
          <a:noFill/>
        </p:spPr>
        <p:txBody>
          <a:bodyPr wrap="square" lIns="91440" tIns="45720" rIns="91440" bIns="45720" anchor="t">
            <a:spAutoFit/>
          </a:bodyPr>
          <a:lstStyle/>
          <a:p>
            <a:r>
              <a:rPr lang="en-US" i="1" kern="100">
                <a:solidFill>
                  <a:schemeClr val="bg1"/>
                </a:solidFill>
                <a:latin typeface="Times New Roman"/>
                <a:ea typeface="Calibri" panose="020F0502020204030204" pitchFamily="34" charset="0"/>
                <a:cs typeface="Times New Roman"/>
              </a:rPr>
              <a:t>Random Forest Classifier Output</a:t>
            </a:r>
            <a:endParaRPr lang="en-US" kern="100">
              <a:solidFill>
                <a:schemeClr val="bg1"/>
              </a:solidFill>
              <a:latin typeface="Times New Roman"/>
              <a:ea typeface="Calibri" panose="020F0502020204030204" pitchFamily="34" charset="0"/>
              <a:cs typeface="Times New Roman"/>
            </a:endParaRPr>
          </a:p>
        </p:txBody>
      </p:sp>
      <p:sp>
        <p:nvSpPr>
          <p:cNvPr id="10" name="TextBox 9">
            <a:extLst>
              <a:ext uri="{FF2B5EF4-FFF2-40B4-BE49-F238E27FC236}">
                <a16:creationId xmlns:a16="http://schemas.microsoft.com/office/drawing/2014/main" id="{C30B4342-7333-E29A-077A-065D40A49337}"/>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sp>
        <p:nvSpPr>
          <p:cNvPr id="14" name="TextBox 13">
            <a:extLst>
              <a:ext uri="{FF2B5EF4-FFF2-40B4-BE49-F238E27FC236}">
                <a16:creationId xmlns:a16="http://schemas.microsoft.com/office/drawing/2014/main" id="{B78A4AAE-27FB-AD99-8EA3-AEF591D48EB0}"/>
              </a:ext>
            </a:extLst>
          </p:cNvPr>
          <p:cNvSpPr txBox="1"/>
          <p:nvPr/>
        </p:nvSpPr>
        <p:spPr>
          <a:xfrm>
            <a:off x="123825" y="2781300"/>
            <a:ext cx="3914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FFFFFF"/>
              </a:solidFill>
              <a:latin typeface="Times New Roman"/>
              <a:cs typeface="Times New Roman"/>
            </a:endParaRPr>
          </a:p>
        </p:txBody>
      </p:sp>
      <p:pic>
        <p:nvPicPr>
          <p:cNvPr id="2" name="Picture 1" descr="A close up of a text&#10;&#10;Description automatically generated">
            <a:extLst>
              <a:ext uri="{FF2B5EF4-FFF2-40B4-BE49-F238E27FC236}">
                <a16:creationId xmlns:a16="http://schemas.microsoft.com/office/drawing/2014/main" id="{B5A41AA4-F977-270D-8956-5359AC305EFA}"/>
              </a:ext>
            </a:extLst>
          </p:cNvPr>
          <p:cNvPicPr>
            <a:picLocks noChangeAspect="1"/>
          </p:cNvPicPr>
          <p:nvPr/>
        </p:nvPicPr>
        <p:blipFill>
          <a:blip r:embed="rId3"/>
          <a:stretch>
            <a:fillRect/>
          </a:stretch>
        </p:blipFill>
        <p:spPr>
          <a:xfrm>
            <a:off x="117715" y="633118"/>
            <a:ext cx="5753100" cy="1405618"/>
          </a:xfrm>
          <a:prstGeom prst="rect">
            <a:avLst/>
          </a:prstGeom>
        </p:spPr>
      </p:pic>
      <p:pic>
        <p:nvPicPr>
          <p:cNvPr id="5" name="Picture 4" descr="A diagram of a graph&#10;&#10;Description automatically generated">
            <a:extLst>
              <a:ext uri="{FF2B5EF4-FFF2-40B4-BE49-F238E27FC236}">
                <a16:creationId xmlns:a16="http://schemas.microsoft.com/office/drawing/2014/main" id="{00BBC8DB-10DC-04EF-A792-6EBE7764ADC2}"/>
              </a:ext>
            </a:extLst>
          </p:cNvPr>
          <p:cNvPicPr>
            <a:picLocks noChangeAspect="1"/>
          </p:cNvPicPr>
          <p:nvPr/>
        </p:nvPicPr>
        <p:blipFill>
          <a:blip r:embed="rId4"/>
          <a:stretch>
            <a:fillRect/>
          </a:stretch>
        </p:blipFill>
        <p:spPr>
          <a:xfrm>
            <a:off x="117715" y="2120108"/>
            <a:ext cx="5753459" cy="2044522"/>
          </a:xfrm>
          <a:prstGeom prst="rect">
            <a:avLst/>
          </a:prstGeom>
        </p:spPr>
      </p:pic>
      <p:sp>
        <p:nvSpPr>
          <p:cNvPr id="8" name="TextBox 7">
            <a:extLst>
              <a:ext uri="{FF2B5EF4-FFF2-40B4-BE49-F238E27FC236}">
                <a16:creationId xmlns:a16="http://schemas.microsoft.com/office/drawing/2014/main" id="{1810888E-D11E-DC23-B8CB-8D5027E7155D}"/>
              </a:ext>
            </a:extLst>
          </p:cNvPr>
          <p:cNvSpPr txBox="1"/>
          <p:nvPr/>
        </p:nvSpPr>
        <p:spPr>
          <a:xfrm>
            <a:off x="117715" y="4320121"/>
            <a:ext cx="706904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To investigate whether areas with more funding have lower crime rates, a decision tree analysis using total expenditures as the key decision node was first conducted on two datasets, one on funding and the other on crime, revealing a perfect fit in the training set but higher errors at the root node. This initial analysis was followed by a linear regression to further assess the relationship between funding levels and crime rates.</a:t>
            </a:r>
          </a:p>
        </p:txBody>
      </p:sp>
      <p:pic>
        <p:nvPicPr>
          <p:cNvPr id="15" name="Picture 2" descr="Data modelling - Free seo and web icons">
            <a:extLst>
              <a:ext uri="{FF2B5EF4-FFF2-40B4-BE49-F238E27FC236}">
                <a16:creationId xmlns:a16="http://schemas.microsoft.com/office/drawing/2014/main" id="{796AF2D5-F566-C0FF-64C3-05B442968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9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74C20A8C-FCEE-7B4F-BDA1-29CC1FB6D040}"/>
              </a:ext>
            </a:extLst>
          </p:cNvPr>
          <p:cNvPicPr>
            <a:picLocks noChangeAspect="1"/>
          </p:cNvPicPr>
          <p:nvPr/>
        </p:nvPicPr>
        <p:blipFill rotWithShape="1">
          <a:blip r:embed="rId2">
            <a:extLst>
              <a:ext uri="{28A0092B-C50C-407E-A947-70E740481C1C}">
                <a14:useLocalDpi xmlns:a14="http://schemas.microsoft.com/office/drawing/2010/main" val="0"/>
              </a:ext>
            </a:extLst>
          </a:blip>
          <a:srcRect l="13317" t="87574" r="59522" b="1756"/>
          <a:stretch/>
        </p:blipFill>
        <p:spPr>
          <a:xfrm>
            <a:off x="50553" y="1376141"/>
            <a:ext cx="5369544" cy="1030256"/>
          </a:xfrm>
          <a:prstGeom prst="rect">
            <a:avLst/>
          </a:prstGeom>
        </p:spPr>
      </p:pic>
      <p:sp>
        <p:nvSpPr>
          <p:cNvPr id="9" name="TextBox 8">
            <a:extLst>
              <a:ext uri="{FF2B5EF4-FFF2-40B4-BE49-F238E27FC236}">
                <a16:creationId xmlns:a16="http://schemas.microsoft.com/office/drawing/2014/main" id="{195D68D2-1DF7-69A0-CADE-E4AF98DCFD81}"/>
              </a:ext>
            </a:extLst>
          </p:cNvPr>
          <p:cNvSpPr txBox="1"/>
          <p:nvPr/>
        </p:nvSpPr>
        <p:spPr>
          <a:xfrm>
            <a:off x="5619" y="1007655"/>
            <a:ext cx="5989011"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Linear Regression Output</a:t>
            </a:r>
            <a:endParaRPr lang="en-US">
              <a:solidFill>
                <a:schemeClr val="bg1"/>
              </a:solidFill>
            </a:endParaRPr>
          </a:p>
        </p:txBody>
      </p:sp>
      <p:sp>
        <p:nvSpPr>
          <p:cNvPr id="8" name="TextBox 7">
            <a:extLst>
              <a:ext uri="{FF2B5EF4-FFF2-40B4-BE49-F238E27FC236}">
                <a16:creationId xmlns:a16="http://schemas.microsoft.com/office/drawing/2014/main" id="{F61F55CF-AB87-2190-BD87-0AD2C0450D83}"/>
              </a:ext>
            </a:extLst>
          </p:cNvPr>
          <p:cNvSpPr txBox="1"/>
          <p:nvPr/>
        </p:nvSpPr>
        <p:spPr>
          <a:xfrm>
            <a:off x="-6018" y="2445323"/>
            <a:ext cx="4569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rgbClr val="FFFFFF"/>
                </a:solidFill>
                <a:latin typeface="Times New Roman"/>
              </a:rPr>
              <a:t>Random Forest Classifier Output</a:t>
            </a:r>
            <a:endParaRPr lang="en-US"/>
          </a:p>
        </p:txBody>
      </p:sp>
      <p:pic>
        <p:nvPicPr>
          <p:cNvPr id="11" name="Picture 10" descr="A group of numbers on a white background&#10;&#10;Description automatically generated">
            <a:extLst>
              <a:ext uri="{FF2B5EF4-FFF2-40B4-BE49-F238E27FC236}">
                <a16:creationId xmlns:a16="http://schemas.microsoft.com/office/drawing/2014/main" id="{B6BFABB7-1D83-8EC5-C4EC-4CCD7933D01E}"/>
              </a:ext>
            </a:extLst>
          </p:cNvPr>
          <p:cNvPicPr>
            <a:picLocks noChangeAspect="1"/>
          </p:cNvPicPr>
          <p:nvPr/>
        </p:nvPicPr>
        <p:blipFill rotWithShape="1">
          <a:blip r:embed="rId3">
            <a:extLst>
              <a:ext uri="{28A0092B-C50C-407E-A947-70E740481C1C}">
                <a14:useLocalDpi xmlns:a14="http://schemas.microsoft.com/office/drawing/2010/main" val="0"/>
              </a:ext>
            </a:extLst>
          </a:blip>
          <a:srcRect l="9802" t="441" r="-178" b="-1020"/>
          <a:stretch/>
        </p:blipFill>
        <p:spPr>
          <a:xfrm>
            <a:off x="105965" y="2819930"/>
            <a:ext cx="7159630" cy="1397296"/>
          </a:xfrm>
          <a:prstGeom prst="rect">
            <a:avLst/>
          </a:prstGeom>
        </p:spPr>
      </p:pic>
      <p:sp>
        <p:nvSpPr>
          <p:cNvPr id="13" name="TextBox 12">
            <a:extLst>
              <a:ext uri="{FF2B5EF4-FFF2-40B4-BE49-F238E27FC236}">
                <a16:creationId xmlns:a16="http://schemas.microsoft.com/office/drawing/2014/main" id="{5F653337-858C-E3F8-DC10-7042C7D2D3C8}"/>
              </a:ext>
            </a:extLst>
          </p:cNvPr>
          <p:cNvSpPr txBox="1"/>
          <p:nvPr/>
        </p:nvSpPr>
        <p:spPr>
          <a:xfrm>
            <a:off x="37381" y="4293079"/>
            <a:ext cx="730082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A low MSE but poor R-square value, indicating suboptimal model fit. So applied the Random Forest algorithm with different variables, including Total Funding and Year, which yielded better F1-scores but inadequate precision, suggesting the model's limited effectiveness. Comparing both models, Linear Regression showed slightly better performance, but neither model conclusively demonstrated a strong link between funding and crime.</a:t>
            </a:r>
          </a:p>
        </p:txBody>
      </p:sp>
      <p:pic>
        <p:nvPicPr>
          <p:cNvPr id="10" name="Picture 2" descr="Data modelling - Free seo and web icons">
            <a:extLst>
              <a:ext uri="{FF2B5EF4-FFF2-40B4-BE49-F238E27FC236}">
                <a16:creationId xmlns:a16="http://schemas.microsoft.com/office/drawing/2014/main" id="{C2E82921-DABB-FD6C-E219-EBAED7A78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D786830-8F78-3D50-242A-8A498A0A9412}"/>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sp>
        <p:nvSpPr>
          <p:cNvPr id="5" name="TextBox 4">
            <a:extLst>
              <a:ext uri="{FF2B5EF4-FFF2-40B4-BE49-F238E27FC236}">
                <a16:creationId xmlns:a16="http://schemas.microsoft.com/office/drawing/2014/main" id="{9469735E-FA29-7AB6-1F07-A28A12514C36}"/>
              </a:ext>
            </a:extLst>
          </p:cNvPr>
          <p:cNvSpPr txBox="1"/>
          <p:nvPr/>
        </p:nvSpPr>
        <p:spPr>
          <a:xfrm>
            <a:off x="-5751" y="181155"/>
            <a:ext cx="876731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ea typeface="Calibri"/>
                <a:cs typeface="Calibri"/>
              </a:rPr>
              <a:t>How does the allocation of various types of public safety funding relate to distinct categories of crime rates?</a:t>
            </a:r>
            <a:r>
              <a:rPr lang="en-US" sz="2000">
                <a:solidFill>
                  <a:schemeClr val="bg1"/>
                </a:solidFill>
                <a:latin typeface="Times New Roman"/>
                <a:cs typeface="Times New Roman"/>
              </a:rPr>
              <a:t> </a:t>
            </a:r>
            <a:endParaRPr lang="en-US" sz="2000">
              <a:solidFill>
                <a:schemeClr val="bg1"/>
              </a:solidFill>
            </a:endParaRPr>
          </a:p>
        </p:txBody>
      </p:sp>
    </p:spTree>
    <p:extLst>
      <p:ext uri="{BB962C8B-B14F-4D97-AF65-F5344CB8AC3E}">
        <p14:creationId xmlns:p14="http://schemas.microsoft.com/office/powerpoint/2010/main" val="32586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background with black and white text&#10;&#10;Description automatically generated">
            <a:extLst>
              <a:ext uri="{FF2B5EF4-FFF2-40B4-BE49-F238E27FC236}">
                <a16:creationId xmlns:a16="http://schemas.microsoft.com/office/drawing/2014/main" id="{C63D9744-43EA-C168-C03A-6575C03445A0}"/>
              </a:ext>
            </a:extLst>
          </p:cNvPr>
          <p:cNvPicPr>
            <a:picLocks noChangeAspect="1"/>
          </p:cNvPicPr>
          <p:nvPr/>
        </p:nvPicPr>
        <p:blipFill rotWithShape="1">
          <a:blip r:embed="rId2">
            <a:extLst>
              <a:ext uri="{28A0092B-C50C-407E-A947-70E740481C1C}">
                <a14:useLocalDpi xmlns:a14="http://schemas.microsoft.com/office/drawing/2010/main" val="0"/>
              </a:ext>
            </a:extLst>
          </a:blip>
          <a:srcRect l="12982" r="31409"/>
          <a:stretch/>
        </p:blipFill>
        <p:spPr bwMode="auto">
          <a:xfrm>
            <a:off x="21772" y="3550125"/>
            <a:ext cx="4912427" cy="3108378"/>
          </a:xfrm>
          <a:prstGeom prst="rect">
            <a:avLst/>
          </a:prstGeom>
          <a:noFill/>
          <a:ln>
            <a:noFill/>
          </a:ln>
          <a:extLst>
            <a:ext uri="{53640926-AAD7-44D8-BBD7-CCE9431645EC}">
              <a14:shadowObscured xmlns:a14="http://schemas.microsoft.com/office/drawing/2010/main"/>
            </a:ext>
          </a:extLst>
        </p:spPr>
      </p:pic>
      <p:pic>
        <p:nvPicPr>
          <p:cNvPr id="8" name="Picture 7" descr="A white background with black text&#10;&#10;Description automatically generated">
            <a:extLst>
              <a:ext uri="{FF2B5EF4-FFF2-40B4-BE49-F238E27FC236}">
                <a16:creationId xmlns:a16="http://schemas.microsoft.com/office/drawing/2014/main" id="{467E9B0F-B4A2-CBA5-5BF6-DA6E8660A127}"/>
              </a:ext>
            </a:extLst>
          </p:cNvPr>
          <p:cNvPicPr>
            <a:picLocks noChangeAspect="1"/>
          </p:cNvPicPr>
          <p:nvPr/>
        </p:nvPicPr>
        <p:blipFill rotWithShape="1">
          <a:blip r:embed="rId3">
            <a:extLst>
              <a:ext uri="{28A0092B-C50C-407E-A947-70E740481C1C}">
                <a14:useLocalDpi xmlns:a14="http://schemas.microsoft.com/office/drawing/2010/main" val="0"/>
              </a:ext>
            </a:extLst>
          </a:blip>
          <a:srcRect l="12661" r="31571"/>
          <a:stretch/>
        </p:blipFill>
        <p:spPr bwMode="auto">
          <a:xfrm>
            <a:off x="29764" y="444616"/>
            <a:ext cx="4901972" cy="3108378"/>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0CAE9E4D-B4B9-7DE1-58C3-1E69B86B4A88}"/>
              </a:ext>
            </a:extLst>
          </p:cNvPr>
          <p:cNvSpPr txBox="1"/>
          <p:nvPr/>
        </p:nvSpPr>
        <p:spPr>
          <a:xfrm>
            <a:off x="27563" y="-5456"/>
            <a:ext cx="6109854"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K-Means Clustering Output.</a:t>
            </a:r>
          </a:p>
        </p:txBody>
      </p:sp>
      <p:pic>
        <p:nvPicPr>
          <p:cNvPr id="5" name="Picture 4">
            <a:extLst>
              <a:ext uri="{FF2B5EF4-FFF2-40B4-BE49-F238E27FC236}">
                <a16:creationId xmlns:a16="http://schemas.microsoft.com/office/drawing/2014/main" id="{04745777-3E11-5816-90C0-DEB2B9C7154D}"/>
              </a:ext>
            </a:extLst>
          </p:cNvPr>
          <p:cNvPicPr>
            <a:picLocks noChangeAspect="1"/>
          </p:cNvPicPr>
          <p:nvPr/>
        </p:nvPicPr>
        <p:blipFill rotWithShape="1">
          <a:blip r:embed="rId4"/>
          <a:srcRect l="109" r="8621" b="8333"/>
          <a:stretch/>
        </p:blipFill>
        <p:spPr>
          <a:xfrm>
            <a:off x="5074015" y="2025675"/>
            <a:ext cx="3802821" cy="464082"/>
          </a:xfrm>
          <a:prstGeom prst="rect">
            <a:avLst/>
          </a:prstGeom>
        </p:spPr>
      </p:pic>
      <p:sp>
        <p:nvSpPr>
          <p:cNvPr id="12" name="TextBox 11">
            <a:extLst>
              <a:ext uri="{FF2B5EF4-FFF2-40B4-BE49-F238E27FC236}">
                <a16:creationId xmlns:a16="http://schemas.microsoft.com/office/drawing/2014/main" id="{20F3B9DD-E267-DE4B-ACBC-1F28336BF9F8}"/>
              </a:ext>
            </a:extLst>
          </p:cNvPr>
          <p:cNvSpPr txBox="1"/>
          <p:nvPr/>
        </p:nvSpPr>
        <p:spPr>
          <a:xfrm>
            <a:off x="5145902" y="1647940"/>
            <a:ext cx="6109854"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Silhouette Score.</a:t>
            </a:r>
          </a:p>
        </p:txBody>
      </p:sp>
      <p:sp>
        <p:nvSpPr>
          <p:cNvPr id="2" name="TextBox 1">
            <a:extLst>
              <a:ext uri="{FF2B5EF4-FFF2-40B4-BE49-F238E27FC236}">
                <a16:creationId xmlns:a16="http://schemas.microsoft.com/office/drawing/2014/main" id="{06DD6095-C30D-D309-7ED3-69F8BBA32B26}"/>
              </a:ext>
            </a:extLst>
          </p:cNvPr>
          <p:cNvSpPr txBox="1"/>
          <p:nvPr/>
        </p:nvSpPr>
        <p:spPr>
          <a:xfrm>
            <a:off x="4925683" y="2725947"/>
            <a:ext cx="39077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As the other two models weren't well, went ahead and did clustering analysis which had a good Silhouette Score showing that the model is good fit. Then we did </a:t>
            </a:r>
            <a:r>
              <a:rPr lang="en-US" sz="2000" i="1">
                <a:solidFill>
                  <a:schemeClr val="bg1"/>
                </a:solidFill>
                <a:latin typeface="Times New Roman"/>
                <a:cs typeface="Times New Roman"/>
              </a:rPr>
              <a:t> </a:t>
            </a:r>
            <a:r>
              <a:rPr lang="en-US" sz="2000">
                <a:solidFill>
                  <a:schemeClr val="bg1"/>
                </a:solidFill>
                <a:latin typeface="Times New Roman"/>
                <a:cs typeface="Times New Roman"/>
              </a:rPr>
              <a:t>Categorization Standard Deviation from which we can say that before and after funding  rates of assaults, disturbing the peace, homicides, and sex crimes increased, while other crimes decreased.</a:t>
            </a:r>
          </a:p>
        </p:txBody>
      </p:sp>
      <p:sp>
        <p:nvSpPr>
          <p:cNvPr id="10" name="TextBox 9">
            <a:extLst>
              <a:ext uri="{FF2B5EF4-FFF2-40B4-BE49-F238E27FC236}">
                <a16:creationId xmlns:a16="http://schemas.microsoft.com/office/drawing/2014/main" id="{0F417D5F-C76F-582A-7BC5-8E5B6C7F068E}"/>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pic>
        <p:nvPicPr>
          <p:cNvPr id="15" name="Picture 2" descr="Data modelling - Free seo and web icons">
            <a:extLst>
              <a:ext uri="{FF2B5EF4-FFF2-40B4-BE49-F238E27FC236}">
                <a16:creationId xmlns:a16="http://schemas.microsoft.com/office/drawing/2014/main" id="{BEB586B6-3054-CF1D-0F46-655A1E9A54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2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A11E28-F4C5-5D07-2BFA-28A95714D2A3}"/>
              </a:ext>
            </a:extLst>
          </p:cNvPr>
          <p:cNvSpPr txBox="1"/>
          <p:nvPr/>
        </p:nvSpPr>
        <p:spPr>
          <a:xfrm>
            <a:off x="8541223" y="2130965"/>
            <a:ext cx="4398256" cy="646331"/>
          </a:xfrm>
          <a:prstGeom prst="rect">
            <a:avLst/>
          </a:prstGeom>
          <a:noFill/>
        </p:spPr>
        <p:txBody>
          <a:bodyPr wrap="square">
            <a:spAutoFit/>
          </a:bodyPr>
          <a:lstStyle/>
          <a:p>
            <a:pPr algn="ctr"/>
            <a:r>
              <a:rPr lang="en-US" sz="3600" b="1">
                <a:latin typeface="Times New Roman" panose="02020603050405020304" pitchFamily="18" charset="0"/>
                <a:cs typeface="Times New Roman" panose="02020603050405020304" pitchFamily="18" charset="0"/>
              </a:rPr>
              <a:t>MODELING</a:t>
            </a:r>
          </a:p>
        </p:txBody>
      </p:sp>
      <p:pic>
        <p:nvPicPr>
          <p:cNvPr id="1026" name="Picture 2" descr="Data modelling - Free seo and web icons">
            <a:extLst>
              <a:ext uri="{FF2B5EF4-FFF2-40B4-BE49-F238E27FC236}">
                <a16:creationId xmlns:a16="http://schemas.microsoft.com/office/drawing/2014/main" id="{9C78BAF4-CEBC-2CA8-A744-62B85E1D1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950" y="2893963"/>
            <a:ext cx="2604882" cy="2633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A8DF0B-9417-0A7A-62CA-ACC907322FB2}"/>
              </a:ext>
            </a:extLst>
          </p:cNvPr>
          <p:cNvSpPr txBox="1"/>
          <p:nvPr/>
        </p:nvSpPr>
        <p:spPr>
          <a:xfrm>
            <a:off x="22040" y="-6613"/>
            <a:ext cx="8235811" cy="1261884"/>
          </a:xfrm>
          <a:prstGeom prst="rect">
            <a:avLst/>
          </a:prstGeom>
          <a:noFill/>
        </p:spPr>
        <p:txBody>
          <a:bodyPr wrap="square" lIns="91440" tIns="45720" rIns="91440" bIns="45720" rtlCol="0" anchor="t">
            <a:spAutoFit/>
          </a:bodyPr>
          <a:lstStyle/>
          <a:p>
            <a:r>
              <a:rPr lang="en-US" sz="2000">
                <a:solidFill>
                  <a:schemeClr val="bg2"/>
                </a:solidFill>
                <a:latin typeface="Times New Roman"/>
                <a:cs typeface="Times New Roman"/>
              </a:rPr>
              <a:t>Are there lower crime rates in areas receiving more funding?</a:t>
            </a:r>
            <a:endParaRPr lang="en-US" sz="2000">
              <a:latin typeface="Times New Roman"/>
              <a:cs typeface="Times New Roman"/>
            </a:endParaRPr>
          </a:p>
          <a:p>
            <a:endParaRPr lang="en-US" sz="800">
              <a:solidFill>
                <a:schemeClr val="bg1"/>
              </a:solidFill>
              <a:latin typeface="Times New Roman" panose="02020603050405020304" pitchFamily="18" charset="0"/>
              <a:cs typeface="Times New Roman" panose="02020603050405020304" pitchFamily="18" charset="0"/>
            </a:endParaRPr>
          </a:p>
          <a:p>
            <a:r>
              <a:rPr lang="en-US" sz="2000" i="1">
                <a:solidFill>
                  <a:schemeClr val="bg1"/>
                </a:solidFill>
                <a:latin typeface="Times New Roman"/>
                <a:cs typeface="Times New Roman"/>
              </a:rPr>
              <a:t>Linear</a:t>
            </a:r>
            <a:r>
              <a:rPr lang="en-US" sz="2000" i="1">
                <a:solidFill>
                  <a:schemeClr val="bg1"/>
                </a:solidFill>
                <a:latin typeface="Times New Roman"/>
                <a:ea typeface="+mn-lt"/>
                <a:cs typeface="+mn-lt"/>
              </a:rPr>
              <a:t> Regression Output</a:t>
            </a:r>
            <a:endParaRPr lang="en-US" i="1">
              <a:solidFill>
                <a:schemeClr val="bg1"/>
              </a:solidFill>
              <a:latin typeface="Times New Roman"/>
              <a:cs typeface="Times New Roman"/>
            </a:endParaRPr>
          </a:p>
          <a:p>
            <a:endParaRPr lang="en-US" sz="2000" b="1">
              <a:solidFill>
                <a:schemeClr val="bg1"/>
              </a:solidFill>
              <a:latin typeface="Times New Roman" panose="02020603050405020304" pitchFamily="18" charset="0"/>
              <a:cs typeface="Times New Roman" panose="02020603050405020304" pitchFamily="18" charset="0"/>
            </a:endParaRPr>
          </a:p>
          <a:p>
            <a:endParaRPr lang="en-US" sz="800">
              <a:solidFill>
                <a:schemeClr val="bg1"/>
              </a:solidFill>
              <a:latin typeface="Times New Roman" panose="02020603050405020304" pitchFamily="18" charset="0"/>
              <a:cs typeface="Times New Roman" panose="02020603050405020304" pitchFamily="18" charset="0"/>
            </a:endParaRPr>
          </a:p>
        </p:txBody>
      </p:sp>
      <p:pic>
        <p:nvPicPr>
          <p:cNvPr id="5" name="Picture 4" descr="A close up of numbers&#10;&#10;Description automatically generated">
            <a:extLst>
              <a:ext uri="{FF2B5EF4-FFF2-40B4-BE49-F238E27FC236}">
                <a16:creationId xmlns:a16="http://schemas.microsoft.com/office/drawing/2014/main" id="{30EA7A68-58F4-05D4-2AF0-5986EDC8D65A}"/>
              </a:ext>
            </a:extLst>
          </p:cNvPr>
          <p:cNvPicPr>
            <a:picLocks noChangeAspect="1"/>
          </p:cNvPicPr>
          <p:nvPr/>
        </p:nvPicPr>
        <p:blipFill>
          <a:blip r:embed="rId3"/>
          <a:stretch>
            <a:fillRect/>
          </a:stretch>
        </p:blipFill>
        <p:spPr>
          <a:xfrm>
            <a:off x="128238" y="789522"/>
            <a:ext cx="3843867" cy="1259552"/>
          </a:xfrm>
          <a:prstGeom prst="rect">
            <a:avLst/>
          </a:prstGeom>
        </p:spPr>
      </p:pic>
      <p:sp>
        <p:nvSpPr>
          <p:cNvPr id="6" name="TextBox 5">
            <a:extLst>
              <a:ext uri="{FF2B5EF4-FFF2-40B4-BE49-F238E27FC236}">
                <a16:creationId xmlns:a16="http://schemas.microsoft.com/office/drawing/2014/main" id="{94BDF76B-7CFA-13ED-26FA-3BFDF8F7DAF2}"/>
              </a:ext>
            </a:extLst>
          </p:cNvPr>
          <p:cNvSpPr txBox="1"/>
          <p:nvPr/>
        </p:nvSpPr>
        <p:spPr>
          <a:xfrm>
            <a:off x="128498" y="2227592"/>
            <a:ext cx="811933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ea typeface="+mn-lt"/>
                <a:cs typeface="+mn-lt"/>
              </a:rPr>
              <a:t>Mean squared Error (MSE) is 84798.577 and R-square value is 0.0258. The MSE value is very high, which suggests that the model is not a better fit for the data. 0.025 value of R- Square explains that only 2.5% of the variability in the crime counts, which is very low.</a:t>
            </a:r>
            <a:endParaRPr lang="en-US" sz="2000">
              <a:solidFill>
                <a:schemeClr val="bg1"/>
              </a:solidFill>
              <a:latin typeface="Times New Roman"/>
              <a:cs typeface="Times New Roman"/>
            </a:endParaRPr>
          </a:p>
        </p:txBody>
      </p:sp>
      <p:pic>
        <p:nvPicPr>
          <p:cNvPr id="11" name="Picture 10" descr="A screenshot of a computer&#10;&#10;Description automatically generated">
            <a:extLst>
              <a:ext uri="{FF2B5EF4-FFF2-40B4-BE49-F238E27FC236}">
                <a16:creationId xmlns:a16="http://schemas.microsoft.com/office/drawing/2014/main" id="{04DAFFDA-A143-554B-116B-04092F1F8DD1}"/>
              </a:ext>
            </a:extLst>
          </p:cNvPr>
          <p:cNvPicPr>
            <a:picLocks noChangeAspect="1"/>
          </p:cNvPicPr>
          <p:nvPr/>
        </p:nvPicPr>
        <p:blipFill>
          <a:blip r:embed="rId4"/>
          <a:stretch>
            <a:fillRect/>
          </a:stretch>
        </p:blipFill>
        <p:spPr>
          <a:xfrm>
            <a:off x="3044912" y="3693497"/>
            <a:ext cx="6226116" cy="3061748"/>
          </a:xfrm>
          <a:prstGeom prst="rect">
            <a:avLst/>
          </a:prstGeom>
        </p:spPr>
      </p:pic>
      <p:sp>
        <p:nvSpPr>
          <p:cNvPr id="12" name="TextBox 11">
            <a:extLst>
              <a:ext uri="{FF2B5EF4-FFF2-40B4-BE49-F238E27FC236}">
                <a16:creationId xmlns:a16="http://schemas.microsoft.com/office/drawing/2014/main" id="{8B135F96-6B5D-57DF-22FE-9DD316A7A2CD}"/>
              </a:ext>
            </a:extLst>
          </p:cNvPr>
          <p:cNvSpPr txBox="1"/>
          <p:nvPr/>
        </p:nvSpPr>
        <p:spPr>
          <a:xfrm>
            <a:off x="-6289" y="4326986"/>
            <a:ext cx="31136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a:solidFill>
                  <a:schemeClr val="bg1"/>
                </a:solidFill>
                <a:latin typeface="Times New Roman"/>
                <a:cs typeface="Times New Roman"/>
              </a:rPr>
              <a:t>Logistic Regression Output:</a:t>
            </a:r>
          </a:p>
          <a:p>
            <a:endParaRPr lang="en-US" sz="2000">
              <a:solidFill>
                <a:srgbClr val="FFFFFF"/>
              </a:solidFill>
              <a:latin typeface="Times New Roman"/>
              <a:cs typeface="Times New Roman"/>
            </a:endParaRPr>
          </a:p>
        </p:txBody>
      </p:sp>
      <p:sp>
        <p:nvSpPr>
          <p:cNvPr id="3" name="TextBox 2">
            <a:extLst>
              <a:ext uri="{FF2B5EF4-FFF2-40B4-BE49-F238E27FC236}">
                <a16:creationId xmlns:a16="http://schemas.microsoft.com/office/drawing/2014/main" id="{C0B30673-D151-1C46-236D-20E415EA71A0}"/>
              </a:ext>
            </a:extLst>
          </p:cNvPr>
          <p:cNvSpPr txBox="1"/>
          <p:nvPr/>
        </p:nvSpPr>
        <p:spPr>
          <a:xfrm>
            <a:off x="132291" y="4826000"/>
            <a:ext cx="27749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Times New Roman"/>
                <a:ea typeface="+mn-lt"/>
                <a:cs typeface="+mn-lt"/>
              </a:rPr>
              <a:t>The logistic regression achieved an accuracy of 65.2%.</a:t>
            </a:r>
            <a:r>
              <a:rPr lang="en-US">
                <a:solidFill>
                  <a:schemeClr val="bg2"/>
                </a:solidFill>
                <a:latin typeface="Times New Roman"/>
                <a:ea typeface="+mn-lt"/>
                <a:cs typeface="+mn-lt"/>
              </a:rPr>
              <a:t> </a:t>
            </a:r>
            <a:endParaRPr lang="en-US">
              <a:solidFill>
                <a:schemeClr val="bg2"/>
              </a:solidFill>
              <a:latin typeface="Times New Roman"/>
            </a:endParaRPr>
          </a:p>
        </p:txBody>
      </p:sp>
    </p:spTree>
    <p:extLst>
      <p:ext uri="{BB962C8B-B14F-4D97-AF65-F5344CB8AC3E}">
        <p14:creationId xmlns:p14="http://schemas.microsoft.com/office/powerpoint/2010/main" val="48333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A11E28-F4C5-5D07-2BFA-28A95714D2A3}"/>
              </a:ext>
            </a:extLst>
          </p:cNvPr>
          <p:cNvSpPr txBox="1"/>
          <p:nvPr/>
        </p:nvSpPr>
        <p:spPr>
          <a:xfrm>
            <a:off x="9238858" y="1220799"/>
            <a:ext cx="2895423" cy="1200329"/>
          </a:xfrm>
          <a:prstGeom prst="rect">
            <a:avLst/>
          </a:prstGeom>
          <a:noFill/>
        </p:spPr>
        <p:txBody>
          <a:bodyPr wrap="square" lIns="91440" tIns="45720" rIns="91440" bIns="45720" anchor="t">
            <a:spAutoFit/>
          </a:bodyPr>
          <a:lstStyle/>
          <a:p>
            <a:pPr algn="ctr"/>
            <a:r>
              <a:rPr lang="en-US" sz="3600" b="1">
                <a:latin typeface="Times New Roman"/>
                <a:cs typeface="Times New Roman"/>
              </a:rPr>
              <a:t>                 MODELING</a:t>
            </a:r>
          </a:p>
        </p:txBody>
      </p:sp>
      <p:sp>
        <p:nvSpPr>
          <p:cNvPr id="4" name="TextBox 3">
            <a:extLst>
              <a:ext uri="{FF2B5EF4-FFF2-40B4-BE49-F238E27FC236}">
                <a16:creationId xmlns:a16="http://schemas.microsoft.com/office/drawing/2014/main" id="{F511926C-5900-9EBB-B1E8-6B792152B990}"/>
              </a:ext>
            </a:extLst>
          </p:cNvPr>
          <p:cNvSpPr txBox="1"/>
          <p:nvPr/>
        </p:nvSpPr>
        <p:spPr>
          <a:xfrm>
            <a:off x="-395" y="77434"/>
            <a:ext cx="7901563" cy="400110"/>
          </a:xfrm>
          <a:prstGeom prst="rect">
            <a:avLst/>
          </a:prstGeom>
          <a:noFill/>
        </p:spPr>
        <p:txBody>
          <a:bodyPr wrap="square" lIns="91440" tIns="45720" rIns="91440" bIns="45720" anchor="t">
            <a:spAutoFit/>
          </a:bodyPr>
          <a:lstStyle/>
          <a:p>
            <a:r>
              <a:rPr lang="en-US" sz="2000" b="1" i="0">
                <a:solidFill>
                  <a:schemeClr val="bg1"/>
                </a:solidFill>
                <a:effectLst/>
                <a:latin typeface="Times New Roman"/>
                <a:cs typeface="Times New Roman"/>
              </a:rPr>
              <a:t>Clustering Algorithm (K-Means</a:t>
            </a:r>
            <a:r>
              <a:rPr lang="en-US" sz="2000" i="0">
                <a:solidFill>
                  <a:schemeClr val="bg1"/>
                </a:solidFill>
                <a:effectLst/>
                <a:latin typeface="Times New Roman"/>
                <a:cs typeface="Times New Roman"/>
              </a:rPr>
              <a:t>): </a:t>
            </a:r>
            <a:endParaRPr lang="en-US" sz="2000">
              <a:solidFill>
                <a:schemeClr val="bg1"/>
              </a:solidFill>
              <a:latin typeface="Times New Roman"/>
              <a:cs typeface="Times New Roman"/>
            </a:endParaRPr>
          </a:p>
        </p:txBody>
      </p:sp>
      <p:pic>
        <p:nvPicPr>
          <p:cNvPr id="3" name="Picture 2" descr="A screenshot of a graph&#10;&#10;Description automatically generated">
            <a:extLst>
              <a:ext uri="{FF2B5EF4-FFF2-40B4-BE49-F238E27FC236}">
                <a16:creationId xmlns:a16="http://schemas.microsoft.com/office/drawing/2014/main" id="{4D6A0F7E-7EB1-A611-9528-1BA0E7BBA320}"/>
              </a:ext>
            </a:extLst>
          </p:cNvPr>
          <p:cNvPicPr>
            <a:picLocks noChangeAspect="1"/>
          </p:cNvPicPr>
          <p:nvPr/>
        </p:nvPicPr>
        <p:blipFill>
          <a:blip r:embed="rId2"/>
          <a:stretch>
            <a:fillRect/>
          </a:stretch>
        </p:blipFill>
        <p:spPr>
          <a:xfrm>
            <a:off x="58547" y="550164"/>
            <a:ext cx="3187700" cy="2889389"/>
          </a:xfrm>
          <a:prstGeom prst="rect">
            <a:avLst/>
          </a:prstGeom>
        </p:spPr>
      </p:pic>
      <p:pic>
        <p:nvPicPr>
          <p:cNvPr id="6" name="Picture 5" descr="A graph of clusters of areas&#10;&#10;Description automatically generated">
            <a:extLst>
              <a:ext uri="{FF2B5EF4-FFF2-40B4-BE49-F238E27FC236}">
                <a16:creationId xmlns:a16="http://schemas.microsoft.com/office/drawing/2014/main" id="{0EC76145-80A7-8F9A-1886-0A26379B474E}"/>
              </a:ext>
            </a:extLst>
          </p:cNvPr>
          <p:cNvPicPr>
            <a:picLocks noChangeAspect="1"/>
          </p:cNvPicPr>
          <p:nvPr/>
        </p:nvPicPr>
        <p:blipFill>
          <a:blip r:embed="rId3"/>
          <a:stretch>
            <a:fillRect/>
          </a:stretch>
        </p:blipFill>
        <p:spPr>
          <a:xfrm>
            <a:off x="3363543" y="552729"/>
            <a:ext cx="5655732" cy="3418157"/>
          </a:xfrm>
          <a:prstGeom prst="rect">
            <a:avLst/>
          </a:prstGeom>
        </p:spPr>
      </p:pic>
      <p:pic>
        <p:nvPicPr>
          <p:cNvPr id="5" name="Picture 4" descr="Data modelling - Free seo and web icons">
            <a:extLst>
              <a:ext uri="{FF2B5EF4-FFF2-40B4-BE49-F238E27FC236}">
                <a16:creationId xmlns:a16="http://schemas.microsoft.com/office/drawing/2014/main" id="{AFA6D8EA-50F6-909B-7D1A-AC7ECE6A0298}"/>
              </a:ext>
            </a:extLst>
          </p:cNvPr>
          <p:cNvPicPr>
            <a:picLocks noChangeAspect="1"/>
          </p:cNvPicPr>
          <p:nvPr/>
        </p:nvPicPr>
        <p:blipFill>
          <a:blip r:embed="rId4"/>
          <a:stretch>
            <a:fillRect/>
          </a:stretch>
        </p:blipFill>
        <p:spPr>
          <a:xfrm>
            <a:off x="9232900" y="2667677"/>
            <a:ext cx="2743200" cy="2771480"/>
          </a:xfrm>
          <a:prstGeom prst="rect">
            <a:avLst/>
          </a:prstGeom>
        </p:spPr>
      </p:pic>
      <p:sp>
        <p:nvSpPr>
          <p:cNvPr id="8" name="TextBox 7">
            <a:extLst>
              <a:ext uri="{FF2B5EF4-FFF2-40B4-BE49-F238E27FC236}">
                <a16:creationId xmlns:a16="http://schemas.microsoft.com/office/drawing/2014/main" id="{CD793594-F63B-F9C3-21A2-834D2A02631C}"/>
              </a:ext>
            </a:extLst>
          </p:cNvPr>
          <p:cNvSpPr txBox="1"/>
          <p:nvPr/>
        </p:nvSpPr>
        <p:spPr>
          <a:xfrm>
            <a:off x="64099" y="4214962"/>
            <a:ext cx="854286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Times New Roman"/>
                <a:ea typeface="+mn-lt"/>
                <a:cs typeface="+mn-lt"/>
              </a:rPr>
              <a:t>The lowest crime rates are seen in Cluster 0, which has the most funding, indicating that a higher funding level may be linked to a lower crime rate. Nonetheless, Clusters 1 and 2 had notably different crime rates despite receiving comparable financing, suggesting that variables other than funding may have a big impact on crime rates</a:t>
            </a:r>
            <a:endParaRPr lang="en-US" sz="2000">
              <a:solidFill>
                <a:schemeClr val="bg2"/>
              </a:solidFill>
              <a:latin typeface="Times New Roman"/>
              <a:cs typeface="Times New Roman"/>
            </a:endParaRPr>
          </a:p>
        </p:txBody>
      </p:sp>
    </p:spTree>
    <p:extLst>
      <p:ext uri="{BB962C8B-B14F-4D97-AF65-F5344CB8AC3E}">
        <p14:creationId xmlns:p14="http://schemas.microsoft.com/office/powerpoint/2010/main" val="174069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BC0A3FF-8F05-5A32-5819-51B6C582E24E}"/>
              </a:ext>
            </a:extLst>
          </p:cNvPr>
          <p:cNvSpPr/>
          <p:nvPr/>
        </p:nvSpPr>
        <p:spPr>
          <a:xfrm>
            <a:off x="11367168"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655337" y="837268"/>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930861" y="998913"/>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CFCA4B-B167-B188-7EED-E81243CBE495}"/>
              </a:ext>
            </a:extLst>
          </p:cNvPr>
          <p:cNvSpPr txBox="1"/>
          <p:nvPr/>
        </p:nvSpPr>
        <p:spPr>
          <a:xfrm>
            <a:off x="7818056" y="1761141"/>
            <a:ext cx="340551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CONCLUSION</a:t>
            </a:r>
          </a:p>
        </p:txBody>
      </p:sp>
      <p:pic>
        <p:nvPicPr>
          <p:cNvPr id="7170" name="Picture 2" descr="Conclusion, planning, problem solving, solution, strategy icon - Download  on Iconfinder">
            <a:extLst>
              <a:ext uri="{FF2B5EF4-FFF2-40B4-BE49-F238E27FC236}">
                <a16:creationId xmlns:a16="http://schemas.microsoft.com/office/drawing/2014/main" id="{DEC3C4FF-987C-CF2A-D07C-3506D157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541" y="2407472"/>
            <a:ext cx="3020291" cy="30202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7FA8B1-A132-1452-AC18-48BA5C86957E}"/>
              </a:ext>
            </a:extLst>
          </p:cNvPr>
          <p:cNvSpPr txBox="1"/>
          <p:nvPr/>
        </p:nvSpPr>
        <p:spPr>
          <a:xfrm>
            <a:off x="-140" y="4488"/>
            <a:ext cx="6989751" cy="3170099"/>
          </a:xfrm>
          <a:prstGeom prst="rect">
            <a:avLst/>
          </a:prstGeom>
          <a:noFill/>
        </p:spPr>
        <p:txBody>
          <a:bodyPr wrap="square" lIns="91440" tIns="45720" rIns="91440" bIns="45720" anchor="t">
            <a:spAutoFit/>
          </a:bodyPr>
          <a:lstStyle/>
          <a:p>
            <a:r>
              <a:rPr lang="en-US" sz="2000" b="1" dirty="0">
                <a:solidFill>
                  <a:schemeClr val="bg1"/>
                </a:solidFill>
                <a:latin typeface="Times New Roman"/>
                <a:ea typeface="+mn-lt"/>
                <a:cs typeface="Times New Roman"/>
              </a:rPr>
              <a:t>How does the allocation of various types of public safety funding relate to distinct categories of crime rates? </a:t>
            </a:r>
            <a:endParaRPr lang="en-US"/>
          </a:p>
          <a:p>
            <a:r>
              <a:rPr lang="en-US" sz="2000" dirty="0">
                <a:solidFill>
                  <a:schemeClr val="bg1"/>
                </a:solidFill>
                <a:latin typeface="Times New Roman"/>
                <a:ea typeface="+mn-lt"/>
                <a:cs typeface="Times New Roman"/>
              </a:rPr>
              <a:t>To assess the impact of public safety funding on crime rates, the analysis considered various crimes (assault, sex crimes, homicides, etc.) and compared crime rates before and after funding. The conclusion indicates a general reduction in crime rates linked to increased funding, affirming a relationship between crime rates and funds.</a:t>
            </a:r>
            <a:r>
              <a:rPr lang="en-US" sz="2000" dirty="0">
                <a:solidFill>
                  <a:schemeClr val="bg1"/>
                </a:solidFill>
                <a:latin typeface="Times New Roman"/>
                <a:cs typeface="Times New Roman"/>
              </a:rPr>
              <a:t> So m</a:t>
            </a:r>
            <a:r>
              <a:rPr lang="en-US" sz="2000" dirty="0">
                <a:solidFill>
                  <a:schemeClr val="bg1"/>
                </a:solidFill>
                <a:latin typeface="Times New Roman"/>
                <a:ea typeface="+mn-lt"/>
                <a:cs typeface="+mn-lt"/>
              </a:rPr>
              <a:t>oving forward, we recommend policy implementation focused on crime reduction, and we anticipate analyzing the subsequent impact on decreasing crime rates.</a:t>
            </a:r>
            <a:endParaRPr lang="en-US" sz="2000" dirty="0">
              <a:solidFill>
                <a:schemeClr val="bg1"/>
              </a:solidFill>
              <a:latin typeface="Times New Roman"/>
              <a:cs typeface="Times New Roman"/>
            </a:endParaRPr>
          </a:p>
        </p:txBody>
      </p:sp>
      <p:sp>
        <p:nvSpPr>
          <p:cNvPr id="3" name="TextBox 2">
            <a:extLst>
              <a:ext uri="{FF2B5EF4-FFF2-40B4-BE49-F238E27FC236}">
                <a16:creationId xmlns:a16="http://schemas.microsoft.com/office/drawing/2014/main" id="{302CD0D2-50C7-6168-9A36-861435830961}"/>
              </a:ext>
            </a:extLst>
          </p:cNvPr>
          <p:cNvSpPr txBox="1"/>
          <p:nvPr/>
        </p:nvSpPr>
        <p:spPr>
          <a:xfrm>
            <a:off x="0" y="3305175"/>
            <a:ext cx="723900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Is there a time lag between the allocation of funds and its effect on crime rates?​</a:t>
            </a:r>
          </a:p>
          <a:p>
            <a:r>
              <a:rPr lang="en-US" sz="2000" dirty="0">
                <a:solidFill>
                  <a:schemeClr val="bg1"/>
                </a:solidFill>
                <a:latin typeface="Times New Roman"/>
                <a:ea typeface="+mn-lt"/>
                <a:cs typeface="+mn-lt"/>
              </a:rPr>
              <a:t>The analysis reveals that the most significant impact on crime rates occurs when there's a temporal lag between funding allocation and its effects, highlighting the importance of considering these delays in policy making. While immediate outcomes of increased funding may be limited, the long-term effects are more substantial in reducing crime. This study underscores the effectiveness of advanced predictive models like Random Forest in understanding and forecasting these complex relationships between funding allocation and crime rate changes.</a:t>
            </a:r>
          </a:p>
        </p:txBody>
      </p:sp>
    </p:spTree>
    <p:extLst>
      <p:ext uri="{BB962C8B-B14F-4D97-AF65-F5344CB8AC3E}">
        <p14:creationId xmlns:p14="http://schemas.microsoft.com/office/powerpoint/2010/main" val="231246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BC0A3FF-8F05-5A32-5819-51B6C582E24E}"/>
              </a:ext>
            </a:extLst>
          </p:cNvPr>
          <p:cNvSpPr/>
          <p:nvPr/>
        </p:nvSpPr>
        <p:spPr>
          <a:xfrm>
            <a:off x="11367168"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655337" y="837268"/>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930861" y="998913"/>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CFCA4B-B167-B188-7EED-E81243CBE495}"/>
              </a:ext>
            </a:extLst>
          </p:cNvPr>
          <p:cNvSpPr txBox="1"/>
          <p:nvPr/>
        </p:nvSpPr>
        <p:spPr>
          <a:xfrm>
            <a:off x="7818056" y="1761141"/>
            <a:ext cx="340551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CONCLUSION</a:t>
            </a:r>
          </a:p>
        </p:txBody>
      </p:sp>
      <p:pic>
        <p:nvPicPr>
          <p:cNvPr id="7170" name="Picture 2" descr="Conclusion, planning, problem solving, solution, strategy icon - Download  on Iconfinder">
            <a:extLst>
              <a:ext uri="{FF2B5EF4-FFF2-40B4-BE49-F238E27FC236}">
                <a16:creationId xmlns:a16="http://schemas.microsoft.com/office/drawing/2014/main" id="{DEC3C4FF-987C-CF2A-D07C-3506D157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541" y="2407472"/>
            <a:ext cx="3020291" cy="30202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EFC0BA-012E-211E-F833-728382BFEF85}"/>
              </a:ext>
            </a:extLst>
          </p:cNvPr>
          <p:cNvSpPr txBox="1"/>
          <p:nvPr/>
        </p:nvSpPr>
        <p:spPr>
          <a:xfrm>
            <a:off x="1857375" y="15875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7899316-E639-79A1-FB55-3FE582C68D27}"/>
              </a:ext>
            </a:extLst>
          </p:cNvPr>
          <p:cNvSpPr txBox="1"/>
          <p:nvPr/>
        </p:nvSpPr>
        <p:spPr>
          <a:xfrm>
            <a:off x="60325" y="53975"/>
            <a:ext cx="7685615"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2"/>
                </a:solidFill>
                <a:latin typeface="Times New Roman"/>
                <a:cs typeface="Times New Roman"/>
              </a:rPr>
              <a:t>How do temporal patterns influence the prevalence of crime, with a focus on the variation across seasons, the incidence during holidays, and the fluctuation throughout the days of the week?</a:t>
            </a:r>
            <a:endParaRPr lang="en-US" b="1" dirty="0">
              <a:solidFill>
                <a:schemeClr val="bg2"/>
              </a:solidFill>
              <a:latin typeface="Neue Haas Grotesk Text Pro"/>
              <a:cs typeface="Times New Roman"/>
            </a:endParaRPr>
          </a:p>
          <a:p>
            <a:r>
              <a:rPr lang="en-US" sz="2000" dirty="0">
                <a:solidFill>
                  <a:schemeClr val="bg2"/>
                </a:solidFill>
                <a:latin typeface="Times New Roman"/>
                <a:cs typeface="Times New Roman"/>
              </a:rPr>
              <a:t>In our study</a:t>
            </a:r>
            <a:r>
              <a:rPr lang="en-US" sz="2000" dirty="0">
                <a:solidFill>
                  <a:srgbClr val="FFFFFF"/>
                </a:solidFill>
                <a:latin typeface="Times New Roman"/>
                <a:cs typeface="Times New Roman"/>
              </a:rPr>
              <a:t>, three Chi-Squared tests provided insightful revelations about the relationship between crime types and time-related factors like seasons, weekdays, and holidays. These tests showed significant variations in crime distribution, which are critical for law enforcement agencies in formulating targeted strategies. The visual analysis of weekly crime trends highlighted consistent patterns, such as the prevalence of 'THEFT/LARCENY', increased 'DRUGS/ALCOHOL VIOLATIONS' on weekends, a midweek surge in 'FRAUD', and a rise in 'DUI' towards the weekend. Seasonally, assault cases were notably higher in the summer, suggesting a link to social activities and warmer temperatures. The PCA plot provided a simplified view of these complex relationships, pointing to key factors influencing seasonal assault occurrences, although further in-depth analysis is necessary for definitive conclusions. </a:t>
            </a:r>
            <a:endParaRPr lang="en-US"/>
          </a:p>
          <a:p>
            <a:r>
              <a:rPr lang="en-US" sz="2000" dirty="0">
                <a:solidFill>
                  <a:srgbClr val="FFFFFF"/>
                </a:solidFill>
                <a:latin typeface="Times New Roman"/>
                <a:cs typeface="Times New Roman"/>
              </a:rPr>
              <a:t>These findings highlight the importance of considering temporal aspects in crime prevention and public safety planning Incorporate Socioeconomic and Demographic Data in future research could deepen this understanding and enhance the effectiveness of crime prevention strategies.</a:t>
            </a:r>
            <a:endParaRPr lang="en-US" dirty="0"/>
          </a:p>
        </p:txBody>
      </p:sp>
    </p:spTree>
    <p:extLst>
      <p:ext uri="{BB962C8B-B14F-4D97-AF65-F5344CB8AC3E}">
        <p14:creationId xmlns:p14="http://schemas.microsoft.com/office/powerpoint/2010/main" val="240811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BC0A3FF-8F05-5A32-5819-51B6C582E24E}"/>
              </a:ext>
            </a:extLst>
          </p:cNvPr>
          <p:cNvSpPr/>
          <p:nvPr/>
        </p:nvSpPr>
        <p:spPr>
          <a:xfrm>
            <a:off x="11367168"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655337" y="837268"/>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930861" y="998913"/>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CFCA4B-B167-B188-7EED-E81243CBE495}"/>
              </a:ext>
            </a:extLst>
          </p:cNvPr>
          <p:cNvSpPr txBox="1"/>
          <p:nvPr/>
        </p:nvSpPr>
        <p:spPr>
          <a:xfrm>
            <a:off x="7818056" y="1761141"/>
            <a:ext cx="340551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CONCLUSION</a:t>
            </a:r>
          </a:p>
        </p:txBody>
      </p:sp>
      <p:pic>
        <p:nvPicPr>
          <p:cNvPr id="7170" name="Picture 2" descr="Conclusion, planning, problem solving, solution, strategy icon - Download  on Iconfinder">
            <a:extLst>
              <a:ext uri="{FF2B5EF4-FFF2-40B4-BE49-F238E27FC236}">
                <a16:creationId xmlns:a16="http://schemas.microsoft.com/office/drawing/2014/main" id="{DEC3C4FF-987C-CF2A-D07C-3506D157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541" y="2407472"/>
            <a:ext cx="3020291" cy="30202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EFC0BA-012E-211E-F833-728382BFEF85}"/>
              </a:ext>
            </a:extLst>
          </p:cNvPr>
          <p:cNvSpPr txBox="1"/>
          <p:nvPr/>
        </p:nvSpPr>
        <p:spPr>
          <a:xfrm>
            <a:off x="1857375" y="15875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A7899316-E639-79A1-FB55-3FE582C68D27}"/>
              </a:ext>
            </a:extLst>
          </p:cNvPr>
          <p:cNvSpPr txBox="1"/>
          <p:nvPr/>
        </p:nvSpPr>
        <p:spPr>
          <a:xfrm>
            <a:off x="98425" y="1492250"/>
            <a:ext cx="768561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2"/>
                </a:solidFill>
                <a:latin typeface="Times New Roman"/>
                <a:cs typeface="Times New Roman"/>
              </a:rPr>
              <a:t>Are there lower crime rates in areas receiving more funding?</a:t>
            </a:r>
            <a:endParaRPr lang="en-US" b="1" dirty="0">
              <a:solidFill>
                <a:schemeClr val="bg2"/>
              </a:solidFill>
            </a:endParaRPr>
          </a:p>
          <a:p>
            <a:r>
              <a:rPr lang="en-US" sz="2000" dirty="0">
                <a:solidFill>
                  <a:srgbClr val="FFFFFF"/>
                </a:solidFill>
                <a:latin typeface="Times New Roman"/>
                <a:cs typeface="Times New Roman"/>
              </a:rPr>
              <a:t>Funding</a:t>
            </a:r>
            <a:r>
              <a:rPr lang="en-US" sz="2000" dirty="0">
                <a:solidFill>
                  <a:srgbClr val="FFFFFF"/>
                </a:solidFill>
                <a:latin typeface="Times New Roman"/>
                <a:ea typeface="+mn-lt"/>
                <a:cs typeface="+mn-lt"/>
              </a:rPr>
              <a:t> is a significant but not the only element determining crime rates, as evidenced by the difference in model performances and cluster patterns. The uneven effects of funding on crime rates among various clusters emphasizes the significance of considering additional contextual elements, including but not limited to socioeconomic conditions, the effectiveness of law enforcement, and community involvement measures. </a:t>
            </a:r>
            <a:r>
              <a:rPr lang="en-US" sz="2000" dirty="0">
                <a:solidFill>
                  <a:srgbClr val="FFFFFF"/>
                </a:solidFill>
                <a:latin typeface="Times New Roman"/>
                <a:cs typeface="Times New Roman"/>
              </a:rPr>
              <a:t>Accurate data that accurately link socioeconomic factors to crime rates should be the goal of future research. The intricate relationship between funding and crime may be revealed by sophisticated statistical techniques and sophisticated models, which could lead to more intelligent resource allocation.</a:t>
            </a:r>
            <a:endParaRPr lang="en-US" dirty="0"/>
          </a:p>
        </p:txBody>
      </p:sp>
    </p:spTree>
    <p:extLst>
      <p:ext uri="{BB962C8B-B14F-4D97-AF65-F5344CB8AC3E}">
        <p14:creationId xmlns:p14="http://schemas.microsoft.com/office/powerpoint/2010/main" val="28481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BC0A3FF-8F05-5A32-5819-51B6C582E24E}"/>
              </a:ext>
            </a:extLst>
          </p:cNvPr>
          <p:cNvSpPr/>
          <p:nvPr/>
        </p:nvSpPr>
        <p:spPr>
          <a:xfrm>
            <a:off x="11367168"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655337" y="837268"/>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930861" y="998913"/>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9CE28B-BAEB-AFED-26D4-501334C9DCA3}"/>
              </a:ext>
            </a:extLst>
          </p:cNvPr>
          <p:cNvSpPr txBox="1"/>
          <p:nvPr/>
        </p:nvSpPr>
        <p:spPr>
          <a:xfrm>
            <a:off x="2121" y="535106"/>
            <a:ext cx="7518296" cy="5878532"/>
          </a:xfrm>
          <a:prstGeom prst="rect">
            <a:avLst/>
          </a:prstGeom>
          <a:noFill/>
        </p:spPr>
        <p:txBody>
          <a:bodyPr wrap="square">
            <a:spAutoFit/>
          </a:bodyPr>
          <a:lstStyle/>
          <a:p>
            <a:r>
              <a:rPr lang="en-US" sz="2000" b="1">
                <a:solidFill>
                  <a:schemeClr val="bg1"/>
                </a:solidFill>
                <a:latin typeface="Times New Roman" panose="02020603050405020304" pitchFamily="18" charset="0"/>
                <a:cs typeface="Times New Roman" panose="02020603050405020304" pitchFamily="18" charset="0"/>
              </a:rPr>
              <a:t>Introduction:</a:t>
            </a:r>
            <a:endParaRPr lang="en-US" sz="2000">
              <a:solidFill>
                <a:schemeClr val="bg1"/>
              </a:solidFill>
              <a:latin typeface="Times New Roman" panose="02020603050405020304" pitchFamily="18" charset="0"/>
              <a:cs typeface="Times New Roman" panose="02020603050405020304" pitchFamily="18" charset="0"/>
            </a:endParaRPr>
          </a:p>
          <a:p>
            <a:r>
              <a:rPr lang="en-US" sz="2000">
                <a:solidFill>
                  <a:schemeClr val="bg1"/>
                </a:solidFill>
                <a:latin typeface="Times New Roman" panose="02020603050405020304" pitchFamily="18" charset="0"/>
                <a:cs typeface="Times New Roman" panose="02020603050405020304" pitchFamily="18" charset="0"/>
              </a:rPr>
              <a:t>The goal of this project is to investigate the relationship between two important datasets, "Louisville's Funds Report" and "Louisville Metro Crime Rates from 2017–2021," through an interdisciplinary journey.</a:t>
            </a:r>
          </a:p>
          <a:p>
            <a:endParaRPr lang="en-US" sz="800">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Data Sources:</a:t>
            </a:r>
          </a:p>
          <a:p>
            <a:r>
              <a:rPr lang="en-US" sz="2000">
                <a:solidFill>
                  <a:schemeClr val="bg1"/>
                </a:solidFill>
                <a:latin typeface="Times New Roman" panose="02020603050405020304" pitchFamily="18" charset="0"/>
                <a:cs typeface="Times New Roman" panose="02020603050405020304" pitchFamily="18" charset="0"/>
              </a:rPr>
              <a:t>August 28th was used to acquire data on crime rates, and September 11th was used to collect data on funds. Both datasets were retrieved from https://data.louisvilleky.gov/.</a:t>
            </a:r>
          </a:p>
          <a:p>
            <a:endParaRPr lang="en-US" sz="800">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Project Significance:</a:t>
            </a:r>
          </a:p>
          <a:p>
            <a:r>
              <a:rPr lang="en-US" sz="2000">
                <a:solidFill>
                  <a:schemeClr val="bg1"/>
                </a:solidFill>
                <a:latin typeface="Times New Roman" panose="02020603050405020304" pitchFamily="18" charset="0"/>
                <a:cs typeface="Times New Roman" panose="02020603050405020304" pitchFamily="18" charset="0"/>
              </a:rPr>
              <a:t>The significance of this project lies in the dataset's ability to function as corpora that encode the intricate relationships between social safety and public spending, providing information on how funding changes crime rates.</a:t>
            </a:r>
          </a:p>
          <a:p>
            <a:endParaRPr lang="en-US" sz="800">
              <a:solidFill>
                <a:schemeClr val="bg1"/>
              </a:solidFill>
              <a:latin typeface="Times New Roman" panose="02020603050405020304" pitchFamily="18" charset="0"/>
              <a:cs typeface="Times New Roman" panose="02020603050405020304" pitchFamily="18" charset="0"/>
            </a:endParaRPr>
          </a:p>
          <a:p>
            <a:r>
              <a:rPr lang="en-US" sz="2000" b="1">
                <a:solidFill>
                  <a:schemeClr val="bg1"/>
                </a:solidFill>
                <a:latin typeface="Times New Roman" panose="02020603050405020304" pitchFamily="18" charset="0"/>
                <a:cs typeface="Times New Roman" panose="02020603050405020304" pitchFamily="18" charset="0"/>
              </a:rPr>
              <a:t>Dataset Dimensions:</a:t>
            </a:r>
          </a:p>
          <a:p>
            <a:r>
              <a:rPr lang="en-US" sz="2000">
                <a:solidFill>
                  <a:schemeClr val="bg1"/>
                </a:solidFill>
                <a:latin typeface="Times New Roman" panose="02020603050405020304" pitchFamily="18" charset="0"/>
                <a:cs typeface="Times New Roman" panose="02020603050405020304" pitchFamily="18" charset="0"/>
              </a:rPr>
              <a:t>306,634 rows and 9 variables make up the "Louisville Metro Crime Rates" dataset, whereas 6 rows and 19 variables make up the "Louisville's Fund Report."</a:t>
            </a:r>
          </a:p>
        </p:txBody>
      </p:sp>
      <p:pic>
        <p:nvPicPr>
          <p:cNvPr id="4" name="Graphic 3" descr="Meeting with solid fill">
            <a:extLst>
              <a:ext uri="{FF2B5EF4-FFF2-40B4-BE49-F238E27FC236}">
                <a16:creationId xmlns:a16="http://schemas.microsoft.com/office/drawing/2014/main" id="{7C20979D-7D90-E90A-C05C-16341417A2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3556" y="2787231"/>
            <a:ext cx="2581559" cy="2581559"/>
          </a:xfrm>
          <a:prstGeom prst="rect">
            <a:avLst/>
          </a:prstGeom>
        </p:spPr>
      </p:pic>
      <p:sp>
        <p:nvSpPr>
          <p:cNvPr id="5" name="TextBox 4">
            <a:extLst>
              <a:ext uri="{FF2B5EF4-FFF2-40B4-BE49-F238E27FC236}">
                <a16:creationId xmlns:a16="http://schemas.microsoft.com/office/drawing/2014/main" id="{521D4C49-3744-CB8C-1CCB-E19EA151BB51}"/>
              </a:ext>
            </a:extLst>
          </p:cNvPr>
          <p:cNvSpPr txBox="1"/>
          <p:nvPr/>
        </p:nvSpPr>
        <p:spPr>
          <a:xfrm>
            <a:off x="7620236" y="2036017"/>
            <a:ext cx="3818375" cy="1200329"/>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PROJECT </a:t>
            </a:r>
          </a:p>
          <a:p>
            <a:pPr algn="ctr"/>
            <a:r>
              <a:rPr lang="en-US" sz="3600" b="1">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281901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07CAC5-E518-5B65-CCE1-91B2E65CCBDA}"/>
              </a:ext>
            </a:extLst>
          </p:cNvPr>
          <p:cNvSpPr txBox="1"/>
          <p:nvPr/>
        </p:nvSpPr>
        <p:spPr>
          <a:xfrm>
            <a:off x="9756206" y="2315356"/>
            <a:ext cx="2262421" cy="646331"/>
          </a:xfrm>
          <a:prstGeom prst="rect">
            <a:avLst/>
          </a:prstGeom>
          <a:noFill/>
        </p:spPr>
        <p:txBody>
          <a:bodyPr wrap="square" lIns="91440" tIns="45720" rIns="91440" bIns="45720" anchor="t">
            <a:spAutoFit/>
          </a:bodyPr>
          <a:lstStyle/>
          <a:p>
            <a:pPr algn="ctr"/>
            <a:r>
              <a:rPr lang="en-US" sz="3600" b="1">
                <a:latin typeface="Times New Roman"/>
                <a:cs typeface="Times New Roman"/>
              </a:rPr>
              <a:t>EDA</a:t>
            </a:r>
            <a:endParaRPr lang="en-US" b="1"/>
          </a:p>
        </p:txBody>
      </p:sp>
      <p:pic>
        <p:nvPicPr>
          <p:cNvPr id="2" name="Picture 1">
            <a:extLst>
              <a:ext uri="{FF2B5EF4-FFF2-40B4-BE49-F238E27FC236}">
                <a16:creationId xmlns:a16="http://schemas.microsoft.com/office/drawing/2014/main" id="{58F07F75-44FF-F579-9090-689F1647F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6" y="468103"/>
            <a:ext cx="4641431" cy="3143200"/>
          </a:xfrm>
          <a:prstGeom prst="rect">
            <a:avLst/>
          </a:prstGeom>
        </p:spPr>
      </p:pic>
      <p:sp>
        <p:nvSpPr>
          <p:cNvPr id="8" name="TextBox 7">
            <a:extLst>
              <a:ext uri="{FF2B5EF4-FFF2-40B4-BE49-F238E27FC236}">
                <a16:creationId xmlns:a16="http://schemas.microsoft.com/office/drawing/2014/main" id="{9414AEC4-BC31-405E-97F6-3525F45E02AD}"/>
              </a:ext>
            </a:extLst>
          </p:cNvPr>
          <p:cNvSpPr txBox="1"/>
          <p:nvPr/>
        </p:nvSpPr>
        <p:spPr>
          <a:xfrm>
            <a:off x="3367035" y="109081"/>
            <a:ext cx="4804834"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Distribution of Crime Types</a:t>
            </a:r>
          </a:p>
        </p:txBody>
      </p:sp>
      <p:sp>
        <p:nvSpPr>
          <p:cNvPr id="10" name="TextBox 9">
            <a:extLst>
              <a:ext uri="{FF2B5EF4-FFF2-40B4-BE49-F238E27FC236}">
                <a16:creationId xmlns:a16="http://schemas.microsoft.com/office/drawing/2014/main" id="{15035A65-A2B7-26B6-C3F0-4213C4C917BF}"/>
              </a:ext>
            </a:extLst>
          </p:cNvPr>
          <p:cNvSpPr txBox="1"/>
          <p:nvPr/>
        </p:nvSpPr>
        <p:spPr>
          <a:xfrm>
            <a:off x="4701596" y="794419"/>
            <a:ext cx="4073921" cy="1631216"/>
          </a:xfrm>
          <a:prstGeom prst="rect">
            <a:avLst/>
          </a:prstGeom>
          <a:noFill/>
        </p:spPr>
        <p:txBody>
          <a:bodyPr wrap="square" lIns="91440" tIns="45720" rIns="91440" bIns="45720" anchor="t">
            <a:spAutoFit/>
          </a:bodyPr>
          <a:lstStyle/>
          <a:p>
            <a:r>
              <a:rPr lang="en-US" sz="2000">
                <a:solidFill>
                  <a:schemeClr val="bg1"/>
                </a:solidFill>
                <a:latin typeface="Times New Roman"/>
                <a:ea typeface="+mn-lt"/>
                <a:cs typeface="+mn-lt"/>
              </a:rPr>
              <a:t>DUI (driving under the influence) had the fewest occurrences of any crime, while ASSAULT had the most occurrences overall, according to the distribution of crime types.</a:t>
            </a:r>
            <a:endParaRPr lang="en-US" sz="2000">
              <a:solidFill>
                <a:schemeClr val="bg1"/>
              </a:solidFill>
              <a:latin typeface="Times New Roman"/>
            </a:endParaRPr>
          </a:p>
        </p:txBody>
      </p:sp>
      <p:sp>
        <p:nvSpPr>
          <p:cNvPr id="6" name="TextBox 5">
            <a:extLst>
              <a:ext uri="{FF2B5EF4-FFF2-40B4-BE49-F238E27FC236}">
                <a16:creationId xmlns:a16="http://schemas.microsoft.com/office/drawing/2014/main" id="{06F05970-94E0-2B91-8453-ABFE282E89E2}"/>
              </a:ext>
            </a:extLst>
          </p:cNvPr>
          <p:cNvSpPr txBox="1"/>
          <p:nvPr/>
        </p:nvSpPr>
        <p:spPr>
          <a:xfrm>
            <a:off x="5385420" y="3224920"/>
            <a:ext cx="37676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bg1"/>
                </a:solidFill>
                <a:latin typeface="Times New Roman"/>
                <a:cs typeface="Times New Roman"/>
              </a:rPr>
              <a:t>Crime Rates from 1990- 2021.</a:t>
            </a:r>
            <a:endParaRPr lang="en-US">
              <a:solidFill>
                <a:schemeClr val="bg1"/>
              </a:solidFill>
            </a:endParaRPr>
          </a:p>
        </p:txBody>
      </p:sp>
      <p:sp>
        <p:nvSpPr>
          <p:cNvPr id="11" name="TextBox 10">
            <a:extLst>
              <a:ext uri="{FF2B5EF4-FFF2-40B4-BE49-F238E27FC236}">
                <a16:creationId xmlns:a16="http://schemas.microsoft.com/office/drawing/2014/main" id="{C9A61953-5664-F136-DC4C-68A6801615D4}"/>
              </a:ext>
            </a:extLst>
          </p:cNvPr>
          <p:cNvSpPr txBox="1"/>
          <p:nvPr/>
        </p:nvSpPr>
        <p:spPr>
          <a:xfrm>
            <a:off x="247745" y="4570919"/>
            <a:ext cx="462301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ea typeface="+mn-lt"/>
                <a:cs typeface="+mn-lt"/>
              </a:rPr>
              <a:t>Recent FBI analysis indicates a marginal decrease in violent crimes and an increase in homicides for 2020-2021, suggesting relative stability in crime rates."</a:t>
            </a:r>
            <a:endParaRPr lang="en-US">
              <a:solidFill>
                <a:schemeClr val="bg1"/>
              </a:solidFill>
              <a:latin typeface="Times New Roman"/>
            </a:endParaRPr>
          </a:p>
          <a:p>
            <a:endParaRPr lang="en-US" sz="2000">
              <a:solidFill>
                <a:schemeClr val="bg1"/>
              </a:solidFill>
              <a:latin typeface="Times New Roman"/>
              <a:cs typeface="Times New Roman"/>
            </a:endParaRPr>
          </a:p>
        </p:txBody>
      </p:sp>
      <p:pic>
        <p:nvPicPr>
          <p:cNvPr id="9" name="Picture 2" descr="Exploratory Analysis Icons - Free SVG &amp; PNG Exploratory ...">
            <a:extLst>
              <a:ext uri="{FF2B5EF4-FFF2-40B4-BE49-F238E27FC236}">
                <a16:creationId xmlns:a16="http://schemas.microsoft.com/office/drawing/2014/main" id="{D6E8526D-0EE4-4CA3-9E8E-979FA5F2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3406" y="272630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showing the rate of crime rate&#10;&#10;Description automatically generated">
            <a:extLst>
              <a:ext uri="{FF2B5EF4-FFF2-40B4-BE49-F238E27FC236}">
                <a16:creationId xmlns:a16="http://schemas.microsoft.com/office/drawing/2014/main" id="{5557D3A1-0B67-3893-9E46-9FA9F29CD856}"/>
              </a:ext>
            </a:extLst>
          </p:cNvPr>
          <p:cNvPicPr>
            <a:picLocks noChangeAspect="1"/>
          </p:cNvPicPr>
          <p:nvPr/>
        </p:nvPicPr>
        <p:blipFill>
          <a:blip r:embed="rId4"/>
          <a:stretch>
            <a:fillRect/>
          </a:stretch>
        </p:blipFill>
        <p:spPr>
          <a:xfrm>
            <a:off x="4955309" y="3525003"/>
            <a:ext cx="4301835" cy="3063811"/>
          </a:xfrm>
          <a:prstGeom prst="rect">
            <a:avLst/>
          </a:prstGeom>
        </p:spPr>
      </p:pic>
    </p:spTree>
    <p:extLst>
      <p:ext uri="{BB962C8B-B14F-4D97-AF65-F5344CB8AC3E}">
        <p14:creationId xmlns:p14="http://schemas.microsoft.com/office/powerpoint/2010/main" val="342131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BC0A3FF-8F05-5A32-5819-51B6C582E24E}"/>
              </a:ext>
            </a:extLst>
          </p:cNvPr>
          <p:cNvSpPr/>
          <p:nvPr/>
        </p:nvSpPr>
        <p:spPr>
          <a:xfrm>
            <a:off x="11367168" y="707933"/>
            <a:ext cx="208927" cy="5999018"/>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AEC185-B2C3-0408-A110-748BC8AEDCA5}"/>
              </a:ext>
            </a:extLst>
          </p:cNvPr>
          <p:cNvSpPr/>
          <p:nvPr/>
        </p:nvSpPr>
        <p:spPr>
          <a:xfrm>
            <a:off x="11655337" y="837268"/>
            <a:ext cx="202327" cy="586968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9AE167-8FE5-28F8-0040-9614B7CF1747}"/>
              </a:ext>
            </a:extLst>
          </p:cNvPr>
          <p:cNvSpPr/>
          <p:nvPr/>
        </p:nvSpPr>
        <p:spPr>
          <a:xfrm>
            <a:off x="11930861" y="998913"/>
            <a:ext cx="208927" cy="558282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BAB596F-0F94-7DE9-FB52-B3DEE3FA2575}"/>
              </a:ext>
            </a:extLst>
          </p:cNvPr>
          <p:cNvSpPr txBox="1"/>
          <p:nvPr/>
        </p:nvSpPr>
        <p:spPr>
          <a:xfrm>
            <a:off x="6790737" y="1491440"/>
            <a:ext cx="4398256" cy="1200329"/>
          </a:xfrm>
          <a:prstGeom prst="rect">
            <a:avLst/>
          </a:prstGeom>
          <a:noFill/>
        </p:spPr>
        <p:txBody>
          <a:bodyPr wrap="square">
            <a:spAutoFit/>
          </a:bodyPr>
          <a:lstStyle/>
          <a:p>
            <a:pPr algn="ctr"/>
            <a:r>
              <a:rPr lang="en-US" sz="3600" b="1">
                <a:latin typeface="Times New Roman" panose="02020603050405020304" pitchFamily="18" charset="0"/>
                <a:cs typeface="Times New Roman" panose="02020603050405020304" pitchFamily="18" charset="0"/>
              </a:rPr>
              <a:t>RESEARCH QUESTIONS</a:t>
            </a:r>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Books on shelf with solid fill">
            <a:extLst>
              <a:ext uri="{FF2B5EF4-FFF2-40B4-BE49-F238E27FC236}">
                <a16:creationId xmlns:a16="http://schemas.microsoft.com/office/drawing/2014/main" id="{5486A0BD-1404-76C9-A71E-37D4D4C695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2240" y="2366150"/>
            <a:ext cx="2640961" cy="2640961"/>
          </a:xfrm>
          <a:prstGeom prst="rect">
            <a:avLst/>
          </a:prstGeom>
        </p:spPr>
      </p:pic>
      <p:pic>
        <p:nvPicPr>
          <p:cNvPr id="5" name="Graphic 4" descr="Thought with solid fill">
            <a:extLst>
              <a:ext uri="{FF2B5EF4-FFF2-40B4-BE49-F238E27FC236}">
                <a16:creationId xmlns:a16="http://schemas.microsoft.com/office/drawing/2014/main" id="{8AE74731-7F10-55D6-BA68-E9EB9AE7D6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3700" y="3322925"/>
            <a:ext cx="2289018" cy="2289018"/>
          </a:xfrm>
          <a:prstGeom prst="rect">
            <a:avLst/>
          </a:prstGeom>
        </p:spPr>
      </p:pic>
      <p:sp>
        <p:nvSpPr>
          <p:cNvPr id="8" name="TextBox 7">
            <a:extLst>
              <a:ext uri="{FF2B5EF4-FFF2-40B4-BE49-F238E27FC236}">
                <a16:creationId xmlns:a16="http://schemas.microsoft.com/office/drawing/2014/main" id="{01FED754-3C59-7966-E6FC-A5591111DDAA}"/>
              </a:ext>
            </a:extLst>
          </p:cNvPr>
          <p:cNvSpPr txBox="1"/>
          <p:nvPr/>
        </p:nvSpPr>
        <p:spPr>
          <a:xfrm>
            <a:off x="16951" y="1376807"/>
            <a:ext cx="6295459" cy="3662541"/>
          </a:xfrm>
          <a:prstGeom prst="rect">
            <a:avLst/>
          </a:prstGeom>
          <a:noFill/>
        </p:spPr>
        <p:txBody>
          <a:bodyPr wrap="square">
            <a:spAutoFit/>
          </a:bodyPr>
          <a:lstStyle/>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How does the allocation of various types of public safety funding relate to distinct categories of crime rates?</a:t>
            </a:r>
          </a:p>
          <a:p>
            <a:endParaRPr lang="en-US" sz="80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How do temporal patterns influence the prevalence of crime, with a focus on the variation across seasons, the incidence during holidays, and the fluctuation throughout the days of the week?</a:t>
            </a:r>
          </a:p>
          <a:p>
            <a:endParaRPr lang="en-US" sz="80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Is there a time lag between the allocation of funds and its effect on crime rates?</a:t>
            </a:r>
          </a:p>
          <a:p>
            <a:endParaRPr lang="en-US" sz="80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solidFill>
                  <a:schemeClr val="bg2"/>
                </a:solidFill>
                <a:latin typeface="Times New Roman" panose="02020603050405020304" pitchFamily="18" charset="0"/>
                <a:cs typeface="Times New Roman" panose="02020603050405020304" pitchFamily="18" charset="0"/>
              </a:rPr>
              <a:t>Are there lower crime rates in areas receiving more funding?</a:t>
            </a:r>
          </a:p>
          <a:p>
            <a:endParaRPr lang="en-US" sz="80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12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A74E53-7C84-5ED4-06C4-832CA6FAB19A}"/>
              </a:ext>
            </a:extLst>
          </p:cNvPr>
          <p:cNvSpPr txBox="1"/>
          <p:nvPr/>
        </p:nvSpPr>
        <p:spPr>
          <a:xfrm>
            <a:off x="6479" y="506051"/>
            <a:ext cx="7012388"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Correlation Between Total Funding and Total Expenditure</a:t>
            </a:r>
          </a:p>
        </p:txBody>
      </p:sp>
      <p:pic>
        <p:nvPicPr>
          <p:cNvPr id="2" name="Picture 1" descr="A graph of different colored lines">
            <a:extLst>
              <a:ext uri="{FF2B5EF4-FFF2-40B4-BE49-F238E27FC236}">
                <a16:creationId xmlns:a16="http://schemas.microsoft.com/office/drawing/2014/main" id="{31FFAE02-1F7B-AC5E-9A9C-788EADBF19EF}"/>
              </a:ext>
            </a:extLst>
          </p:cNvPr>
          <p:cNvPicPr>
            <a:picLocks noChangeAspect="1"/>
          </p:cNvPicPr>
          <p:nvPr/>
        </p:nvPicPr>
        <p:blipFill>
          <a:blip r:embed="rId2"/>
          <a:stretch>
            <a:fillRect/>
          </a:stretch>
        </p:blipFill>
        <p:spPr>
          <a:xfrm>
            <a:off x="43916" y="955387"/>
            <a:ext cx="8019473" cy="5163755"/>
          </a:xfrm>
          <a:prstGeom prst="rect">
            <a:avLst/>
          </a:prstGeom>
        </p:spPr>
      </p:pic>
      <p:sp>
        <p:nvSpPr>
          <p:cNvPr id="3" name="TextBox 2">
            <a:extLst>
              <a:ext uri="{FF2B5EF4-FFF2-40B4-BE49-F238E27FC236}">
                <a16:creationId xmlns:a16="http://schemas.microsoft.com/office/drawing/2014/main" id="{5907CAC5-E518-5B65-CCE1-91B2E65CCBDA}"/>
              </a:ext>
            </a:extLst>
          </p:cNvPr>
          <p:cNvSpPr txBox="1"/>
          <p:nvPr/>
        </p:nvSpPr>
        <p:spPr>
          <a:xfrm>
            <a:off x="5858438" y="4551639"/>
            <a:ext cx="2313104" cy="707886"/>
          </a:xfrm>
          <a:prstGeom prst="rect">
            <a:avLst/>
          </a:prstGeom>
          <a:noFill/>
        </p:spPr>
        <p:txBody>
          <a:bodyPr wrap="square" lIns="91440" tIns="45720" rIns="91440" bIns="45720" anchor="t">
            <a:spAutoFit/>
          </a:bodyPr>
          <a:lstStyle/>
          <a:p>
            <a:pPr algn="ctr"/>
            <a:r>
              <a:rPr lang="en-US" sz="2000" b="1">
                <a:latin typeface="Times New Roman"/>
                <a:cs typeface="Times New Roman"/>
              </a:rPr>
              <a:t>Weekly</a:t>
            </a:r>
          </a:p>
          <a:p>
            <a:pPr algn="ctr"/>
            <a:r>
              <a:rPr lang="en-US" sz="2000" b="1">
                <a:latin typeface="Times New Roman"/>
                <a:cs typeface="Times New Roman"/>
              </a:rPr>
              <a:t>Distribution</a:t>
            </a:r>
            <a:endParaRPr lang="en-US" sz="20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CFEADB3-D157-29AE-B36F-9F01E3AC97BE}"/>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pic>
        <p:nvPicPr>
          <p:cNvPr id="13" name="Picture 2" descr="Data modelling - Free seo and web icons">
            <a:extLst>
              <a:ext uri="{FF2B5EF4-FFF2-40B4-BE49-F238E27FC236}">
                <a16:creationId xmlns:a16="http://schemas.microsoft.com/office/drawing/2014/main" id="{FE03FBFE-6B0A-15D5-4C71-2CA4ED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48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different colored lines">
            <a:extLst>
              <a:ext uri="{FF2B5EF4-FFF2-40B4-BE49-F238E27FC236}">
                <a16:creationId xmlns:a16="http://schemas.microsoft.com/office/drawing/2014/main" id="{1960D484-581A-546A-132B-AD1141565BF0}"/>
              </a:ext>
            </a:extLst>
          </p:cNvPr>
          <p:cNvPicPr>
            <a:picLocks noChangeAspect="1"/>
          </p:cNvPicPr>
          <p:nvPr/>
        </p:nvPicPr>
        <p:blipFill>
          <a:blip r:embed="rId2"/>
          <a:stretch>
            <a:fillRect/>
          </a:stretch>
        </p:blipFill>
        <p:spPr>
          <a:xfrm>
            <a:off x="86831" y="957453"/>
            <a:ext cx="8412018" cy="4962261"/>
          </a:xfrm>
          <a:prstGeom prst="rect">
            <a:avLst/>
          </a:prstGeom>
        </p:spPr>
      </p:pic>
      <p:sp>
        <p:nvSpPr>
          <p:cNvPr id="4" name="TextBox 1">
            <a:extLst>
              <a:ext uri="{FF2B5EF4-FFF2-40B4-BE49-F238E27FC236}">
                <a16:creationId xmlns:a16="http://schemas.microsoft.com/office/drawing/2014/main" id="{6238325E-AEB4-5DE5-75C8-0389B6C69796}"/>
              </a:ext>
            </a:extLst>
          </p:cNvPr>
          <p:cNvSpPr txBox="1"/>
          <p:nvPr/>
        </p:nvSpPr>
        <p:spPr>
          <a:xfrm>
            <a:off x="81197" y="579897"/>
            <a:ext cx="7012388" cy="36933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a:solidFill>
                  <a:schemeClr val="bg1"/>
                </a:solidFill>
                <a:latin typeface="Times New Roman"/>
                <a:cs typeface="Times New Roman"/>
              </a:rPr>
              <a:t>Correlation Between Total Funding and Total Expenditure</a:t>
            </a:r>
          </a:p>
        </p:txBody>
      </p:sp>
      <p:sp>
        <p:nvSpPr>
          <p:cNvPr id="3" name="TextBox 2">
            <a:extLst>
              <a:ext uri="{FF2B5EF4-FFF2-40B4-BE49-F238E27FC236}">
                <a16:creationId xmlns:a16="http://schemas.microsoft.com/office/drawing/2014/main" id="{5907CAC5-E518-5B65-CCE1-91B2E65CCBDA}"/>
              </a:ext>
            </a:extLst>
          </p:cNvPr>
          <p:cNvSpPr txBox="1"/>
          <p:nvPr/>
        </p:nvSpPr>
        <p:spPr>
          <a:xfrm>
            <a:off x="5296850" y="4521141"/>
            <a:ext cx="4063438" cy="707886"/>
          </a:xfrm>
          <a:prstGeom prst="rect">
            <a:avLst/>
          </a:prstGeom>
          <a:noFill/>
        </p:spPr>
        <p:txBody>
          <a:bodyPr wrap="square" lIns="91440" tIns="45720" rIns="91440" bIns="45720" anchor="t">
            <a:spAutoFit/>
          </a:bodyPr>
          <a:lstStyle/>
          <a:p>
            <a:pPr algn="ctr"/>
            <a:r>
              <a:rPr lang="en-US" sz="2000" b="1">
                <a:latin typeface="Times New Roman"/>
                <a:cs typeface="Times New Roman"/>
              </a:rPr>
              <a:t>Seasonal</a:t>
            </a:r>
          </a:p>
          <a:p>
            <a:pPr algn="ctr"/>
            <a:r>
              <a:rPr lang="en-US" sz="2000" b="1">
                <a:latin typeface="Times New Roman"/>
                <a:cs typeface="Times New Roman"/>
              </a:rPr>
              <a:t>Distribution</a:t>
            </a:r>
            <a:endParaRPr lang="en-US" sz="2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9272F0-A353-2C4F-9A18-3380EC9E7301}"/>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pic>
        <p:nvPicPr>
          <p:cNvPr id="10" name="Picture 2" descr="Data modelling - Free seo and web icons">
            <a:extLst>
              <a:ext uri="{FF2B5EF4-FFF2-40B4-BE49-F238E27FC236}">
                <a16:creationId xmlns:a16="http://schemas.microsoft.com/office/drawing/2014/main" id="{0BEE924D-6796-F7BE-377F-78AF6CDF4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35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A74E53-7C84-5ED4-06C4-832CA6FAB19A}"/>
              </a:ext>
            </a:extLst>
          </p:cNvPr>
          <p:cNvSpPr txBox="1"/>
          <p:nvPr/>
        </p:nvSpPr>
        <p:spPr>
          <a:xfrm>
            <a:off x="-51032" y="385366"/>
            <a:ext cx="7012388" cy="369332"/>
          </a:xfrm>
          <a:prstGeom prst="rect">
            <a:avLst/>
          </a:prstGeom>
          <a:noFill/>
        </p:spPr>
        <p:txBody>
          <a:bodyPr wrap="square" lIns="91440" tIns="45720" rIns="91440" bIns="45720" anchor="t">
            <a:spAutoFit/>
          </a:bodyPr>
          <a:lstStyle/>
          <a:p>
            <a:r>
              <a:rPr lang="en-US" i="1">
                <a:solidFill>
                  <a:schemeClr val="bg1"/>
                </a:solidFill>
                <a:latin typeface="Times New Roman"/>
                <a:cs typeface="Times New Roman"/>
              </a:rPr>
              <a:t>Correlation Between Total Funding and Total Expenditure</a:t>
            </a:r>
          </a:p>
        </p:txBody>
      </p:sp>
      <p:pic>
        <p:nvPicPr>
          <p:cNvPr id="4" name="Picture 3">
            <a:extLst>
              <a:ext uri="{FF2B5EF4-FFF2-40B4-BE49-F238E27FC236}">
                <a16:creationId xmlns:a16="http://schemas.microsoft.com/office/drawing/2014/main" id="{7B3F2AE0-33B6-752D-F633-27592557BABD}"/>
              </a:ext>
            </a:extLst>
          </p:cNvPr>
          <p:cNvPicPr>
            <a:picLocks noChangeAspect="1"/>
          </p:cNvPicPr>
          <p:nvPr/>
        </p:nvPicPr>
        <p:blipFill>
          <a:blip r:embed="rId2"/>
          <a:stretch>
            <a:fillRect/>
          </a:stretch>
        </p:blipFill>
        <p:spPr>
          <a:xfrm>
            <a:off x="43917" y="743494"/>
            <a:ext cx="6172198" cy="5667706"/>
          </a:xfrm>
          <a:prstGeom prst="rect">
            <a:avLst/>
          </a:prstGeom>
        </p:spPr>
      </p:pic>
      <p:sp>
        <p:nvSpPr>
          <p:cNvPr id="5" name="TextBox 4">
            <a:extLst>
              <a:ext uri="{FF2B5EF4-FFF2-40B4-BE49-F238E27FC236}">
                <a16:creationId xmlns:a16="http://schemas.microsoft.com/office/drawing/2014/main" id="{9C691250-A2B6-8199-80C1-F9BF71A2EC79}"/>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pic>
        <p:nvPicPr>
          <p:cNvPr id="9" name="Picture 2" descr="Data modelling - Free seo and web icons">
            <a:extLst>
              <a:ext uri="{FF2B5EF4-FFF2-40B4-BE49-F238E27FC236}">
                <a16:creationId xmlns:a16="http://schemas.microsoft.com/office/drawing/2014/main" id="{BE18D2D4-08F6-89DF-4319-EFE22F0A5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62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8BB2A2F-BF6C-9596-8CE6-7AED98750589}"/>
              </a:ext>
            </a:extLst>
          </p:cNvPr>
          <p:cNvCxnSpPr/>
          <p:nvPr/>
        </p:nvCxnSpPr>
        <p:spPr>
          <a:xfrm>
            <a:off x="221484" y="2461768"/>
            <a:ext cx="3647131"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07CAC5-E518-5B65-CCE1-91B2E65CCBDA}"/>
              </a:ext>
            </a:extLst>
          </p:cNvPr>
          <p:cNvSpPr txBox="1"/>
          <p:nvPr/>
        </p:nvSpPr>
        <p:spPr>
          <a:xfrm>
            <a:off x="1639209" y="710390"/>
            <a:ext cx="2721856" cy="738664"/>
          </a:xfrm>
          <a:prstGeom prst="rect">
            <a:avLst/>
          </a:prstGeom>
          <a:noFill/>
        </p:spPr>
        <p:txBody>
          <a:bodyPr wrap="square" lIns="91440" tIns="45720" rIns="91440" bIns="45720" anchor="t">
            <a:spAutoFit/>
          </a:bodyPr>
          <a:lstStyle/>
          <a:p>
            <a:pPr algn="ctr"/>
            <a:r>
              <a:rPr lang="en-US" sz="1400" b="1">
                <a:latin typeface="Times New Roman"/>
                <a:cs typeface="Times New Roman"/>
              </a:rPr>
              <a:t>EXPLORATORY</a:t>
            </a:r>
          </a:p>
          <a:p>
            <a:pPr algn="ctr"/>
            <a:r>
              <a:rPr lang="en-US" sz="1400" b="1">
                <a:latin typeface="Times New Roman"/>
                <a:cs typeface="Times New Roman"/>
              </a:rPr>
              <a:t>DATA</a:t>
            </a:r>
          </a:p>
          <a:p>
            <a:pPr algn="ctr"/>
            <a:r>
              <a:rPr lang="en-US" sz="1400" b="1">
                <a:latin typeface="Times New Roman"/>
                <a:cs typeface="Times New Roman"/>
              </a:rPr>
              <a:t>ANALYSIS</a:t>
            </a:r>
          </a:p>
        </p:txBody>
      </p:sp>
      <p:pic>
        <p:nvPicPr>
          <p:cNvPr id="3074" name="Picture 2" descr="Exploratory Analysis Icons - Free SVG &amp; PNG Exploratory ...">
            <a:extLst>
              <a:ext uri="{FF2B5EF4-FFF2-40B4-BE49-F238E27FC236}">
                <a16:creationId xmlns:a16="http://schemas.microsoft.com/office/drawing/2014/main" id="{326ACF3D-3428-670C-32EC-12B584FF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547" y="31863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EE3080-F19B-4C28-5FE4-995EDEB0E3AC}"/>
              </a:ext>
            </a:extLst>
          </p:cNvPr>
          <p:cNvSpPr txBox="1"/>
          <p:nvPr/>
        </p:nvSpPr>
        <p:spPr>
          <a:xfrm>
            <a:off x="114357" y="145994"/>
            <a:ext cx="6793717" cy="567271"/>
          </a:xfrm>
          <a:prstGeom prst="rect">
            <a:avLst/>
          </a:prstGeom>
          <a:noFill/>
        </p:spPr>
        <p:txBody>
          <a:bodyPr wrap="square" lIns="91440" tIns="45720" rIns="91440" bIns="45720" anchor="t">
            <a:spAutoFit/>
          </a:bodyPr>
          <a:lstStyle/>
          <a:p>
            <a:pPr>
              <a:lnSpc>
                <a:spcPct val="200000"/>
              </a:lnSpc>
              <a:spcAft>
                <a:spcPts val="800"/>
              </a:spcAft>
            </a:pPr>
            <a:r>
              <a:rPr lang="en-US" i="1" kern="100">
                <a:solidFill>
                  <a:schemeClr val="bg1"/>
                </a:solidFill>
                <a:latin typeface="Times New Roman"/>
                <a:ea typeface="Times New Roman" panose="02020603050405020304" pitchFamily="18" charset="0"/>
                <a:cs typeface="Arial"/>
              </a:rPr>
              <a:t>Log</a:t>
            </a:r>
            <a:r>
              <a:rPr lang="en-US" sz="1800" i="1" kern="100">
                <a:solidFill>
                  <a:schemeClr val="bg1"/>
                </a:solidFill>
                <a:effectLst/>
                <a:latin typeface="Times New Roman"/>
                <a:ea typeface="Times New Roman" panose="02020603050405020304" pitchFamily="18" charset="0"/>
                <a:cs typeface="Arial"/>
              </a:rPr>
              <a:t> of Total Crimes over years with Date Occurred</a:t>
            </a:r>
            <a:r>
              <a:rPr lang="en-US" i="1" kern="100">
                <a:solidFill>
                  <a:schemeClr val="bg1"/>
                </a:solidFill>
                <a:latin typeface="Calibri"/>
                <a:ea typeface="Calibri" panose="020F0502020204030204" pitchFamily="34" charset="0"/>
                <a:cs typeface="Arial"/>
              </a:rPr>
              <a:t>.</a:t>
            </a:r>
            <a:endParaRPr lang="en-US" sz="1800" kern="100">
              <a:solidFill>
                <a:schemeClr val="bg1"/>
              </a:solidFill>
              <a:effectLst/>
              <a:latin typeface="Calibri"/>
              <a:ea typeface="Calibri" panose="020F0502020204030204" pitchFamily="34" charset="0"/>
              <a:cs typeface="Arial"/>
            </a:endParaRPr>
          </a:p>
        </p:txBody>
      </p:sp>
      <p:pic>
        <p:nvPicPr>
          <p:cNvPr id="5" name="Picture 4">
            <a:extLst>
              <a:ext uri="{FF2B5EF4-FFF2-40B4-BE49-F238E27FC236}">
                <a16:creationId xmlns:a16="http://schemas.microsoft.com/office/drawing/2014/main" id="{6102A83A-F4EC-C1E9-DCFE-B53031642685}"/>
              </a:ext>
            </a:extLst>
          </p:cNvPr>
          <p:cNvPicPr>
            <a:picLocks noChangeAspect="1"/>
          </p:cNvPicPr>
          <p:nvPr/>
        </p:nvPicPr>
        <p:blipFill rotWithShape="1">
          <a:blip r:embed="rId3">
            <a:extLst>
              <a:ext uri="{28A0092B-C50C-407E-A947-70E740481C1C}">
                <a14:useLocalDpi xmlns:a14="http://schemas.microsoft.com/office/drawing/2010/main" val="0"/>
              </a:ext>
            </a:extLst>
          </a:blip>
          <a:srcRect l="13591"/>
          <a:stretch/>
        </p:blipFill>
        <p:spPr>
          <a:xfrm>
            <a:off x="113615" y="716972"/>
            <a:ext cx="5055316" cy="2861009"/>
          </a:xfrm>
          <a:prstGeom prst="rect">
            <a:avLst/>
          </a:prstGeom>
        </p:spPr>
      </p:pic>
      <p:sp>
        <p:nvSpPr>
          <p:cNvPr id="2" name="TextBox 1">
            <a:extLst>
              <a:ext uri="{FF2B5EF4-FFF2-40B4-BE49-F238E27FC236}">
                <a16:creationId xmlns:a16="http://schemas.microsoft.com/office/drawing/2014/main" id="{7C194521-4A6E-9DC6-C1B9-4797A9432047}"/>
              </a:ext>
            </a:extLst>
          </p:cNvPr>
          <p:cNvSpPr txBox="1"/>
          <p:nvPr/>
        </p:nvSpPr>
        <p:spPr>
          <a:xfrm>
            <a:off x="114659" y="3944788"/>
            <a:ext cx="42398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The above-left graph shows a steady increase in total crimes from the year 2017 to 2021. The right graph shows relatively stable funding from 2017 to just before 2020 and there is a spike around 2020. The spike represents a one-time increase in funding. </a:t>
            </a:r>
          </a:p>
        </p:txBody>
      </p:sp>
      <p:pic>
        <p:nvPicPr>
          <p:cNvPr id="8" name="Picture 7" descr="A graph with numbers and lines&#10;&#10;Description automatically generated" title="Inserting image...">
            <a:extLst>
              <a:ext uri="{FF2B5EF4-FFF2-40B4-BE49-F238E27FC236}">
                <a16:creationId xmlns:a16="http://schemas.microsoft.com/office/drawing/2014/main" id="{02544473-A1C2-A505-DFB5-70509750AF3B}"/>
              </a:ext>
            </a:extLst>
          </p:cNvPr>
          <p:cNvPicPr>
            <a:picLocks noChangeAspect="1"/>
          </p:cNvPicPr>
          <p:nvPr/>
        </p:nvPicPr>
        <p:blipFill rotWithShape="1">
          <a:blip r:embed="rId4">
            <a:extLst>
              <a:ext uri="{28A0092B-C50C-407E-A947-70E740481C1C}">
                <a14:useLocalDpi xmlns:a14="http://schemas.microsoft.com/office/drawing/2010/main" val="0"/>
              </a:ext>
            </a:extLst>
          </a:blip>
          <a:srcRect l="6127" r="8788"/>
          <a:stretch/>
        </p:blipFill>
        <p:spPr>
          <a:xfrm>
            <a:off x="4264283" y="3795461"/>
            <a:ext cx="4756763" cy="2872493"/>
          </a:xfrm>
          <a:prstGeom prst="rect">
            <a:avLst/>
          </a:prstGeom>
        </p:spPr>
      </p:pic>
      <p:pic>
        <p:nvPicPr>
          <p:cNvPr id="9" name="Picture 2" descr="Exploratory Analysis Icons - Free SVG &amp; PNG Exploratory ...">
            <a:extLst>
              <a:ext uri="{FF2B5EF4-FFF2-40B4-BE49-F238E27FC236}">
                <a16:creationId xmlns:a16="http://schemas.microsoft.com/office/drawing/2014/main" id="{C38F5FB6-CB76-2F7C-1173-2DC04F5BC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160" y="284132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5B7241-CD11-97EC-5087-28585C184503}"/>
              </a:ext>
            </a:extLst>
          </p:cNvPr>
          <p:cNvSpPr txBox="1"/>
          <p:nvPr/>
        </p:nvSpPr>
        <p:spPr>
          <a:xfrm>
            <a:off x="5173693" y="718330"/>
            <a:ext cx="42927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ea typeface="+mn-lt"/>
                <a:cs typeface="+mn-lt"/>
              </a:rPr>
              <a:t>At lag 0, funding and crime rates show a significant positive correlation, indicating their direct and simultaneous relationship. Negative correlations at lags 1 and 2, and a strong negative correlation at lag 3, suggest a delayed yet pronounced inverse impact of funding on crime, becoming significant three time units later.</a:t>
            </a:r>
          </a:p>
        </p:txBody>
      </p:sp>
      <p:sp>
        <p:nvSpPr>
          <p:cNvPr id="12" name="TextBox 11">
            <a:extLst>
              <a:ext uri="{FF2B5EF4-FFF2-40B4-BE49-F238E27FC236}">
                <a16:creationId xmlns:a16="http://schemas.microsoft.com/office/drawing/2014/main" id="{E068C378-3CC2-2BA2-0273-20D3B234C9C7}"/>
              </a:ext>
            </a:extLst>
          </p:cNvPr>
          <p:cNvSpPr txBox="1"/>
          <p:nvPr/>
        </p:nvSpPr>
        <p:spPr>
          <a:xfrm>
            <a:off x="9756206" y="2315356"/>
            <a:ext cx="2262421" cy="646331"/>
          </a:xfrm>
          <a:prstGeom prst="rect">
            <a:avLst/>
          </a:prstGeom>
          <a:noFill/>
        </p:spPr>
        <p:txBody>
          <a:bodyPr wrap="square" lIns="91440" tIns="45720" rIns="91440" bIns="45720" anchor="t">
            <a:spAutoFit/>
          </a:bodyPr>
          <a:lstStyle/>
          <a:p>
            <a:pPr algn="ctr"/>
            <a:r>
              <a:rPr lang="en-US" sz="3600" b="1">
                <a:latin typeface="Times New Roman"/>
                <a:cs typeface="Times New Roman"/>
              </a:rPr>
              <a:t>EDA</a:t>
            </a:r>
            <a:endParaRPr lang="en-US" b="1"/>
          </a:p>
        </p:txBody>
      </p:sp>
    </p:spTree>
    <p:extLst>
      <p:ext uri="{BB962C8B-B14F-4D97-AF65-F5344CB8AC3E}">
        <p14:creationId xmlns:p14="http://schemas.microsoft.com/office/powerpoint/2010/main" val="100812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5C7F2BF-014E-2725-5025-A9E0D58B6A4C}"/>
              </a:ext>
            </a:extLst>
          </p:cNvPr>
          <p:cNvSpPr/>
          <p:nvPr/>
        </p:nvSpPr>
        <p:spPr>
          <a:xfrm>
            <a:off x="365682" y="650944"/>
            <a:ext cx="752821" cy="29098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07CAC5-E518-5B65-CCE1-91B2E65CCBDA}"/>
              </a:ext>
            </a:extLst>
          </p:cNvPr>
          <p:cNvSpPr txBox="1"/>
          <p:nvPr/>
        </p:nvSpPr>
        <p:spPr>
          <a:xfrm>
            <a:off x="1639209" y="710390"/>
            <a:ext cx="2721856" cy="738664"/>
          </a:xfrm>
          <a:prstGeom prst="rect">
            <a:avLst/>
          </a:prstGeom>
          <a:noFill/>
        </p:spPr>
        <p:txBody>
          <a:bodyPr wrap="square" lIns="91440" tIns="45720" rIns="91440" bIns="45720" anchor="t">
            <a:spAutoFit/>
          </a:bodyPr>
          <a:lstStyle/>
          <a:p>
            <a:pPr algn="ctr"/>
            <a:r>
              <a:rPr lang="en-US" sz="1400" b="1">
                <a:latin typeface="Times New Roman"/>
                <a:cs typeface="Times New Roman"/>
              </a:rPr>
              <a:t>EXPLORATORY</a:t>
            </a:r>
          </a:p>
          <a:p>
            <a:pPr algn="ctr"/>
            <a:r>
              <a:rPr lang="en-US" sz="1400" b="1">
                <a:latin typeface="Times New Roman"/>
                <a:cs typeface="Times New Roman"/>
              </a:rPr>
              <a:t>DATA</a:t>
            </a:r>
          </a:p>
          <a:p>
            <a:pPr algn="ctr"/>
            <a:r>
              <a:rPr lang="en-US" sz="1400" b="1">
                <a:latin typeface="Times New Roman"/>
                <a:cs typeface="Times New Roman"/>
              </a:rPr>
              <a:t>ANALYSIS</a:t>
            </a:r>
          </a:p>
        </p:txBody>
      </p:sp>
      <p:pic>
        <p:nvPicPr>
          <p:cNvPr id="3074" name="Picture 2" descr="Exploratory Analysis Icons - Free SVG &amp; PNG Exploratory ...">
            <a:extLst>
              <a:ext uri="{FF2B5EF4-FFF2-40B4-BE49-F238E27FC236}">
                <a16:creationId xmlns:a16="http://schemas.microsoft.com/office/drawing/2014/main" id="{326ACF3D-3428-670C-32EC-12B584FF2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547" y="31863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EE3080-F19B-4C28-5FE4-995EDEB0E3AC}"/>
              </a:ext>
            </a:extLst>
          </p:cNvPr>
          <p:cNvSpPr txBox="1"/>
          <p:nvPr/>
        </p:nvSpPr>
        <p:spPr>
          <a:xfrm>
            <a:off x="123882" y="1146838"/>
            <a:ext cx="6793717" cy="567271"/>
          </a:xfrm>
          <a:prstGeom prst="rect">
            <a:avLst/>
          </a:prstGeom>
          <a:noFill/>
        </p:spPr>
        <p:txBody>
          <a:bodyPr wrap="square" lIns="91440" tIns="45720" rIns="91440" bIns="45720" anchor="t">
            <a:spAutoFit/>
          </a:bodyPr>
          <a:lstStyle/>
          <a:p>
            <a:pPr>
              <a:lnSpc>
                <a:spcPct val="200000"/>
              </a:lnSpc>
              <a:spcAft>
                <a:spcPts val="800"/>
              </a:spcAft>
            </a:pPr>
            <a:r>
              <a:rPr lang="en-US" i="1" kern="100">
                <a:solidFill>
                  <a:schemeClr val="bg1"/>
                </a:solidFill>
                <a:latin typeface="Times New Roman"/>
                <a:ea typeface="Calibri" panose="020F0502020204030204" pitchFamily="34" charset="0"/>
                <a:cs typeface="Times New Roman"/>
              </a:rPr>
              <a:t>Linear Regression Output</a:t>
            </a:r>
            <a:endParaRPr lang="en-US"/>
          </a:p>
        </p:txBody>
      </p:sp>
      <p:pic>
        <p:nvPicPr>
          <p:cNvPr id="13" name="Picture 12" descr="A black text on a white background&#10;&#10;Description automatically generated">
            <a:extLst>
              <a:ext uri="{FF2B5EF4-FFF2-40B4-BE49-F238E27FC236}">
                <a16:creationId xmlns:a16="http://schemas.microsoft.com/office/drawing/2014/main" id="{A6A0F13B-9509-3F70-2C4E-2C97850E10A8}"/>
              </a:ext>
            </a:extLst>
          </p:cNvPr>
          <p:cNvPicPr>
            <a:picLocks noChangeAspect="1"/>
          </p:cNvPicPr>
          <p:nvPr/>
        </p:nvPicPr>
        <p:blipFill>
          <a:blip r:embed="rId3"/>
          <a:stretch>
            <a:fillRect/>
          </a:stretch>
        </p:blipFill>
        <p:spPr>
          <a:xfrm>
            <a:off x="123825" y="1714163"/>
            <a:ext cx="4343400" cy="977256"/>
          </a:xfrm>
          <a:prstGeom prst="rect">
            <a:avLst/>
          </a:prstGeom>
        </p:spPr>
      </p:pic>
      <p:sp>
        <p:nvSpPr>
          <p:cNvPr id="14" name="TextBox 13">
            <a:extLst>
              <a:ext uri="{FF2B5EF4-FFF2-40B4-BE49-F238E27FC236}">
                <a16:creationId xmlns:a16="http://schemas.microsoft.com/office/drawing/2014/main" id="{B78A4AAE-27FB-AD99-8EA3-AEF591D48EB0}"/>
              </a:ext>
            </a:extLst>
          </p:cNvPr>
          <p:cNvSpPr txBox="1"/>
          <p:nvPr/>
        </p:nvSpPr>
        <p:spPr>
          <a:xfrm>
            <a:off x="123825" y="2781300"/>
            <a:ext cx="3914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FFFFFF"/>
              </a:solidFill>
              <a:latin typeface="Times New Roman"/>
              <a:cs typeface="Times New Roman"/>
            </a:endParaRPr>
          </a:p>
        </p:txBody>
      </p:sp>
      <p:sp>
        <p:nvSpPr>
          <p:cNvPr id="17" name="TextBox 16">
            <a:extLst>
              <a:ext uri="{FF2B5EF4-FFF2-40B4-BE49-F238E27FC236}">
                <a16:creationId xmlns:a16="http://schemas.microsoft.com/office/drawing/2014/main" id="{FDE05CCE-5B64-E23B-D088-10F9D03B5ECA}"/>
              </a:ext>
            </a:extLst>
          </p:cNvPr>
          <p:cNvSpPr txBox="1"/>
          <p:nvPr/>
        </p:nvSpPr>
        <p:spPr>
          <a:xfrm>
            <a:off x="123825" y="2859118"/>
            <a:ext cx="654726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The high Mean Squared Error (MSE) of this model indicates a significant discrepancy between predicted and actual crime rates, with an RMSE of 5119 suggesting a notable average deviation. This level of error is concerning, especially if crime counts are typically lower than tens of thousands. Despite an R2 value of 0.565, which implies moderate predictive capability, the overall accuracy is poor, leading to the consideration of an alternative model, such as the Random Forest Model, for more reliable predictions.</a:t>
            </a:r>
          </a:p>
        </p:txBody>
      </p:sp>
      <p:sp>
        <p:nvSpPr>
          <p:cNvPr id="5" name="TextBox 4">
            <a:extLst>
              <a:ext uri="{FF2B5EF4-FFF2-40B4-BE49-F238E27FC236}">
                <a16:creationId xmlns:a16="http://schemas.microsoft.com/office/drawing/2014/main" id="{D5B5ACBD-291E-3CDC-CCC1-E529B574912B}"/>
              </a:ext>
            </a:extLst>
          </p:cNvPr>
          <p:cNvSpPr txBox="1"/>
          <p:nvPr/>
        </p:nvSpPr>
        <p:spPr>
          <a:xfrm>
            <a:off x="-5751" y="253041"/>
            <a:ext cx="720018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Times New Roman"/>
                <a:cs typeface="Segoe UI"/>
              </a:rPr>
              <a:t>​</a:t>
            </a:r>
          </a:p>
          <a:p>
            <a:r>
              <a:rPr lang="en-US" sz="2000">
                <a:solidFill>
                  <a:srgbClr val="FFFFFF"/>
                </a:solidFill>
                <a:latin typeface="Times New Roman"/>
                <a:cs typeface="Arial"/>
              </a:rPr>
              <a:t>Is there a time lag between the allocation of funds and its effect on crime rates?</a:t>
            </a:r>
          </a:p>
        </p:txBody>
      </p:sp>
      <p:sp>
        <p:nvSpPr>
          <p:cNvPr id="9" name="TextBox 8">
            <a:extLst>
              <a:ext uri="{FF2B5EF4-FFF2-40B4-BE49-F238E27FC236}">
                <a16:creationId xmlns:a16="http://schemas.microsoft.com/office/drawing/2014/main" id="{173E7440-02D9-EB9A-0AF1-C46DD3177AEA}"/>
              </a:ext>
            </a:extLst>
          </p:cNvPr>
          <p:cNvSpPr txBox="1"/>
          <p:nvPr/>
        </p:nvSpPr>
        <p:spPr>
          <a:xfrm>
            <a:off x="8933371" y="1952086"/>
            <a:ext cx="27813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rPr>
              <a:t>MODELING</a:t>
            </a:r>
            <a:r>
              <a:rPr lang="en-US" sz="3600">
                <a:latin typeface="Times New Roman"/>
                <a:cs typeface="Times New Roman"/>
              </a:rPr>
              <a:t>​</a:t>
            </a:r>
            <a:endParaRPr lang="en-US"/>
          </a:p>
        </p:txBody>
      </p:sp>
      <p:pic>
        <p:nvPicPr>
          <p:cNvPr id="12" name="Picture 2" descr="Data modelling - Free seo and web icons">
            <a:extLst>
              <a:ext uri="{FF2B5EF4-FFF2-40B4-BE49-F238E27FC236}">
                <a16:creationId xmlns:a16="http://schemas.microsoft.com/office/drawing/2014/main" id="{A40D9D7A-2841-3F96-D43C-ACFE6C5BE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631" y="2766738"/>
            <a:ext cx="2816548" cy="281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74840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0</TotalTime>
  <Words>1536</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Neue Haas Grotesk Text Pro</vt:lpstr>
      <vt:lpstr>Times New Roman</vt:lpstr>
      <vt:lpstr>AccentBoxVTI</vt:lpstr>
      <vt:lpstr>Understanding Louisville Metro Crime Through the Lens of Funding.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Louisville Metro Crime Through the Lens of Funding.</dc:title>
  <dc:creator>Tamanna Fatima</dc:creator>
  <cp:lastModifiedBy>Tamanna Fatima Syeda</cp:lastModifiedBy>
  <cp:revision>53</cp:revision>
  <dcterms:created xsi:type="dcterms:W3CDTF">2023-12-02T23:24:33Z</dcterms:created>
  <dcterms:modified xsi:type="dcterms:W3CDTF">2023-12-18T18:29:30Z</dcterms:modified>
</cp:coreProperties>
</file>