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3" r:id="rId4"/>
  </p:sldMasterIdLst>
  <p:sldIdLst>
    <p:sldId id="257" r:id="rId5"/>
    <p:sldId id="262" r:id="rId6"/>
    <p:sldId id="259" r:id="rId7"/>
    <p:sldId id="261" r:id="rId8"/>
    <p:sldId id="278" r:id="rId9"/>
    <p:sldId id="263" r:id="rId10"/>
    <p:sldId id="273" r:id="rId11"/>
    <p:sldId id="272" r:id="rId12"/>
    <p:sldId id="282" r:id="rId13"/>
    <p:sldId id="283" r:id="rId14"/>
    <p:sldId id="285" r:id="rId15"/>
    <p:sldId id="264" r:id="rId16"/>
    <p:sldId id="286" r:id="rId17"/>
    <p:sldId id="265" r:id="rId18"/>
    <p:sldId id="266" r:id="rId19"/>
    <p:sldId id="287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69C"/>
    <a:srgbClr val="8BCE5D"/>
    <a:srgbClr val="DA6E3F"/>
    <a:srgbClr val="0F404F"/>
    <a:srgbClr val="2A95B6"/>
    <a:srgbClr val="9BE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EB7DB-50BF-4118-BFB7-731F94A8FDED}" v="2" dt="2023-04-27T01:07:02.327"/>
    <p1510:client id="{1D5B4952-4B25-4A44-B422-ABE8C1B3070D}" v="286" dt="2023-04-26T16:48:19.886"/>
    <p1510:client id="{34AB8283-3B3F-47D0-A9B0-EE2EE9042BF7}" v="68" dt="2023-04-27T01:04:43.465"/>
    <p1510:client id="{4C00812F-1953-41F5-A593-7233CD9C9E2E}" v="74" dt="2023-04-27T05:25:02.213"/>
    <p1510:client id="{522DF6A6-0DC7-413A-8A75-EC6DA5F3B090}" v="58" dt="2023-04-26T15:53:22.352"/>
    <p1510:client id="{77562E4E-28D1-474C-947E-7FF36CDD8BD1}" v="143" dt="2023-04-26T18:05:39.145"/>
    <p1510:client id="{79345457-222F-48C6-9957-6024122743C9}" v="1338" dt="2023-04-26T21:58:54.122"/>
    <p1510:client id="{BD3769E2-F469-4C72-B265-FBE3C9CC3747}" v="3" dt="2023-04-26T16:27:59.675"/>
    <p1510:client id="{D6DBC6E4-4B1F-48F5-B564-4F570ABAFC48}" v="6" dt="2023-04-26T16:31:44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deboina, Ankith" userId="S::ankithgundeboina@my.unt.edu::6946f215-9f13-4491-979f-07ee7232be29" providerId="AD" clId="Web-{4C00812F-1953-41F5-A593-7233CD9C9E2E}"/>
    <pc:docChg chg="addSld modSld">
      <pc:chgData name="Gundeboina, Ankith" userId="S::ankithgundeboina@my.unt.edu::6946f215-9f13-4491-979f-07ee7232be29" providerId="AD" clId="Web-{4C00812F-1953-41F5-A593-7233CD9C9E2E}" dt="2023-04-27T05:25:02.213" v="52" actId="20577"/>
      <pc:docMkLst>
        <pc:docMk/>
      </pc:docMkLst>
      <pc:sldChg chg="addSp delSp modSp add replId">
        <pc:chgData name="Gundeboina, Ankith" userId="S::ankithgundeboina@my.unt.edu::6946f215-9f13-4491-979f-07ee7232be29" providerId="AD" clId="Web-{4C00812F-1953-41F5-A593-7233CD9C9E2E}" dt="2023-04-27T05:25:02.213" v="52" actId="20577"/>
        <pc:sldMkLst>
          <pc:docMk/>
          <pc:sldMk cId="3510339593" sldId="287"/>
        </pc:sldMkLst>
        <pc:spChg chg="add del mod">
          <ac:chgData name="Gundeboina, Ankith" userId="S::ankithgundeboina@my.unt.edu::6946f215-9f13-4491-979f-07ee7232be29" providerId="AD" clId="Web-{4C00812F-1953-41F5-A593-7233CD9C9E2E}" dt="2023-04-27T05:25:02.213" v="52" actId="20577"/>
          <ac:spMkLst>
            <pc:docMk/>
            <pc:sldMk cId="3510339593" sldId="287"/>
            <ac:spMk id="5" creationId="{F349CE9E-70B4-62DE-9DA1-A9935B86BD23}"/>
          </ac:spMkLst>
        </pc:spChg>
        <pc:picChg chg="add del">
          <ac:chgData name="Gundeboina, Ankith" userId="S::ankithgundeboina@my.unt.edu::6946f215-9f13-4491-979f-07ee7232be29" providerId="AD" clId="Web-{4C00812F-1953-41F5-A593-7233CD9C9E2E}" dt="2023-04-27T05:22:55.021" v="45"/>
          <ac:picMkLst>
            <pc:docMk/>
            <pc:sldMk cId="3510339593" sldId="287"/>
            <ac:picMk id="3" creationId="{2F931D99-3F3F-54C3-DCE1-19DC998A005C}"/>
          </ac:picMkLst>
        </pc:picChg>
        <pc:picChg chg="add del mod">
          <ac:chgData name="Gundeboina, Ankith" userId="S::ankithgundeboina@my.unt.edu::6946f215-9f13-4491-979f-07ee7232be29" providerId="AD" clId="Web-{4C00812F-1953-41F5-A593-7233CD9C9E2E}" dt="2023-04-27T05:20:33.954" v="18"/>
          <ac:picMkLst>
            <pc:docMk/>
            <pc:sldMk cId="3510339593" sldId="287"/>
            <ac:picMk id="7" creationId="{298405B1-E0F8-B80B-BEC2-90639BB483F5}"/>
          </ac:picMkLst>
        </pc:picChg>
        <pc:picChg chg="add del mod">
          <ac:chgData name="Gundeboina, Ankith" userId="S::ankithgundeboina@my.unt.edu::6946f215-9f13-4491-979f-07ee7232be29" providerId="AD" clId="Web-{4C00812F-1953-41F5-A593-7233CD9C9E2E}" dt="2023-04-27T05:21:25.659" v="22"/>
          <ac:picMkLst>
            <pc:docMk/>
            <pc:sldMk cId="3510339593" sldId="287"/>
            <ac:picMk id="8" creationId="{E0BE620B-CF26-363E-413C-90BFB4651AEF}"/>
          </ac:picMkLst>
        </pc:picChg>
        <pc:picChg chg="add mod">
          <ac:chgData name="Gundeboina, Ankith" userId="S::ankithgundeboina@my.unt.edu::6946f215-9f13-4491-979f-07ee7232be29" providerId="AD" clId="Web-{4C00812F-1953-41F5-A593-7233CD9C9E2E}" dt="2023-04-27T05:23:20.553" v="48" actId="1076"/>
          <ac:picMkLst>
            <pc:docMk/>
            <pc:sldMk cId="3510339593" sldId="287"/>
            <ac:picMk id="9" creationId="{75D9F297-5731-7E87-1ED4-280DBD66032E}"/>
          </ac:picMkLst>
        </pc:picChg>
      </pc:sldChg>
    </pc:docChg>
  </pc:docChgLst>
  <pc:docChgLst>
    <pc:chgData name="Gundeboina, Ankith" userId="S::ankithgundeboina@my.unt.edu::6946f215-9f13-4491-979f-07ee7232be29" providerId="AD" clId="Web-{163EB7DB-50BF-4118-BFB7-731F94A8FDED}"/>
    <pc:docChg chg="modSld">
      <pc:chgData name="Gundeboina, Ankith" userId="S::ankithgundeboina@my.unt.edu::6946f215-9f13-4491-979f-07ee7232be29" providerId="AD" clId="Web-{163EB7DB-50BF-4118-BFB7-731F94A8FDED}" dt="2023-04-27T01:07:02.327" v="1" actId="20577"/>
      <pc:docMkLst>
        <pc:docMk/>
      </pc:docMkLst>
      <pc:sldChg chg="modSp">
        <pc:chgData name="Gundeboina, Ankith" userId="S::ankithgundeboina@my.unt.edu::6946f215-9f13-4491-979f-07ee7232be29" providerId="AD" clId="Web-{163EB7DB-50BF-4118-BFB7-731F94A8FDED}" dt="2023-04-27T01:07:02.327" v="1" actId="20577"/>
        <pc:sldMkLst>
          <pc:docMk/>
          <pc:sldMk cId="3801733891" sldId="257"/>
        </pc:sldMkLst>
        <pc:spChg chg="mod">
          <ac:chgData name="Gundeboina, Ankith" userId="S::ankithgundeboina@my.unt.edu::6946f215-9f13-4491-979f-07ee7232be29" providerId="AD" clId="Web-{163EB7DB-50BF-4118-BFB7-731F94A8FDED}" dt="2023-04-27T01:07:02.327" v="1" actId="20577"/>
          <ac:spMkLst>
            <pc:docMk/>
            <pc:sldMk cId="3801733891" sldId="257"/>
            <ac:spMk id="57" creationId="{F41E8D24-A34D-0ECD-D735-00A864BB6928}"/>
          </ac:spMkLst>
        </pc:spChg>
      </pc:sldChg>
    </pc:docChg>
  </pc:docChgLst>
  <pc:docChgLst>
    <pc:chgData name="Gundeboina, Ankith" userId="S::ankithgundeboina@my.unt.edu::6946f215-9f13-4491-979f-07ee7232be29" providerId="AD" clId="Web-{42B620DC-3162-4298-B70F-AB24630D4BAF}"/>
    <pc:docChg chg="modSld">
      <pc:chgData name="Gundeboina, Ankith" userId="S::ankithgundeboina@my.unt.edu::6946f215-9f13-4491-979f-07ee7232be29" providerId="AD" clId="Web-{42B620DC-3162-4298-B70F-AB24630D4BAF}" dt="2023-04-24T21:03:59.495" v="1"/>
      <pc:docMkLst>
        <pc:docMk/>
      </pc:docMkLst>
      <pc:sldChg chg="addSp">
        <pc:chgData name="Gundeboina, Ankith" userId="S::ankithgundeboina@my.unt.edu::6946f215-9f13-4491-979f-07ee7232be29" providerId="AD" clId="Web-{42B620DC-3162-4298-B70F-AB24630D4BAF}" dt="2023-04-24T21:03:59.495" v="1"/>
        <pc:sldMkLst>
          <pc:docMk/>
          <pc:sldMk cId="2246670102" sldId="266"/>
        </pc:sldMkLst>
        <pc:spChg chg="add">
          <ac:chgData name="Gundeboina, Ankith" userId="S::ankithgundeboina@my.unt.edu::6946f215-9f13-4491-979f-07ee7232be29" providerId="AD" clId="Web-{42B620DC-3162-4298-B70F-AB24630D4BAF}" dt="2023-04-24T21:03:59.448" v="0"/>
          <ac:spMkLst>
            <pc:docMk/>
            <pc:sldMk cId="2246670102" sldId="266"/>
            <ac:spMk id="5" creationId="{F349CE9E-70B4-62DE-9DA1-A9935B86BD23}"/>
          </ac:spMkLst>
        </pc:spChg>
        <pc:picChg chg="add">
          <ac:chgData name="Gundeboina, Ankith" userId="S::ankithgundeboina@my.unt.edu::6946f215-9f13-4491-979f-07ee7232be29" providerId="AD" clId="Web-{42B620DC-3162-4298-B70F-AB24630D4BAF}" dt="2023-04-24T21:03:59.495" v="1"/>
          <ac:picMkLst>
            <pc:docMk/>
            <pc:sldMk cId="2246670102" sldId="266"/>
            <ac:picMk id="8" creationId="{7DDDB866-ECE1-1E6E-678E-2F202B6782C1}"/>
          </ac:picMkLst>
        </pc:picChg>
      </pc:sldChg>
    </pc:docChg>
  </pc:docChgLst>
  <pc:docChgLst>
    <pc:chgData name="Calderas, Claudia" userId="502534ec-d055-4e30-8013-72d86d3e9c9d" providerId="ADAL" clId="{79345457-222F-48C6-9957-6024122743C9}"/>
    <pc:docChg chg="undo custSel delSld modSld sldOrd">
      <pc:chgData name="Calderas, Claudia" userId="502534ec-d055-4e30-8013-72d86d3e9c9d" providerId="ADAL" clId="{79345457-222F-48C6-9957-6024122743C9}" dt="2023-04-26T21:58:54.122" v="1258" actId="14100"/>
      <pc:docMkLst>
        <pc:docMk/>
      </pc:docMkLst>
      <pc:sldChg chg="modSp mod">
        <pc:chgData name="Calderas, Claudia" userId="502534ec-d055-4e30-8013-72d86d3e9c9d" providerId="ADAL" clId="{79345457-222F-48C6-9957-6024122743C9}" dt="2023-04-26T18:18:37.514" v="1214" actId="14100"/>
        <pc:sldMkLst>
          <pc:docMk/>
          <pc:sldMk cId="3801733891" sldId="257"/>
        </pc:sldMkLst>
        <pc:spChg chg="mod">
          <ac:chgData name="Calderas, Claudia" userId="502534ec-d055-4e30-8013-72d86d3e9c9d" providerId="ADAL" clId="{79345457-222F-48C6-9957-6024122743C9}" dt="2023-04-26T16:07:23.421" v="216" actId="403"/>
          <ac:spMkLst>
            <pc:docMk/>
            <pc:sldMk cId="3801733891" sldId="257"/>
            <ac:spMk id="2" creationId="{566A1D2C-389B-D7C6-0BFC-221B33B0F02F}"/>
          </ac:spMkLst>
        </pc:spChg>
        <pc:spChg chg="mod">
          <ac:chgData name="Calderas, Claudia" userId="502534ec-d055-4e30-8013-72d86d3e9c9d" providerId="ADAL" clId="{79345457-222F-48C6-9957-6024122743C9}" dt="2023-04-26T16:07:29.071" v="217" actId="403"/>
          <ac:spMkLst>
            <pc:docMk/>
            <pc:sldMk cId="3801733891" sldId="257"/>
            <ac:spMk id="52" creationId="{4BFE9623-4B0F-65AB-1B48-8B321C8A9681}"/>
          </ac:spMkLst>
        </pc:spChg>
        <pc:spChg chg="mod">
          <ac:chgData name="Calderas, Claudia" userId="502534ec-d055-4e30-8013-72d86d3e9c9d" providerId="ADAL" clId="{79345457-222F-48C6-9957-6024122743C9}" dt="2023-04-26T18:18:37.514" v="1214" actId="14100"/>
          <ac:spMkLst>
            <pc:docMk/>
            <pc:sldMk cId="3801733891" sldId="257"/>
            <ac:spMk id="57" creationId="{F41E8D24-A34D-0ECD-D735-00A864BB6928}"/>
          </ac:spMkLst>
        </pc:spChg>
      </pc:sldChg>
      <pc:sldChg chg="addSp delSp modSp mod">
        <pc:chgData name="Calderas, Claudia" userId="502534ec-d055-4e30-8013-72d86d3e9c9d" providerId="ADAL" clId="{79345457-222F-48C6-9957-6024122743C9}" dt="2023-04-26T21:58:54.122" v="1258" actId="14100"/>
        <pc:sldMkLst>
          <pc:docMk/>
          <pc:sldMk cId="997230296" sldId="259"/>
        </pc:sldMkLst>
        <pc:graphicFrameChg chg="mod">
          <ac:chgData name="Calderas, Claudia" userId="502534ec-d055-4e30-8013-72d86d3e9c9d" providerId="ADAL" clId="{79345457-222F-48C6-9957-6024122743C9}" dt="2023-04-26T21:58:38.922" v="1252"/>
          <ac:graphicFrameMkLst>
            <pc:docMk/>
            <pc:sldMk cId="997230296" sldId="259"/>
            <ac:graphicFrameMk id="5" creationId="{A1C2B620-5327-4DC0-E446-734AEB17B835}"/>
          </ac:graphicFrameMkLst>
        </pc:graphicFrameChg>
        <pc:picChg chg="add del mod">
          <ac:chgData name="Calderas, Claudia" userId="502534ec-d055-4e30-8013-72d86d3e9c9d" providerId="ADAL" clId="{79345457-222F-48C6-9957-6024122743C9}" dt="2023-04-26T21:57:47.512" v="1250" actId="478"/>
          <ac:picMkLst>
            <pc:docMk/>
            <pc:sldMk cId="997230296" sldId="259"/>
            <ac:picMk id="3" creationId="{36AD11CC-42F9-197F-D9C7-DA62A88FA003}"/>
          </ac:picMkLst>
        </pc:picChg>
        <pc:picChg chg="add mod">
          <ac:chgData name="Calderas, Claudia" userId="502534ec-d055-4e30-8013-72d86d3e9c9d" providerId="ADAL" clId="{79345457-222F-48C6-9957-6024122743C9}" dt="2023-04-26T21:55:15.606" v="1231" actId="1076"/>
          <ac:picMkLst>
            <pc:docMk/>
            <pc:sldMk cId="997230296" sldId="259"/>
            <ac:picMk id="7" creationId="{47F91D6E-E3D4-147B-6A8A-9610FC735221}"/>
          </ac:picMkLst>
        </pc:picChg>
        <pc:picChg chg="add mod">
          <ac:chgData name="Calderas, Claudia" userId="502534ec-d055-4e30-8013-72d86d3e9c9d" providerId="ADAL" clId="{79345457-222F-48C6-9957-6024122743C9}" dt="2023-04-26T21:55:24.510" v="1239" actId="1037"/>
          <ac:picMkLst>
            <pc:docMk/>
            <pc:sldMk cId="997230296" sldId="259"/>
            <ac:picMk id="8" creationId="{5B1D4323-7363-E50D-E9A2-B91E6DEE67BA}"/>
          </ac:picMkLst>
        </pc:picChg>
        <pc:picChg chg="add mod">
          <ac:chgData name="Calderas, Claudia" userId="502534ec-d055-4e30-8013-72d86d3e9c9d" providerId="ADAL" clId="{79345457-222F-48C6-9957-6024122743C9}" dt="2023-04-26T21:58:54.122" v="1258" actId="14100"/>
          <ac:picMkLst>
            <pc:docMk/>
            <pc:sldMk cId="997230296" sldId="259"/>
            <ac:picMk id="10" creationId="{1B56AEC2-1178-4DB6-3435-90BB3C71EBD7}"/>
          </ac:picMkLst>
        </pc:picChg>
      </pc:sldChg>
      <pc:sldChg chg="modSp mod ord">
        <pc:chgData name="Calderas, Claudia" userId="502534ec-d055-4e30-8013-72d86d3e9c9d" providerId="ADAL" clId="{79345457-222F-48C6-9957-6024122743C9}" dt="2023-04-26T16:15:36.260" v="420"/>
        <pc:sldMkLst>
          <pc:docMk/>
          <pc:sldMk cId="4229050680" sldId="261"/>
        </pc:sldMkLst>
        <pc:spChg chg="mod">
          <ac:chgData name="Calderas, Claudia" userId="502534ec-d055-4e30-8013-72d86d3e9c9d" providerId="ADAL" clId="{79345457-222F-48C6-9957-6024122743C9}" dt="2023-04-26T16:05:20.559" v="208" actId="1037"/>
          <ac:spMkLst>
            <pc:docMk/>
            <pc:sldMk cId="4229050680" sldId="261"/>
            <ac:spMk id="7" creationId="{AE3CF986-3A60-A642-4BEF-9656B3A3D34E}"/>
          </ac:spMkLst>
        </pc:spChg>
      </pc:sldChg>
      <pc:sldChg chg="modSp mod">
        <pc:chgData name="Calderas, Claudia" userId="502534ec-d055-4e30-8013-72d86d3e9c9d" providerId="ADAL" clId="{79345457-222F-48C6-9957-6024122743C9}" dt="2023-04-26T16:17:18.605" v="439" actId="20577"/>
        <pc:sldMkLst>
          <pc:docMk/>
          <pc:sldMk cId="1260443837" sldId="262"/>
        </pc:sldMkLst>
        <pc:spChg chg="mod">
          <ac:chgData name="Calderas, Claudia" userId="502534ec-d055-4e30-8013-72d86d3e9c9d" providerId="ADAL" clId="{79345457-222F-48C6-9957-6024122743C9}" dt="2023-04-26T16:17:18.605" v="439" actId="20577"/>
          <ac:spMkLst>
            <pc:docMk/>
            <pc:sldMk cId="1260443837" sldId="262"/>
            <ac:spMk id="4" creationId="{8BC91916-4BE4-D860-7AA8-A9092C7E5239}"/>
          </ac:spMkLst>
        </pc:spChg>
        <pc:spChg chg="mod">
          <ac:chgData name="Calderas, Claudia" userId="502534ec-d055-4e30-8013-72d86d3e9c9d" providerId="ADAL" clId="{79345457-222F-48C6-9957-6024122743C9}" dt="2023-04-26T16:16:49.087" v="436" actId="1035"/>
          <ac:spMkLst>
            <pc:docMk/>
            <pc:sldMk cId="1260443837" sldId="262"/>
            <ac:spMk id="8" creationId="{472A7DD9-BD5D-86A0-808F-BD887FA90BD0}"/>
          </ac:spMkLst>
        </pc:spChg>
        <pc:spChg chg="mod">
          <ac:chgData name="Calderas, Claudia" userId="502534ec-d055-4e30-8013-72d86d3e9c9d" providerId="ADAL" clId="{79345457-222F-48C6-9957-6024122743C9}" dt="2023-04-26T16:17:13.078" v="438" actId="20577"/>
          <ac:spMkLst>
            <pc:docMk/>
            <pc:sldMk cId="1260443837" sldId="262"/>
            <ac:spMk id="52" creationId="{4BFE9623-4B0F-65AB-1B48-8B321C8A9681}"/>
          </ac:spMkLst>
        </pc:spChg>
      </pc:sldChg>
      <pc:sldChg chg="addSp delSp modSp mod">
        <pc:chgData name="Calderas, Claudia" userId="502534ec-d055-4e30-8013-72d86d3e9c9d" providerId="ADAL" clId="{79345457-222F-48C6-9957-6024122743C9}" dt="2023-04-26T16:46:40.196" v="1211" actId="1076"/>
        <pc:sldMkLst>
          <pc:docMk/>
          <pc:sldMk cId="2521898168" sldId="267"/>
        </pc:sldMkLst>
        <pc:spChg chg="add del mod">
          <ac:chgData name="Calderas, Claudia" userId="502534ec-d055-4e30-8013-72d86d3e9c9d" providerId="ADAL" clId="{79345457-222F-48C6-9957-6024122743C9}" dt="2023-04-26T16:41:46.468" v="1035"/>
          <ac:spMkLst>
            <pc:docMk/>
            <pc:sldMk cId="2521898168" sldId="267"/>
            <ac:spMk id="3" creationId="{235A77B2-2990-B847-148A-85B1E183B3D0}"/>
          </ac:spMkLst>
        </pc:spChg>
        <pc:spChg chg="add mod">
          <ac:chgData name="Calderas, Claudia" userId="502534ec-d055-4e30-8013-72d86d3e9c9d" providerId="ADAL" clId="{79345457-222F-48C6-9957-6024122743C9}" dt="2023-04-26T16:46:40.196" v="1211" actId="1076"/>
          <ac:spMkLst>
            <pc:docMk/>
            <pc:sldMk cId="2521898168" sldId="267"/>
            <ac:spMk id="8" creationId="{2C5FBEEE-9192-B6EF-27A3-DE3F5B169762}"/>
          </ac:spMkLst>
        </pc:spChg>
        <pc:spChg chg="add mod">
          <ac:chgData name="Calderas, Claudia" userId="502534ec-d055-4e30-8013-72d86d3e9c9d" providerId="ADAL" clId="{79345457-222F-48C6-9957-6024122743C9}" dt="2023-04-26T16:46:38.177" v="1210" actId="1076"/>
          <ac:spMkLst>
            <pc:docMk/>
            <pc:sldMk cId="2521898168" sldId="267"/>
            <ac:spMk id="9" creationId="{C78D6C82-19FD-513D-31B6-2833C1077769}"/>
          </ac:spMkLst>
        </pc:spChg>
        <pc:picChg chg="add mod">
          <ac:chgData name="Calderas, Claudia" userId="502534ec-d055-4e30-8013-72d86d3e9c9d" providerId="ADAL" clId="{79345457-222F-48C6-9957-6024122743C9}" dt="2023-04-26T16:41:49.538" v="1036" actId="1076"/>
          <ac:picMkLst>
            <pc:docMk/>
            <pc:sldMk cId="2521898168" sldId="267"/>
            <ac:picMk id="7" creationId="{2AE80358-F080-B8E0-B25C-4DA24BC9DB86}"/>
          </ac:picMkLst>
        </pc:picChg>
      </pc:sldChg>
      <pc:sldChg chg="addSp delSp modSp mod ord">
        <pc:chgData name="Calderas, Claudia" userId="502534ec-d055-4e30-8013-72d86d3e9c9d" providerId="ADAL" clId="{79345457-222F-48C6-9957-6024122743C9}" dt="2023-04-26T21:56:20.931" v="1243" actId="14100"/>
        <pc:sldMkLst>
          <pc:docMk/>
          <pc:sldMk cId="447961777" sldId="278"/>
        </pc:sldMkLst>
        <pc:spChg chg="mod">
          <ac:chgData name="Calderas, Claudia" userId="502534ec-d055-4e30-8013-72d86d3e9c9d" providerId="ADAL" clId="{79345457-222F-48C6-9957-6024122743C9}" dt="2023-04-26T16:34:18.180" v="1016" actId="20577"/>
          <ac:spMkLst>
            <pc:docMk/>
            <pc:sldMk cId="447961777" sldId="278"/>
            <ac:spMk id="4" creationId="{A8BF0356-3041-48E7-8E0C-2249ED00FE13}"/>
          </ac:spMkLst>
        </pc:spChg>
        <pc:spChg chg="mod">
          <ac:chgData name="Calderas, Claudia" userId="502534ec-d055-4e30-8013-72d86d3e9c9d" providerId="ADAL" clId="{79345457-222F-48C6-9957-6024122743C9}" dt="2023-04-26T21:56:20.931" v="1243" actId="14100"/>
          <ac:spMkLst>
            <pc:docMk/>
            <pc:sldMk cId="447961777" sldId="278"/>
            <ac:spMk id="6" creationId="{6D9C3237-6CF2-BF73-D940-1A6908BDC43F}"/>
          </ac:spMkLst>
        </pc:spChg>
        <pc:spChg chg="mod">
          <ac:chgData name="Calderas, Claudia" userId="502534ec-d055-4e30-8013-72d86d3e9c9d" providerId="ADAL" clId="{79345457-222F-48C6-9957-6024122743C9}" dt="2023-04-26T16:36:02.249" v="1026" actId="20577"/>
          <ac:spMkLst>
            <pc:docMk/>
            <pc:sldMk cId="447961777" sldId="278"/>
            <ac:spMk id="13" creationId="{0535FD71-C001-121F-4B54-02A5BF717466}"/>
          </ac:spMkLst>
        </pc:spChg>
        <pc:picChg chg="add mod">
          <ac:chgData name="Calderas, Claudia" userId="502534ec-d055-4e30-8013-72d86d3e9c9d" providerId="ADAL" clId="{79345457-222F-48C6-9957-6024122743C9}" dt="2023-04-26T16:35:15.169" v="1024" actId="207"/>
          <ac:picMkLst>
            <pc:docMk/>
            <pc:sldMk cId="447961777" sldId="278"/>
            <ac:picMk id="3" creationId="{F00FD3F5-92C7-EAE6-CF80-56BA463C7616}"/>
          </ac:picMkLst>
        </pc:picChg>
        <pc:picChg chg="del mod">
          <ac:chgData name="Calderas, Claudia" userId="502534ec-d055-4e30-8013-72d86d3e9c9d" providerId="ADAL" clId="{79345457-222F-48C6-9957-6024122743C9}" dt="2023-04-26T16:34:58.354" v="1019" actId="478"/>
          <ac:picMkLst>
            <pc:docMk/>
            <pc:sldMk cId="447961777" sldId="278"/>
            <ac:picMk id="11" creationId="{DFC1CFFA-6553-83B2-A8AB-1D0EC5273379}"/>
          </ac:picMkLst>
        </pc:picChg>
      </pc:sldChg>
      <pc:sldChg chg="del">
        <pc:chgData name="Calderas, Claudia" userId="502534ec-d055-4e30-8013-72d86d3e9c9d" providerId="ADAL" clId="{79345457-222F-48C6-9957-6024122743C9}" dt="2023-04-26T16:33:49.712" v="1012" actId="47"/>
        <pc:sldMkLst>
          <pc:docMk/>
          <pc:sldMk cId="4276082876" sldId="284"/>
        </pc:sldMkLst>
      </pc:sldChg>
      <pc:sldChg chg="addSp delSp modSp mod">
        <pc:chgData name="Calderas, Claudia" userId="502534ec-d055-4e30-8013-72d86d3e9c9d" providerId="ADAL" clId="{79345457-222F-48C6-9957-6024122743C9}" dt="2023-04-26T16:22:34.185" v="446" actId="14100"/>
        <pc:sldMkLst>
          <pc:docMk/>
          <pc:sldMk cId="85867081" sldId="285"/>
        </pc:sldMkLst>
        <pc:picChg chg="del">
          <ac:chgData name="Calderas, Claudia" userId="502534ec-d055-4e30-8013-72d86d3e9c9d" providerId="ADAL" clId="{79345457-222F-48C6-9957-6024122743C9}" dt="2023-04-26T16:21:58.893" v="440" actId="478"/>
          <ac:picMkLst>
            <pc:docMk/>
            <pc:sldMk cId="85867081" sldId="285"/>
            <ac:picMk id="5" creationId="{33AC5E95-FEFC-F03D-C4F9-B392AA4DD64A}"/>
          </ac:picMkLst>
        </pc:picChg>
        <pc:picChg chg="add mod">
          <ac:chgData name="Calderas, Claudia" userId="502534ec-d055-4e30-8013-72d86d3e9c9d" providerId="ADAL" clId="{79345457-222F-48C6-9957-6024122743C9}" dt="2023-04-26T16:22:34.185" v="446" actId="14100"/>
          <ac:picMkLst>
            <pc:docMk/>
            <pc:sldMk cId="85867081" sldId="285"/>
            <ac:picMk id="1026" creationId="{E91974B6-F389-E487-2775-5FBF430F2179}"/>
          </ac:picMkLst>
        </pc:picChg>
      </pc:sldChg>
      <pc:sldChg chg="addSp modSp mod">
        <pc:chgData name="Calderas, Claudia" userId="502534ec-d055-4e30-8013-72d86d3e9c9d" providerId="ADAL" clId="{79345457-222F-48C6-9957-6024122743C9}" dt="2023-04-26T16:31:33.898" v="1011" actId="1076"/>
        <pc:sldMkLst>
          <pc:docMk/>
          <pc:sldMk cId="2842366007" sldId="286"/>
        </pc:sldMkLst>
        <pc:spChg chg="add mod">
          <ac:chgData name="Calderas, Claudia" userId="502534ec-d055-4e30-8013-72d86d3e9c9d" providerId="ADAL" clId="{79345457-222F-48C6-9957-6024122743C9}" dt="2023-04-26T16:31:33.898" v="1011" actId="1076"/>
          <ac:spMkLst>
            <pc:docMk/>
            <pc:sldMk cId="2842366007" sldId="286"/>
            <ac:spMk id="7" creationId="{C7783A85-9D60-D1ED-4EC0-181948DBC932}"/>
          </ac:spMkLst>
        </pc:spChg>
      </pc:sldChg>
      <pc:sldChg chg="del">
        <pc:chgData name="Calderas, Claudia" userId="502534ec-d055-4e30-8013-72d86d3e9c9d" providerId="ADAL" clId="{79345457-222F-48C6-9957-6024122743C9}" dt="2023-04-26T16:40:14.063" v="1027" actId="47"/>
        <pc:sldMkLst>
          <pc:docMk/>
          <pc:sldMk cId="1319019697" sldId="287"/>
        </pc:sldMkLst>
      </pc:sldChg>
      <pc:sldChg chg="del">
        <pc:chgData name="Calderas, Claudia" userId="502534ec-d055-4e30-8013-72d86d3e9c9d" providerId="ADAL" clId="{79345457-222F-48C6-9957-6024122743C9}" dt="2023-04-26T16:40:15.538" v="1028" actId="47"/>
        <pc:sldMkLst>
          <pc:docMk/>
          <pc:sldMk cId="2749047072" sldId="288"/>
        </pc:sldMkLst>
      </pc:sldChg>
      <pc:sldChg chg="del">
        <pc:chgData name="Calderas, Claudia" userId="502534ec-d055-4e30-8013-72d86d3e9c9d" providerId="ADAL" clId="{79345457-222F-48C6-9957-6024122743C9}" dt="2023-04-26T16:40:16.629" v="1029" actId="47"/>
        <pc:sldMkLst>
          <pc:docMk/>
          <pc:sldMk cId="748762934" sldId="289"/>
        </pc:sldMkLst>
      </pc:sldChg>
    </pc:docChg>
  </pc:docChgLst>
  <pc:docChgLst>
    <pc:chgData name="Puppala, Karthik" userId="e7cb09bf-a8a5-4ce0-af15-6928f314085f" providerId="ADAL" clId="{1D5B4952-4B25-4A44-B422-ABE8C1B3070D}"/>
    <pc:docChg chg="undo custSel addSld delSld modSld">
      <pc:chgData name="Puppala, Karthik" userId="e7cb09bf-a8a5-4ce0-af15-6928f314085f" providerId="ADAL" clId="{1D5B4952-4B25-4A44-B422-ABE8C1B3070D}" dt="2023-04-26T16:48:19.886" v="224" actId="1076"/>
      <pc:docMkLst>
        <pc:docMk/>
      </pc:docMkLst>
      <pc:sldChg chg="addSp modSp mod">
        <pc:chgData name="Puppala, Karthik" userId="e7cb09bf-a8a5-4ce0-af15-6928f314085f" providerId="ADAL" clId="{1D5B4952-4B25-4A44-B422-ABE8C1B3070D}" dt="2023-04-26T16:11:30.983" v="179" actId="1076"/>
        <pc:sldMkLst>
          <pc:docMk/>
          <pc:sldMk cId="3122463183" sldId="265"/>
        </pc:sldMkLst>
        <pc:spChg chg="add mod">
          <ac:chgData name="Puppala, Karthik" userId="e7cb09bf-a8a5-4ce0-af15-6928f314085f" providerId="ADAL" clId="{1D5B4952-4B25-4A44-B422-ABE8C1B3070D}" dt="2023-04-26T16:11:11.406" v="178" actId="20577"/>
          <ac:spMkLst>
            <pc:docMk/>
            <pc:sldMk cId="3122463183" sldId="265"/>
            <ac:spMk id="5" creationId="{0B6F99DB-2572-FB44-DB38-0B42FC42B85E}"/>
          </ac:spMkLst>
        </pc:spChg>
        <pc:picChg chg="add mod">
          <ac:chgData name="Puppala, Karthik" userId="e7cb09bf-a8a5-4ce0-af15-6928f314085f" providerId="ADAL" clId="{1D5B4952-4B25-4A44-B422-ABE8C1B3070D}" dt="2023-04-26T16:11:30.983" v="179" actId="1076"/>
          <ac:picMkLst>
            <pc:docMk/>
            <pc:sldMk cId="3122463183" sldId="265"/>
            <ac:picMk id="8" creationId="{CE70147F-1662-3FC4-A75E-EA1007F1F352}"/>
          </ac:picMkLst>
        </pc:picChg>
        <pc:picChg chg="add mod">
          <ac:chgData name="Puppala, Karthik" userId="e7cb09bf-a8a5-4ce0-af15-6928f314085f" providerId="ADAL" clId="{1D5B4952-4B25-4A44-B422-ABE8C1B3070D}" dt="2023-04-26T16:10:56.645" v="174" actId="1076"/>
          <ac:picMkLst>
            <pc:docMk/>
            <pc:sldMk cId="3122463183" sldId="265"/>
            <ac:picMk id="10" creationId="{BE3F7907-287E-B86C-B335-A1854CCCEB21}"/>
          </ac:picMkLst>
        </pc:picChg>
        <pc:picChg chg="add mod">
          <ac:chgData name="Puppala, Karthik" userId="e7cb09bf-a8a5-4ce0-af15-6928f314085f" providerId="ADAL" clId="{1D5B4952-4B25-4A44-B422-ABE8C1B3070D}" dt="2023-04-26T16:10:52.166" v="173" actId="1076"/>
          <ac:picMkLst>
            <pc:docMk/>
            <pc:sldMk cId="3122463183" sldId="265"/>
            <ac:picMk id="12" creationId="{43E158B6-424C-B3F7-7217-0F5093E3E2AA}"/>
          </ac:picMkLst>
        </pc:picChg>
        <pc:picChg chg="add mod">
          <ac:chgData name="Puppala, Karthik" userId="e7cb09bf-a8a5-4ce0-af15-6928f314085f" providerId="ADAL" clId="{1D5B4952-4B25-4A44-B422-ABE8C1B3070D}" dt="2023-04-26T16:11:08.570" v="177" actId="1076"/>
          <ac:picMkLst>
            <pc:docMk/>
            <pc:sldMk cId="3122463183" sldId="265"/>
            <ac:picMk id="14" creationId="{11E2B27C-AADF-AA84-53B4-69C8E7976B6A}"/>
          </ac:picMkLst>
        </pc:picChg>
      </pc:sldChg>
      <pc:sldChg chg="modSp del mod">
        <pc:chgData name="Puppala, Karthik" userId="e7cb09bf-a8a5-4ce0-af15-6928f314085f" providerId="ADAL" clId="{1D5B4952-4B25-4A44-B422-ABE8C1B3070D}" dt="2023-04-26T16:21:14.156" v="185" actId="2696"/>
        <pc:sldMkLst>
          <pc:docMk/>
          <pc:sldMk cId="399695562" sldId="270"/>
        </pc:sldMkLst>
        <pc:spChg chg="mod">
          <ac:chgData name="Puppala, Karthik" userId="e7cb09bf-a8a5-4ce0-af15-6928f314085f" providerId="ADAL" clId="{1D5B4952-4B25-4A44-B422-ABE8C1B3070D}" dt="2023-04-26T16:21:11.157" v="184" actId="6549"/>
          <ac:spMkLst>
            <pc:docMk/>
            <pc:sldMk cId="399695562" sldId="270"/>
            <ac:spMk id="5" creationId="{C36E8F33-D756-B110-A645-5C1D2D30D3C5}"/>
          </ac:spMkLst>
        </pc:spChg>
      </pc:sldChg>
      <pc:sldChg chg="modSp mod">
        <pc:chgData name="Puppala, Karthik" userId="e7cb09bf-a8a5-4ce0-af15-6928f314085f" providerId="ADAL" clId="{1D5B4952-4B25-4A44-B422-ABE8C1B3070D}" dt="2023-04-26T16:14:55.088" v="183" actId="1076"/>
        <pc:sldMkLst>
          <pc:docMk/>
          <pc:sldMk cId="2990260969" sldId="282"/>
        </pc:sldMkLst>
        <pc:spChg chg="mod">
          <ac:chgData name="Puppala, Karthik" userId="e7cb09bf-a8a5-4ce0-af15-6928f314085f" providerId="ADAL" clId="{1D5B4952-4B25-4A44-B422-ABE8C1B3070D}" dt="2023-04-26T16:14:53.628" v="182" actId="123"/>
          <ac:spMkLst>
            <pc:docMk/>
            <pc:sldMk cId="2990260969" sldId="282"/>
            <ac:spMk id="3" creationId="{217ECF48-A14A-C0FF-E813-32E89BA91822}"/>
          </ac:spMkLst>
        </pc:spChg>
        <pc:picChg chg="mod">
          <ac:chgData name="Puppala, Karthik" userId="e7cb09bf-a8a5-4ce0-af15-6928f314085f" providerId="ADAL" clId="{1D5B4952-4B25-4A44-B422-ABE8C1B3070D}" dt="2023-04-26T16:14:55.088" v="183" actId="1076"/>
          <ac:picMkLst>
            <pc:docMk/>
            <pc:sldMk cId="2990260969" sldId="282"/>
            <ac:picMk id="5" creationId="{F9630727-4838-9DEC-E1CB-FE546D65F9AA}"/>
          </ac:picMkLst>
        </pc:picChg>
      </pc:sldChg>
      <pc:sldChg chg="addSp delSp modSp add mod">
        <pc:chgData name="Puppala, Karthik" userId="e7cb09bf-a8a5-4ce0-af15-6928f314085f" providerId="ADAL" clId="{1D5B4952-4B25-4A44-B422-ABE8C1B3070D}" dt="2023-04-26T16:48:19.886" v="224" actId="1076"/>
        <pc:sldMkLst>
          <pc:docMk/>
          <pc:sldMk cId="2842366007" sldId="286"/>
        </pc:sldMkLst>
        <pc:spChg chg="del mod">
          <ac:chgData name="Puppala, Karthik" userId="e7cb09bf-a8a5-4ce0-af15-6928f314085f" providerId="ADAL" clId="{1D5B4952-4B25-4A44-B422-ABE8C1B3070D}" dt="2023-04-26T16:21:49.359" v="189" actId="478"/>
          <ac:spMkLst>
            <pc:docMk/>
            <pc:sldMk cId="2842366007" sldId="286"/>
            <ac:spMk id="3" creationId="{00D120E3-D280-FCA0-CAED-A3BFD692D32D}"/>
          </ac:spMkLst>
        </pc:spChg>
        <pc:spChg chg="add del mod">
          <ac:chgData name="Puppala, Karthik" userId="e7cb09bf-a8a5-4ce0-af15-6928f314085f" providerId="ADAL" clId="{1D5B4952-4B25-4A44-B422-ABE8C1B3070D}" dt="2023-04-26T16:22:09.482" v="192"/>
          <ac:spMkLst>
            <pc:docMk/>
            <pc:sldMk cId="2842366007" sldId="286"/>
            <ac:spMk id="5" creationId="{54E6EBB0-5A52-E959-45E3-1A90507D7077}"/>
          </ac:spMkLst>
        </pc:spChg>
        <pc:spChg chg="mod">
          <ac:chgData name="Puppala, Karthik" userId="e7cb09bf-a8a5-4ce0-af15-6928f314085f" providerId="ADAL" clId="{1D5B4952-4B25-4A44-B422-ABE8C1B3070D}" dt="2023-04-26T16:48:09.266" v="221" actId="255"/>
          <ac:spMkLst>
            <pc:docMk/>
            <pc:sldMk cId="2842366007" sldId="286"/>
            <ac:spMk id="7" creationId="{C7783A85-9D60-D1ED-4EC0-181948DBC932}"/>
          </ac:spMkLst>
        </pc:spChg>
        <pc:picChg chg="add mod">
          <ac:chgData name="Puppala, Karthik" userId="e7cb09bf-a8a5-4ce0-af15-6928f314085f" providerId="ADAL" clId="{1D5B4952-4B25-4A44-B422-ABE8C1B3070D}" dt="2023-04-26T16:48:19.886" v="224" actId="1076"/>
          <ac:picMkLst>
            <pc:docMk/>
            <pc:sldMk cId="2842366007" sldId="286"/>
            <ac:picMk id="9" creationId="{BBF8F46C-057C-5929-AD2B-335C3E6AE6C7}"/>
          </ac:picMkLst>
        </pc:picChg>
        <pc:picChg chg="add mod">
          <ac:chgData name="Puppala, Karthik" userId="e7cb09bf-a8a5-4ce0-af15-6928f314085f" providerId="ADAL" clId="{1D5B4952-4B25-4A44-B422-ABE8C1B3070D}" dt="2023-04-26T16:48:13.233" v="223" actId="1076"/>
          <ac:picMkLst>
            <pc:docMk/>
            <pc:sldMk cId="2842366007" sldId="286"/>
            <ac:picMk id="11" creationId="{368BB386-0DE8-E875-2650-B75464842E64}"/>
          </ac:picMkLst>
        </pc:picChg>
      </pc:sldChg>
    </pc:docChg>
  </pc:docChgLst>
  <pc:docChgLst>
    <pc:chgData name="Calderas, Claudia" userId="S::claudiacalderas@my.unt.edu::502534ec-d055-4e30-8013-72d86d3e9c9d" providerId="AD" clId="Web-{522DF6A6-0DC7-413A-8A75-EC6DA5F3B090}"/>
    <pc:docChg chg="addSld delSld modSld">
      <pc:chgData name="Calderas, Claudia" userId="S::claudiacalderas@my.unt.edu::502534ec-d055-4e30-8013-72d86d3e9c9d" providerId="AD" clId="Web-{522DF6A6-0DC7-413A-8A75-EC6DA5F3B090}" dt="2023-04-26T15:53:22.352" v="45"/>
      <pc:docMkLst>
        <pc:docMk/>
      </pc:docMkLst>
      <pc:sldChg chg="modSp">
        <pc:chgData name="Calderas, Claudia" userId="S::claudiacalderas@my.unt.edu::502534ec-d055-4e30-8013-72d86d3e9c9d" providerId="AD" clId="Web-{522DF6A6-0DC7-413A-8A75-EC6DA5F3B090}" dt="2023-04-26T15:44:41.197" v="3" actId="20577"/>
        <pc:sldMkLst>
          <pc:docMk/>
          <pc:sldMk cId="3629195205" sldId="263"/>
        </pc:sldMkLst>
        <pc:spChg chg="mod">
          <ac:chgData name="Calderas, Claudia" userId="S::claudiacalderas@my.unt.edu::502534ec-d055-4e30-8013-72d86d3e9c9d" providerId="AD" clId="Web-{522DF6A6-0DC7-413A-8A75-EC6DA5F3B090}" dt="2023-04-26T15:44:41.197" v="3" actId="20577"/>
          <ac:spMkLst>
            <pc:docMk/>
            <pc:sldMk cId="3629195205" sldId="263"/>
            <ac:spMk id="4" creationId="{A8BF0356-3041-48E7-8E0C-2249ED00FE13}"/>
          </ac:spMkLst>
        </pc:spChg>
      </pc:sldChg>
      <pc:sldChg chg="del">
        <pc:chgData name="Calderas, Claudia" userId="S::claudiacalderas@my.unt.edu::502534ec-d055-4e30-8013-72d86d3e9c9d" providerId="AD" clId="Web-{522DF6A6-0DC7-413A-8A75-EC6DA5F3B090}" dt="2023-04-26T15:53:22.352" v="45"/>
        <pc:sldMkLst>
          <pc:docMk/>
          <pc:sldMk cId="1937667648" sldId="271"/>
        </pc:sldMkLst>
      </pc:sldChg>
      <pc:sldChg chg="modSp">
        <pc:chgData name="Calderas, Claudia" userId="S::claudiacalderas@my.unt.edu::502534ec-d055-4e30-8013-72d86d3e9c9d" providerId="AD" clId="Web-{522DF6A6-0DC7-413A-8A75-EC6DA5F3B090}" dt="2023-04-26T15:46:03.949" v="10" actId="20577"/>
        <pc:sldMkLst>
          <pc:docMk/>
          <pc:sldMk cId="2998044949" sldId="272"/>
        </pc:sldMkLst>
        <pc:spChg chg="mod">
          <ac:chgData name="Calderas, Claudia" userId="S::claudiacalderas@my.unt.edu::502534ec-d055-4e30-8013-72d86d3e9c9d" providerId="AD" clId="Web-{522DF6A6-0DC7-413A-8A75-EC6DA5F3B090}" dt="2023-04-26T15:46:03.949" v="10" actId="20577"/>
          <ac:spMkLst>
            <pc:docMk/>
            <pc:sldMk cId="2998044949" sldId="272"/>
            <ac:spMk id="4" creationId="{A8BF0356-3041-48E7-8E0C-2249ED00FE13}"/>
          </ac:spMkLst>
        </pc:spChg>
      </pc:sldChg>
      <pc:sldChg chg="modSp">
        <pc:chgData name="Calderas, Claudia" userId="S::claudiacalderas@my.unt.edu::502534ec-d055-4e30-8013-72d86d3e9c9d" providerId="AD" clId="Web-{522DF6A6-0DC7-413A-8A75-EC6DA5F3B090}" dt="2023-04-26T15:45:52.527" v="5" actId="20577"/>
        <pc:sldMkLst>
          <pc:docMk/>
          <pc:sldMk cId="28749087" sldId="273"/>
        </pc:sldMkLst>
        <pc:spChg chg="mod">
          <ac:chgData name="Calderas, Claudia" userId="S::claudiacalderas@my.unt.edu::502534ec-d055-4e30-8013-72d86d3e9c9d" providerId="AD" clId="Web-{522DF6A6-0DC7-413A-8A75-EC6DA5F3B090}" dt="2023-04-26T15:45:52.527" v="5" actId="20577"/>
          <ac:spMkLst>
            <pc:docMk/>
            <pc:sldMk cId="28749087" sldId="273"/>
            <ac:spMk id="4" creationId="{A8BF0356-3041-48E7-8E0C-2249ED00FE13}"/>
          </ac:spMkLst>
        </pc:spChg>
      </pc:sldChg>
      <pc:sldChg chg="delSp del">
        <pc:chgData name="Calderas, Claudia" userId="S::claudiacalderas@my.unt.edu::502534ec-d055-4e30-8013-72d86d3e9c9d" providerId="AD" clId="Web-{522DF6A6-0DC7-413A-8A75-EC6DA5F3B090}" dt="2023-04-26T15:49:57.268" v="41"/>
        <pc:sldMkLst>
          <pc:docMk/>
          <pc:sldMk cId="2587881714" sldId="274"/>
        </pc:sldMkLst>
        <pc:spChg chg="del">
          <ac:chgData name="Calderas, Claudia" userId="S::claudiacalderas@my.unt.edu::502534ec-d055-4e30-8013-72d86d3e9c9d" providerId="AD" clId="Web-{522DF6A6-0DC7-413A-8A75-EC6DA5F3B090}" dt="2023-04-26T15:48:34.782" v="22"/>
          <ac:spMkLst>
            <pc:docMk/>
            <pc:sldMk cId="2587881714" sldId="274"/>
            <ac:spMk id="11" creationId="{3662617F-7138-DCAB-5873-C8661070D91E}"/>
          </ac:spMkLst>
        </pc:spChg>
        <pc:picChg chg="del">
          <ac:chgData name="Calderas, Claudia" userId="S::claudiacalderas@my.unt.edu::502534ec-d055-4e30-8013-72d86d3e9c9d" providerId="AD" clId="Web-{522DF6A6-0DC7-413A-8A75-EC6DA5F3B090}" dt="2023-04-26T15:48:34.782" v="21"/>
          <ac:picMkLst>
            <pc:docMk/>
            <pc:sldMk cId="2587881714" sldId="274"/>
            <ac:picMk id="2" creationId="{1502AC7C-7976-00E3-0DF5-69931524332B}"/>
          </ac:picMkLst>
        </pc:picChg>
      </pc:sldChg>
      <pc:sldChg chg="addSp delSp del">
        <pc:chgData name="Calderas, Claudia" userId="S::claudiacalderas@my.unt.edu::502534ec-d055-4e30-8013-72d86d3e9c9d" providerId="AD" clId="Web-{522DF6A6-0DC7-413A-8A75-EC6DA5F3B090}" dt="2023-04-26T15:49:58.174" v="42"/>
        <pc:sldMkLst>
          <pc:docMk/>
          <pc:sldMk cId="1504464871" sldId="279"/>
        </pc:sldMkLst>
        <pc:spChg chg="add del">
          <ac:chgData name="Calderas, Claudia" userId="S::claudiacalderas@my.unt.edu::502534ec-d055-4e30-8013-72d86d3e9c9d" providerId="AD" clId="Web-{522DF6A6-0DC7-413A-8A75-EC6DA5F3B090}" dt="2023-04-26T15:49:04.095" v="31"/>
          <ac:spMkLst>
            <pc:docMk/>
            <pc:sldMk cId="1504464871" sldId="279"/>
            <ac:spMk id="11" creationId="{3662617F-7138-DCAB-5873-C8661070D91E}"/>
          </ac:spMkLst>
        </pc:spChg>
        <pc:picChg chg="add del">
          <ac:chgData name="Calderas, Claudia" userId="S::claudiacalderas@my.unt.edu::502534ec-d055-4e30-8013-72d86d3e9c9d" providerId="AD" clId="Web-{522DF6A6-0DC7-413A-8A75-EC6DA5F3B090}" dt="2023-04-26T15:49:04.095" v="30"/>
          <ac:picMkLst>
            <pc:docMk/>
            <pc:sldMk cId="1504464871" sldId="279"/>
            <ac:picMk id="4098" creationId="{1C479F60-DA59-7F5D-3ADF-EF8D741A23A0}"/>
          </ac:picMkLst>
        </pc:picChg>
      </pc:sldChg>
      <pc:sldChg chg="delSp del">
        <pc:chgData name="Calderas, Claudia" userId="S::claudiacalderas@my.unt.edu::502534ec-d055-4e30-8013-72d86d3e9c9d" providerId="AD" clId="Web-{522DF6A6-0DC7-413A-8A75-EC6DA5F3B090}" dt="2023-04-26T15:49:58.893" v="43"/>
        <pc:sldMkLst>
          <pc:docMk/>
          <pc:sldMk cId="1087411700" sldId="280"/>
        </pc:sldMkLst>
        <pc:spChg chg="del">
          <ac:chgData name="Calderas, Claudia" userId="S::claudiacalderas@my.unt.edu::502534ec-d055-4e30-8013-72d86d3e9c9d" providerId="AD" clId="Web-{522DF6A6-0DC7-413A-8A75-EC6DA5F3B090}" dt="2023-04-26T15:49:20.033" v="34"/>
          <ac:spMkLst>
            <pc:docMk/>
            <pc:sldMk cId="1087411700" sldId="280"/>
            <ac:spMk id="2" creationId="{34EF4190-0656-DAE8-993A-723DD3633203}"/>
          </ac:spMkLst>
        </pc:spChg>
        <pc:picChg chg="del">
          <ac:chgData name="Calderas, Claudia" userId="S::claudiacalderas@my.unt.edu::502534ec-d055-4e30-8013-72d86d3e9c9d" providerId="AD" clId="Web-{522DF6A6-0DC7-413A-8A75-EC6DA5F3B090}" dt="2023-04-26T15:49:20.033" v="33"/>
          <ac:picMkLst>
            <pc:docMk/>
            <pc:sldMk cId="1087411700" sldId="280"/>
            <ac:picMk id="5" creationId="{8C686E29-4F36-68BD-196A-081D93366D38}"/>
          </ac:picMkLst>
        </pc:picChg>
      </pc:sldChg>
      <pc:sldChg chg="addSp delSp del">
        <pc:chgData name="Calderas, Claudia" userId="S::claudiacalderas@my.unt.edu::502534ec-d055-4e30-8013-72d86d3e9c9d" providerId="AD" clId="Web-{522DF6A6-0DC7-413A-8A75-EC6DA5F3B090}" dt="2023-04-26T15:49:59.675" v="44"/>
        <pc:sldMkLst>
          <pc:docMk/>
          <pc:sldMk cId="4173119802" sldId="281"/>
        </pc:sldMkLst>
        <pc:spChg chg="del">
          <ac:chgData name="Calderas, Claudia" userId="S::claudiacalderas@my.unt.edu::502534ec-d055-4e30-8013-72d86d3e9c9d" providerId="AD" clId="Web-{522DF6A6-0DC7-413A-8A75-EC6DA5F3B090}" dt="2023-04-26T15:49:35.846" v="39"/>
          <ac:spMkLst>
            <pc:docMk/>
            <pc:sldMk cId="4173119802" sldId="281"/>
            <ac:spMk id="2" creationId="{A99849BA-AD77-3DC0-78CC-B0CB2800233B}"/>
          </ac:spMkLst>
        </pc:spChg>
        <pc:picChg chg="add del">
          <ac:chgData name="Calderas, Claudia" userId="S::claudiacalderas@my.unt.edu::502534ec-d055-4e30-8013-72d86d3e9c9d" providerId="AD" clId="Web-{522DF6A6-0DC7-413A-8A75-EC6DA5F3B090}" dt="2023-04-26T15:49:35.846" v="38"/>
          <ac:picMkLst>
            <pc:docMk/>
            <pc:sldMk cId="4173119802" sldId="281"/>
            <ac:picMk id="5" creationId="{10163F50-BA2C-8896-CB24-00BEDE28966A}"/>
          </ac:picMkLst>
        </pc:picChg>
      </pc:sldChg>
      <pc:sldChg chg="addSp delSp modSp add replId">
        <pc:chgData name="Calderas, Claudia" userId="S::claudiacalderas@my.unt.edu::502534ec-d055-4e30-8013-72d86d3e9c9d" providerId="AD" clId="Web-{522DF6A6-0DC7-413A-8A75-EC6DA5F3B090}" dt="2023-04-26T15:48:39.500" v="23"/>
        <pc:sldMkLst>
          <pc:docMk/>
          <pc:sldMk cId="2990260969" sldId="282"/>
        </pc:sldMkLst>
        <pc:spChg chg="add">
          <ac:chgData name="Calderas, Claudia" userId="S::claudiacalderas@my.unt.edu::502534ec-d055-4e30-8013-72d86d3e9c9d" providerId="AD" clId="Web-{522DF6A6-0DC7-413A-8A75-EC6DA5F3B090}" dt="2023-04-26T15:48:39.500" v="23"/>
          <ac:spMkLst>
            <pc:docMk/>
            <pc:sldMk cId="2990260969" sldId="282"/>
            <ac:spMk id="3" creationId="{217ECF48-A14A-C0FF-E813-32E89BA91822}"/>
          </ac:spMkLst>
        </pc:spChg>
        <pc:spChg chg="del mod">
          <ac:chgData name="Calderas, Claudia" userId="S::claudiacalderas@my.unt.edu::502534ec-d055-4e30-8013-72d86d3e9c9d" providerId="AD" clId="Web-{522DF6A6-0DC7-413A-8A75-EC6DA5F3B090}" dt="2023-04-26T15:48:03.562" v="17"/>
          <ac:spMkLst>
            <pc:docMk/>
            <pc:sldMk cId="2990260969" sldId="282"/>
            <ac:spMk id="10" creationId="{3D6BF405-3827-8699-1AEC-A39FA1D69FC8}"/>
          </ac:spMkLst>
        </pc:spChg>
        <pc:picChg chg="add">
          <ac:chgData name="Calderas, Claudia" userId="S::claudiacalderas@my.unt.edu::502534ec-d055-4e30-8013-72d86d3e9c9d" providerId="AD" clId="Web-{522DF6A6-0DC7-413A-8A75-EC6DA5F3B090}" dt="2023-04-26T15:48:39.500" v="23"/>
          <ac:picMkLst>
            <pc:docMk/>
            <pc:sldMk cId="2990260969" sldId="282"/>
            <ac:picMk id="5" creationId="{F9630727-4838-9DEC-E1CB-FE546D65F9AA}"/>
          </ac:picMkLst>
        </pc:picChg>
      </pc:sldChg>
      <pc:sldChg chg="addSp delSp add replId">
        <pc:chgData name="Calderas, Claudia" userId="S::claudiacalderas@my.unt.edu::502534ec-d055-4e30-8013-72d86d3e9c9d" providerId="AD" clId="Web-{522DF6A6-0DC7-413A-8A75-EC6DA5F3B090}" dt="2023-04-26T15:49:07.376" v="32"/>
        <pc:sldMkLst>
          <pc:docMk/>
          <pc:sldMk cId="3975340468" sldId="283"/>
        </pc:sldMkLst>
        <pc:spChg chg="add">
          <ac:chgData name="Calderas, Claudia" userId="S::claudiacalderas@my.unt.edu::502534ec-d055-4e30-8013-72d86d3e9c9d" providerId="AD" clId="Web-{522DF6A6-0DC7-413A-8A75-EC6DA5F3B090}" dt="2023-04-26T15:49:07.376" v="32"/>
          <ac:spMkLst>
            <pc:docMk/>
            <pc:sldMk cId="3975340468" sldId="283"/>
            <ac:spMk id="3" creationId="{3D3261B0-4442-9412-A8C0-51CB6AB5053C}"/>
          </ac:spMkLst>
        </pc:spChg>
        <pc:spChg chg="del">
          <ac:chgData name="Calderas, Claudia" userId="S::claudiacalderas@my.unt.edu::502534ec-d055-4e30-8013-72d86d3e9c9d" providerId="AD" clId="Web-{522DF6A6-0DC7-413A-8A75-EC6DA5F3B090}" dt="2023-04-26T15:48:07.968" v="18"/>
          <ac:spMkLst>
            <pc:docMk/>
            <pc:sldMk cId="3975340468" sldId="283"/>
            <ac:spMk id="10" creationId="{3D6BF405-3827-8699-1AEC-A39FA1D69FC8}"/>
          </ac:spMkLst>
        </pc:spChg>
        <pc:picChg chg="add">
          <ac:chgData name="Calderas, Claudia" userId="S::claudiacalderas@my.unt.edu::502534ec-d055-4e30-8013-72d86d3e9c9d" providerId="AD" clId="Web-{522DF6A6-0DC7-413A-8A75-EC6DA5F3B090}" dt="2023-04-26T15:49:07.376" v="32"/>
          <ac:picMkLst>
            <pc:docMk/>
            <pc:sldMk cId="3975340468" sldId="283"/>
            <ac:picMk id="5" creationId="{86B66079-45CC-25D2-2C53-6524162B5960}"/>
          </ac:picMkLst>
        </pc:picChg>
      </pc:sldChg>
      <pc:sldChg chg="addSp delSp add replId">
        <pc:chgData name="Calderas, Claudia" userId="S::claudiacalderas@my.unt.edu::502534ec-d055-4e30-8013-72d86d3e9c9d" providerId="AD" clId="Web-{522DF6A6-0DC7-413A-8A75-EC6DA5F3B090}" dt="2023-04-26T15:49:23.799" v="35"/>
        <pc:sldMkLst>
          <pc:docMk/>
          <pc:sldMk cId="4276082876" sldId="284"/>
        </pc:sldMkLst>
        <pc:spChg chg="add">
          <ac:chgData name="Calderas, Claudia" userId="S::claudiacalderas@my.unt.edu::502534ec-d055-4e30-8013-72d86d3e9c9d" providerId="AD" clId="Web-{522DF6A6-0DC7-413A-8A75-EC6DA5F3B090}" dt="2023-04-26T15:49:23.799" v="35"/>
          <ac:spMkLst>
            <pc:docMk/>
            <pc:sldMk cId="4276082876" sldId="284"/>
            <ac:spMk id="3" creationId="{523B1A57-ADD4-AA3F-563C-7583372E6624}"/>
          </ac:spMkLst>
        </pc:spChg>
        <pc:spChg chg="del">
          <ac:chgData name="Calderas, Claudia" userId="S::claudiacalderas@my.unt.edu::502534ec-d055-4e30-8013-72d86d3e9c9d" providerId="AD" clId="Web-{522DF6A6-0DC7-413A-8A75-EC6DA5F3B090}" dt="2023-04-26T15:48:11.062" v="19"/>
          <ac:spMkLst>
            <pc:docMk/>
            <pc:sldMk cId="4276082876" sldId="284"/>
            <ac:spMk id="10" creationId="{3D6BF405-3827-8699-1AEC-A39FA1D69FC8}"/>
          </ac:spMkLst>
        </pc:spChg>
        <pc:picChg chg="add">
          <ac:chgData name="Calderas, Claudia" userId="S::claudiacalderas@my.unt.edu::502534ec-d055-4e30-8013-72d86d3e9c9d" providerId="AD" clId="Web-{522DF6A6-0DC7-413A-8A75-EC6DA5F3B090}" dt="2023-04-26T15:49:23.799" v="35"/>
          <ac:picMkLst>
            <pc:docMk/>
            <pc:sldMk cId="4276082876" sldId="284"/>
            <ac:picMk id="5" creationId="{F5D4D729-336C-551D-9BA9-EFEB3567B47A}"/>
          </ac:picMkLst>
        </pc:picChg>
      </pc:sldChg>
      <pc:sldChg chg="addSp delSp add replId">
        <pc:chgData name="Calderas, Claudia" userId="S::claudiacalderas@my.unt.edu::502534ec-d055-4e30-8013-72d86d3e9c9d" providerId="AD" clId="Web-{522DF6A6-0DC7-413A-8A75-EC6DA5F3B090}" dt="2023-04-26T15:49:39.736" v="40"/>
        <pc:sldMkLst>
          <pc:docMk/>
          <pc:sldMk cId="85867081" sldId="285"/>
        </pc:sldMkLst>
        <pc:spChg chg="add">
          <ac:chgData name="Calderas, Claudia" userId="S::claudiacalderas@my.unt.edu::502534ec-d055-4e30-8013-72d86d3e9c9d" providerId="AD" clId="Web-{522DF6A6-0DC7-413A-8A75-EC6DA5F3B090}" dt="2023-04-26T15:49:39.736" v="40"/>
          <ac:spMkLst>
            <pc:docMk/>
            <pc:sldMk cId="85867081" sldId="285"/>
            <ac:spMk id="3" creationId="{0F9E9AE6-B4DC-CAF3-E21E-8079C8D9167C}"/>
          </ac:spMkLst>
        </pc:spChg>
        <pc:spChg chg="del">
          <ac:chgData name="Calderas, Claudia" userId="S::claudiacalderas@my.unt.edu::502534ec-d055-4e30-8013-72d86d3e9c9d" providerId="AD" clId="Web-{522DF6A6-0DC7-413A-8A75-EC6DA5F3B090}" dt="2023-04-26T15:48:14.140" v="20"/>
          <ac:spMkLst>
            <pc:docMk/>
            <pc:sldMk cId="85867081" sldId="285"/>
            <ac:spMk id="10" creationId="{3D6BF405-3827-8699-1AEC-A39FA1D69FC8}"/>
          </ac:spMkLst>
        </pc:spChg>
        <pc:picChg chg="add">
          <ac:chgData name="Calderas, Claudia" userId="S::claudiacalderas@my.unt.edu::502534ec-d055-4e30-8013-72d86d3e9c9d" providerId="AD" clId="Web-{522DF6A6-0DC7-413A-8A75-EC6DA5F3B090}" dt="2023-04-26T15:49:39.736" v="40"/>
          <ac:picMkLst>
            <pc:docMk/>
            <pc:sldMk cId="85867081" sldId="285"/>
            <ac:picMk id="5" creationId="{33AC5E95-FEFC-F03D-C4F9-B392AA4DD64A}"/>
          </ac:picMkLst>
        </pc:picChg>
      </pc:sldChg>
      <pc:sldChg chg="add del replId">
        <pc:chgData name="Calderas, Claudia" userId="S::claudiacalderas@my.unt.edu::502534ec-d055-4e30-8013-72d86d3e9c9d" providerId="AD" clId="Web-{522DF6A6-0DC7-413A-8A75-EC6DA5F3B090}" dt="2023-04-26T15:48:57.345" v="27"/>
        <pc:sldMkLst>
          <pc:docMk/>
          <pc:sldMk cId="2971914205" sldId="286"/>
        </pc:sldMkLst>
      </pc:sldChg>
    </pc:docChg>
  </pc:docChgLst>
  <pc:docChgLst>
    <pc:chgData name="Gundeboina, Ankith" userId="6946f215-9f13-4491-979f-07ee7232be29" providerId="ADAL" clId="{77562E4E-28D1-474C-947E-7FF36CDD8BD1}"/>
    <pc:docChg chg="undo redo custSel modSld">
      <pc:chgData name="Gundeboina, Ankith" userId="6946f215-9f13-4491-979f-07ee7232be29" providerId="ADAL" clId="{77562E4E-28D1-474C-947E-7FF36CDD8BD1}" dt="2023-04-26T18:05:39.145" v="130"/>
      <pc:docMkLst>
        <pc:docMk/>
      </pc:docMkLst>
      <pc:sldChg chg="modSp mod">
        <pc:chgData name="Gundeboina, Ankith" userId="6946f215-9f13-4491-979f-07ee7232be29" providerId="ADAL" clId="{77562E4E-28D1-474C-947E-7FF36CDD8BD1}" dt="2023-04-26T16:36:33.533" v="54" actId="113"/>
        <pc:sldMkLst>
          <pc:docMk/>
          <pc:sldMk cId="3801733891" sldId="257"/>
        </pc:sldMkLst>
        <pc:spChg chg="mod">
          <ac:chgData name="Gundeboina, Ankith" userId="6946f215-9f13-4491-979f-07ee7232be29" providerId="ADAL" clId="{77562E4E-28D1-474C-947E-7FF36CDD8BD1}" dt="2023-04-26T16:35:37.379" v="50" actId="1076"/>
          <ac:spMkLst>
            <pc:docMk/>
            <pc:sldMk cId="3801733891" sldId="257"/>
            <ac:spMk id="2" creationId="{566A1D2C-389B-D7C6-0BFC-221B33B0F02F}"/>
          </ac:spMkLst>
        </pc:spChg>
        <pc:spChg chg="mod">
          <ac:chgData name="Gundeboina, Ankith" userId="6946f215-9f13-4491-979f-07ee7232be29" providerId="ADAL" clId="{77562E4E-28D1-474C-947E-7FF36CDD8BD1}" dt="2023-04-26T16:35:44.836" v="51" actId="1076"/>
          <ac:spMkLst>
            <pc:docMk/>
            <pc:sldMk cId="3801733891" sldId="257"/>
            <ac:spMk id="52" creationId="{4BFE9623-4B0F-65AB-1B48-8B321C8A9681}"/>
          </ac:spMkLst>
        </pc:spChg>
        <pc:spChg chg="mod">
          <ac:chgData name="Gundeboina, Ankith" userId="6946f215-9f13-4491-979f-07ee7232be29" providerId="ADAL" clId="{77562E4E-28D1-474C-947E-7FF36CDD8BD1}" dt="2023-04-26T16:36:33.533" v="54" actId="113"/>
          <ac:spMkLst>
            <pc:docMk/>
            <pc:sldMk cId="3801733891" sldId="257"/>
            <ac:spMk id="57" creationId="{F41E8D24-A34D-0ECD-D735-00A864BB6928}"/>
          </ac:spMkLst>
        </pc:spChg>
      </pc:sldChg>
      <pc:sldChg chg="modSp mod">
        <pc:chgData name="Gundeboina, Ankith" userId="6946f215-9f13-4491-979f-07ee7232be29" providerId="ADAL" clId="{77562E4E-28D1-474C-947E-7FF36CDD8BD1}" dt="2023-04-26T16:44:57.600" v="55" actId="255"/>
        <pc:sldMkLst>
          <pc:docMk/>
          <pc:sldMk cId="2246670102" sldId="266"/>
        </pc:sldMkLst>
        <pc:spChg chg="mod">
          <ac:chgData name="Gundeboina, Ankith" userId="6946f215-9f13-4491-979f-07ee7232be29" providerId="ADAL" clId="{77562E4E-28D1-474C-947E-7FF36CDD8BD1}" dt="2023-04-26T16:44:57.600" v="55" actId="255"/>
          <ac:spMkLst>
            <pc:docMk/>
            <pc:sldMk cId="2246670102" sldId="266"/>
            <ac:spMk id="5" creationId="{F349CE9E-70B4-62DE-9DA1-A9935B86BD23}"/>
          </ac:spMkLst>
        </pc:spChg>
      </pc:sldChg>
      <pc:sldChg chg="modSp mod">
        <pc:chgData name="Gundeboina, Ankith" userId="6946f215-9f13-4491-979f-07ee7232be29" providerId="ADAL" clId="{77562E4E-28D1-474C-947E-7FF36CDD8BD1}" dt="2023-04-26T18:05:39.145" v="130"/>
        <pc:sldMkLst>
          <pc:docMk/>
          <pc:sldMk cId="2521898168" sldId="267"/>
        </pc:sldMkLst>
        <pc:spChg chg="mod">
          <ac:chgData name="Gundeboina, Ankith" userId="6946f215-9f13-4491-979f-07ee7232be29" providerId="ADAL" clId="{77562E4E-28D1-474C-947E-7FF36CDD8BD1}" dt="2023-04-26T18:05:39.145" v="130"/>
          <ac:spMkLst>
            <pc:docMk/>
            <pc:sldMk cId="2521898168" sldId="267"/>
            <ac:spMk id="8" creationId="{2C5FBEEE-9192-B6EF-27A3-DE3F5B169762}"/>
          </ac:spMkLst>
        </pc:spChg>
      </pc:sldChg>
    </pc:docChg>
  </pc:docChgLst>
  <pc:docChgLst>
    <pc:chgData name="Gundeboina, Ankith" userId="S::ankithgundeboina@my.unt.edu::6946f215-9f13-4491-979f-07ee7232be29" providerId="AD" clId="Web-{D6DBC6E4-4B1F-48F5-B564-4F570ABAFC48}"/>
    <pc:docChg chg="modSld">
      <pc:chgData name="Gundeboina, Ankith" userId="S::ankithgundeboina@my.unt.edu::6946f215-9f13-4491-979f-07ee7232be29" providerId="AD" clId="Web-{D6DBC6E4-4B1F-48F5-B564-4F570ABAFC48}" dt="2023-04-26T16:31:44.744" v="6" actId="20577"/>
      <pc:docMkLst>
        <pc:docMk/>
      </pc:docMkLst>
      <pc:sldChg chg="modSp">
        <pc:chgData name="Gundeboina, Ankith" userId="S::ankithgundeboina@my.unt.edu::6946f215-9f13-4491-979f-07ee7232be29" providerId="AD" clId="Web-{D6DBC6E4-4B1F-48F5-B564-4F570ABAFC48}" dt="2023-04-26T16:31:44.744" v="6" actId="20577"/>
        <pc:sldMkLst>
          <pc:docMk/>
          <pc:sldMk cId="3801733891" sldId="257"/>
        </pc:sldMkLst>
        <pc:spChg chg="mod">
          <ac:chgData name="Gundeboina, Ankith" userId="S::ankithgundeboina@my.unt.edu::6946f215-9f13-4491-979f-07ee7232be29" providerId="AD" clId="Web-{D6DBC6E4-4B1F-48F5-B564-4F570ABAFC48}" dt="2023-04-26T16:31:44.744" v="6" actId="20577"/>
          <ac:spMkLst>
            <pc:docMk/>
            <pc:sldMk cId="3801733891" sldId="257"/>
            <ac:spMk id="57" creationId="{F41E8D24-A34D-0ECD-D735-00A864BB6928}"/>
          </ac:spMkLst>
        </pc:spChg>
      </pc:sldChg>
    </pc:docChg>
  </pc:docChgLst>
  <pc:docChgLst>
    <pc:chgData name="Cherukupalli, Akhila" userId="S::akhilacherukupalli@my.unt.edu::2532ab6a-5bba-4c04-bfdf-aa17392a16f6" providerId="AD" clId="Web-{34AB8283-3B3F-47D0-A9B0-EE2EE9042BF7}"/>
    <pc:docChg chg="modSld">
      <pc:chgData name="Cherukupalli, Akhila" userId="S::akhilacherukupalli@my.unt.edu::2532ab6a-5bba-4c04-bfdf-aa17392a16f6" providerId="AD" clId="Web-{34AB8283-3B3F-47D0-A9B0-EE2EE9042BF7}" dt="2023-04-27T01:04:43.465" v="43" actId="1076"/>
      <pc:docMkLst>
        <pc:docMk/>
      </pc:docMkLst>
      <pc:sldChg chg="modSp">
        <pc:chgData name="Cherukupalli, Akhila" userId="S::akhilacherukupalli@my.unt.edu::2532ab6a-5bba-4c04-bfdf-aa17392a16f6" providerId="AD" clId="Web-{34AB8283-3B3F-47D0-A9B0-EE2EE9042BF7}" dt="2023-04-27T01:04:43.465" v="43" actId="1076"/>
        <pc:sldMkLst>
          <pc:docMk/>
          <pc:sldMk cId="3122463183" sldId="265"/>
        </pc:sldMkLst>
        <pc:spChg chg="mod">
          <ac:chgData name="Cherukupalli, Akhila" userId="S::akhilacherukupalli@my.unt.edu::2532ab6a-5bba-4c04-bfdf-aa17392a16f6" providerId="AD" clId="Web-{34AB8283-3B3F-47D0-A9B0-EE2EE9042BF7}" dt="2023-04-27T01:03:34.401" v="36" actId="20577"/>
          <ac:spMkLst>
            <pc:docMk/>
            <pc:sldMk cId="3122463183" sldId="265"/>
            <ac:spMk id="5" creationId="{0B6F99DB-2572-FB44-DB38-0B42FC42B85E}"/>
          </ac:spMkLst>
        </pc:spChg>
        <pc:picChg chg="mod">
          <ac:chgData name="Cherukupalli, Akhila" userId="S::akhilacherukupalli@my.unt.edu::2532ab6a-5bba-4c04-bfdf-aa17392a16f6" providerId="AD" clId="Web-{34AB8283-3B3F-47D0-A9B0-EE2EE9042BF7}" dt="2023-04-27T01:04:18.668" v="41" actId="1076"/>
          <ac:picMkLst>
            <pc:docMk/>
            <pc:sldMk cId="3122463183" sldId="265"/>
            <ac:picMk id="8" creationId="{CE70147F-1662-3FC4-A75E-EA1007F1F352}"/>
          </ac:picMkLst>
        </pc:picChg>
        <pc:picChg chg="mod">
          <ac:chgData name="Cherukupalli, Akhila" userId="S::akhilacherukupalli@my.unt.edu::2532ab6a-5bba-4c04-bfdf-aa17392a16f6" providerId="AD" clId="Web-{34AB8283-3B3F-47D0-A9B0-EE2EE9042BF7}" dt="2023-04-27T01:04:43.465" v="43" actId="1076"/>
          <ac:picMkLst>
            <pc:docMk/>
            <pc:sldMk cId="3122463183" sldId="265"/>
            <ac:picMk id="10" creationId="{BE3F7907-287E-B86C-B335-A1854CCCEB21}"/>
          </ac:picMkLst>
        </pc:picChg>
        <pc:picChg chg="mod">
          <ac:chgData name="Cherukupalli, Akhila" userId="S::akhilacherukupalli@my.unt.edu::2532ab6a-5bba-4c04-bfdf-aa17392a16f6" providerId="AD" clId="Web-{34AB8283-3B3F-47D0-A9B0-EE2EE9042BF7}" dt="2023-04-27T01:04:30.934" v="42" actId="1076"/>
          <ac:picMkLst>
            <pc:docMk/>
            <pc:sldMk cId="3122463183" sldId="265"/>
            <ac:picMk id="14" creationId="{11E2B27C-AADF-AA84-53B4-69C8E7976B6A}"/>
          </ac:picMkLst>
        </pc:picChg>
      </pc:sldChg>
      <pc:sldChg chg="addSp delSp modSp">
        <pc:chgData name="Cherukupalli, Akhila" userId="S::akhilacherukupalli@my.unt.edu::2532ab6a-5bba-4c04-bfdf-aa17392a16f6" providerId="AD" clId="Web-{34AB8283-3B3F-47D0-A9B0-EE2EE9042BF7}" dt="2023-04-27T01:00:36.866" v="30" actId="1076"/>
        <pc:sldMkLst>
          <pc:docMk/>
          <pc:sldMk cId="2246670102" sldId="266"/>
        </pc:sldMkLst>
        <pc:picChg chg="add mod">
          <ac:chgData name="Cherukupalli, Akhila" userId="S::akhilacherukupalli@my.unt.edu::2532ab6a-5bba-4c04-bfdf-aa17392a16f6" providerId="AD" clId="Web-{34AB8283-3B3F-47D0-A9B0-EE2EE9042BF7}" dt="2023-04-27T01:00:36.866" v="30" actId="1076"/>
          <ac:picMkLst>
            <pc:docMk/>
            <pc:sldMk cId="2246670102" sldId="266"/>
            <ac:picMk id="3" creationId="{2F931D99-3F3F-54C3-DCE1-19DC998A005C}"/>
          </ac:picMkLst>
        </pc:picChg>
        <pc:picChg chg="del">
          <ac:chgData name="Cherukupalli, Akhila" userId="S::akhilacherukupalli@my.unt.edu::2532ab6a-5bba-4c04-bfdf-aa17392a16f6" providerId="AD" clId="Web-{34AB8283-3B3F-47D0-A9B0-EE2EE9042BF7}" dt="2023-04-27T00:59:55.349" v="25"/>
          <ac:picMkLst>
            <pc:docMk/>
            <pc:sldMk cId="2246670102" sldId="266"/>
            <ac:picMk id="8" creationId="{7DDDB866-ECE1-1E6E-678E-2F202B6782C1}"/>
          </ac:picMkLst>
        </pc:picChg>
      </pc:sldChg>
      <pc:sldChg chg="modSp">
        <pc:chgData name="Cherukupalli, Akhila" userId="S::akhilacherukupalli@my.unt.edu::2532ab6a-5bba-4c04-bfdf-aa17392a16f6" providerId="AD" clId="Web-{34AB8283-3B3F-47D0-A9B0-EE2EE9042BF7}" dt="2023-04-27T00:11:04.903" v="23" actId="20577"/>
        <pc:sldMkLst>
          <pc:docMk/>
          <pc:sldMk cId="28749087" sldId="273"/>
        </pc:sldMkLst>
        <pc:spChg chg="mod">
          <ac:chgData name="Cherukupalli, Akhila" userId="S::akhilacherukupalli@my.unt.edu::2532ab6a-5bba-4c04-bfdf-aa17392a16f6" providerId="AD" clId="Web-{34AB8283-3B3F-47D0-A9B0-EE2EE9042BF7}" dt="2023-04-27T00:11:04.903" v="23" actId="20577"/>
          <ac:spMkLst>
            <pc:docMk/>
            <pc:sldMk cId="28749087" sldId="273"/>
            <ac:spMk id="9" creationId="{BD574E21-8B2A-6EA9-13A9-58731D3EE894}"/>
          </ac:spMkLst>
        </pc:spChg>
      </pc:sldChg>
      <pc:sldChg chg="modSp">
        <pc:chgData name="Cherukupalli, Akhila" userId="S::akhilacherukupalli@my.unt.edu::2532ab6a-5bba-4c04-bfdf-aa17392a16f6" providerId="AD" clId="Web-{34AB8283-3B3F-47D0-A9B0-EE2EE9042BF7}" dt="2023-04-27T00:03:18.970" v="8" actId="20577"/>
        <pc:sldMkLst>
          <pc:docMk/>
          <pc:sldMk cId="447961777" sldId="278"/>
        </pc:sldMkLst>
        <pc:spChg chg="mod">
          <ac:chgData name="Cherukupalli, Akhila" userId="S::akhilacherukupalli@my.unt.edu::2532ab6a-5bba-4c04-bfdf-aa17392a16f6" providerId="AD" clId="Web-{34AB8283-3B3F-47D0-A9B0-EE2EE9042BF7}" dt="2023-04-27T00:03:18.970" v="8" actId="20577"/>
          <ac:spMkLst>
            <pc:docMk/>
            <pc:sldMk cId="447961777" sldId="278"/>
            <ac:spMk id="13" creationId="{0535FD71-C001-121F-4B54-02A5BF717466}"/>
          </ac:spMkLst>
        </pc:spChg>
      </pc:sldChg>
      <pc:sldChg chg="modSp">
        <pc:chgData name="Cherukupalli, Akhila" userId="S::akhilacherukupalli@my.unt.edu::2532ab6a-5bba-4c04-bfdf-aa17392a16f6" providerId="AD" clId="Web-{34AB8283-3B3F-47D0-A9B0-EE2EE9042BF7}" dt="2023-04-27T00:11:34.357" v="24" actId="1076"/>
        <pc:sldMkLst>
          <pc:docMk/>
          <pc:sldMk cId="2990260969" sldId="282"/>
        </pc:sldMkLst>
        <pc:spChg chg="mod">
          <ac:chgData name="Cherukupalli, Akhila" userId="S::akhilacherukupalli@my.unt.edu::2532ab6a-5bba-4c04-bfdf-aa17392a16f6" providerId="AD" clId="Web-{34AB8283-3B3F-47D0-A9B0-EE2EE9042BF7}" dt="2023-04-27T00:11:34.357" v="24" actId="1076"/>
          <ac:spMkLst>
            <pc:docMk/>
            <pc:sldMk cId="2990260969" sldId="282"/>
            <ac:spMk id="3" creationId="{217ECF48-A14A-C0FF-E813-32E89BA91822}"/>
          </ac:spMkLst>
        </pc:spChg>
      </pc:sldChg>
    </pc:docChg>
  </pc:docChgLst>
  <pc:docChgLst>
    <pc:chgData name="Syeda, Tamanna Fatima" userId="S::tamannafatimasyeda@my.unt.edu::e63effc8-b168-499c-b153-1cce86d18a50" providerId="AD" clId="Web-{BD3769E2-F469-4C72-B265-FBE3C9CC3747}"/>
    <pc:docChg chg="addSld">
      <pc:chgData name="Syeda, Tamanna Fatima" userId="S::tamannafatimasyeda@my.unt.edu::e63effc8-b168-499c-b153-1cce86d18a50" providerId="AD" clId="Web-{BD3769E2-F469-4C72-B265-FBE3C9CC3747}" dt="2023-04-26T16:27:59.675" v="2"/>
      <pc:docMkLst>
        <pc:docMk/>
      </pc:docMkLst>
      <pc:sldChg chg="new">
        <pc:chgData name="Syeda, Tamanna Fatima" userId="S::tamannafatimasyeda@my.unt.edu::e63effc8-b168-499c-b153-1cce86d18a50" providerId="AD" clId="Web-{BD3769E2-F469-4C72-B265-FBE3C9CC3747}" dt="2023-04-26T16:27:58.925" v="0"/>
        <pc:sldMkLst>
          <pc:docMk/>
          <pc:sldMk cId="1319019697" sldId="287"/>
        </pc:sldMkLst>
      </pc:sldChg>
      <pc:sldChg chg="new">
        <pc:chgData name="Syeda, Tamanna Fatima" userId="S::tamannafatimasyeda@my.unt.edu::e63effc8-b168-499c-b153-1cce86d18a50" providerId="AD" clId="Web-{BD3769E2-F469-4C72-B265-FBE3C9CC3747}" dt="2023-04-26T16:27:59.284" v="1"/>
        <pc:sldMkLst>
          <pc:docMk/>
          <pc:sldMk cId="2749047072" sldId="288"/>
        </pc:sldMkLst>
      </pc:sldChg>
      <pc:sldChg chg="new">
        <pc:chgData name="Syeda, Tamanna Fatima" userId="S::tamannafatimasyeda@my.unt.edu::e63effc8-b168-499c-b153-1cce86d18a50" providerId="AD" clId="Web-{BD3769E2-F469-4C72-B265-FBE3C9CC3747}" dt="2023-04-26T16:27:59.675" v="2"/>
        <pc:sldMkLst>
          <pc:docMk/>
          <pc:sldMk cId="748762934" sldId="28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20CD7-45F4-4BAD-B168-11EF27D2C17D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786ECB-9B15-4E7F-9F1B-9B7FA02ABD05}">
      <dgm:prSet phldrT="[Text]"/>
      <dgm:spPr>
        <a:solidFill>
          <a:srgbClr val="2A95B6"/>
        </a:solidFill>
      </dgm:spPr>
      <dgm:t>
        <a:bodyPr/>
        <a:lstStyle/>
        <a:p>
          <a:pPr algn="l"/>
          <a:r>
            <a:rPr lang="en-US"/>
            <a:t>Business Understanding</a:t>
          </a:r>
        </a:p>
      </dgm:t>
    </dgm:pt>
    <dgm:pt modelId="{87A4B95E-FC39-4E44-8B9C-AB8AB5017E5E}" type="parTrans" cxnId="{24217533-4448-46B6-A127-2BFE3D3F4CB0}">
      <dgm:prSet/>
      <dgm:spPr/>
      <dgm:t>
        <a:bodyPr/>
        <a:lstStyle/>
        <a:p>
          <a:endParaRPr lang="en-US"/>
        </a:p>
      </dgm:t>
    </dgm:pt>
    <dgm:pt modelId="{A76A36F6-AA05-4EA6-B489-A73FB173AC9D}" type="sibTrans" cxnId="{24217533-4448-46B6-A127-2BFE3D3F4CB0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336381AA-3242-4175-839E-726D86F75F8D}">
      <dgm:prSet phldrT="[Text]"/>
      <dgm:spPr>
        <a:solidFill>
          <a:srgbClr val="2DB69C"/>
        </a:solidFill>
      </dgm:spPr>
      <dgm:t>
        <a:bodyPr/>
        <a:lstStyle/>
        <a:p>
          <a:pPr algn="l"/>
          <a:r>
            <a:rPr lang="en-US"/>
            <a:t>Data Understanding</a:t>
          </a:r>
        </a:p>
      </dgm:t>
    </dgm:pt>
    <dgm:pt modelId="{1940C276-BBD2-46D4-A5B5-AB4D150E585E}" type="parTrans" cxnId="{2EC0B31E-E7EE-4659-97F4-965B7286A29D}">
      <dgm:prSet/>
      <dgm:spPr/>
      <dgm:t>
        <a:bodyPr/>
        <a:lstStyle/>
        <a:p>
          <a:endParaRPr lang="en-US"/>
        </a:p>
      </dgm:t>
    </dgm:pt>
    <dgm:pt modelId="{0A72FDFF-B0F0-452E-86E1-791393FFB605}" type="sibTrans" cxnId="{2EC0B31E-E7EE-4659-97F4-965B7286A29D}">
      <dgm:prSet/>
      <dgm:spPr/>
      <dgm:t>
        <a:bodyPr/>
        <a:lstStyle/>
        <a:p>
          <a:endParaRPr lang="en-US"/>
        </a:p>
      </dgm:t>
    </dgm:pt>
    <dgm:pt modelId="{372EE99C-D2D8-4C8D-B5BF-0A37B0048E2B}">
      <dgm:prSet phldrT="[Text]"/>
      <dgm:spPr>
        <a:solidFill>
          <a:srgbClr val="0F404F"/>
        </a:solidFill>
      </dgm:spPr>
      <dgm:t>
        <a:bodyPr anchor="b"/>
        <a:lstStyle/>
        <a:p>
          <a:pPr algn="r"/>
          <a:r>
            <a:rPr lang="en-US"/>
            <a:t>Data Preparation </a:t>
          </a:r>
        </a:p>
      </dgm:t>
    </dgm:pt>
    <dgm:pt modelId="{B5AAC769-E59F-4162-B5B0-DC0ED8BE0890}" type="parTrans" cxnId="{812AB0DA-C857-4BF3-BD62-4540800DD235}">
      <dgm:prSet/>
      <dgm:spPr/>
      <dgm:t>
        <a:bodyPr/>
        <a:lstStyle/>
        <a:p>
          <a:endParaRPr lang="en-US"/>
        </a:p>
      </dgm:t>
    </dgm:pt>
    <dgm:pt modelId="{8F3A22CE-D202-4263-8F86-280C81DF83E0}" type="sibTrans" cxnId="{812AB0DA-C857-4BF3-BD62-4540800DD235}">
      <dgm:prSet/>
      <dgm:spPr/>
      <dgm:t>
        <a:bodyPr/>
        <a:lstStyle/>
        <a:p>
          <a:endParaRPr lang="en-US"/>
        </a:p>
      </dgm:t>
    </dgm:pt>
    <dgm:pt modelId="{64D94098-15E3-4B6D-949E-FAB390F88D7F}">
      <dgm:prSet phldrT="[Text]"/>
      <dgm:spPr>
        <a:solidFill>
          <a:srgbClr val="DA6E3F"/>
        </a:solidFill>
      </dgm:spPr>
      <dgm:t>
        <a:bodyPr anchor="b"/>
        <a:lstStyle/>
        <a:p>
          <a:r>
            <a:rPr lang="en-US"/>
            <a:t>Modeling</a:t>
          </a:r>
        </a:p>
      </dgm:t>
    </dgm:pt>
    <dgm:pt modelId="{8CCC44EE-4A7C-4BA8-8E75-9104406BC8BD}" type="parTrans" cxnId="{FE105183-4A2E-459A-AAA9-19790BEECD4E}">
      <dgm:prSet/>
      <dgm:spPr/>
      <dgm:t>
        <a:bodyPr/>
        <a:lstStyle/>
        <a:p>
          <a:endParaRPr lang="en-US"/>
        </a:p>
      </dgm:t>
    </dgm:pt>
    <dgm:pt modelId="{A1B4F9F6-2DBA-4685-926C-B1079EC74266}" type="sibTrans" cxnId="{FE105183-4A2E-459A-AAA9-19790BEECD4E}">
      <dgm:prSet/>
      <dgm:spPr/>
      <dgm:t>
        <a:bodyPr/>
        <a:lstStyle/>
        <a:p>
          <a:endParaRPr lang="en-US"/>
        </a:p>
      </dgm:t>
    </dgm:pt>
    <dgm:pt modelId="{24E7B563-BD85-4673-8319-8059A93A08FC}">
      <dgm:prSet phldrT="[Text]"/>
      <dgm:spPr>
        <a:solidFill>
          <a:srgbClr val="8BCE5D"/>
        </a:solidFill>
      </dgm:spPr>
      <dgm:t>
        <a:bodyPr anchor="t"/>
        <a:lstStyle/>
        <a:p>
          <a:r>
            <a:rPr lang="en-US"/>
            <a:t>Evaluation</a:t>
          </a:r>
        </a:p>
      </dgm:t>
    </dgm:pt>
    <dgm:pt modelId="{53994BDE-8F70-4B24-9B8E-6097FCB0CF84}" type="parTrans" cxnId="{E413B235-7798-4001-8421-0F46DD83F26F}">
      <dgm:prSet/>
      <dgm:spPr/>
      <dgm:t>
        <a:bodyPr/>
        <a:lstStyle/>
        <a:p>
          <a:endParaRPr lang="en-US"/>
        </a:p>
      </dgm:t>
    </dgm:pt>
    <dgm:pt modelId="{3DD9F554-2717-4032-B3D6-0F75FCCDF96F}" type="sibTrans" cxnId="{E413B235-7798-4001-8421-0F46DD83F26F}">
      <dgm:prSet/>
      <dgm:spPr/>
      <dgm:t>
        <a:bodyPr/>
        <a:lstStyle/>
        <a:p>
          <a:endParaRPr lang="en-US"/>
        </a:p>
      </dgm:t>
    </dgm:pt>
    <dgm:pt modelId="{1F8AF3BC-B4CA-41CB-9FE6-4D6A27ED89F8}">
      <dgm:prSet/>
      <dgm:spPr>
        <a:solidFill>
          <a:srgbClr val="9BE1D6"/>
        </a:solidFill>
      </dgm:spPr>
      <dgm:t>
        <a:bodyPr anchor="b"/>
        <a:lstStyle/>
        <a:p>
          <a:r>
            <a:rPr lang="en-US"/>
            <a:t>Deployment</a:t>
          </a:r>
        </a:p>
      </dgm:t>
    </dgm:pt>
    <dgm:pt modelId="{16047864-49E5-40C0-A5AB-3B1296410AA4}" type="parTrans" cxnId="{427A62BE-4D65-4901-8D7A-99333D37D881}">
      <dgm:prSet/>
      <dgm:spPr/>
      <dgm:t>
        <a:bodyPr/>
        <a:lstStyle/>
        <a:p>
          <a:endParaRPr lang="en-US"/>
        </a:p>
      </dgm:t>
    </dgm:pt>
    <dgm:pt modelId="{5F5A560F-B98B-4D6A-A3DB-6AC4A668A1E0}" type="sibTrans" cxnId="{427A62BE-4D65-4901-8D7A-99333D37D881}">
      <dgm:prSet/>
      <dgm:spPr/>
      <dgm:t>
        <a:bodyPr/>
        <a:lstStyle/>
        <a:p>
          <a:endParaRPr lang="en-US"/>
        </a:p>
      </dgm:t>
    </dgm:pt>
    <dgm:pt modelId="{41C8FD31-CF35-4793-AA48-46CC3432C705}" type="pres">
      <dgm:prSet presAssocID="{B8320CD7-45F4-4BAD-B168-11EF27D2C17D}" presName="Name0" presStyleCnt="0">
        <dgm:presLayoutVars>
          <dgm:dir/>
          <dgm:resizeHandles val="exact"/>
        </dgm:presLayoutVars>
      </dgm:prSet>
      <dgm:spPr/>
    </dgm:pt>
    <dgm:pt modelId="{9AFFC4D2-819F-4BC8-A6A5-32BD38F67C6A}" type="pres">
      <dgm:prSet presAssocID="{B8320CD7-45F4-4BAD-B168-11EF27D2C17D}" presName="cycle" presStyleCnt="0"/>
      <dgm:spPr/>
    </dgm:pt>
    <dgm:pt modelId="{E28317D0-5493-4F79-A9C9-E363FA92A477}" type="pres">
      <dgm:prSet presAssocID="{20786ECB-9B15-4E7F-9F1B-9B7FA02ABD05}" presName="nodeFirstNode" presStyleLbl="node1" presStyleIdx="0" presStyleCnt="6" custScaleX="113769" custScaleY="117217">
        <dgm:presLayoutVars>
          <dgm:bulletEnabled val="1"/>
        </dgm:presLayoutVars>
      </dgm:prSet>
      <dgm:spPr/>
    </dgm:pt>
    <dgm:pt modelId="{917BD20D-56B4-4189-9603-AB652EA7C126}" type="pres">
      <dgm:prSet presAssocID="{A76A36F6-AA05-4EA6-B489-A73FB173AC9D}" presName="sibTransFirstNode" presStyleLbl="bgShp" presStyleIdx="0" presStyleCnt="1"/>
      <dgm:spPr/>
    </dgm:pt>
    <dgm:pt modelId="{3F91723E-62F4-4247-ABB2-50F44C7A8E09}" type="pres">
      <dgm:prSet presAssocID="{336381AA-3242-4175-839E-726D86F75F8D}" presName="nodeFollowingNodes" presStyleLbl="node1" presStyleIdx="1" presStyleCnt="6" custScaleX="113769" custScaleY="117217" custRadScaleRad="102502" custRadScaleInc="15463">
        <dgm:presLayoutVars>
          <dgm:bulletEnabled val="1"/>
        </dgm:presLayoutVars>
      </dgm:prSet>
      <dgm:spPr/>
    </dgm:pt>
    <dgm:pt modelId="{40759BD4-6F5A-45E8-9149-C2CCB4D2D1FD}" type="pres">
      <dgm:prSet presAssocID="{372EE99C-D2D8-4C8D-B5BF-0A37B0048E2B}" presName="nodeFollowingNodes" presStyleLbl="node1" presStyleIdx="2" presStyleCnt="6" custScaleX="113769" custScaleY="117217" custRadScaleRad="100961" custRadScaleInc="-9792">
        <dgm:presLayoutVars>
          <dgm:bulletEnabled val="1"/>
        </dgm:presLayoutVars>
      </dgm:prSet>
      <dgm:spPr/>
    </dgm:pt>
    <dgm:pt modelId="{EB719C27-1E28-4C4B-8068-04242FB620C1}" type="pres">
      <dgm:prSet presAssocID="{64D94098-15E3-4B6D-949E-FAB390F88D7F}" presName="nodeFollowingNodes" presStyleLbl="node1" presStyleIdx="3" presStyleCnt="6" custScaleX="113769" custScaleY="117217">
        <dgm:presLayoutVars>
          <dgm:bulletEnabled val="1"/>
        </dgm:presLayoutVars>
      </dgm:prSet>
      <dgm:spPr/>
    </dgm:pt>
    <dgm:pt modelId="{445A42ED-8C29-4B9C-AEBC-BAD7EA82AC04}" type="pres">
      <dgm:prSet presAssocID="{24E7B563-BD85-4673-8319-8059A93A08FC}" presName="nodeFollowingNodes" presStyleLbl="node1" presStyleIdx="4" presStyleCnt="6" custScaleX="113769" custScaleY="117217" custRadScaleRad="120470" custRadScaleInc="16371">
        <dgm:presLayoutVars>
          <dgm:bulletEnabled val="1"/>
        </dgm:presLayoutVars>
      </dgm:prSet>
      <dgm:spPr/>
    </dgm:pt>
    <dgm:pt modelId="{3B67544E-0E75-4266-98A2-41AAC9010C3B}" type="pres">
      <dgm:prSet presAssocID="{1F8AF3BC-B4CA-41CB-9FE6-4D6A27ED89F8}" presName="nodeFollowingNodes" presStyleLbl="node1" presStyleIdx="5" presStyleCnt="6" custScaleX="113769" custScaleY="117217" custRadScaleRad="117966" custRadScaleInc="-22825">
        <dgm:presLayoutVars>
          <dgm:bulletEnabled val="1"/>
        </dgm:presLayoutVars>
      </dgm:prSet>
      <dgm:spPr/>
    </dgm:pt>
  </dgm:ptLst>
  <dgm:cxnLst>
    <dgm:cxn modelId="{2EC0B31E-E7EE-4659-97F4-965B7286A29D}" srcId="{B8320CD7-45F4-4BAD-B168-11EF27D2C17D}" destId="{336381AA-3242-4175-839E-726D86F75F8D}" srcOrd="1" destOrd="0" parTransId="{1940C276-BBD2-46D4-A5B5-AB4D150E585E}" sibTransId="{0A72FDFF-B0F0-452E-86E1-791393FFB605}"/>
    <dgm:cxn modelId="{24217533-4448-46B6-A127-2BFE3D3F4CB0}" srcId="{B8320CD7-45F4-4BAD-B168-11EF27D2C17D}" destId="{20786ECB-9B15-4E7F-9F1B-9B7FA02ABD05}" srcOrd="0" destOrd="0" parTransId="{87A4B95E-FC39-4E44-8B9C-AB8AB5017E5E}" sibTransId="{A76A36F6-AA05-4EA6-B489-A73FB173AC9D}"/>
    <dgm:cxn modelId="{E413B235-7798-4001-8421-0F46DD83F26F}" srcId="{B8320CD7-45F4-4BAD-B168-11EF27D2C17D}" destId="{24E7B563-BD85-4673-8319-8059A93A08FC}" srcOrd="4" destOrd="0" parTransId="{53994BDE-8F70-4B24-9B8E-6097FCB0CF84}" sibTransId="{3DD9F554-2717-4032-B3D6-0F75FCCDF96F}"/>
    <dgm:cxn modelId="{B7680D3C-8D7E-45E8-93C9-59A7E81E7456}" type="presOf" srcId="{64D94098-15E3-4B6D-949E-FAB390F88D7F}" destId="{EB719C27-1E28-4C4B-8068-04242FB620C1}" srcOrd="0" destOrd="0" presId="urn:microsoft.com/office/officeart/2005/8/layout/cycle3"/>
    <dgm:cxn modelId="{FE105183-4A2E-459A-AAA9-19790BEECD4E}" srcId="{B8320CD7-45F4-4BAD-B168-11EF27D2C17D}" destId="{64D94098-15E3-4B6D-949E-FAB390F88D7F}" srcOrd="3" destOrd="0" parTransId="{8CCC44EE-4A7C-4BA8-8E75-9104406BC8BD}" sibTransId="{A1B4F9F6-2DBA-4685-926C-B1079EC74266}"/>
    <dgm:cxn modelId="{3B359593-C7DB-4E6A-89F2-EA167569551C}" type="presOf" srcId="{B8320CD7-45F4-4BAD-B168-11EF27D2C17D}" destId="{41C8FD31-CF35-4793-AA48-46CC3432C705}" srcOrd="0" destOrd="0" presId="urn:microsoft.com/office/officeart/2005/8/layout/cycle3"/>
    <dgm:cxn modelId="{E20ED3A2-05B7-426B-8964-D3CAE1C0F53E}" type="presOf" srcId="{1F8AF3BC-B4CA-41CB-9FE6-4D6A27ED89F8}" destId="{3B67544E-0E75-4266-98A2-41AAC9010C3B}" srcOrd="0" destOrd="0" presId="urn:microsoft.com/office/officeart/2005/8/layout/cycle3"/>
    <dgm:cxn modelId="{5212AAB7-F279-4719-A537-E334F095FB50}" type="presOf" srcId="{20786ECB-9B15-4E7F-9F1B-9B7FA02ABD05}" destId="{E28317D0-5493-4F79-A9C9-E363FA92A477}" srcOrd="0" destOrd="0" presId="urn:microsoft.com/office/officeart/2005/8/layout/cycle3"/>
    <dgm:cxn modelId="{427A62BE-4D65-4901-8D7A-99333D37D881}" srcId="{B8320CD7-45F4-4BAD-B168-11EF27D2C17D}" destId="{1F8AF3BC-B4CA-41CB-9FE6-4D6A27ED89F8}" srcOrd="5" destOrd="0" parTransId="{16047864-49E5-40C0-A5AB-3B1296410AA4}" sibTransId="{5F5A560F-B98B-4D6A-A3DB-6AC4A668A1E0}"/>
    <dgm:cxn modelId="{30E50DD5-8856-4B06-ACDD-F9917CA37EDB}" type="presOf" srcId="{24E7B563-BD85-4673-8319-8059A93A08FC}" destId="{445A42ED-8C29-4B9C-AEBC-BAD7EA82AC04}" srcOrd="0" destOrd="0" presId="urn:microsoft.com/office/officeart/2005/8/layout/cycle3"/>
    <dgm:cxn modelId="{812AB0DA-C857-4BF3-BD62-4540800DD235}" srcId="{B8320CD7-45F4-4BAD-B168-11EF27D2C17D}" destId="{372EE99C-D2D8-4C8D-B5BF-0A37B0048E2B}" srcOrd="2" destOrd="0" parTransId="{B5AAC769-E59F-4162-B5B0-DC0ED8BE0890}" sibTransId="{8F3A22CE-D202-4263-8F86-280C81DF83E0}"/>
    <dgm:cxn modelId="{16979EDE-9B6E-4994-9FCA-8FA90C429EF2}" type="presOf" srcId="{A76A36F6-AA05-4EA6-B489-A73FB173AC9D}" destId="{917BD20D-56B4-4189-9603-AB652EA7C126}" srcOrd="0" destOrd="0" presId="urn:microsoft.com/office/officeart/2005/8/layout/cycle3"/>
    <dgm:cxn modelId="{CC7CCFDF-4E2F-4501-9F90-89D60D3B1CDA}" type="presOf" srcId="{336381AA-3242-4175-839E-726D86F75F8D}" destId="{3F91723E-62F4-4247-ABB2-50F44C7A8E09}" srcOrd="0" destOrd="0" presId="urn:microsoft.com/office/officeart/2005/8/layout/cycle3"/>
    <dgm:cxn modelId="{161CEEF9-AAAF-48BE-BE15-D55055E5FE0D}" type="presOf" srcId="{372EE99C-D2D8-4C8D-B5BF-0A37B0048E2B}" destId="{40759BD4-6F5A-45E8-9149-C2CCB4D2D1FD}" srcOrd="0" destOrd="0" presId="urn:microsoft.com/office/officeart/2005/8/layout/cycle3"/>
    <dgm:cxn modelId="{EFC61EC1-E2D3-4319-9F99-3B9E61ADB949}" type="presParOf" srcId="{41C8FD31-CF35-4793-AA48-46CC3432C705}" destId="{9AFFC4D2-819F-4BC8-A6A5-32BD38F67C6A}" srcOrd="0" destOrd="0" presId="urn:microsoft.com/office/officeart/2005/8/layout/cycle3"/>
    <dgm:cxn modelId="{4BC6956E-856A-4F79-B51E-AD5483186B3C}" type="presParOf" srcId="{9AFFC4D2-819F-4BC8-A6A5-32BD38F67C6A}" destId="{E28317D0-5493-4F79-A9C9-E363FA92A477}" srcOrd="0" destOrd="0" presId="urn:microsoft.com/office/officeart/2005/8/layout/cycle3"/>
    <dgm:cxn modelId="{3EADB8B1-C07D-4B09-B044-B40F8B215B38}" type="presParOf" srcId="{9AFFC4D2-819F-4BC8-A6A5-32BD38F67C6A}" destId="{917BD20D-56B4-4189-9603-AB652EA7C126}" srcOrd="1" destOrd="0" presId="urn:microsoft.com/office/officeart/2005/8/layout/cycle3"/>
    <dgm:cxn modelId="{A40CC7D4-1043-4E8E-8231-95E358B2158D}" type="presParOf" srcId="{9AFFC4D2-819F-4BC8-A6A5-32BD38F67C6A}" destId="{3F91723E-62F4-4247-ABB2-50F44C7A8E09}" srcOrd="2" destOrd="0" presId="urn:microsoft.com/office/officeart/2005/8/layout/cycle3"/>
    <dgm:cxn modelId="{E5BA471B-4246-443C-B0A4-BE1F148C9488}" type="presParOf" srcId="{9AFFC4D2-819F-4BC8-A6A5-32BD38F67C6A}" destId="{40759BD4-6F5A-45E8-9149-C2CCB4D2D1FD}" srcOrd="3" destOrd="0" presId="urn:microsoft.com/office/officeart/2005/8/layout/cycle3"/>
    <dgm:cxn modelId="{FC296415-4EE4-44C4-8962-431C49A04C22}" type="presParOf" srcId="{9AFFC4D2-819F-4BC8-A6A5-32BD38F67C6A}" destId="{EB719C27-1E28-4C4B-8068-04242FB620C1}" srcOrd="4" destOrd="0" presId="urn:microsoft.com/office/officeart/2005/8/layout/cycle3"/>
    <dgm:cxn modelId="{20A66925-FCDB-4B57-A9FD-39FFB039DC2D}" type="presParOf" srcId="{9AFFC4D2-819F-4BC8-A6A5-32BD38F67C6A}" destId="{445A42ED-8C29-4B9C-AEBC-BAD7EA82AC04}" srcOrd="5" destOrd="0" presId="urn:microsoft.com/office/officeart/2005/8/layout/cycle3"/>
    <dgm:cxn modelId="{8F6B5F76-CD42-46C0-B070-0BA5DAA2C1CD}" type="presParOf" srcId="{9AFFC4D2-819F-4BC8-A6A5-32BD38F67C6A}" destId="{3B67544E-0E75-4266-98A2-41AAC9010C3B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BD20D-56B4-4189-9603-AB652EA7C126}">
      <dsp:nvSpPr>
        <dsp:cNvPr id="0" name=""/>
        <dsp:cNvSpPr/>
      </dsp:nvSpPr>
      <dsp:spPr>
        <a:xfrm>
          <a:off x="2505994" y="-90625"/>
          <a:ext cx="6029656" cy="6029656"/>
        </a:xfrm>
        <a:prstGeom prst="circularArrow">
          <a:avLst>
            <a:gd name="adj1" fmla="val 5274"/>
            <a:gd name="adj2" fmla="val 312630"/>
            <a:gd name="adj3" fmla="val 13948212"/>
            <a:gd name="adj4" fmla="val 17292794"/>
            <a:gd name="adj5" fmla="val 5477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317D0-5493-4F79-A9C9-E363FA92A477}">
      <dsp:nvSpPr>
        <dsp:cNvPr id="0" name=""/>
        <dsp:cNvSpPr/>
      </dsp:nvSpPr>
      <dsp:spPr>
        <a:xfrm>
          <a:off x="4195927" y="-100248"/>
          <a:ext cx="2649790" cy="1365048"/>
        </a:xfrm>
        <a:prstGeom prst="roundRect">
          <a:avLst/>
        </a:prstGeom>
        <a:solidFill>
          <a:srgbClr val="2A95B6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Business Understanding</a:t>
          </a:r>
        </a:p>
      </dsp:txBody>
      <dsp:txXfrm>
        <a:off x="4262563" y="-33612"/>
        <a:ext cx="2516518" cy="1231776"/>
      </dsp:txXfrm>
    </dsp:sp>
    <dsp:sp modelId="{3F91723E-62F4-4247-ABB2-50F44C7A8E09}">
      <dsp:nvSpPr>
        <dsp:cNvPr id="0" name=""/>
        <dsp:cNvSpPr/>
      </dsp:nvSpPr>
      <dsp:spPr>
        <a:xfrm>
          <a:off x="6519883" y="1404674"/>
          <a:ext cx="2649790" cy="1365048"/>
        </a:xfrm>
        <a:prstGeom prst="roundRect">
          <a:avLst/>
        </a:prstGeom>
        <a:solidFill>
          <a:srgbClr val="2DB69C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Understanding</a:t>
          </a:r>
        </a:p>
      </dsp:txBody>
      <dsp:txXfrm>
        <a:off x="6586519" y="1471310"/>
        <a:ext cx="2516518" cy="1231776"/>
      </dsp:txXfrm>
    </dsp:sp>
    <dsp:sp modelId="{40759BD4-6F5A-45E8-9149-C2CCB4D2D1FD}">
      <dsp:nvSpPr>
        <dsp:cNvPr id="0" name=""/>
        <dsp:cNvSpPr/>
      </dsp:nvSpPr>
      <dsp:spPr>
        <a:xfrm>
          <a:off x="6434812" y="3388162"/>
          <a:ext cx="2649790" cy="1365048"/>
        </a:xfrm>
        <a:prstGeom prst="roundRect">
          <a:avLst/>
        </a:prstGeom>
        <a:solidFill>
          <a:srgbClr val="0F404F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b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Preparation </a:t>
          </a:r>
        </a:p>
      </dsp:txBody>
      <dsp:txXfrm>
        <a:off x="6501448" y="3454798"/>
        <a:ext cx="2516518" cy="1231776"/>
      </dsp:txXfrm>
    </dsp:sp>
    <dsp:sp modelId="{EB719C27-1E28-4C4B-8068-04242FB620C1}">
      <dsp:nvSpPr>
        <dsp:cNvPr id="0" name=""/>
        <dsp:cNvSpPr/>
      </dsp:nvSpPr>
      <dsp:spPr>
        <a:xfrm>
          <a:off x="4195927" y="4791968"/>
          <a:ext cx="2649790" cy="1365048"/>
        </a:xfrm>
        <a:prstGeom prst="roundRect">
          <a:avLst/>
        </a:prstGeom>
        <a:solidFill>
          <a:srgbClr val="DA6E3F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b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Modeling</a:t>
          </a:r>
        </a:p>
      </dsp:txBody>
      <dsp:txXfrm>
        <a:off x="4262563" y="4858604"/>
        <a:ext cx="2516518" cy="1231776"/>
      </dsp:txXfrm>
    </dsp:sp>
    <dsp:sp modelId="{445A42ED-8C29-4B9C-AEBC-BAD7EA82AC04}">
      <dsp:nvSpPr>
        <dsp:cNvPr id="0" name=""/>
        <dsp:cNvSpPr/>
      </dsp:nvSpPr>
      <dsp:spPr>
        <a:xfrm>
          <a:off x="1455670" y="3429732"/>
          <a:ext cx="2649790" cy="1365048"/>
        </a:xfrm>
        <a:prstGeom prst="roundRect">
          <a:avLst/>
        </a:prstGeom>
        <a:solidFill>
          <a:srgbClr val="8BCE5D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Evaluation</a:t>
          </a:r>
        </a:p>
      </dsp:txBody>
      <dsp:txXfrm>
        <a:off x="1522306" y="3496368"/>
        <a:ext cx="2516518" cy="1231776"/>
      </dsp:txXfrm>
    </dsp:sp>
    <dsp:sp modelId="{3B67544E-0E75-4266-98A2-41AAC9010C3B}">
      <dsp:nvSpPr>
        <dsp:cNvPr id="0" name=""/>
        <dsp:cNvSpPr/>
      </dsp:nvSpPr>
      <dsp:spPr>
        <a:xfrm>
          <a:off x="1455678" y="1441655"/>
          <a:ext cx="2649790" cy="1365048"/>
        </a:xfrm>
        <a:prstGeom prst="roundRect">
          <a:avLst/>
        </a:prstGeom>
        <a:solidFill>
          <a:srgbClr val="9BE1D6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b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Deployment</a:t>
          </a:r>
        </a:p>
      </dsp:txBody>
      <dsp:txXfrm>
        <a:off x="1522314" y="1508291"/>
        <a:ext cx="2516518" cy="1231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A61-1ADE-418E-AE57-54B160E33F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53EA-CC5D-4697-B493-51DA6F803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8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A61-1ADE-418E-AE57-54B160E33F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53EA-CC5D-4697-B493-51DA6F803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1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A61-1ADE-418E-AE57-54B160E33F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53EA-CC5D-4697-B493-51DA6F803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3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A61-1ADE-418E-AE57-54B160E33F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53EA-CC5D-4697-B493-51DA6F803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A61-1ADE-418E-AE57-54B160E33F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53EA-CC5D-4697-B493-51DA6F803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A61-1ADE-418E-AE57-54B160E33F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53EA-CC5D-4697-B493-51DA6F803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1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A61-1ADE-418E-AE57-54B160E33F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53EA-CC5D-4697-B493-51DA6F803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2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A61-1ADE-418E-AE57-54B160E33F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53EA-CC5D-4697-B493-51DA6F803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A61-1ADE-418E-AE57-54B160E33F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53EA-CC5D-4697-B493-51DA6F803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7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A61-1ADE-418E-AE57-54B160E33F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53EA-CC5D-4697-B493-51DA6F803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7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A61-1ADE-418E-AE57-54B160E33F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53EA-CC5D-4697-B493-51DA6F803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E7B8A61-1ADE-418E-AE57-54B160E33F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D4253EA-CC5D-4697-B493-51DA6F803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8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transtats.bts.gov/ot_delay/OT_DelayCause1.asp?20=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Airplane">
            <a:extLst>
              <a:ext uri="{FF2B5EF4-FFF2-40B4-BE49-F238E27FC236}">
                <a16:creationId xmlns:a16="http://schemas.microsoft.com/office/drawing/2014/main" id="{D34164AE-D6E6-361B-2B27-2A096367C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93177"/>
            <a:ext cx="3374654" cy="33746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6A1D2C-389B-D7C6-0BFC-221B33B0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419" y="671174"/>
            <a:ext cx="6905666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pc="15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Industry: Aviation | Airline 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4BFE9623-4B0F-65AB-1B48-8B321C8A9681}"/>
              </a:ext>
            </a:extLst>
          </p:cNvPr>
          <p:cNvSpPr txBox="1">
            <a:spLocks/>
          </p:cNvSpPr>
          <p:nvPr/>
        </p:nvSpPr>
        <p:spPr>
          <a:xfrm>
            <a:off x="3974419" y="1893177"/>
            <a:ext cx="6905666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pc="15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Case: Predict the likelihood of flight cancellations or delays. 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F41E8D24-A34D-0ECD-D735-00A864BB6928}"/>
              </a:ext>
            </a:extLst>
          </p:cNvPr>
          <p:cNvSpPr txBox="1">
            <a:spLocks/>
          </p:cNvSpPr>
          <p:nvPr/>
        </p:nvSpPr>
        <p:spPr>
          <a:xfrm>
            <a:off x="4159821" y="4171780"/>
            <a:ext cx="7433465" cy="2410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80000"/>
              </a:lnSpc>
            </a:pPr>
            <a:r>
              <a:rPr lang="en-US" sz="2000" b="1" spc="150">
                <a:solidFill>
                  <a:schemeClr val="tx2"/>
                </a:solidFill>
              </a:rPr>
              <a:t>Team members</a:t>
            </a:r>
            <a:r>
              <a:rPr lang="en-US" sz="2000" spc="150">
                <a:solidFill>
                  <a:schemeClr val="tx2"/>
                </a:solidFill>
              </a:rPr>
              <a:t>: </a:t>
            </a:r>
            <a:endParaRPr lang="en-US">
              <a:solidFill>
                <a:schemeClr val="tx2"/>
              </a:solidFill>
            </a:endParaRPr>
          </a:p>
          <a:p>
            <a:pPr algn="r">
              <a:lnSpc>
                <a:spcPct val="135000"/>
              </a:lnSpc>
            </a:pPr>
            <a:r>
              <a:rPr lang="en-US" sz="1900" spc="150">
                <a:solidFill>
                  <a:schemeClr val="tx2"/>
                </a:solidFill>
              </a:rPr>
              <a:t>Akhila </a:t>
            </a:r>
            <a:r>
              <a:rPr lang="en-US" sz="1900" spc="150" err="1">
                <a:solidFill>
                  <a:schemeClr val="tx2"/>
                </a:solidFill>
              </a:rPr>
              <a:t>Cherukupalli</a:t>
            </a:r>
            <a:endParaRPr lang="en-US" sz="1900" spc="150">
              <a:solidFill>
                <a:schemeClr val="tx2"/>
              </a:solidFill>
            </a:endParaRPr>
          </a:p>
          <a:p>
            <a:pPr algn="r">
              <a:lnSpc>
                <a:spcPct val="135000"/>
              </a:lnSpc>
            </a:pPr>
            <a:r>
              <a:rPr lang="en-US" sz="1900" spc="150">
                <a:solidFill>
                  <a:schemeClr val="tx2"/>
                </a:solidFill>
              </a:rPr>
              <a:t>Ankith </a:t>
            </a:r>
            <a:r>
              <a:rPr lang="en-US" sz="1900" spc="150" err="1">
                <a:solidFill>
                  <a:schemeClr val="tx2"/>
                </a:solidFill>
              </a:rPr>
              <a:t>Gundeboina</a:t>
            </a:r>
            <a:endParaRPr lang="en-US" sz="1900" spc="150">
              <a:solidFill>
                <a:schemeClr val="tx2"/>
              </a:solidFill>
            </a:endParaRPr>
          </a:p>
          <a:p>
            <a:pPr algn="r">
              <a:lnSpc>
                <a:spcPct val="135000"/>
              </a:lnSpc>
            </a:pPr>
            <a:r>
              <a:rPr lang="en-US" sz="1900" spc="150">
                <a:solidFill>
                  <a:schemeClr val="tx2"/>
                </a:solidFill>
              </a:rPr>
              <a:t>Claudia Calderas</a:t>
            </a:r>
          </a:p>
          <a:p>
            <a:pPr algn="r">
              <a:lnSpc>
                <a:spcPct val="135000"/>
              </a:lnSpc>
            </a:pPr>
            <a:r>
              <a:rPr lang="en-US" sz="1900" spc="150">
                <a:solidFill>
                  <a:schemeClr val="tx2"/>
                </a:solidFill>
              </a:rPr>
              <a:t>Karthik Puppala</a:t>
            </a:r>
          </a:p>
          <a:p>
            <a:pPr algn="r">
              <a:lnSpc>
                <a:spcPct val="135000"/>
              </a:lnSpc>
            </a:pPr>
            <a:r>
              <a:rPr lang="en-US" sz="1900" spc="150">
                <a:solidFill>
                  <a:schemeClr val="tx2"/>
                </a:solidFill>
              </a:rPr>
              <a:t>Preethi Mahankali</a:t>
            </a:r>
          </a:p>
          <a:p>
            <a:pPr algn="r">
              <a:lnSpc>
                <a:spcPct val="135000"/>
              </a:lnSpc>
            </a:pPr>
            <a:r>
              <a:rPr lang="en-US" sz="1900" spc="150">
                <a:solidFill>
                  <a:schemeClr val="tx2"/>
                </a:solidFill>
              </a:rPr>
              <a:t>Tamanna Fatima Syeda</a:t>
            </a:r>
          </a:p>
        </p:txBody>
      </p:sp>
    </p:spTree>
    <p:extLst>
      <p:ext uri="{BB962C8B-B14F-4D97-AF65-F5344CB8AC3E}">
        <p14:creationId xmlns:p14="http://schemas.microsoft.com/office/powerpoint/2010/main" val="3801733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9C3237-6CF2-BF73-D940-1A6908BDC43F}"/>
              </a:ext>
            </a:extLst>
          </p:cNvPr>
          <p:cNvSpPr/>
          <p:nvPr/>
        </p:nvSpPr>
        <p:spPr>
          <a:xfrm>
            <a:off x="0" y="744280"/>
            <a:ext cx="3444949" cy="5348176"/>
          </a:xfrm>
          <a:prstGeom prst="rect">
            <a:avLst/>
          </a:prstGeom>
          <a:solidFill>
            <a:srgbClr val="2D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F0356-3041-48E7-8E0C-2249ED00FE13}"/>
              </a:ext>
            </a:extLst>
          </p:cNvPr>
          <p:cNvSpPr txBox="1"/>
          <p:nvPr/>
        </p:nvSpPr>
        <p:spPr>
          <a:xfrm>
            <a:off x="0" y="1073889"/>
            <a:ext cx="35406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Data </a:t>
            </a:r>
          </a:p>
          <a:p>
            <a:r>
              <a:rPr lang="en-US" sz="4000" b="1">
                <a:solidFill>
                  <a:schemeClr val="bg1"/>
                </a:solidFill>
              </a:rPr>
              <a:t>understanding</a:t>
            </a:r>
            <a:endParaRPr lang="en-US" sz="4000">
              <a:solidFill>
                <a:schemeClr val="bg1"/>
              </a:solidFill>
            </a:endParaRPr>
          </a:p>
          <a:p>
            <a:endParaRPr lang="en-US" sz="4000" b="1">
              <a:solidFill>
                <a:schemeClr val="bg1"/>
              </a:solidFill>
            </a:endParaRPr>
          </a:p>
        </p:txBody>
      </p:sp>
      <p:pic>
        <p:nvPicPr>
          <p:cNvPr id="2" name="Graphic 1" descr="Scatterplot outline">
            <a:extLst>
              <a:ext uri="{FF2B5EF4-FFF2-40B4-BE49-F238E27FC236}">
                <a16:creationId xmlns:a16="http://schemas.microsoft.com/office/drawing/2014/main" id="{697DA6C4-B16B-2D67-40F2-FB8C1A47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507" y="3306533"/>
            <a:ext cx="2573079" cy="25730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3261B0-4442-9412-A8C0-51CB6AB5053C}"/>
              </a:ext>
            </a:extLst>
          </p:cNvPr>
          <p:cNvSpPr/>
          <p:nvPr/>
        </p:nvSpPr>
        <p:spPr>
          <a:xfrm>
            <a:off x="3439090" y="622205"/>
            <a:ext cx="8513423" cy="1239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below visualization is about the sum of cancellations like (</a:t>
            </a:r>
            <a:r>
              <a:rPr lang="en-US" sz="240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Carrier, Late Aircraft, </a:t>
            </a:r>
            <a:r>
              <a:rPr lang="en-US" sz="240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Security, and weather) with respect to the years 2018-2022.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66079-45CC-25D2-2C53-6524162B59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7" t="30068" r="23403" b="15238"/>
          <a:stretch/>
        </p:blipFill>
        <p:spPr bwMode="auto">
          <a:xfrm>
            <a:off x="3439090" y="1861474"/>
            <a:ext cx="8364134" cy="418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34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9C3237-6CF2-BF73-D940-1A6908BDC43F}"/>
              </a:ext>
            </a:extLst>
          </p:cNvPr>
          <p:cNvSpPr/>
          <p:nvPr/>
        </p:nvSpPr>
        <p:spPr>
          <a:xfrm>
            <a:off x="0" y="744280"/>
            <a:ext cx="3444949" cy="5348176"/>
          </a:xfrm>
          <a:prstGeom prst="rect">
            <a:avLst/>
          </a:prstGeom>
          <a:solidFill>
            <a:srgbClr val="2D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F0356-3041-48E7-8E0C-2249ED00FE13}"/>
              </a:ext>
            </a:extLst>
          </p:cNvPr>
          <p:cNvSpPr txBox="1"/>
          <p:nvPr/>
        </p:nvSpPr>
        <p:spPr>
          <a:xfrm>
            <a:off x="0" y="1073889"/>
            <a:ext cx="35406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Data </a:t>
            </a:r>
          </a:p>
          <a:p>
            <a:r>
              <a:rPr lang="en-US" sz="4000" b="1">
                <a:solidFill>
                  <a:schemeClr val="bg1"/>
                </a:solidFill>
              </a:rPr>
              <a:t>understanding</a:t>
            </a:r>
            <a:endParaRPr lang="en-US" sz="4000">
              <a:solidFill>
                <a:schemeClr val="bg1"/>
              </a:solidFill>
            </a:endParaRPr>
          </a:p>
          <a:p>
            <a:endParaRPr lang="en-US" sz="4000" b="1">
              <a:solidFill>
                <a:schemeClr val="bg1"/>
              </a:solidFill>
            </a:endParaRPr>
          </a:p>
        </p:txBody>
      </p:sp>
      <p:pic>
        <p:nvPicPr>
          <p:cNvPr id="2" name="Graphic 1" descr="Scatterplot outline">
            <a:extLst>
              <a:ext uri="{FF2B5EF4-FFF2-40B4-BE49-F238E27FC236}">
                <a16:creationId xmlns:a16="http://schemas.microsoft.com/office/drawing/2014/main" id="{697DA6C4-B16B-2D67-40F2-FB8C1A47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507" y="3306533"/>
            <a:ext cx="2573079" cy="25730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E9AE6-B4DC-CAF3-E21E-8079C8D9167C}"/>
              </a:ext>
            </a:extLst>
          </p:cNvPr>
          <p:cNvSpPr/>
          <p:nvPr/>
        </p:nvSpPr>
        <p:spPr>
          <a:xfrm>
            <a:off x="3444949" y="643812"/>
            <a:ext cx="8494199" cy="981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graph below demonstrates no of flight delays and cancellations from the year 2018-2022.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1974B6-F389-E487-2775-5FBF430F2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1" t="20000" b="14267"/>
          <a:stretch/>
        </p:blipFill>
        <p:spPr bwMode="auto">
          <a:xfrm>
            <a:off x="3444949" y="1458686"/>
            <a:ext cx="8300954" cy="432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6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9C3237-6CF2-BF73-D940-1A6908BDC43F}"/>
              </a:ext>
            </a:extLst>
          </p:cNvPr>
          <p:cNvSpPr/>
          <p:nvPr/>
        </p:nvSpPr>
        <p:spPr>
          <a:xfrm>
            <a:off x="0" y="744280"/>
            <a:ext cx="3444949" cy="5348176"/>
          </a:xfrm>
          <a:prstGeom prst="rect">
            <a:avLst/>
          </a:prstGeom>
          <a:solidFill>
            <a:srgbClr val="0F4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F0356-3041-48E7-8E0C-2249ED00FE13}"/>
              </a:ext>
            </a:extLst>
          </p:cNvPr>
          <p:cNvSpPr txBox="1"/>
          <p:nvPr/>
        </p:nvSpPr>
        <p:spPr>
          <a:xfrm>
            <a:off x="0" y="1073889"/>
            <a:ext cx="3540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Data Preparation</a:t>
            </a:r>
          </a:p>
        </p:txBody>
      </p:sp>
      <p:pic>
        <p:nvPicPr>
          <p:cNvPr id="2" name="Graphic 1" descr="Workflow outline">
            <a:extLst>
              <a:ext uri="{FF2B5EF4-FFF2-40B4-BE49-F238E27FC236}">
                <a16:creationId xmlns:a16="http://schemas.microsoft.com/office/drawing/2014/main" id="{9E3ABAB8-C9A2-6A80-D491-D7F3D62EF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40" y="3235989"/>
            <a:ext cx="2643813" cy="26438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D120E3-D280-FCA0-CAED-A3BFD692D32D}"/>
              </a:ext>
            </a:extLst>
          </p:cNvPr>
          <p:cNvSpPr/>
          <p:nvPr/>
        </p:nvSpPr>
        <p:spPr>
          <a:xfrm>
            <a:off x="3540642" y="895739"/>
            <a:ext cx="7928846" cy="5196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 is one of the essential phase before moving to modeling for making our dataset quality data we performed the following functions: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Cleaning data(Removed rows from 2003 to 2017 and removed the columns related to delays).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8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removing rows and columns we had 95424 rows and 10 columns.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8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for null values.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8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Dropping null values.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8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Reassigning the index values.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8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Replacing the numeric variables from our target variable to yes or no (0=‘NO’, &gt;0 = ‘YES’)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8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8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4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9C3237-6CF2-BF73-D940-1A6908BDC43F}"/>
              </a:ext>
            </a:extLst>
          </p:cNvPr>
          <p:cNvSpPr/>
          <p:nvPr/>
        </p:nvSpPr>
        <p:spPr>
          <a:xfrm>
            <a:off x="0" y="744280"/>
            <a:ext cx="3444949" cy="5348176"/>
          </a:xfrm>
          <a:prstGeom prst="rect">
            <a:avLst/>
          </a:prstGeom>
          <a:solidFill>
            <a:srgbClr val="0F4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F0356-3041-48E7-8E0C-2249ED00FE13}"/>
              </a:ext>
            </a:extLst>
          </p:cNvPr>
          <p:cNvSpPr txBox="1"/>
          <p:nvPr/>
        </p:nvSpPr>
        <p:spPr>
          <a:xfrm>
            <a:off x="0" y="1073889"/>
            <a:ext cx="3540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Data Preparation</a:t>
            </a:r>
          </a:p>
        </p:txBody>
      </p:sp>
      <p:pic>
        <p:nvPicPr>
          <p:cNvPr id="2" name="Graphic 1" descr="Workflow outline">
            <a:extLst>
              <a:ext uri="{FF2B5EF4-FFF2-40B4-BE49-F238E27FC236}">
                <a16:creationId xmlns:a16="http://schemas.microsoft.com/office/drawing/2014/main" id="{9E3ABAB8-C9A2-6A80-D491-D7F3D62EF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40" y="3235989"/>
            <a:ext cx="2643813" cy="2643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783A85-9D60-D1ED-4EC0-181948DBC932}"/>
              </a:ext>
            </a:extLst>
          </p:cNvPr>
          <p:cNvSpPr txBox="1"/>
          <p:nvPr/>
        </p:nvSpPr>
        <p:spPr>
          <a:xfrm>
            <a:off x="3642461" y="744280"/>
            <a:ext cx="805542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Later, to make our dataset completely prepared for modeling we are performing the following functions: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Encoding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Here we are replacing the categorical variables with numerical variables. We did Label Encoding and </a:t>
            </a:r>
            <a:r>
              <a:rPr lang="en-US" sz="24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OneHotEncoding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For this part, we are splitting over dataset into two parts train and test.</a:t>
            </a:r>
          </a:p>
          <a:p>
            <a:pPr>
              <a:spcAft>
                <a:spcPts val="800"/>
              </a:spcAft>
            </a:pP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Scaling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We are normalizing the data set that we split.</a:t>
            </a:r>
          </a:p>
          <a:p>
            <a:pPr>
              <a:spcAft>
                <a:spcPts val="800"/>
              </a:spcAft>
            </a:pP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F8F46C-057C-5929-AD2B-335C3E6AE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192" y="5980598"/>
            <a:ext cx="4673840" cy="5270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8BB386-0DE8-E875-2650-B75464842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868" y="3552390"/>
            <a:ext cx="7080614" cy="18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6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9C3237-6CF2-BF73-D940-1A6908BDC43F}"/>
              </a:ext>
            </a:extLst>
          </p:cNvPr>
          <p:cNvSpPr/>
          <p:nvPr/>
        </p:nvSpPr>
        <p:spPr>
          <a:xfrm>
            <a:off x="0" y="744280"/>
            <a:ext cx="3444949" cy="5348176"/>
          </a:xfrm>
          <a:prstGeom prst="rect">
            <a:avLst/>
          </a:prstGeom>
          <a:solidFill>
            <a:srgbClr val="DA6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F0356-3041-48E7-8E0C-2249ED00FE13}"/>
              </a:ext>
            </a:extLst>
          </p:cNvPr>
          <p:cNvSpPr txBox="1"/>
          <p:nvPr/>
        </p:nvSpPr>
        <p:spPr>
          <a:xfrm>
            <a:off x="0" y="1073889"/>
            <a:ext cx="3540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Modeling</a:t>
            </a:r>
          </a:p>
        </p:txBody>
      </p:sp>
      <p:pic>
        <p:nvPicPr>
          <p:cNvPr id="2" name="Graphic 1" descr="Internet Of Things outline">
            <a:extLst>
              <a:ext uri="{FF2B5EF4-FFF2-40B4-BE49-F238E27FC236}">
                <a16:creationId xmlns:a16="http://schemas.microsoft.com/office/drawing/2014/main" id="{A03531AB-616A-29E7-5652-F03CB3EE7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206" y="2824780"/>
            <a:ext cx="2938536" cy="29385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C7D8A8-0267-CF09-BA0F-0B8FCA442AEE}"/>
              </a:ext>
            </a:extLst>
          </p:cNvPr>
          <p:cNvSpPr txBox="1"/>
          <p:nvPr/>
        </p:nvSpPr>
        <p:spPr>
          <a:xfrm>
            <a:off x="4399767" y="111168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F99DB-2572-FB44-DB38-0B42FC42B85E}"/>
              </a:ext>
            </a:extLst>
          </p:cNvPr>
          <p:cNvSpPr txBox="1"/>
          <p:nvPr/>
        </p:nvSpPr>
        <p:spPr>
          <a:xfrm>
            <a:off x="3703320" y="744280"/>
            <a:ext cx="7498080" cy="5909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We used following Models for training our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GaussianNB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Logistic Regression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Random Forest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0147F-1662-3FC4-A75E-EA1007F1F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160" y="5370337"/>
            <a:ext cx="5524784" cy="939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3F7907-287E-B86C-B335-A1854CCCE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756" y="3934112"/>
            <a:ext cx="4648439" cy="831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E158B6-424C-B3F7-7217-0F5093E3E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8564" y="1400755"/>
            <a:ext cx="4108661" cy="7620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E2B27C-AADF-AA84-53B4-69C8E7976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1889" y="2711708"/>
            <a:ext cx="4908802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6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9C3237-6CF2-BF73-D940-1A6908BDC43F}"/>
              </a:ext>
            </a:extLst>
          </p:cNvPr>
          <p:cNvSpPr/>
          <p:nvPr/>
        </p:nvSpPr>
        <p:spPr>
          <a:xfrm>
            <a:off x="0" y="744280"/>
            <a:ext cx="3444949" cy="5348176"/>
          </a:xfrm>
          <a:prstGeom prst="rect">
            <a:avLst/>
          </a:prstGeom>
          <a:solidFill>
            <a:srgbClr val="8BC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F0356-3041-48E7-8E0C-2249ED00FE13}"/>
              </a:ext>
            </a:extLst>
          </p:cNvPr>
          <p:cNvSpPr txBox="1"/>
          <p:nvPr/>
        </p:nvSpPr>
        <p:spPr>
          <a:xfrm>
            <a:off x="0" y="1073889"/>
            <a:ext cx="3540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Evaluation</a:t>
            </a:r>
          </a:p>
        </p:txBody>
      </p:sp>
      <p:pic>
        <p:nvPicPr>
          <p:cNvPr id="2" name="Graphic 1" descr="Artificial Intelligence outline">
            <a:extLst>
              <a:ext uri="{FF2B5EF4-FFF2-40B4-BE49-F238E27FC236}">
                <a16:creationId xmlns:a16="http://schemas.microsoft.com/office/drawing/2014/main" id="{A02C2BEE-2C80-6B80-2956-E6A9A4877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838" y="3232418"/>
            <a:ext cx="2551693" cy="2551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49CE9E-70B4-62DE-9DA1-A9935B86BD23}"/>
              </a:ext>
            </a:extLst>
          </p:cNvPr>
          <p:cNvSpPr txBox="1"/>
          <p:nvPr/>
        </p:nvSpPr>
        <p:spPr>
          <a:xfrm>
            <a:off x="4013548" y="970767"/>
            <a:ext cx="73465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sz="2400"/>
              <a:t>We have checked the accuracy using different models. The results show that the classification accuracy of the </a:t>
            </a:r>
            <a:r>
              <a:rPr lang="en-US" sz="2400" err="1"/>
              <a:t>RandomForest</a:t>
            </a:r>
            <a:r>
              <a:rPr lang="en-US" sz="2400"/>
              <a:t> was highest, which was about 75.12%.</a:t>
            </a:r>
          </a:p>
        </p:txBody>
      </p:sp>
      <p:pic>
        <p:nvPicPr>
          <p:cNvPr id="3" name="Picture 6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2F931D99-3F3F-54C3-DCE1-19DC998A0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826" y="2374937"/>
            <a:ext cx="6229610" cy="373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7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9C3237-6CF2-BF73-D940-1A6908BDC43F}"/>
              </a:ext>
            </a:extLst>
          </p:cNvPr>
          <p:cNvSpPr/>
          <p:nvPr/>
        </p:nvSpPr>
        <p:spPr>
          <a:xfrm>
            <a:off x="0" y="744280"/>
            <a:ext cx="3444949" cy="5348176"/>
          </a:xfrm>
          <a:prstGeom prst="rect">
            <a:avLst/>
          </a:prstGeom>
          <a:solidFill>
            <a:srgbClr val="8BC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F0356-3041-48E7-8E0C-2249ED00FE13}"/>
              </a:ext>
            </a:extLst>
          </p:cNvPr>
          <p:cNvSpPr txBox="1"/>
          <p:nvPr/>
        </p:nvSpPr>
        <p:spPr>
          <a:xfrm>
            <a:off x="0" y="1073889"/>
            <a:ext cx="3540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Evaluation</a:t>
            </a:r>
          </a:p>
        </p:txBody>
      </p:sp>
      <p:pic>
        <p:nvPicPr>
          <p:cNvPr id="2" name="Graphic 1" descr="Artificial Intelligence outline">
            <a:extLst>
              <a:ext uri="{FF2B5EF4-FFF2-40B4-BE49-F238E27FC236}">
                <a16:creationId xmlns:a16="http://schemas.microsoft.com/office/drawing/2014/main" id="{A02C2BEE-2C80-6B80-2956-E6A9A4877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838" y="3232418"/>
            <a:ext cx="2551693" cy="2551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49CE9E-70B4-62DE-9DA1-A9935B86BD23}"/>
              </a:ext>
            </a:extLst>
          </p:cNvPr>
          <p:cNvSpPr txBox="1"/>
          <p:nvPr/>
        </p:nvSpPr>
        <p:spPr>
          <a:xfrm>
            <a:off x="4013548" y="970767"/>
            <a:ext cx="734651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Wingdings"/>
                <a:ea typeface="+mn-lt"/>
                <a:cs typeface="+mn-lt"/>
                <a:sym typeface="Wingdings"/>
              </a:rPr>
              <a:t>ü</a:t>
            </a:r>
            <a:r>
              <a:rPr lang="en-US" sz="2400" dirty="0" err="1">
                <a:latin typeface="Calibri"/>
                <a:ea typeface="+mn-lt"/>
                <a:cs typeface="Calibri"/>
              </a:rPr>
              <a:t>All</a:t>
            </a:r>
            <a:r>
              <a:rPr lang="en-US" sz="2400" dirty="0">
                <a:latin typeface="Calibri"/>
                <a:ea typeface="+mn-lt"/>
                <a:cs typeface="Calibri"/>
              </a:rPr>
              <a:t> four models' classification reports and confusion matrices have been examined. The representation of the same for </a:t>
            </a:r>
            <a:r>
              <a:rPr lang="en-US" sz="2400" dirty="0" err="1">
                <a:latin typeface="Calibri"/>
                <a:ea typeface="+mn-lt"/>
                <a:cs typeface="Calibri"/>
              </a:rPr>
              <a:t>RandomForest</a:t>
            </a:r>
            <a:r>
              <a:rPr lang="en-US" sz="2400" dirty="0">
                <a:latin typeface="Calibri"/>
                <a:ea typeface="+mn-lt"/>
                <a:cs typeface="Calibri"/>
              </a:rPr>
              <a:t>, the one with the highest accuracy among them, is shown below.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75D9F297-5731-7E87-1ED4-280DBD660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188" y="2642000"/>
            <a:ext cx="6176682" cy="329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3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9C3237-6CF2-BF73-D940-1A6908BDC43F}"/>
              </a:ext>
            </a:extLst>
          </p:cNvPr>
          <p:cNvSpPr/>
          <p:nvPr/>
        </p:nvSpPr>
        <p:spPr>
          <a:xfrm>
            <a:off x="0" y="744280"/>
            <a:ext cx="3444949" cy="5348176"/>
          </a:xfrm>
          <a:prstGeom prst="rect">
            <a:avLst/>
          </a:prstGeom>
          <a:solidFill>
            <a:srgbClr val="2A9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F0356-3041-48E7-8E0C-2249ED00FE13}"/>
              </a:ext>
            </a:extLst>
          </p:cNvPr>
          <p:cNvSpPr txBox="1"/>
          <p:nvPr/>
        </p:nvSpPr>
        <p:spPr>
          <a:xfrm>
            <a:off x="0" y="1073889"/>
            <a:ext cx="3540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Deployment</a:t>
            </a:r>
          </a:p>
        </p:txBody>
      </p:sp>
      <p:pic>
        <p:nvPicPr>
          <p:cNvPr id="2" name="Graphic 1" descr="Share outline">
            <a:extLst>
              <a:ext uri="{FF2B5EF4-FFF2-40B4-BE49-F238E27FC236}">
                <a16:creationId xmlns:a16="http://schemas.microsoft.com/office/drawing/2014/main" id="{88C3CCA9-D0B4-3CF1-68ED-AD606124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969" y="3312042"/>
            <a:ext cx="2688704" cy="2688704"/>
          </a:xfrm>
          <a:prstGeom prst="rect">
            <a:avLst/>
          </a:prstGeom>
        </p:spPr>
      </p:pic>
      <p:pic>
        <p:nvPicPr>
          <p:cNvPr id="7" name="Graphic 6" descr="Handshake outline">
            <a:extLst>
              <a:ext uri="{FF2B5EF4-FFF2-40B4-BE49-F238E27FC236}">
                <a16:creationId xmlns:a16="http://schemas.microsoft.com/office/drawing/2014/main" id="{2AE80358-F080-B8E0-B25C-4DA24BC9D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2828" y="3312042"/>
            <a:ext cx="2623457" cy="2623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FBEEE-9192-B6EF-27A3-DE3F5B169762}"/>
              </a:ext>
            </a:extLst>
          </p:cNvPr>
          <p:cNvSpPr txBox="1"/>
          <p:nvPr/>
        </p:nvSpPr>
        <p:spPr>
          <a:xfrm>
            <a:off x="4011385" y="1427832"/>
            <a:ext cx="7206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However, we will not be using this model as we did not receive the anticipated level of accuracy.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D6C82-19FD-513D-31B6-2833C1077769}"/>
              </a:ext>
            </a:extLst>
          </p:cNvPr>
          <p:cNvSpPr txBox="1"/>
          <p:nvPr/>
        </p:nvSpPr>
        <p:spPr>
          <a:xfrm>
            <a:off x="4223656" y="2588767"/>
            <a:ext cx="678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189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1D2C-389B-D7C6-0BFC-221B33B0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1605"/>
            <a:ext cx="3423683" cy="1241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000" spc="150">
                <a:solidFill>
                  <a:schemeClr val="bg1"/>
                </a:solidFill>
              </a:rPr>
              <a:t>Ethics review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4BFE9623-4B0F-65AB-1B48-8B321C8A9681}"/>
              </a:ext>
            </a:extLst>
          </p:cNvPr>
          <p:cNvSpPr txBox="1">
            <a:spLocks/>
          </p:cNvSpPr>
          <p:nvPr/>
        </p:nvSpPr>
        <p:spPr>
          <a:xfrm>
            <a:off x="4002689" y="3136604"/>
            <a:ext cx="7296682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3200" b="1" spc="15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</a:t>
            </a:r>
            <a:r>
              <a:rPr lang="en-US" sz="3200" spc="15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Predict the likelihood of flight cancellations or delays.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C91916-4BE4-D860-7AA8-A9092C7E5239}"/>
              </a:ext>
            </a:extLst>
          </p:cNvPr>
          <p:cNvSpPr txBox="1">
            <a:spLocks/>
          </p:cNvSpPr>
          <p:nvPr/>
        </p:nvSpPr>
        <p:spPr>
          <a:xfrm>
            <a:off x="4002689" y="4802797"/>
            <a:ext cx="7296682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3200" b="1" spc="15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Revised</a:t>
            </a:r>
            <a:r>
              <a:rPr lang="en-US" sz="3200" spc="15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Predict the likelihood of flight cancellations from 2018 to 2022 including all the air carriers that accepted to be part of the study. </a:t>
            </a:r>
          </a:p>
        </p:txBody>
      </p:sp>
      <p:pic>
        <p:nvPicPr>
          <p:cNvPr id="7" name="Graphic 6" descr="Scales of justice outline">
            <a:extLst>
              <a:ext uri="{FF2B5EF4-FFF2-40B4-BE49-F238E27FC236}">
                <a16:creationId xmlns:a16="http://schemas.microsoft.com/office/drawing/2014/main" id="{FCBE525F-B5BD-4588-3EAF-BF8F78814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84" y="3163185"/>
            <a:ext cx="2238153" cy="223815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72A7DD9-BD5D-86A0-808F-BD887FA90BD0}"/>
              </a:ext>
            </a:extLst>
          </p:cNvPr>
          <p:cNvSpPr txBox="1">
            <a:spLocks/>
          </p:cNvSpPr>
          <p:nvPr/>
        </p:nvSpPr>
        <p:spPr>
          <a:xfrm>
            <a:off x="3331034" y="550613"/>
            <a:ext cx="8839200" cy="2374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3500" spc="15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Ethical concerns: </a:t>
            </a:r>
          </a:p>
          <a:p>
            <a:pPr algn="ctr">
              <a:lnSpc>
                <a:spcPct val="80000"/>
              </a:lnSpc>
            </a:pPr>
            <a:endParaRPr lang="en-US" sz="3500" spc="15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</a:pPr>
            <a:endParaRPr lang="en-US" sz="3500" spc="15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3200" spc="15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Historical bias (Data set from </a:t>
            </a:r>
            <a:r>
              <a:rPr lang="en-US" sz="3200" b="1" spc="15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2003</a:t>
            </a:r>
            <a:r>
              <a:rPr lang="en-US" sz="3200" spc="15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2022)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3200" spc="15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privacy (Expose the airline carriers) </a:t>
            </a:r>
          </a:p>
        </p:txBody>
      </p:sp>
    </p:spTree>
    <p:extLst>
      <p:ext uri="{BB962C8B-B14F-4D97-AF65-F5344CB8AC3E}">
        <p14:creationId xmlns:p14="http://schemas.microsoft.com/office/powerpoint/2010/main" val="126044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1C2B620-5327-4DC0-E446-734AEB17B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753951"/>
              </p:ext>
            </p:extLst>
          </p:nvPr>
        </p:nvGraphicFramePr>
        <p:xfrm>
          <a:off x="2321284" y="495300"/>
          <a:ext cx="11041645" cy="605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6035AB-F18F-5223-8DF2-596E3EE54EC8}"/>
              </a:ext>
            </a:extLst>
          </p:cNvPr>
          <p:cNvSpPr txBox="1"/>
          <p:nvPr/>
        </p:nvSpPr>
        <p:spPr>
          <a:xfrm>
            <a:off x="26110" y="978844"/>
            <a:ext cx="35864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FRAMEWORK</a:t>
            </a:r>
          </a:p>
          <a:p>
            <a:endParaRPr lang="en-US" sz="3600">
              <a:solidFill>
                <a:schemeClr val="bg1"/>
              </a:solidFill>
            </a:endParaRPr>
          </a:p>
          <a:p>
            <a:endParaRPr lang="en-US" sz="3600">
              <a:solidFill>
                <a:schemeClr val="bg1"/>
              </a:solidFill>
            </a:endParaRPr>
          </a:p>
          <a:p>
            <a:r>
              <a:rPr lang="en-US" sz="3600" err="1">
                <a:solidFill>
                  <a:schemeClr val="bg2"/>
                </a:solidFill>
              </a:rPr>
              <a:t>CRoss</a:t>
            </a:r>
            <a:endParaRPr lang="en-US" sz="3600">
              <a:solidFill>
                <a:schemeClr val="bg2"/>
              </a:solidFill>
            </a:endParaRPr>
          </a:p>
          <a:p>
            <a:r>
              <a:rPr lang="en-US" sz="3600">
                <a:solidFill>
                  <a:schemeClr val="bg2"/>
                </a:solidFill>
              </a:rPr>
              <a:t>Industry</a:t>
            </a:r>
          </a:p>
          <a:p>
            <a:r>
              <a:rPr lang="en-US" sz="3600">
                <a:solidFill>
                  <a:schemeClr val="bg2"/>
                </a:solidFill>
              </a:rPr>
              <a:t>Standard</a:t>
            </a:r>
          </a:p>
          <a:p>
            <a:r>
              <a:rPr lang="en-US" sz="3600">
                <a:solidFill>
                  <a:schemeClr val="bg2"/>
                </a:solidFill>
              </a:rPr>
              <a:t>Process for </a:t>
            </a:r>
          </a:p>
          <a:p>
            <a:r>
              <a:rPr lang="en-US" sz="3600">
                <a:solidFill>
                  <a:schemeClr val="bg2"/>
                </a:solidFill>
              </a:rPr>
              <a:t>Data</a:t>
            </a:r>
          </a:p>
          <a:p>
            <a:r>
              <a:rPr lang="en-US" sz="3600">
                <a:solidFill>
                  <a:schemeClr val="bg2"/>
                </a:solidFill>
              </a:rPr>
              <a:t>Mining</a:t>
            </a:r>
          </a:p>
        </p:txBody>
      </p:sp>
      <p:pic>
        <p:nvPicPr>
          <p:cNvPr id="13" name="Graphic 12" descr="Scatterplot outline">
            <a:extLst>
              <a:ext uri="{FF2B5EF4-FFF2-40B4-BE49-F238E27FC236}">
                <a16:creationId xmlns:a16="http://schemas.microsoft.com/office/drawing/2014/main" id="{25E7F66E-97E7-8E0A-3958-150E774843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46431" y="1816101"/>
            <a:ext cx="758059" cy="758059"/>
          </a:xfrm>
          <a:prstGeom prst="rect">
            <a:avLst/>
          </a:prstGeom>
        </p:spPr>
      </p:pic>
      <p:pic>
        <p:nvPicPr>
          <p:cNvPr id="16" name="Graphic 15" descr="Artificial Intelligence outline">
            <a:extLst>
              <a:ext uri="{FF2B5EF4-FFF2-40B4-BE49-F238E27FC236}">
                <a16:creationId xmlns:a16="http://schemas.microsoft.com/office/drawing/2014/main" id="{EADD110E-4922-81E8-69E5-03D4CA83FC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1556" y="4445000"/>
            <a:ext cx="914400" cy="914400"/>
          </a:xfrm>
          <a:prstGeom prst="rect">
            <a:avLst/>
          </a:prstGeom>
        </p:spPr>
      </p:pic>
      <p:pic>
        <p:nvPicPr>
          <p:cNvPr id="35" name="Graphic 34" descr="Internet Of Things outline">
            <a:extLst>
              <a:ext uri="{FF2B5EF4-FFF2-40B4-BE49-F238E27FC236}">
                <a16:creationId xmlns:a16="http://schemas.microsoft.com/office/drawing/2014/main" id="{8D03C68F-268C-30F2-450F-9FDFC5A1D1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80585" y="5282633"/>
            <a:ext cx="914400" cy="914400"/>
          </a:xfrm>
          <a:prstGeom prst="rect">
            <a:avLst/>
          </a:prstGeom>
        </p:spPr>
      </p:pic>
      <p:pic>
        <p:nvPicPr>
          <p:cNvPr id="41" name="Graphic 40" descr="Share outline">
            <a:extLst>
              <a:ext uri="{FF2B5EF4-FFF2-40B4-BE49-F238E27FC236}">
                <a16:creationId xmlns:a16="http://schemas.microsoft.com/office/drawing/2014/main" id="{7B4D701C-979F-F214-5875-6472C14D06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11557" y="2033971"/>
            <a:ext cx="699678" cy="699678"/>
          </a:xfrm>
          <a:prstGeom prst="rect">
            <a:avLst/>
          </a:prstGeom>
        </p:spPr>
      </p:pic>
      <p:pic>
        <p:nvPicPr>
          <p:cNvPr id="43" name="Graphic 42" descr="Workflow outline">
            <a:extLst>
              <a:ext uri="{FF2B5EF4-FFF2-40B4-BE49-F238E27FC236}">
                <a16:creationId xmlns:a16="http://schemas.microsoft.com/office/drawing/2014/main" id="{46BE64A9-3DF6-948F-7353-5034B70EBB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88206" y="3944650"/>
            <a:ext cx="722457" cy="722457"/>
          </a:xfrm>
          <a:prstGeom prst="rect">
            <a:avLst/>
          </a:prstGeom>
        </p:spPr>
      </p:pic>
      <p:pic>
        <p:nvPicPr>
          <p:cNvPr id="47" name="Graphic 46" descr="Questions outline">
            <a:extLst>
              <a:ext uri="{FF2B5EF4-FFF2-40B4-BE49-F238E27FC236}">
                <a16:creationId xmlns:a16="http://schemas.microsoft.com/office/drawing/2014/main" id="{C1BCE021-FD7D-9BFD-F3ED-3F27DA79D9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83966" y="305931"/>
            <a:ext cx="914400" cy="914400"/>
          </a:xfrm>
          <a:prstGeom prst="rect">
            <a:avLst/>
          </a:prstGeom>
        </p:spPr>
      </p:pic>
      <p:pic>
        <p:nvPicPr>
          <p:cNvPr id="51" name="Graphic 50" descr="Database outline">
            <a:extLst>
              <a:ext uri="{FF2B5EF4-FFF2-40B4-BE49-F238E27FC236}">
                <a16:creationId xmlns:a16="http://schemas.microsoft.com/office/drawing/2014/main" id="{73936208-04F3-2FC2-C5FB-4CDE22D2C3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003657" y="2733649"/>
            <a:ext cx="1575755" cy="1575755"/>
          </a:xfrm>
          <a:prstGeom prst="rect">
            <a:avLst/>
          </a:prstGeom>
        </p:spPr>
      </p:pic>
      <p:pic>
        <p:nvPicPr>
          <p:cNvPr id="7" name="Graphic 6" descr="Sort with solid fill">
            <a:extLst>
              <a:ext uri="{FF2B5EF4-FFF2-40B4-BE49-F238E27FC236}">
                <a16:creationId xmlns:a16="http://schemas.microsoft.com/office/drawing/2014/main" id="{47F91D6E-E3D4-147B-6A8A-9610FC73522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8796546">
            <a:off x="9528354" y="684385"/>
            <a:ext cx="914400" cy="914400"/>
          </a:xfrm>
          <a:prstGeom prst="rect">
            <a:avLst/>
          </a:prstGeom>
        </p:spPr>
      </p:pic>
      <p:pic>
        <p:nvPicPr>
          <p:cNvPr id="8" name="Graphic 7" descr="Sort with solid fill">
            <a:extLst>
              <a:ext uri="{FF2B5EF4-FFF2-40B4-BE49-F238E27FC236}">
                <a16:creationId xmlns:a16="http://schemas.microsoft.com/office/drawing/2014/main" id="{5B1D4323-7363-E50D-E9A2-B91E6DEE67B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3143557">
            <a:off x="9275235" y="5453883"/>
            <a:ext cx="914400" cy="914400"/>
          </a:xfrm>
          <a:prstGeom prst="rect">
            <a:avLst/>
          </a:prstGeom>
        </p:spPr>
      </p:pic>
      <p:pic>
        <p:nvPicPr>
          <p:cNvPr id="10" name="Graphic 9" descr="Back outline">
            <a:extLst>
              <a:ext uri="{FF2B5EF4-FFF2-40B4-BE49-F238E27FC236}">
                <a16:creationId xmlns:a16="http://schemas.microsoft.com/office/drawing/2014/main" id="{1B56AEC2-1178-4DB6-3435-90BB3C71EBD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9022969">
            <a:off x="5018333" y="1123910"/>
            <a:ext cx="2839980" cy="283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30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9C3237-6CF2-BF73-D940-1A6908BDC43F}"/>
              </a:ext>
            </a:extLst>
          </p:cNvPr>
          <p:cNvSpPr/>
          <p:nvPr/>
        </p:nvSpPr>
        <p:spPr>
          <a:xfrm>
            <a:off x="0" y="744280"/>
            <a:ext cx="3444949" cy="5348176"/>
          </a:xfrm>
          <a:prstGeom prst="rect">
            <a:avLst/>
          </a:prstGeom>
          <a:solidFill>
            <a:srgbClr val="2A9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F0356-3041-48E7-8E0C-2249ED00FE13}"/>
              </a:ext>
            </a:extLst>
          </p:cNvPr>
          <p:cNvSpPr txBox="1"/>
          <p:nvPr/>
        </p:nvSpPr>
        <p:spPr>
          <a:xfrm>
            <a:off x="0" y="1073889"/>
            <a:ext cx="3540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Business Understanding</a:t>
            </a:r>
          </a:p>
        </p:txBody>
      </p:sp>
      <p:pic>
        <p:nvPicPr>
          <p:cNvPr id="5" name="Graphic 4" descr="Questions outline">
            <a:extLst>
              <a:ext uri="{FF2B5EF4-FFF2-40B4-BE49-F238E27FC236}">
                <a16:creationId xmlns:a16="http://schemas.microsoft.com/office/drawing/2014/main" id="{675A5B04-CBEF-1070-80D1-84E89DD77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2" y="3251316"/>
            <a:ext cx="2418714" cy="2418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3CF986-3A60-A642-4BEF-9656B3A3D34E}"/>
              </a:ext>
            </a:extLst>
          </p:cNvPr>
          <p:cNvSpPr txBox="1"/>
          <p:nvPr/>
        </p:nvSpPr>
        <p:spPr>
          <a:xfrm>
            <a:off x="4016827" y="1331333"/>
            <a:ext cx="752202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Canceled flights increased from 1.72% in 2021 to 2.69% in 2022 and this is generating a problem for customers that were not able to get to their destinations.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8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Our goal is to generate a model that provides the information to determine if a flight will get canceled or not.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target variable for our project is </a:t>
            </a:r>
            <a:r>
              <a:rPr lang="en-US" sz="2400" b="1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arr_cancellations</a:t>
            </a:r>
            <a:endParaRPr lang="en-US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8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that information, consumers can make better decisions about which flights to book.  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50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9C3237-6CF2-BF73-D940-1A6908BDC43F}"/>
              </a:ext>
            </a:extLst>
          </p:cNvPr>
          <p:cNvSpPr/>
          <p:nvPr/>
        </p:nvSpPr>
        <p:spPr>
          <a:xfrm>
            <a:off x="0" y="744280"/>
            <a:ext cx="3444949" cy="53481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F0356-3041-48E7-8E0C-2249ED00FE13}"/>
              </a:ext>
            </a:extLst>
          </p:cNvPr>
          <p:cNvSpPr txBox="1"/>
          <p:nvPr/>
        </p:nvSpPr>
        <p:spPr>
          <a:xfrm>
            <a:off x="0" y="1073889"/>
            <a:ext cx="3540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Data</a:t>
            </a:r>
          </a:p>
          <a:p>
            <a:r>
              <a:rPr lang="en-US" sz="4000" b="1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5FD71-C001-121F-4B54-02A5BF717466}"/>
              </a:ext>
            </a:extLst>
          </p:cNvPr>
          <p:cNvSpPr/>
          <p:nvPr/>
        </p:nvSpPr>
        <p:spPr>
          <a:xfrm>
            <a:off x="3655212" y="858416"/>
            <a:ext cx="7896085" cy="5234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1"/>
                </a:solidFill>
                <a:latin typeface="Calibri"/>
                <a:ea typeface="Calibri" panose="020F0502020204030204" pitchFamily="34" charset="0"/>
                <a:cs typeface="Calibri"/>
              </a:rPr>
              <a:t>To predict the likelihood of flight cancellations or delays, we are employing certain machine-learning strategies.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8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1"/>
                </a:solidFill>
                <a:latin typeface="Calibri"/>
                <a:ea typeface="Calibri" panose="020F0502020204030204" pitchFamily="34" charset="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https://www.transtats.bts.gov/ot_delay/OT_DelayCause1.asp?20=E</a:t>
            </a:r>
            <a:r>
              <a:rPr lang="en-US" sz="2400">
                <a:solidFill>
                  <a:schemeClr val="tx1"/>
                </a:solidFill>
                <a:latin typeface="Calibri"/>
                <a:ea typeface="Calibri" panose="020F0502020204030204" pitchFamily="34" charset="0"/>
                <a:cs typeface="Calibri"/>
              </a:rPr>
              <a:t> was used to get our dataset which had 328207 records for 21 different variables.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8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1"/>
                </a:solidFill>
                <a:latin typeface="Calibri"/>
                <a:ea typeface="Calibri" panose="020F0502020204030204" pitchFamily="34" charset="0"/>
                <a:cs typeface="Calibri"/>
              </a:rPr>
              <a:t>The dataset contains data from 2003 to 2022.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8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phic 2" descr="Business Growth outline">
            <a:extLst>
              <a:ext uri="{FF2B5EF4-FFF2-40B4-BE49-F238E27FC236}">
                <a16:creationId xmlns:a16="http://schemas.microsoft.com/office/drawing/2014/main" id="{F00FD3F5-92C7-EAE6-CF80-56BA463C7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016" y="2950027"/>
            <a:ext cx="2374641" cy="23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61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9C3237-6CF2-BF73-D940-1A6908BDC43F}"/>
              </a:ext>
            </a:extLst>
          </p:cNvPr>
          <p:cNvSpPr/>
          <p:nvPr/>
        </p:nvSpPr>
        <p:spPr>
          <a:xfrm>
            <a:off x="0" y="744280"/>
            <a:ext cx="3444949" cy="5348176"/>
          </a:xfrm>
          <a:prstGeom prst="rect">
            <a:avLst/>
          </a:prstGeom>
          <a:solidFill>
            <a:srgbClr val="2D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F0356-3041-48E7-8E0C-2249ED00FE13}"/>
              </a:ext>
            </a:extLst>
          </p:cNvPr>
          <p:cNvSpPr txBox="1"/>
          <p:nvPr/>
        </p:nvSpPr>
        <p:spPr>
          <a:xfrm>
            <a:off x="0" y="1073889"/>
            <a:ext cx="354064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Data </a:t>
            </a:r>
          </a:p>
          <a:p>
            <a:r>
              <a:rPr lang="en-US" sz="4000" b="1">
                <a:solidFill>
                  <a:schemeClr val="bg1"/>
                </a:solidFill>
              </a:rPr>
              <a:t>understanding</a:t>
            </a:r>
          </a:p>
        </p:txBody>
      </p:sp>
      <p:pic>
        <p:nvPicPr>
          <p:cNvPr id="2" name="Graphic 1" descr="Scatterplot outline">
            <a:extLst>
              <a:ext uri="{FF2B5EF4-FFF2-40B4-BE49-F238E27FC236}">
                <a16:creationId xmlns:a16="http://schemas.microsoft.com/office/drawing/2014/main" id="{697DA6C4-B16B-2D67-40F2-FB8C1A47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507" y="3306533"/>
            <a:ext cx="2573079" cy="25730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973C9D-9D84-5A15-3CAA-415A8E59E524}"/>
              </a:ext>
            </a:extLst>
          </p:cNvPr>
          <p:cNvSpPr/>
          <p:nvPr/>
        </p:nvSpPr>
        <p:spPr>
          <a:xfrm>
            <a:off x="3629607" y="744280"/>
            <a:ext cx="8089642" cy="5441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FEBA4-0B4E-4361-258D-76A54AFFD6B4}"/>
              </a:ext>
            </a:extLst>
          </p:cNvPr>
          <p:cNvSpPr txBox="1"/>
          <p:nvPr/>
        </p:nvSpPr>
        <p:spPr>
          <a:xfrm>
            <a:off x="3533914" y="800106"/>
            <a:ext cx="725965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en-US" sz="24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Year data collected.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month: Numeric representation of the month.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carrier: Carrier.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carrier_name</a:t>
            </a:r>
            <a:r>
              <a:rPr lang="en-US" sz="24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Carrier Name.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airport: Airport code.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airport_name</a:t>
            </a:r>
            <a:r>
              <a:rPr lang="en-US" sz="24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Name of the airport.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arr_flights</a:t>
            </a:r>
            <a:r>
              <a:rPr lang="en-US" sz="24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Number of flights arriving at the airport.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arr_del15: Number of flights more than 15 minutes late.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carrier_ct</a:t>
            </a:r>
            <a:r>
              <a:rPr lang="en-US" sz="24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Number of flights delayed due to air carrier. (e.g., no crew).</a:t>
            </a:r>
          </a:p>
          <a:p>
            <a:pPr algn="l"/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19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9C3237-6CF2-BF73-D940-1A6908BDC43F}"/>
              </a:ext>
            </a:extLst>
          </p:cNvPr>
          <p:cNvSpPr/>
          <p:nvPr/>
        </p:nvSpPr>
        <p:spPr>
          <a:xfrm>
            <a:off x="0" y="744280"/>
            <a:ext cx="3444949" cy="5348176"/>
          </a:xfrm>
          <a:prstGeom prst="rect">
            <a:avLst/>
          </a:prstGeom>
          <a:solidFill>
            <a:srgbClr val="2D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F0356-3041-48E7-8E0C-2249ED00FE13}"/>
              </a:ext>
            </a:extLst>
          </p:cNvPr>
          <p:cNvSpPr txBox="1"/>
          <p:nvPr/>
        </p:nvSpPr>
        <p:spPr>
          <a:xfrm>
            <a:off x="0" y="1073889"/>
            <a:ext cx="354064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Data </a:t>
            </a:r>
          </a:p>
          <a:p>
            <a:r>
              <a:rPr lang="en-US" sz="4000" b="1">
                <a:solidFill>
                  <a:schemeClr val="bg1"/>
                </a:solidFill>
              </a:rPr>
              <a:t>understanding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Graphic 1" descr="Scatterplot outline">
            <a:extLst>
              <a:ext uri="{FF2B5EF4-FFF2-40B4-BE49-F238E27FC236}">
                <a16:creationId xmlns:a16="http://schemas.microsoft.com/office/drawing/2014/main" id="{697DA6C4-B16B-2D67-40F2-FB8C1A47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507" y="3306533"/>
            <a:ext cx="2573079" cy="25730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973C9D-9D84-5A15-3CAA-415A8E59E524}"/>
              </a:ext>
            </a:extLst>
          </p:cNvPr>
          <p:cNvSpPr/>
          <p:nvPr/>
        </p:nvSpPr>
        <p:spPr>
          <a:xfrm>
            <a:off x="3629607" y="744280"/>
            <a:ext cx="8089642" cy="5441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574E21-8B2A-6EA9-13A9-58731D3EE894}"/>
              </a:ext>
            </a:extLst>
          </p:cNvPr>
          <p:cNvSpPr txBox="1"/>
          <p:nvPr/>
        </p:nvSpPr>
        <p:spPr>
          <a:xfrm>
            <a:off x="3533914" y="909989"/>
            <a:ext cx="7959013" cy="50167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err="1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carrier_ct</a:t>
            </a:r>
            <a:r>
              <a:rPr lang="en-US" sz="2400" b="0" i="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: Number of flights delayed due to air carrier. (e.g., no crew).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err="1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weather_ct</a:t>
            </a:r>
            <a:r>
              <a:rPr lang="en-US" sz="2400" b="0" i="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: Number of flights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/>
              </a:rPr>
              <a:t>cancelled due</a:t>
            </a:r>
            <a:r>
              <a:rPr lang="en-US" sz="2400" b="0" i="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to weather.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err="1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nas_ct</a:t>
            </a:r>
            <a:r>
              <a:rPr lang="en-US" sz="2400" b="0" i="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: Number of flights delayed due to the National Aviation System (e.g., heavy air traffic).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err="1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security_ct</a:t>
            </a:r>
            <a:r>
              <a:rPr lang="en-US" sz="2400" b="0" i="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: Number of flights canceled due to a security breach.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err="1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late_aircraft_ct</a:t>
            </a:r>
            <a:r>
              <a:rPr lang="en-US" sz="2400" b="0" i="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: Number of flights delayed as a result of another flight on the same aircraft delayed.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err="1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arr_cancelled</a:t>
            </a:r>
            <a:r>
              <a:rPr lang="en-US" sz="2400" b="0" i="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: Number of canceled flights.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err="1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arr_diverted</a:t>
            </a:r>
            <a:r>
              <a:rPr lang="en-US" sz="2400" b="0" i="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: Number of flights that were diverted.</a:t>
            </a:r>
          </a:p>
          <a:p>
            <a:pPr algn="l"/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9C3237-6CF2-BF73-D940-1A6908BDC43F}"/>
              </a:ext>
            </a:extLst>
          </p:cNvPr>
          <p:cNvSpPr/>
          <p:nvPr/>
        </p:nvSpPr>
        <p:spPr>
          <a:xfrm>
            <a:off x="0" y="744280"/>
            <a:ext cx="3444949" cy="5348176"/>
          </a:xfrm>
          <a:prstGeom prst="rect">
            <a:avLst/>
          </a:prstGeom>
          <a:solidFill>
            <a:srgbClr val="2D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F0356-3041-48E7-8E0C-2249ED00FE13}"/>
              </a:ext>
            </a:extLst>
          </p:cNvPr>
          <p:cNvSpPr txBox="1"/>
          <p:nvPr/>
        </p:nvSpPr>
        <p:spPr>
          <a:xfrm>
            <a:off x="0" y="1073889"/>
            <a:ext cx="35406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Data </a:t>
            </a:r>
          </a:p>
          <a:p>
            <a:r>
              <a:rPr lang="en-US" sz="4000" b="1">
                <a:solidFill>
                  <a:schemeClr val="bg1"/>
                </a:solidFill>
              </a:rPr>
              <a:t>understanding</a:t>
            </a:r>
            <a:endParaRPr lang="en-US" sz="4000">
              <a:solidFill>
                <a:schemeClr val="bg1"/>
              </a:solidFill>
            </a:endParaRPr>
          </a:p>
          <a:p>
            <a:endParaRPr lang="en-US" sz="4000" b="1">
              <a:solidFill>
                <a:schemeClr val="bg1"/>
              </a:solidFill>
            </a:endParaRPr>
          </a:p>
        </p:txBody>
      </p:sp>
      <p:pic>
        <p:nvPicPr>
          <p:cNvPr id="2" name="Graphic 1" descr="Scatterplot outline">
            <a:extLst>
              <a:ext uri="{FF2B5EF4-FFF2-40B4-BE49-F238E27FC236}">
                <a16:creationId xmlns:a16="http://schemas.microsoft.com/office/drawing/2014/main" id="{697DA6C4-B16B-2D67-40F2-FB8C1A47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507" y="3306533"/>
            <a:ext cx="2573079" cy="2573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6BF405-3827-8699-1AEC-A39FA1D69FC8}"/>
              </a:ext>
            </a:extLst>
          </p:cNvPr>
          <p:cNvSpPr txBox="1"/>
          <p:nvPr/>
        </p:nvSpPr>
        <p:spPr>
          <a:xfrm>
            <a:off x="3607584" y="1044375"/>
            <a:ext cx="80650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arr_delay</a:t>
            </a:r>
            <a:r>
              <a:rPr lang="en-US" sz="24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Total time (minutes) of a delayed flight.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arrier_delay</a:t>
            </a:r>
            <a:r>
              <a:rPr lang="en-US" sz="24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Total time (minutes) of delay due to air carrier.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weather_delay</a:t>
            </a:r>
            <a:r>
              <a:rPr lang="en-US" sz="24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Total time (minutes) of delay due to inclement weather.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nas_delay</a:t>
            </a:r>
            <a:r>
              <a:rPr lang="en-US" sz="24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Total time (minutes) of delay due to the National Aviation System.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security_delay</a:t>
            </a:r>
            <a:r>
              <a:rPr lang="en-US" sz="24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Total time (minutes) of delay as a result of a security issue.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800" b="0" i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late_aircraft_delay</a:t>
            </a:r>
            <a:r>
              <a:rPr lang="en-US" sz="2400" b="0" i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Total time (minutes) of delayed flights as a result of a previous flight on the same airplane being late.</a:t>
            </a:r>
          </a:p>
          <a:p>
            <a:pPr algn="l"/>
            <a:endParaRPr lang="en-US" sz="800" b="0" i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9804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9C3237-6CF2-BF73-D940-1A6908BDC43F}"/>
              </a:ext>
            </a:extLst>
          </p:cNvPr>
          <p:cNvSpPr/>
          <p:nvPr/>
        </p:nvSpPr>
        <p:spPr>
          <a:xfrm>
            <a:off x="0" y="744280"/>
            <a:ext cx="3444949" cy="5348176"/>
          </a:xfrm>
          <a:prstGeom prst="rect">
            <a:avLst/>
          </a:prstGeom>
          <a:solidFill>
            <a:srgbClr val="2D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F0356-3041-48E7-8E0C-2249ED00FE13}"/>
              </a:ext>
            </a:extLst>
          </p:cNvPr>
          <p:cNvSpPr txBox="1"/>
          <p:nvPr/>
        </p:nvSpPr>
        <p:spPr>
          <a:xfrm>
            <a:off x="0" y="1073889"/>
            <a:ext cx="35406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Data </a:t>
            </a:r>
          </a:p>
          <a:p>
            <a:r>
              <a:rPr lang="en-US" sz="4000" b="1">
                <a:solidFill>
                  <a:schemeClr val="bg1"/>
                </a:solidFill>
              </a:rPr>
              <a:t>understanding</a:t>
            </a:r>
            <a:endParaRPr lang="en-US" sz="4000">
              <a:solidFill>
                <a:schemeClr val="bg1"/>
              </a:solidFill>
            </a:endParaRPr>
          </a:p>
          <a:p>
            <a:endParaRPr lang="en-US" sz="4000" b="1">
              <a:solidFill>
                <a:schemeClr val="bg1"/>
              </a:solidFill>
            </a:endParaRPr>
          </a:p>
        </p:txBody>
      </p:sp>
      <p:pic>
        <p:nvPicPr>
          <p:cNvPr id="2" name="Graphic 1" descr="Scatterplot outline">
            <a:extLst>
              <a:ext uri="{FF2B5EF4-FFF2-40B4-BE49-F238E27FC236}">
                <a16:creationId xmlns:a16="http://schemas.microsoft.com/office/drawing/2014/main" id="{697DA6C4-B16B-2D67-40F2-FB8C1A47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507" y="3306533"/>
            <a:ext cx="2573079" cy="25730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7ECF48-A14A-C0FF-E813-32E89BA91822}"/>
              </a:ext>
            </a:extLst>
          </p:cNvPr>
          <p:cNvSpPr/>
          <p:nvPr/>
        </p:nvSpPr>
        <p:spPr>
          <a:xfrm>
            <a:off x="3477331" y="389057"/>
            <a:ext cx="8395598" cy="1893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Ct, Security Ct, Carrier Ct, and </a:t>
            </a:r>
            <a:r>
              <a:rPr lang="en-US" sz="240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Cancelled are the type of cancellations. From the below bar graph, we can see which carrier has the greatest number of cancellations and which type of cancellations.</a:t>
            </a:r>
          </a:p>
        </p:txBody>
      </p:sp>
      <p:pic>
        <p:nvPicPr>
          <p:cNvPr id="5" name="Picture 4" descr="image">
            <a:extLst>
              <a:ext uri="{FF2B5EF4-FFF2-40B4-BE49-F238E27FC236}">
                <a16:creationId xmlns:a16="http://schemas.microsoft.com/office/drawing/2014/main" id="{F9630727-4838-9DEC-E1CB-FE546D65F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0" t="16600" b="14370"/>
          <a:stretch/>
        </p:blipFill>
        <p:spPr bwMode="auto">
          <a:xfrm>
            <a:off x="3534494" y="2284849"/>
            <a:ext cx="8295999" cy="38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2609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F304E"/>
      </a:accent1>
      <a:accent2>
        <a:srgbClr val="D5DEEE"/>
      </a:accent2>
      <a:accent3>
        <a:srgbClr val="839DCC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8D3D481210241894C8339B4BA2A15" ma:contentTypeVersion="5" ma:contentTypeDescription="Create a new document." ma:contentTypeScope="" ma:versionID="cac149e7f65bb9ae50e8484bff0e3216">
  <xsd:schema xmlns:xsd="http://www.w3.org/2001/XMLSchema" xmlns:xs="http://www.w3.org/2001/XMLSchema" xmlns:p="http://schemas.microsoft.com/office/2006/metadata/properties" xmlns:ns2="b82b82d3-45bf-46f5-a0b2-16b08af954cc" xmlns:ns3="859c8c69-e577-486f-b0b5-5ac9d3c0023f" targetNamespace="http://schemas.microsoft.com/office/2006/metadata/properties" ma:root="true" ma:fieldsID="00d4ccd74a76ccc6b9e951686f06bccf" ns2:_="" ns3:_="">
    <xsd:import namespace="b82b82d3-45bf-46f5-a0b2-16b08af954cc"/>
    <xsd:import namespace="859c8c69-e577-486f-b0b5-5ac9d3c002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2b82d3-45bf-46f5-a0b2-16b08af95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9c8c69-e577-486f-b0b5-5ac9d3c002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59c8c69-e577-486f-b0b5-5ac9d3c0023f">
      <UserInfo>
        <DisplayName>Syeda, Tamanna Fatima</DisplayName>
        <AccountId>16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F7EDC7E-4074-4528-B8E9-668B3EB24918}"/>
</file>

<file path=customXml/itemProps2.xml><?xml version="1.0" encoding="utf-8"?>
<ds:datastoreItem xmlns:ds="http://schemas.openxmlformats.org/officeDocument/2006/customXml" ds:itemID="{7246B5E5-4275-4F2C-A40D-81E10429AD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3B38E0-4E40-490E-885A-A6E05582CF6E}">
  <ds:schemaRefs>
    <ds:schemaRef ds:uri="859c8c69-e577-486f-b0b5-5ac9d3c0023f"/>
    <ds:schemaRef ds:uri="b82b82d3-45bf-46f5-a0b2-16b08af954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Frame</vt:lpstr>
      <vt:lpstr>Industry: Aviation | Airline </vt:lpstr>
      <vt:lpstr>Ethics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Industry: Aviation | Airline   Use Case: Predict the likelihood of flight cancellations or delays.</dc:title>
  <dc:creator>Calderas, Claudia</dc:creator>
  <cp:revision>31</cp:revision>
  <dcterms:created xsi:type="dcterms:W3CDTF">2023-04-21T01:46:33Z</dcterms:created>
  <dcterms:modified xsi:type="dcterms:W3CDTF">2023-04-27T05:25:02Z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0x0101007B38D3D481210241894C8339B4BA2A15</vt:lpwstr>
  </property>
</Properties>
</file>