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8F_B6A510D1.xml" ContentType="application/vnd.ms-powerpoint.comments+xml"/>
  <Override PartName="/ppt/notesSlides/notesSlide4.xml" ContentType="application/vnd.openxmlformats-officedocument.presentationml.notesSlide+xml"/>
  <Override PartName="/ppt/comments/modernComment_191_6161E8F8.xml" ContentType="application/vnd.ms-powerpoint.comments+xml"/>
  <Override PartName="/ppt/notesSlides/notesSlide5.xml" ContentType="application/vnd.openxmlformats-officedocument.presentationml.notesSlide+xml"/>
  <Override PartName="/ppt/comments/modernComment_190_EB9881F5.xml" ContentType="application/vnd.ms-powerpoint.comments+xml"/>
  <Override PartName="/ppt/notesSlides/notesSlide6.xml" ContentType="application/vnd.openxmlformats-officedocument.presentationml.notesSlide+xml"/>
  <Override PartName="/ppt/comments/modernComment_192_1352C25A.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9" r:id="rId5"/>
  </p:sldMasterIdLst>
  <p:notesMasterIdLst>
    <p:notesMasterId r:id="rId14"/>
  </p:notesMasterIdLst>
  <p:handoutMasterIdLst>
    <p:handoutMasterId r:id="rId15"/>
  </p:handoutMasterIdLst>
  <p:sldIdLst>
    <p:sldId id="291" r:id="rId6"/>
    <p:sldId id="398" r:id="rId7"/>
    <p:sldId id="399" r:id="rId8"/>
    <p:sldId id="401" r:id="rId9"/>
    <p:sldId id="400" r:id="rId10"/>
    <p:sldId id="402" r:id="rId11"/>
    <p:sldId id="397" r:id="rId12"/>
    <p:sldId id="290" r:id="rId13"/>
  </p:sldIdLst>
  <p:sldSz cx="9144000" cy="5143500" type="screen16x9"/>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fo Clasification" id="{8D5A3035-C81B-4E91-960A-4E5B16B21790}">
          <p14:sldIdLst>
            <p14:sldId id="291"/>
            <p14:sldId id="398"/>
            <p14:sldId id="399"/>
            <p14:sldId id="401"/>
            <p14:sldId id="400"/>
            <p14:sldId id="402"/>
            <p14:sldId id="397"/>
            <p14:sldId id="2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pos="359">
          <p15:clr>
            <a:srgbClr val="A4A3A4"/>
          </p15:clr>
        </p15:guide>
        <p15:guide id="4" pos="5401">
          <p15:clr>
            <a:srgbClr val="A4A3A4"/>
          </p15:clr>
        </p15:guide>
        <p15:guide id="5" pos="179">
          <p15:clr>
            <a:srgbClr val="A4A3A4"/>
          </p15:clr>
        </p15:guide>
        <p15:guide id="6" pos="55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0E1ADD-5A94-40AC-E2EA-DF9B1C835663}" name="Hasika Chitloor" initials="HC" userId="S::Chitloor.Hasika@thorogood.com::4e515c06-5685-401e-8640-823e4ed17205" providerId="AD"/>
  <p188:author id="{2362FDF2-AD96-58CE-A57A-8B3EC7F555BB}" name="Parv Modi" initials="PM" userId="S::Parv.Modi@thorogood.com::8f79d3d6-fcd6-4e41-8cb1-e81d3ba61a77" providerId="AD"/>
  <p188:author id="{91DD11FA-75E2-498B-0BD7-5F03F56CC8CB}" name="Aarthe Radhakrishnan" initials="AR" userId="S::Aarthe.Radhakrishnan@thorogood.com::83fd386b-ba7a-4edb-904a-927b52ba70e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z McCreesh" initials="LM" lastIdx="8" clrIdx="0">
    <p:extLst>
      <p:ext uri="{19B8F6BF-5375-455C-9EA6-DF929625EA0E}">
        <p15:presenceInfo xmlns:p15="http://schemas.microsoft.com/office/powerpoint/2012/main" userId="S::liz.mccreesh@thorogood.com::4e36859f-3fef-4cb7-99ac-38ab08e86920" providerId="AD"/>
      </p:ext>
    </p:extLst>
  </p:cmAuthor>
  <p:cmAuthor id="2" name="Robbie Shaw" initials="RS" lastIdx="1" clrIdx="1">
    <p:extLst>
      <p:ext uri="{19B8F6BF-5375-455C-9EA6-DF929625EA0E}">
        <p15:presenceInfo xmlns:p15="http://schemas.microsoft.com/office/powerpoint/2012/main" userId="S::Robbie.Shaw@thorogood.com::acb5cf79-f031-40e2-bc32-c0dad37c8cc4" providerId="AD"/>
      </p:ext>
    </p:extLst>
  </p:cmAuthor>
  <p:cmAuthor id="3" name="Jai Pradhan" initials="JP" lastIdx="2" clrIdx="2">
    <p:extLst>
      <p:ext uri="{19B8F6BF-5375-455C-9EA6-DF929625EA0E}">
        <p15:presenceInfo xmlns:p15="http://schemas.microsoft.com/office/powerpoint/2012/main" userId="S::Jai.Pradhan@thorogood.com::47034a28-f315-4511-9c36-becdad4d2f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7"/>
    <a:srgbClr val="007377"/>
    <a:srgbClr val="515046"/>
    <a:srgbClr val="73736B"/>
    <a:srgbClr val="919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9C809-7A81-493C-9157-7FB0B8594700}" v="1" dt="2024-06-27T13:16:50.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4" y="67"/>
      </p:cViewPr>
      <p:guideLst>
        <p:guide orient="horz" pos="1620"/>
        <p:guide pos="2880"/>
        <p:guide pos="359"/>
        <p:guide pos="5401"/>
        <p:guide pos="179"/>
        <p:guide pos="55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8/10/relationships/authors" Target="authors.xml"/></Relationships>
</file>

<file path=ppt/comments/modernComment_18F_B6A510D1.xml><?xml version="1.0" encoding="utf-8"?>
<p188:cmLst xmlns:a="http://schemas.openxmlformats.org/drawingml/2006/main" xmlns:r="http://schemas.openxmlformats.org/officeDocument/2006/relationships" xmlns:p188="http://schemas.microsoft.com/office/powerpoint/2018/8/main">
  <p188:cm id="{45E3C303-F85B-4AE6-97C2-269BF4097221}" authorId="{91DD11FA-75E2-498B-0BD7-5F03F56CC8CB}" status="resolved" created="2024-04-30T05:59:08.823" complete="100000">
    <ac:txMkLst xmlns:ac="http://schemas.microsoft.com/office/drawing/2013/main/command">
      <pc:docMk xmlns:pc="http://schemas.microsoft.com/office/powerpoint/2013/main/command"/>
      <pc:sldMk xmlns:pc="http://schemas.microsoft.com/office/powerpoint/2013/main/command" cId="3064271057" sldId="399"/>
      <ac:spMk id="7" creationId="{AD640CDF-FBFE-A2C3-B52B-C8660AFAD890}"/>
      <ac:txMk cp="236" len="65">
        <ac:context len="373" hash="934637770"/>
      </ac:txMk>
    </ac:txMkLst>
    <p188:pos x="8486126" y="827886"/>
    <p188:replyLst>
      <p188:reply id="{06734B43-A790-45E9-8CFE-31098A6721F4}" authorId="{2362FDF2-AD96-58CE-A57A-8B3EC7F555BB}" created="2024-04-30T06:07:52.440">
        <p188:txBody>
          <a:bodyPr/>
          <a:lstStyle/>
          <a:p>
            <a:r>
              <a:rPr lang="en-US"/>
              <a:t>Some names should be enough</a:t>
            </a:r>
          </a:p>
        </p188:txBody>
      </p188:reply>
    </p188:replyLst>
    <p188:txBody>
      <a:bodyPr/>
      <a:lstStyle/>
      <a:p>
        <a:r>
          <a:rPr lang="en-US"/>
          <a:t>[@Parv Modi] , are names of the customers enough or do we want to elaborate on this?</a:t>
        </a:r>
      </a:p>
    </p188:txBody>
  </p188:cm>
  <p188:cm id="{11A998E0-0819-4BAC-B027-6CDE734A5939}" authorId="{130E1ADD-5A94-40AC-E2EA-DF9B1C835663}" created="2024-06-27T13:09:07.727">
    <ac:txMkLst xmlns:ac="http://schemas.microsoft.com/office/drawing/2013/main/command">
      <pc:docMk xmlns:pc="http://schemas.microsoft.com/office/powerpoint/2013/main/command"/>
      <pc:sldMk xmlns:pc="http://schemas.microsoft.com/office/powerpoint/2013/main/command" cId="3064271057" sldId="399"/>
      <ac:spMk id="7" creationId="{AD640CDF-FBFE-A2C3-B52B-C8660AFAD890}"/>
      <ac:txMk cp="197" len="8">
        <ac:context len="373" hash="934637770"/>
      </ac:txMk>
    </ac:txMkLst>
    <p188:pos x="874077" y="826229"/>
    <p188:txBody>
      <a:bodyPr/>
      <a:lstStyle/>
      <a:p>
        <a:r>
          <a:rPr lang="en-US"/>
          <a:t>Change Customer to Account. Need to follow through with tech spec and data files</a:t>
        </a:r>
      </a:p>
    </p188:txBody>
  </p188:cm>
</p188:cmLst>
</file>

<file path=ppt/comments/modernComment_190_EB9881F5.xml><?xml version="1.0" encoding="utf-8"?>
<p188:cmLst xmlns:a="http://schemas.openxmlformats.org/drawingml/2006/main" xmlns:r="http://schemas.openxmlformats.org/officeDocument/2006/relationships" xmlns:p188="http://schemas.microsoft.com/office/powerpoint/2018/8/main">
  <p188:cm id="{453C5450-60B8-48EE-94EF-0EDF04F5A6EB}" authorId="{2362FDF2-AD96-58CE-A57A-8B3EC7F555BB}" status="resolved" created="2024-04-25T06:55:25.469" complete="100000">
    <ac:txMkLst xmlns:ac="http://schemas.microsoft.com/office/drawing/2013/main/command">
      <pc:docMk xmlns:pc="http://schemas.microsoft.com/office/powerpoint/2013/main/command"/>
      <pc:sldMk xmlns:pc="http://schemas.microsoft.com/office/powerpoint/2013/main/command" cId="3952640501" sldId="400"/>
      <ac:spMk id="14" creationId="{28B17611-15A3-F732-8CC8-8C8237D67667}"/>
      <ac:txMk cp="0" len="32">
        <ac:context len="543" hash="4087741098"/>
      </ac:txMk>
    </ac:txMkLst>
    <p188:pos x="2616241" y="217691"/>
    <p188:txBody>
      <a:bodyPr/>
      <a:lstStyle/>
      <a:p>
        <a:r>
          <a:rPr lang="en-US"/>
          <a:t>What does our Marketing team do ? We need it to be a little less generic since we're sharing about our particular team.</a:t>
        </a:r>
      </a:p>
    </p188:txBody>
  </p188:cm>
</p188:cmLst>
</file>

<file path=ppt/comments/modernComment_191_6161E8F8.xml><?xml version="1.0" encoding="utf-8"?>
<p188:cmLst xmlns:a="http://schemas.openxmlformats.org/drawingml/2006/main" xmlns:r="http://schemas.openxmlformats.org/officeDocument/2006/relationships" xmlns:p188="http://schemas.microsoft.com/office/powerpoint/2018/8/main">
  <p188:cm id="{44E108CC-7692-4937-99F2-014143F33BC0}" authorId="{2362FDF2-AD96-58CE-A57A-8B3EC7F555BB}" status="resolved" created="2024-04-25T06:33:06.527" complete="100000">
    <ac:txMkLst xmlns:ac="http://schemas.microsoft.com/office/drawing/2013/main/command">
      <pc:docMk xmlns:pc="http://schemas.microsoft.com/office/powerpoint/2013/main/command"/>
      <pc:sldMk xmlns:pc="http://schemas.microsoft.com/office/powerpoint/2013/main/command" cId="1633806584" sldId="401"/>
      <ac:spMk id="9" creationId="{31590142-7DBF-D99D-F694-29F4C6052AAC}"/>
      <ac:txMk cp="0" len="30">
        <ac:context len="795" hash="1269479093"/>
      </ac:txMk>
    </ac:txMkLst>
    <p188:pos x="2387641" y="217691"/>
    <p188:txBody>
      <a:bodyPr/>
      <a:lstStyle/>
      <a:p>
        <a:r>
          <a:rPr lang="en-US"/>
          <a:t>What does our Finance team do ? We need it to be a little less generic since we're sharing about our particular team.</a:t>
        </a:r>
      </a:p>
    </p188:txBody>
  </p188:cm>
  <p188:cm id="{9898BCB7-A047-4CCD-B16E-FB9BE8F63F37}" authorId="{2362FDF2-AD96-58CE-A57A-8B3EC7F555BB}" status="resolved" created="2024-04-25T06:44:09.374" complete="100000">
    <ac:txMkLst xmlns:ac="http://schemas.microsoft.com/office/drawing/2013/main/command">
      <pc:docMk xmlns:pc="http://schemas.microsoft.com/office/powerpoint/2013/main/command"/>
      <pc:sldMk xmlns:pc="http://schemas.microsoft.com/office/powerpoint/2013/main/command" cId="1633806584" sldId="401"/>
      <ac:spMk id="9" creationId="{31590142-7DBF-D99D-F694-29F4C6052AAC}"/>
      <ac:txMk cp="316">
        <ac:context len="795" hash="1269479093"/>
      </ac:txMk>
    </ac:txMkLst>
    <p188:pos x="8531266" y="989216"/>
    <p188:txBody>
      <a:bodyPr/>
      <a:lstStyle/>
      <a:p>
        <a:r>
          <a:rPr lang="en-US"/>
          <a:t>I don’t think we should be adding this in since we don't have these KPIs.</a:t>
        </a:r>
      </a:p>
    </p188:txBody>
  </p188:cm>
  <p188:cm id="{3C0914DC-405F-475B-A45C-C942C590FD1B}" authorId="{2362FDF2-AD96-58CE-A57A-8B3EC7F555BB}" status="resolved" created="2024-04-25T06:53:11.647" complete="100000">
    <ac:txMkLst xmlns:ac="http://schemas.microsoft.com/office/drawing/2013/main/command">
      <pc:docMk xmlns:pc="http://schemas.microsoft.com/office/powerpoint/2013/main/command"/>
      <pc:sldMk xmlns:pc="http://schemas.microsoft.com/office/powerpoint/2013/main/command" cId="1633806584" sldId="401"/>
      <ac:spMk id="9" creationId="{31590142-7DBF-D99D-F694-29F4C6052AAC}"/>
      <ac:txMk cp="794">
        <ac:context len="795" hash="1269479093"/>
      </ac:txMk>
    </ac:txMkLst>
    <p188:pos x="4902241" y="3075191"/>
    <p188:txBody>
      <a:bodyPr/>
      <a:lstStyle/>
      <a:p>
        <a:r>
          <a:rPr lang="en-US"/>
          <a:t>Lets rename this as Requirements and lets not give the type of chart so that they can choose on their own. Can this be done across all pages</a:t>
        </a:r>
      </a:p>
    </p188:txBody>
  </p188:cm>
</p188:cmLst>
</file>

<file path=ppt/comments/modernComment_192_1352C25A.xml><?xml version="1.0" encoding="utf-8"?>
<p188:cmLst xmlns:a="http://schemas.openxmlformats.org/drawingml/2006/main" xmlns:r="http://schemas.openxmlformats.org/officeDocument/2006/relationships" xmlns:p188="http://schemas.microsoft.com/office/powerpoint/2018/8/main">
  <p188:cm id="{3941B6EA-435F-439F-A36E-CA306F60BE8F}" authorId="{2362FDF2-AD96-58CE-A57A-8B3EC7F555BB}" status="resolved" created="2024-04-25T06:55:54.993" complete="100000">
    <ac:txMkLst xmlns:ac="http://schemas.microsoft.com/office/drawing/2013/main/command">
      <pc:docMk xmlns:pc="http://schemas.microsoft.com/office/powerpoint/2013/main/command"/>
      <pc:sldMk xmlns:pc="http://schemas.microsoft.com/office/powerpoint/2013/main/command" cId="324190810" sldId="402"/>
      <ac:spMk id="10" creationId="{965AB173-0FC2-2739-D00D-05B8F1FA381D}"/>
      <ac:txMk cp="0" len="32">
        <ac:context len="825" hash="1089466841"/>
      </ac:txMk>
    </ac:txMkLst>
    <p188:pos x="2637672" y="217691"/>
    <p188:txBody>
      <a:bodyPr/>
      <a:lstStyle/>
      <a:p>
        <a:r>
          <a:rPr lang="en-US"/>
          <a:t>What does our  Analytics team do ? We need it to be a little less generic since we're sharing about our particular team.</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E774A1D-C4B9-450A-831B-C82A3B03FC85}" type="datetimeFigureOut">
              <a:rPr lang="en-GB" smtClean="0"/>
              <a:t>02/07/2024</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B204C30-7E16-4C02-ADA4-9EF0F39B179B}" type="slidenum">
              <a:rPr lang="en-GB" smtClean="0"/>
              <a:t>‹#›</a:t>
            </a:fld>
            <a:endParaRPr lang="en-GB"/>
          </a:p>
        </p:txBody>
      </p:sp>
    </p:spTree>
    <p:extLst>
      <p:ext uri="{BB962C8B-B14F-4D97-AF65-F5344CB8AC3E}">
        <p14:creationId xmlns:p14="http://schemas.microsoft.com/office/powerpoint/2010/main" val="3359471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52A075D-0AD1-44D1-91BA-CE7DE5DA43AB}" type="datetimeFigureOut">
              <a:rPr lang="en-GB" smtClean="0"/>
              <a:t>02/07/2024</a:t>
            </a:fld>
            <a:endParaRPr lang="en-GB"/>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B1D7086-57A9-4343-A383-0A9EA4C6C785}" type="slidenum">
              <a:rPr lang="en-GB" smtClean="0"/>
              <a:t>‹#›</a:t>
            </a:fld>
            <a:endParaRPr lang="en-GB"/>
          </a:p>
        </p:txBody>
      </p:sp>
    </p:spTree>
    <p:extLst>
      <p:ext uri="{BB962C8B-B14F-4D97-AF65-F5344CB8AC3E}">
        <p14:creationId xmlns:p14="http://schemas.microsoft.com/office/powerpoint/2010/main" val="153163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B1D7086-57A9-4343-A383-0A9EA4C6C785}" type="slidenum">
              <a:rPr lang="en-GB" smtClean="0"/>
              <a:t>1</a:t>
            </a:fld>
            <a:endParaRPr lang="en-GB"/>
          </a:p>
        </p:txBody>
      </p:sp>
    </p:spTree>
    <p:extLst>
      <p:ext uri="{BB962C8B-B14F-4D97-AF65-F5344CB8AC3E}">
        <p14:creationId xmlns:p14="http://schemas.microsoft.com/office/powerpoint/2010/main" val="392725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Tenorite" panose="00000500000000000000" pitchFamily="2" charset="0"/>
                <a:cs typeface="Calibri" panose="020F0502020204030204" pitchFamily="34" charset="0"/>
              </a:rPr>
              <a:t>Sample questions for business: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Tenorite" panose="00000500000000000000" pitchFamily="2" charset="0"/>
                <a:cs typeface="Calibri" panose="020F0502020204030204" pitchFamily="34" charset="0"/>
              </a:rPr>
              <a:t>W</a:t>
            </a:r>
            <a:r>
              <a:rPr lang="en-GB" sz="1200" i="1" dirty="0">
                <a:solidFill>
                  <a:schemeClr val="tx2"/>
                </a:solidFill>
                <a:latin typeface="Tenorite" panose="00000500000000000000" pitchFamily="2" charset="0"/>
                <a:cs typeface="Calibri" panose="020F0502020204030204" pitchFamily="34" charset="0"/>
              </a:rPr>
              <a:t>hat are my monthly sales volume? What are my last year total sales volume?</a:t>
            </a:r>
            <a:r>
              <a:rPr lang="en-GB" sz="1200" dirty="0">
                <a:solidFill>
                  <a:schemeClr val="tx2"/>
                </a:solidFill>
                <a:latin typeface="Tenorite" panose="00000500000000000000" pitchFamily="2"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tx2"/>
                </a:solidFill>
                <a:latin typeface="Tenorite" panose="00000500000000000000" pitchFamily="2" charset="0"/>
                <a:cs typeface="Calibri" panose="020F0502020204030204" pitchFamily="34" charset="0"/>
              </a:rPr>
              <a:t>what is my year to date sales?</a:t>
            </a:r>
            <a:r>
              <a:rPr lang="en-GB" sz="1200" dirty="0">
                <a:solidFill>
                  <a:schemeClr val="tx2"/>
                </a:solidFill>
                <a:latin typeface="Tenorite" panose="00000500000000000000" pitchFamily="2" charset="0"/>
                <a:cs typeface="Calibri" panose="020F0502020204030204" pitchFamily="34" charset="0"/>
              </a:rPr>
              <a:t> </a:t>
            </a:r>
            <a:r>
              <a:rPr lang="en-GB" sz="1200" i="1" dirty="0">
                <a:solidFill>
                  <a:schemeClr val="tx2"/>
                </a:solidFill>
                <a:latin typeface="Tenorite" panose="00000500000000000000" pitchFamily="2" charset="0"/>
                <a:cs typeface="Calibri" panose="020F0502020204030204" pitchFamily="34" charset="0"/>
              </a:rPr>
              <a:t>Top 5 customers with highest % change in year to date sales volume versus last year.</a:t>
            </a:r>
            <a:r>
              <a:rPr lang="en-GB" sz="1200" dirty="0">
                <a:solidFill>
                  <a:schemeClr val="tx2"/>
                </a:solidFill>
                <a:latin typeface="Tenorite" panose="00000500000000000000" pitchFamily="2" charset="0"/>
                <a:cs typeface="Calibri" panose="020F0502020204030204" pitchFamily="34" charset="0"/>
              </a:rPr>
              <a:t> </a:t>
            </a:r>
          </a:p>
          <a:p>
            <a:endParaRPr lang="en-US" dirty="0"/>
          </a:p>
        </p:txBody>
      </p:sp>
      <p:sp>
        <p:nvSpPr>
          <p:cNvPr id="4" name="Slide Number Placeholder 3"/>
          <p:cNvSpPr>
            <a:spLocks noGrp="1"/>
          </p:cNvSpPr>
          <p:nvPr>
            <p:ph type="sldNum" sz="quarter" idx="10"/>
          </p:nvPr>
        </p:nvSpPr>
        <p:spPr/>
        <p:txBody>
          <a:bodyPr/>
          <a:lstStyle/>
          <a:p>
            <a:fld id="{288CB158-8545-436F-88E5-FF806E237292}" type="slidenum">
              <a:rPr lang="en-US" smtClean="0"/>
              <a:t>2</a:t>
            </a:fld>
            <a:endParaRPr lang="en-US"/>
          </a:p>
        </p:txBody>
      </p:sp>
    </p:spTree>
    <p:extLst>
      <p:ext uri="{BB962C8B-B14F-4D97-AF65-F5344CB8AC3E}">
        <p14:creationId xmlns:p14="http://schemas.microsoft.com/office/powerpoint/2010/main" val="182147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1D7086-57A9-4343-A383-0A9EA4C6C785}" type="slidenum">
              <a:rPr lang="en-GB" smtClean="0"/>
              <a:t>3</a:t>
            </a:fld>
            <a:endParaRPr lang="en-GB"/>
          </a:p>
        </p:txBody>
      </p:sp>
    </p:spTree>
    <p:extLst>
      <p:ext uri="{BB962C8B-B14F-4D97-AF65-F5344CB8AC3E}">
        <p14:creationId xmlns:p14="http://schemas.microsoft.com/office/powerpoint/2010/main" val="222103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example reports and ask the candidates what insights they will get from each visual/report and explain</a:t>
            </a:r>
          </a:p>
          <a:p>
            <a:pPr>
              <a:buClr>
                <a:schemeClr val="accent1"/>
              </a:buClr>
            </a:pPr>
            <a:r>
              <a:rPr lang="en-US" sz="1600" b="1" dirty="0">
                <a:solidFill>
                  <a:srgbClr val="007B85"/>
                </a:solidFill>
                <a:latin typeface="Tenorite" panose="00000500000000000000" pitchFamily="2" charset="0"/>
              </a:rPr>
              <a:t>Requirements </a:t>
            </a:r>
          </a:p>
          <a:p>
            <a:pPr marL="742950" lvl="1" indent="-285750">
              <a:buClr>
                <a:schemeClr val="accent1"/>
              </a:buClr>
              <a:buFont typeface="Arial" panose="020B0604020202020204" pitchFamily="34" charset="0"/>
              <a:buChar char="•"/>
            </a:pPr>
            <a:r>
              <a:rPr lang="en-US" sz="1400" dirty="0">
                <a:latin typeface="Tenorite" panose="00000500000000000000" pitchFamily="2" charset="0"/>
              </a:rPr>
              <a:t>Show Top N customers with their total invoice amount</a:t>
            </a:r>
          </a:p>
          <a:p>
            <a:pPr marL="742950" lvl="1" indent="-285750">
              <a:buClr>
                <a:schemeClr val="accent1"/>
              </a:buClr>
              <a:buFont typeface="Arial" panose="020B0604020202020204" pitchFamily="34" charset="0"/>
              <a:buChar char="•"/>
            </a:pPr>
            <a:r>
              <a:rPr lang="en-US" sz="1400" b="0" i="0" dirty="0">
                <a:solidFill>
                  <a:srgbClr val="0D0D0D"/>
                </a:solidFill>
                <a:effectLst/>
                <a:highlight>
                  <a:srgbClr val="FFFFFF"/>
                </a:highlight>
                <a:latin typeface="Tenorite" panose="00000500000000000000" pitchFamily="2" charset="0"/>
              </a:rPr>
              <a:t>Show sales revenue trends over time, broken down by product category</a:t>
            </a:r>
            <a:endParaRPr lang="en-US" sz="1400" dirty="0">
              <a:latin typeface="Tenorite"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4B1D7086-57A9-4343-A383-0A9EA4C6C785}" type="slidenum">
              <a:rPr lang="en-GB" smtClean="0"/>
              <a:t>4</a:t>
            </a:fld>
            <a:endParaRPr lang="en-GB"/>
          </a:p>
        </p:txBody>
      </p:sp>
    </p:spTree>
    <p:extLst>
      <p:ext uri="{BB962C8B-B14F-4D97-AF65-F5344CB8AC3E}">
        <p14:creationId xmlns:p14="http://schemas.microsoft.com/office/powerpoint/2010/main" val="3761829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example reports and ask the candidates what insights they will get from each visual/report and explain</a:t>
            </a:r>
          </a:p>
          <a:p>
            <a:endParaRPr lang="en-US" dirty="0"/>
          </a:p>
          <a:p>
            <a:pPr>
              <a:buClr>
                <a:schemeClr val="accent1"/>
              </a:buClr>
            </a:pPr>
            <a:endParaRPr lang="en-US" sz="1600" b="1" dirty="0">
              <a:solidFill>
                <a:srgbClr val="007B85"/>
              </a:solidFill>
              <a:latin typeface="Tenorite" panose="00000500000000000000" pitchFamily="2" charset="0"/>
            </a:endParaRPr>
          </a:p>
          <a:p>
            <a:pPr>
              <a:buClr>
                <a:schemeClr val="accent1"/>
              </a:buClr>
            </a:pPr>
            <a:r>
              <a:rPr lang="en-US" sz="1600" b="1" dirty="0">
                <a:solidFill>
                  <a:srgbClr val="007B85"/>
                </a:solidFill>
                <a:latin typeface="Tenorite" panose="00000500000000000000" pitchFamily="2" charset="0"/>
              </a:rPr>
              <a:t>Requirements</a:t>
            </a:r>
          </a:p>
          <a:p>
            <a:pPr marL="742950" lvl="1" indent="-285750">
              <a:buClr>
                <a:schemeClr val="accent1"/>
              </a:buClr>
              <a:buFont typeface="Arial" panose="020B0604020202020204" pitchFamily="34" charset="0"/>
              <a:buChar char="•"/>
            </a:pPr>
            <a:r>
              <a:rPr lang="en-US" sz="1400" dirty="0">
                <a:latin typeface="Tenorite" panose="00000500000000000000" pitchFamily="2" charset="0"/>
              </a:rPr>
              <a:t>Average price vs price-range attribute and quantity sold </a:t>
            </a:r>
          </a:p>
          <a:p>
            <a:pPr marL="742950" lvl="1" indent="-285750">
              <a:buClr>
                <a:schemeClr val="accent1"/>
              </a:buClr>
              <a:buFont typeface="Arial" panose="020B0604020202020204" pitchFamily="34" charset="0"/>
              <a:buChar char="•"/>
            </a:pPr>
            <a:r>
              <a:rPr lang="en-US" sz="1400" dirty="0">
                <a:latin typeface="Tenorite" panose="00000500000000000000" pitchFamily="2" charset="0"/>
              </a:rPr>
              <a:t>Show the percentage or customers retained/churned over different time periods.</a:t>
            </a:r>
          </a:p>
          <a:p>
            <a:endParaRPr lang="en-US" dirty="0"/>
          </a:p>
        </p:txBody>
      </p:sp>
      <p:sp>
        <p:nvSpPr>
          <p:cNvPr id="4" name="Slide Number Placeholder 3"/>
          <p:cNvSpPr>
            <a:spLocks noGrp="1"/>
          </p:cNvSpPr>
          <p:nvPr>
            <p:ph type="sldNum" sz="quarter" idx="5"/>
          </p:nvPr>
        </p:nvSpPr>
        <p:spPr/>
        <p:txBody>
          <a:bodyPr/>
          <a:lstStyle/>
          <a:p>
            <a:fld id="{4B1D7086-57A9-4343-A383-0A9EA4C6C785}" type="slidenum">
              <a:rPr lang="en-GB" smtClean="0"/>
              <a:t>5</a:t>
            </a:fld>
            <a:endParaRPr lang="en-GB"/>
          </a:p>
        </p:txBody>
      </p:sp>
    </p:spTree>
    <p:extLst>
      <p:ext uri="{BB962C8B-B14F-4D97-AF65-F5344CB8AC3E}">
        <p14:creationId xmlns:p14="http://schemas.microsoft.com/office/powerpoint/2010/main" val="9723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example reports and ask the candidates what insights they will get from each visual/report and explain</a:t>
            </a:r>
          </a:p>
          <a:p>
            <a:pPr>
              <a:buClr>
                <a:schemeClr val="accent1"/>
              </a:buClr>
            </a:pPr>
            <a:r>
              <a:rPr lang="en-US" sz="1600" b="1" dirty="0">
                <a:solidFill>
                  <a:srgbClr val="007B85"/>
                </a:solidFill>
                <a:latin typeface="Tenorite" panose="00000500000000000000" pitchFamily="2" charset="0"/>
              </a:rPr>
              <a:t>Requirements </a:t>
            </a:r>
          </a:p>
          <a:p>
            <a:pPr marL="742950" lvl="1" indent="-285750">
              <a:buClr>
                <a:schemeClr val="accent1"/>
              </a:buClr>
              <a:buFont typeface="Arial" panose="020B0604020202020204" pitchFamily="34" charset="0"/>
              <a:buChar char="•"/>
            </a:pPr>
            <a:r>
              <a:rPr lang="en-US" sz="1400" b="0" i="0" dirty="0">
                <a:solidFill>
                  <a:srgbClr val="0D0D0D"/>
                </a:solidFill>
                <a:effectLst/>
                <a:highlight>
                  <a:srgbClr val="FFFFFF"/>
                </a:highlight>
                <a:latin typeface="Tenorite" panose="00000500000000000000" pitchFamily="2" charset="0"/>
              </a:rPr>
              <a:t>Display historical sales data alongside forecasted sales for future periods. </a:t>
            </a:r>
          </a:p>
          <a:p>
            <a:pPr marL="742950" lvl="1" indent="-285750">
              <a:buClr>
                <a:schemeClr val="accent1"/>
              </a:buClr>
              <a:buFont typeface="Arial" panose="020B0604020202020204" pitchFamily="34" charset="0"/>
              <a:buChar char="•"/>
            </a:pPr>
            <a:r>
              <a:rPr lang="en-US" sz="1400" dirty="0">
                <a:solidFill>
                  <a:srgbClr val="0D0D0D"/>
                </a:solidFill>
                <a:highlight>
                  <a:srgbClr val="FFFFFF"/>
                </a:highlight>
                <a:latin typeface="Tenorite" panose="00000500000000000000" pitchFamily="2" charset="0"/>
              </a:rPr>
              <a:t>S</a:t>
            </a:r>
            <a:r>
              <a:rPr lang="en-US" sz="1400" b="0" i="0" dirty="0">
                <a:solidFill>
                  <a:srgbClr val="0D0D0D"/>
                </a:solidFill>
                <a:effectLst/>
                <a:highlight>
                  <a:srgbClr val="FFFFFF"/>
                </a:highlight>
                <a:latin typeface="Tenorite" panose="00000500000000000000" pitchFamily="2" charset="0"/>
              </a:rPr>
              <a:t>ales trends for different product categories or subcategories over time. </a:t>
            </a:r>
            <a:endParaRPr lang="en-US" sz="1400" dirty="0">
              <a:solidFill>
                <a:srgbClr val="0D0D0D"/>
              </a:solidFill>
              <a:highlight>
                <a:srgbClr val="FFFFFF"/>
              </a:highlight>
              <a:latin typeface="Tenorite"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4B1D7086-57A9-4343-A383-0A9EA4C6C785}" type="slidenum">
              <a:rPr lang="en-GB" smtClean="0"/>
              <a:t>6</a:t>
            </a:fld>
            <a:endParaRPr lang="en-GB"/>
          </a:p>
        </p:txBody>
      </p:sp>
    </p:spTree>
    <p:extLst>
      <p:ext uri="{BB962C8B-B14F-4D97-AF65-F5344CB8AC3E}">
        <p14:creationId xmlns:p14="http://schemas.microsoft.com/office/powerpoint/2010/main" val="2662104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ank Mess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solidFill>
              </a:defRPr>
            </a:lvl1pPr>
          </a:lstStyle>
          <a:p>
            <a:endParaRPr lang="fr-FR"/>
          </a:p>
        </p:txBody>
      </p:sp>
      <p:sp>
        <p:nvSpPr>
          <p:cNvPr id="3" name="Footer Placeholder 2"/>
          <p:cNvSpPr>
            <a:spLocks noGrp="1"/>
          </p:cNvSpPr>
          <p:nvPr>
            <p:ph type="ftr" sz="quarter" idx="11"/>
          </p:nvPr>
        </p:nvSpPr>
        <p:spPr/>
        <p:txBody>
          <a:bodyPr/>
          <a:lstStyle>
            <a:lvl1pPr>
              <a:defRPr>
                <a:solidFill>
                  <a:schemeClr val="bg2"/>
                </a:solidFill>
              </a:defRPr>
            </a:lvl1pPr>
          </a:lstStyle>
          <a:p>
            <a:r>
              <a:rPr lang="fr-FR"/>
              <a:t>Information classification: INTERNAL ● CASE STUDY ●</a:t>
            </a:r>
          </a:p>
        </p:txBody>
      </p:sp>
      <p:sp>
        <p:nvSpPr>
          <p:cNvPr id="4" name="Slide Number Placeholder 3"/>
          <p:cNvSpPr>
            <a:spLocks noGrp="1"/>
          </p:cNvSpPr>
          <p:nvPr>
            <p:ph type="sldNum" sz="quarter" idx="12"/>
          </p:nvPr>
        </p:nvSpPr>
        <p:spPr/>
        <p:txBody>
          <a:bodyPr/>
          <a:lstStyle>
            <a:lvl1pPr>
              <a:defRPr>
                <a:solidFill>
                  <a:schemeClr val="bg2"/>
                </a:solidFill>
              </a:defRPr>
            </a:lvl1pPr>
          </a:lstStyle>
          <a:p>
            <a:fld id="{4384C016-1569-4C6E-99E8-D8E7AC87BABD}" type="slidenum">
              <a:rPr lang="fr-FR" smtClean="0"/>
              <a:pPr/>
              <a:t>‹#›</a:t>
            </a:fld>
            <a:endParaRPr lang="fr-F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5931" y="1416798"/>
            <a:ext cx="5672138" cy="1443038"/>
          </a:xfrm>
          <a:prstGeom prst="rect">
            <a:avLst/>
          </a:prstGeom>
        </p:spPr>
      </p:pic>
      <p:sp>
        <p:nvSpPr>
          <p:cNvPr id="7" name="Text Placeholder 7"/>
          <p:cNvSpPr>
            <a:spLocks noGrp="1"/>
          </p:cNvSpPr>
          <p:nvPr>
            <p:ph type="body" sz="quarter" idx="13"/>
          </p:nvPr>
        </p:nvSpPr>
        <p:spPr>
          <a:xfrm>
            <a:off x="6315075" y="1458908"/>
            <a:ext cx="1021556" cy="705648"/>
          </a:xfrm>
        </p:spPr>
        <p:txBody>
          <a:bodyPr/>
          <a:lstStyle>
            <a:lvl1pPr marL="0" indent="0">
              <a:spcBef>
                <a:spcPts val="0"/>
              </a:spcBef>
              <a:buNone/>
              <a:defRPr sz="115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00404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Thorogoo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5" y="3992862"/>
            <a:ext cx="4284718" cy="180000"/>
          </a:xfrm>
        </p:spPr>
        <p:txBody>
          <a:bodyPr/>
          <a:lstStyle>
            <a:lvl1pPr marL="0" indent="0">
              <a:lnSpc>
                <a:spcPts val="1125"/>
              </a:lnSpc>
              <a:spcBef>
                <a:spcPts val="0"/>
              </a:spcBef>
              <a:buNone/>
              <a:defRPr sz="1013" b="1">
                <a:solidFill>
                  <a:schemeClr val="accent6"/>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166" y="2979415"/>
            <a:ext cx="5186363" cy="595313"/>
          </a:xfrm>
          <a:prstGeom prst="rect">
            <a:avLst/>
          </a:prstGeom>
        </p:spPr>
      </p:pic>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92657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Page With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35061"/>
            <a:ext cx="3941422" cy="1131888"/>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3" y="2456884"/>
            <a:ext cx="3941421" cy="546914"/>
          </a:xfrm>
        </p:spPr>
        <p:txBody>
          <a:bodyPr anchor="t" anchorCtr="0"/>
          <a:lstStyle>
            <a:lvl1pPr marL="0" indent="0">
              <a:lnSpc>
                <a:spcPts val="1913"/>
              </a:lnSpc>
              <a:spcBef>
                <a:spcPts val="0"/>
              </a:spcBef>
              <a:buNone/>
              <a:defRPr sz="1688" b="0"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569913" y="3311184"/>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569912" y="3354389"/>
            <a:ext cx="3942000" cy="180000"/>
          </a:xfrm>
        </p:spPr>
        <p:txBody>
          <a:bodyPr/>
          <a:lstStyle>
            <a:lvl1pPr marL="0" indent="0">
              <a:buNone/>
              <a:defRPr sz="1125" b="1">
                <a:solidFill>
                  <a:schemeClr val="bg1"/>
                </a:solidFill>
              </a:defRPr>
            </a:lvl1pPr>
          </a:lstStyle>
          <a:p>
            <a:pPr lvl="0"/>
            <a:r>
              <a:rPr lang="en-US"/>
              <a:t>Click to edit Master text styles</a:t>
            </a:r>
          </a:p>
        </p:txBody>
      </p:sp>
      <p:sp>
        <p:nvSpPr>
          <p:cNvPr id="13" name="Text Placeholder 12"/>
          <p:cNvSpPr>
            <a:spLocks noGrp="1"/>
          </p:cNvSpPr>
          <p:nvPr>
            <p:ph type="body" sz="quarter" idx="11"/>
          </p:nvPr>
        </p:nvSpPr>
        <p:spPr>
          <a:xfrm>
            <a:off x="569912" y="3967954"/>
            <a:ext cx="2520000" cy="658022"/>
          </a:xfrm>
        </p:spPr>
        <p:txBody>
          <a:bodyPr/>
          <a:lstStyle>
            <a:lvl1pPr marL="0" indent="0">
              <a:lnSpc>
                <a:spcPts val="1245"/>
              </a:lnSpc>
              <a:spcBef>
                <a:spcPts val="0"/>
              </a:spcBef>
              <a:spcAft>
                <a:spcPts val="30"/>
              </a:spcAft>
              <a:buNone/>
              <a:defRPr sz="1125" b="1">
                <a:solidFill>
                  <a:schemeClr val="accent6"/>
                </a:solidFill>
              </a:defRPr>
            </a:lvl1pPr>
            <a:lvl2pPr marL="0" indent="0">
              <a:lnSpc>
                <a:spcPts val="1245"/>
              </a:lnSpc>
              <a:spcBef>
                <a:spcPts val="0"/>
              </a:spcBef>
              <a:buNone/>
              <a:defRPr sz="1125">
                <a:solidFill>
                  <a:schemeClr val="bg1"/>
                </a:solidFill>
              </a:defRPr>
            </a:lvl2pPr>
            <a:lvl3pPr marL="914400" indent="0">
              <a:lnSpc>
                <a:spcPts val="1238"/>
              </a:lnSpc>
              <a:spcBef>
                <a:spcPts val="0"/>
              </a:spcBef>
              <a:buNone/>
              <a:defRPr sz="1125"/>
            </a:lvl3pPr>
            <a:lvl4pPr marL="1371600" indent="0">
              <a:lnSpc>
                <a:spcPts val="1238"/>
              </a:lnSpc>
              <a:spcBef>
                <a:spcPts val="0"/>
              </a:spcBef>
              <a:buNone/>
              <a:defRPr sz="1125"/>
            </a:lvl4pPr>
            <a:lvl5pPr marL="1828800" indent="0">
              <a:lnSpc>
                <a:spcPts val="1238"/>
              </a:lnSpc>
              <a:spcBef>
                <a:spcPts val="0"/>
              </a:spcBef>
              <a:buNone/>
              <a:defRPr sz="1125"/>
            </a:lvl5pPr>
          </a:lstStyle>
          <a:p>
            <a:pPr lvl="0"/>
            <a:r>
              <a:rPr lang="en-US"/>
              <a:t>Click to edit Master text styles</a:t>
            </a:r>
          </a:p>
          <a:p>
            <a:pPr lvl="1"/>
            <a:r>
              <a:rPr lang="en-US"/>
              <a:t>Second level</a:t>
            </a:r>
          </a:p>
        </p:txBody>
      </p:sp>
      <p:sp>
        <p:nvSpPr>
          <p:cNvPr id="14" name="Text Placeholder 12"/>
          <p:cNvSpPr>
            <a:spLocks noGrp="1"/>
          </p:cNvSpPr>
          <p:nvPr>
            <p:ph type="body" sz="quarter" idx="12"/>
          </p:nvPr>
        </p:nvSpPr>
        <p:spPr>
          <a:xfrm>
            <a:off x="3289296" y="3967954"/>
            <a:ext cx="2520000" cy="658022"/>
          </a:xfrm>
        </p:spPr>
        <p:txBody>
          <a:bodyPr/>
          <a:lstStyle>
            <a:lvl1pPr marL="0" indent="0">
              <a:lnSpc>
                <a:spcPts val="1245"/>
              </a:lnSpc>
              <a:spcBef>
                <a:spcPts val="0"/>
              </a:spcBef>
              <a:spcAft>
                <a:spcPts val="30"/>
              </a:spcAft>
              <a:buNone/>
              <a:defRPr sz="1125" b="1">
                <a:solidFill>
                  <a:schemeClr val="accent6"/>
                </a:solidFill>
              </a:defRPr>
            </a:lvl1pPr>
            <a:lvl2pPr marL="0" indent="0">
              <a:lnSpc>
                <a:spcPts val="1245"/>
              </a:lnSpc>
              <a:spcBef>
                <a:spcPts val="0"/>
              </a:spcBef>
              <a:buNone/>
              <a:defRPr sz="1125">
                <a:solidFill>
                  <a:schemeClr val="bg1"/>
                </a:solidFill>
              </a:defRPr>
            </a:lvl2pPr>
            <a:lvl3pPr marL="914400" indent="0">
              <a:lnSpc>
                <a:spcPts val="1238"/>
              </a:lnSpc>
              <a:spcBef>
                <a:spcPts val="0"/>
              </a:spcBef>
              <a:buNone/>
              <a:defRPr sz="1125"/>
            </a:lvl3pPr>
            <a:lvl4pPr marL="1371600" indent="0">
              <a:lnSpc>
                <a:spcPts val="1238"/>
              </a:lnSpc>
              <a:spcBef>
                <a:spcPts val="0"/>
              </a:spcBef>
              <a:buNone/>
              <a:defRPr sz="1125"/>
            </a:lvl4pPr>
            <a:lvl5pPr marL="1828800" indent="0">
              <a:lnSpc>
                <a:spcPts val="1238"/>
              </a:lnSpc>
              <a:spcBef>
                <a:spcPts val="0"/>
              </a:spcBef>
              <a:buNone/>
              <a:defRPr sz="1125"/>
            </a:lvl5pPr>
          </a:lstStyle>
          <a:p>
            <a:pPr lvl="0"/>
            <a:r>
              <a:rPr lang="en-US"/>
              <a:t>Click to edit Master text styles</a:t>
            </a:r>
          </a:p>
          <a:p>
            <a:pPr lvl="1"/>
            <a:r>
              <a:rPr lang="en-US"/>
              <a:t>Second level</a:t>
            </a:r>
          </a:p>
        </p:txBody>
      </p:sp>
      <p:sp>
        <p:nvSpPr>
          <p:cNvPr id="15" name="Text Placeholder 12"/>
          <p:cNvSpPr>
            <a:spLocks noGrp="1"/>
          </p:cNvSpPr>
          <p:nvPr>
            <p:ph type="body" sz="quarter" idx="13"/>
          </p:nvPr>
        </p:nvSpPr>
        <p:spPr>
          <a:xfrm>
            <a:off x="5996815" y="3967954"/>
            <a:ext cx="2520000" cy="658022"/>
          </a:xfrm>
        </p:spPr>
        <p:txBody>
          <a:bodyPr/>
          <a:lstStyle>
            <a:lvl1pPr marL="0" indent="0">
              <a:lnSpc>
                <a:spcPts val="1245"/>
              </a:lnSpc>
              <a:spcBef>
                <a:spcPts val="0"/>
              </a:spcBef>
              <a:spcAft>
                <a:spcPts val="30"/>
              </a:spcAft>
              <a:buNone/>
              <a:defRPr sz="1125" b="1">
                <a:solidFill>
                  <a:schemeClr val="accent6"/>
                </a:solidFill>
              </a:defRPr>
            </a:lvl1pPr>
            <a:lvl2pPr marL="0" indent="0">
              <a:lnSpc>
                <a:spcPts val="1245"/>
              </a:lnSpc>
              <a:spcBef>
                <a:spcPts val="0"/>
              </a:spcBef>
              <a:buNone/>
              <a:defRPr sz="1125">
                <a:solidFill>
                  <a:schemeClr val="bg1"/>
                </a:solidFill>
              </a:defRPr>
            </a:lvl2pPr>
            <a:lvl3pPr marL="914400" indent="0">
              <a:lnSpc>
                <a:spcPts val="1238"/>
              </a:lnSpc>
              <a:spcBef>
                <a:spcPts val="0"/>
              </a:spcBef>
              <a:buNone/>
              <a:defRPr sz="1125"/>
            </a:lvl3pPr>
            <a:lvl4pPr marL="1371600" indent="0">
              <a:lnSpc>
                <a:spcPts val="1238"/>
              </a:lnSpc>
              <a:spcBef>
                <a:spcPts val="0"/>
              </a:spcBef>
              <a:buNone/>
              <a:defRPr sz="1125"/>
            </a:lvl4pPr>
            <a:lvl5pPr marL="1828800" indent="0">
              <a:lnSpc>
                <a:spcPts val="1238"/>
              </a:lnSpc>
              <a:spcBef>
                <a:spcPts val="0"/>
              </a:spcBef>
              <a:buNone/>
              <a:defRPr sz="1125"/>
            </a:lvl5pPr>
          </a:lstStyle>
          <a:p>
            <a:pPr lvl="0"/>
            <a:r>
              <a:rPr lang="en-US"/>
              <a:t>Click to edit Master text styles</a:t>
            </a:r>
          </a:p>
          <a:p>
            <a:pPr lvl="1"/>
            <a:r>
              <a:rPr lang="en-US"/>
              <a:t>Second level</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421106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11250"/>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4"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81301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284162" y="819973"/>
            <a:ext cx="3488400" cy="856800"/>
          </a:xfrm>
        </p:spPr>
        <p:txBody>
          <a:bodyPr vert="horz" lIns="0" tIns="0" rIns="0" bIns="0" rtlCol="0" anchor="b" anchorCtr="0">
            <a:noAutofit/>
          </a:bodyPr>
          <a:lstStyle>
            <a:lvl1pPr>
              <a:defRPr lang="en-GB" noProof="0" dirty="0"/>
            </a:lvl1pPr>
          </a:lstStyle>
          <a:p>
            <a:pPr lvl="0"/>
            <a:r>
              <a:rPr lang="en-US" noProof="0"/>
              <a:t>Click to edit Master title style</a:t>
            </a:r>
            <a:endParaRPr lang="en-GB" noProof="0"/>
          </a:p>
        </p:txBody>
      </p:sp>
      <p:sp>
        <p:nvSpPr>
          <p:cNvPr id="3" name="Text Placeholder 2"/>
          <p:cNvSpPr>
            <a:spLocks noGrp="1"/>
          </p:cNvSpPr>
          <p:nvPr>
            <p:ph type="body" idx="1"/>
          </p:nvPr>
        </p:nvSpPr>
        <p:spPr>
          <a:xfrm>
            <a:off x="284163" y="1732082"/>
            <a:ext cx="3488400" cy="720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53533" y="1373011"/>
            <a:ext cx="4204717" cy="3232080"/>
          </a:xfrm>
        </p:spPr>
        <p:txBody>
          <a:bodyPr numCol="1" spcCol="864000"/>
          <a:lstStyle>
            <a:lvl1pPr marL="269875" indent="-269875">
              <a:lnSpc>
                <a:spcPct val="103000"/>
              </a:lnSpc>
              <a:spcBef>
                <a:spcPts val="0"/>
              </a:spcBef>
              <a:spcAft>
                <a:spcPts val="1140"/>
              </a:spcAft>
              <a:buClr>
                <a:schemeClr val="accent1"/>
              </a:buClr>
              <a:buFont typeface="+mj-lt"/>
              <a:buAutoNum type="arabicPeriod"/>
              <a:defRPr sz="1069" b="0">
                <a:solidFill>
                  <a:schemeClr val="tx2"/>
                </a:solidFill>
              </a:defRPr>
            </a:lvl1pPr>
            <a:lvl2pPr marL="540000" indent="-270000">
              <a:lnSpc>
                <a:spcPct val="103000"/>
              </a:lnSpc>
              <a:spcBef>
                <a:spcPts val="0"/>
              </a:spcBef>
              <a:spcAft>
                <a:spcPts val="1140"/>
              </a:spcAft>
              <a:buClr>
                <a:schemeClr val="accent1"/>
              </a:buClr>
              <a:buFont typeface="+mj-lt"/>
              <a:buAutoNum type="arabicPeriod"/>
              <a:defRPr sz="1069" b="0">
                <a:solidFill>
                  <a:schemeClr val="tx2"/>
                </a:solidFill>
              </a:defRPr>
            </a:lvl2pPr>
            <a:lvl3pPr marL="810000" indent="-270000">
              <a:lnSpc>
                <a:spcPct val="103000"/>
              </a:lnSpc>
              <a:spcBef>
                <a:spcPts val="0"/>
              </a:spcBef>
              <a:spcAft>
                <a:spcPts val="1140"/>
              </a:spcAft>
              <a:buClr>
                <a:schemeClr val="accent1"/>
              </a:buClr>
              <a:buFont typeface="+mj-lt"/>
              <a:buAutoNum type="arabicPeriod"/>
              <a:defRPr sz="1069" b="0">
                <a:solidFill>
                  <a:schemeClr val="tx2"/>
                </a:solidFill>
              </a:defRPr>
            </a:lvl3pPr>
            <a:lvl4pPr marL="1079500" indent="-270000">
              <a:lnSpc>
                <a:spcPct val="103000"/>
              </a:lnSpc>
              <a:spcBef>
                <a:spcPts val="0"/>
              </a:spcBef>
              <a:spcAft>
                <a:spcPts val="1140"/>
              </a:spcAft>
              <a:buClr>
                <a:schemeClr val="accent1"/>
              </a:buClr>
              <a:buFont typeface="+mj-lt"/>
              <a:buAutoNum type="arabicPeriod"/>
              <a:defRPr sz="1069" b="0">
                <a:solidFill>
                  <a:schemeClr val="tx2"/>
                </a:solidFill>
              </a:defRPr>
            </a:lvl4pPr>
            <a:lvl5pPr marL="1350000" indent="-270000">
              <a:lnSpc>
                <a:spcPct val="103000"/>
              </a:lnSpc>
              <a:spcBef>
                <a:spcPts val="0"/>
              </a:spcBef>
              <a:spcAft>
                <a:spcPts val="1140"/>
              </a:spcAft>
              <a:buClr>
                <a:schemeClr val="accent1"/>
              </a:buClr>
              <a:buFont typeface="+mj-lt"/>
              <a:buAutoNum type="arabicPeriod"/>
              <a:defRPr sz="1069"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2163904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4162" y="699542"/>
            <a:ext cx="8574087"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925" y="1373011"/>
            <a:ext cx="3489325" cy="3232080"/>
          </a:xfrm>
        </p:spPr>
        <p:txBody>
          <a:bodyPr numCol="1" spcCol="864000"/>
          <a:lstStyle>
            <a:lvl1pPr marL="269875" indent="-269875">
              <a:lnSpc>
                <a:spcPct val="103000"/>
              </a:lnSpc>
              <a:spcBef>
                <a:spcPts val="0"/>
              </a:spcBef>
              <a:spcAft>
                <a:spcPts val="1140"/>
              </a:spcAft>
              <a:buClr>
                <a:schemeClr val="accent1"/>
              </a:buClr>
              <a:buFont typeface="+mj-lt"/>
              <a:buAutoNum type="arabicPeriod"/>
              <a:defRPr sz="1069" b="0">
                <a:solidFill>
                  <a:schemeClr val="tx2"/>
                </a:solidFill>
              </a:defRPr>
            </a:lvl1pPr>
            <a:lvl2pPr marL="540000" indent="-270000">
              <a:lnSpc>
                <a:spcPct val="103000"/>
              </a:lnSpc>
              <a:spcBef>
                <a:spcPts val="0"/>
              </a:spcBef>
              <a:spcAft>
                <a:spcPts val="1140"/>
              </a:spcAft>
              <a:buClr>
                <a:schemeClr val="accent1"/>
              </a:buClr>
              <a:buFont typeface="+mj-lt"/>
              <a:buAutoNum type="arabicPeriod"/>
              <a:defRPr sz="1069" b="0">
                <a:solidFill>
                  <a:schemeClr val="tx2"/>
                </a:solidFill>
              </a:defRPr>
            </a:lvl2pPr>
            <a:lvl3pPr marL="810000" indent="-270000">
              <a:lnSpc>
                <a:spcPct val="103000"/>
              </a:lnSpc>
              <a:spcBef>
                <a:spcPts val="0"/>
              </a:spcBef>
              <a:spcAft>
                <a:spcPts val="1140"/>
              </a:spcAft>
              <a:buClr>
                <a:schemeClr val="accent1"/>
              </a:buClr>
              <a:buFont typeface="+mj-lt"/>
              <a:buAutoNum type="arabicPeriod"/>
              <a:defRPr sz="1069" b="0">
                <a:solidFill>
                  <a:schemeClr val="tx2"/>
                </a:solidFill>
              </a:defRPr>
            </a:lvl3pPr>
            <a:lvl4pPr marL="1079500" indent="-270000">
              <a:lnSpc>
                <a:spcPct val="103000"/>
              </a:lnSpc>
              <a:spcBef>
                <a:spcPts val="0"/>
              </a:spcBef>
              <a:spcAft>
                <a:spcPts val="1140"/>
              </a:spcAft>
              <a:buClr>
                <a:schemeClr val="accent1"/>
              </a:buClr>
              <a:buFont typeface="+mj-lt"/>
              <a:buAutoNum type="arabicPeriod"/>
              <a:defRPr sz="1069" b="0">
                <a:solidFill>
                  <a:schemeClr val="tx2"/>
                </a:solidFill>
              </a:defRPr>
            </a:lvl4pPr>
            <a:lvl5pPr marL="1350000" indent="-270000">
              <a:lnSpc>
                <a:spcPct val="103000"/>
              </a:lnSpc>
              <a:spcBef>
                <a:spcPts val="0"/>
              </a:spcBef>
              <a:spcAft>
                <a:spcPts val="1140"/>
              </a:spcAft>
              <a:buClr>
                <a:schemeClr val="accent1"/>
              </a:buClr>
              <a:buFont typeface="+mj-lt"/>
              <a:buAutoNum type="arabicPeriod"/>
              <a:defRPr sz="1069" b="0">
                <a:solidFill>
                  <a:schemeClr val="tx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Picture Placeholder 9"/>
          <p:cNvSpPr>
            <a:spLocks noGrp="1"/>
          </p:cNvSpPr>
          <p:nvPr>
            <p:ph type="pic" sz="quarter" idx="13"/>
          </p:nvPr>
        </p:nvSpPr>
        <p:spPr>
          <a:xfrm>
            <a:off x="284163" y="1400173"/>
            <a:ext cx="4214880" cy="3232080"/>
          </a:xfrm>
        </p:spPr>
        <p:txBody>
          <a:bodyPr/>
          <a:lstStyle>
            <a:lvl1pPr>
              <a:defRPr sz="1700"/>
            </a:lvl1pPr>
          </a:lstStyle>
          <a:p>
            <a:r>
              <a:rPr lang="en-US"/>
              <a:t>Click icon to add picture</a:t>
            </a:r>
            <a:endParaRPr lang="en-GB"/>
          </a:p>
        </p:txBody>
      </p:sp>
    </p:spTree>
    <p:extLst>
      <p:ext uri="{BB962C8B-B14F-4D97-AF65-F5344CB8AC3E}">
        <p14:creationId xmlns:p14="http://schemas.microsoft.com/office/powerpoint/2010/main" val="316135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284162" y="819748"/>
            <a:ext cx="3488400" cy="85725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4163" y="1732042"/>
            <a:ext cx="3488400" cy="72008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918594" y="1373013"/>
            <a:ext cx="4939200" cy="1480418"/>
          </a:xfrm>
        </p:spPr>
        <p:txBody>
          <a:bodyPr numCol="2" spcCol="864000"/>
          <a:lstStyle>
            <a:lvl1pPr marL="269875" indent="-269875">
              <a:lnSpc>
                <a:spcPct val="103000"/>
              </a:lnSpc>
              <a:spcBef>
                <a:spcPts val="0"/>
              </a:spcBef>
              <a:spcAft>
                <a:spcPts val="1140"/>
              </a:spcAft>
              <a:buClr>
                <a:schemeClr val="accent1"/>
              </a:buClr>
              <a:buFont typeface="+mj-lt"/>
              <a:buAutoNum type="arabicPeriod"/>
              <a:defRPr sz="1069" b="0">
                <a:solidFill>
                  <a:schemeClr val="tx2"/>
                </a:solidFill>
              </a:defRPr>
            </a:lvl1pPr>
            <a:lvl2pPr marL="540000" indent="-270000">
              <a:lnSpc>
                <a:spcPct val="103000"/>
              </a:lnSpc>
              <a:spcBef>
                <a:spcPts val="0"/>
              </a:spcBef>
              <a:spcAft>
                <a:spcPts val="1140"/>
              </a:spcAft>
              <a:buClr>
                <a:schemeClr val="accent1"/>
              </a:buClr>
              <a:buFont typeface="+mj-lt"/>
              <a:buAutoNum type="arabicPeriod"/>
              <a:defRPr sz="1069" b="0">
                <a:solidFill>
                  <a:schemeClr val="tx2"/>
                </a:solidFill>
              </a:defRPr>
            </a:lvl2pPr>
            <a:lvl3pPr marL="810000" indent="-270000">
              <a:lnSpc>
                <a:spcPct val="103000"/>
              </a:lnSpc>
              <a:spcBef>
                <a:spcPts val="0"/>
              </a:spcBef>
              <a:spcAft>
                <a:spcPts val="1140"/>
              </a:spcAft>
              <a:buClr>
                <a:schemeClr val="accent1"/>
              </a:buClr>
              <a:buFont typeface="+mj-lt"/>
              <a:buAutoNum type="arabicPeriod"/>
              <a:defRPr sz="1069" b="0">
                <a:solidFill>
                  <a:schemeClr val="tx2"/>
                </a:solidFill>
              </a:defRPr>
            </a:lvl3pPr>
            <a:lvl4pPr marL="1079500" indent="-270000">
              <a:lnSpc>
                <a:spcPct val="103000"/>
              </a:lnSpc>
              <a:spcBef>
                <a:spcPts val="0"/>
              </a:spcBef>
              <a:spcAft>
                <a:spcPts val="1140"/>
              </a:spcAft>
              <a:buClr>
                <a:schemeClr val="accent1"/>
              </a:buClr>
              <a:buFont typeface="+mj-lt"/>
              <a:buAutoNum type="arabicPeriod"/>
              <a:defRPr sz="1069" b="0">
                <a:solidFill>
                  <a:schemeClr val="tx2"/>
                </a:solidFill>
              </a:defRPr>
            </a:lvl4pPr>
            <a:lvl5pPr marL="1350000" indent="-270000">
              <a:lnSpc>
                <a:spcPct val="103000"/>
              </a:lnSpc>
              <a:spcBef>
                <a:spcPts val="0"/>
              </a:spcBef>
              <a:spcAft>
                <a:spcPts val="1140"/>
              </a:spcAft>
              <a:buClr>
                <a:schemeClr val="accent1"/>
              </a:buClr>
              <a:buFont typeface="+mj-lt"/>
              <a:buAutoNum type="arabicPeriod"/>
              <a:defRPr sz="1069" b="0">
                <a:solidFill>
                  <a:schemeClr val="tx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331087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Bullet List">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699542"/>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4163" y="1373014"/>
            <a:ext cx="5657760" cy="3232800"/>
          </a:xfrm>
        </p:spPr>
        <p:txBody>
          <a:bodyPr numCol="2" spcCol="864000"/>
          <a:lstStyle>
            <a:lvl1pPr marL="269875" indent="-269875">
              <a:lnSpc>
                <a:spcPct val="93000"/>
              </a:lnSpc>
              <a:spcBef>
                <a:spcPts val="0"/>
              </a:spcBef>
              <a:spcAft>
                <a:spcPts val="1140"/>
              </a:spcAft>
              <a:buClr>
                <a:schemeClr val="accent1"/>
              </a:buClr>
              <a:buSzPct val="110000"/>
              <a:buFont typeface="Trebuchet MS" panose="020B0603020202020204" pitchFamily="34" charset="0"/>
              <a:buChar char="•"/>
              <a:defRPr sz="1350" b="0">
                <a:solidFill>
                  <a:schemeClr val="tx2"/>
                </a:solidFill>
              </a:defRPr>
            </a:lvl1pPr>
            <a:lvl2pPr marL="540000" indent="-270000">
              <a:lnSpc>
                <a:spcPct val="92000"/>
              </a:lnSpc>
              <a:spcBef>
                <a:spcPts val="0"/>
              </a:spcBef>
              <a:spcAft>
                <a:spcPts val="1140"/>
              </a:spcAft>
              <a:buClr>
                <a:schemeClr val="accent1"/>
              </a:buClr>
              <a:buSzPct val="110000"/>
              <a:buFont typeface="Trebuchet MS" panose="020B0603020202020204" pitchFamily="34" charset="0"/>
              <a:buChar char="•"/>
              <a:defRPr sz="1350" b="0">
                <a:solidFill>
                  <a:schemeClr val="tx2"/>
                </a:solidFill>
              </a:defRPr>
            </a:lvl2pPr>
            <a:lvl3pPr marL="810000" indent="-270000">
              <a:lnSpc>
                <a:spcPct val="91000"/>
              </a:lnSpc>
              <a:spcBef>
                <a:spcPts val="0"/>
              </a:spcBef>
              <a:spcAft>
                <a:spcPts val="1140"/>
              </a:spcAft>
              <a:buClr>
                <a:schemeClr val="accent1"/>
              </a:buClr>
              <a:buSzPct val="110000"/>
              <a:buFont typeface="Trebuchet MS" panose="020B0603020202020204" pitchFamily="34" charset="0"/>
              <a:buChar char="•"/>
              <a:defRPr sz="1350" b="0">
                <a:solidFill>
                  <a:schemeClr val="tx2"/>
                </a:solidFill>
              </a:defRPr>
            </a:lvl3pPr>
            <a:lvl4pPr marL="1079500" indent="-270000">
              <a:lnSpc>
                <a:spcPct val="90000"/>
              </a:lnSpc>
              <a:spcBef>
                <a:spcPts val="0"/>
              </a:spcBef>
              <a:spcAft>
                <a:spcPts val="1140"/>
              </a:spcAft>
              <a:buClr>
                <a:schemeClr val="accent1"/>
              </a:buClr>
              <a:buSzPct val="110000"/>
              <a:buFont typeface="Trebuchet MS" panose="020B0603020202020204" pitchFamily="34" charset="0"/>
              <a:buChar char="•"/>
              <a:defRPr sz="1350" b="0">
                <a:solidFill>
                  <a:schemeClr val="tx2"/>
                </a:solidFill>
              </a:defRPr>
            </a:lvl4pPr>
            <a:lvl5pPr marL="1365750" indent="-285750">
              <a:lnSpc>
                <a:spcPct val="98000"/>
              </a:lnSpc>
              <a:spcBef>
                <a:spcPts val="0"/>
              </a:spcBef>
              <a:spcAft>
                <a:spcPts val="1140"/>
              </a:spcAft>
              <a:buClr>
                <a:schemeClr val="accent1"/>
              </a:buClr>
              <a:buSzPct val="110000"/>
              <a:buFont typeface="Trebuchet MS" panose="020B0603020202020204" pitchFamily="34" charset="0"/>
              <a:buChar char="•"/>
              <a:defRPr sz="13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08835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Overview">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704304"/>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284163" y="1766888"/>
            <a:ext cx="4071813" cy="2731606"/>
          </a:xfrm>
        </p:spPr>
        <p:txBody>
          <a:bodyPr numCol="2" spcCol="284400"/>
          <a:lstStyle>
            <a:lvl1pPr marL="0" indent="0">
              <a:lnSpc>
                <a:spcPct val="109000"/>
              </a:lnSpc>
              <a:spcBef>
                <a:spcPts val="0"/>
              </a:spcBef>
              <a:spcAft>
                <a:spcPts val="300"/>
              </a:spcAft>
              <a:buClr>
                <a:schemeClr val="accent1"/>
              </a:buClr>
              <a:buSzPct val="110000"/>
              <a:buFont typeface="Trebuchet MS" panose="020B0603020202020204" pitchFamily="34" charset="0"/>
              <a:buNone/>
              <a:defRPr sz="1150" b="1">
                <a:solidFill>
                  <a:schemeClr val="accent5"/>
                </a:solidFill>
              </a:defRPr>
            </a:lvl1pPr>
            <a:lvl2pPr marL="133350" indent="-13680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2pPr>
            <a:lvl3pPr marL="266700" indent="-13335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3pPr>
            <a:lvl4pPr marL="398463" indent="-128588">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4pPr>
            <a:lvl5pPr marL="533400" indent="-125413">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284163" y="1349375"/>
            <a:ext cx="4071937" cy="252000"/>
          </a:xfrm>
        </p:spPr>
        <p:txBody>
          <a:bodyPr/>
          <a:lstStyle>
            <a:lvl1pPr marL="0" indent="0">
              <a:lnSpc>
                <a:spcPct val="114000"/>
              </a:lnSpc>
              <a:buNone/>
              <a:defRPr sz="1400" b="0" i="0">
                <a:solidFill>
                  <a:schemeClr val="accent5"/>
                </a:solidFill>
              </a:defRPr>
            </a:lvl1pPr>
          </a:lstStyle>
          <a:p>
            <a:pPr lvl="0"/>
            <a:r>
              <a:rPr lang="en-US" noProof="0"/>
              <a:t>Click to edit Master text styles</a:t>
            </a:r>
          </a:p>
        </p:txBody>
      </p:sp>
      <p:sp>
        <p:nvSpPr>
          <p:cNvPr id="13" name="Picture Placeholder 12"/>
          <p:cNvSpPr>
            <a:spLocks noGrp="1"/>
          </p:cNvSpPr>
          <p:nvPr>
            <p:ph type="pic" sz="quarter" idx="14"/>
          </p:nvPr>
        </p:nvSpPr>
        <p:spPr>
          <a:xfrm>
            <a:off x="4643280" y="1400760"/>
            <a:ext cx="4214880" cy="3206880"/>
          </a:xfrm>
        </p:spPr>
        <p:txBody>
          <a:bodyPr/>
          <a:lstStyle>
            <a:lvl1pPr>
              <a:defRPr sz="1700"/>
            </a:lvl1pPr>
          </a:lstStyle>
          <a:p>
            <a:r>
              <a:rPr lang="en-US"/>
              <a:t>Click icon to add picture</a:t>
            </a:r>
            <a:endParaRPr lang="en-GB"/>
          </a:p>
        </p:txBody>
      </p:sp>
    </p:spTree>
    <p:extLst>
      <p:ext uri="{BB962C8B-B14F-4D97-AF65-F5344CB8AC3E}">
        <p14:creationId xmlns:p14="http://schemas.microsoft.com/office/powerpoint/2010/main" val="2869735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or Overview">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704304"/>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2453035" y="1735138"/>
            <a:ext cx="4071813" cy="2059200"/>
          </a:xfrm>
        </p:spPr>
        <p:txBody>
          <a:bodyPr numCol="2" spcCol="284400"/>
          <a:lstStyle>
            <a:lvl1pPr marL="0" indent="0">
              <a:lnSpc>
                <a:spcPct val="109000"/>
              </a:lnSpc>
              <a:spcBef>
                <a:spcPts val="550"/>
              </a:spcBef>
              <a:spcAft>
                <a:spcPts val="300"/>
              </a:spcAft>
              <a:buClr>
                <a:schemeClr val="accent1"/>
              </a:buClr>
              <a:buSzPct val="110000"/>
              <a:buFont typeface="Trebuchet MS" panose="020B0603020202020204" pitchFamily="34" charset="0"/>
              <a:buNone/>
              <a:defRPr sz="1150" b="1">
                <a:solidFill>
                  <a:schemeClr val="accent5"/>
                </a:solidFill>
              </a:defRPr>
            </a:lvl1pPr>
            <a:lvl2pPr marL="133350" indent="-13680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2pPr>
            <a:lvl3pPr marL="266700" indent="-13335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3pPr>
            <a:lvl4pPr marL="398463" indent="-128588">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4pPr>
            <a:lvl5pPr marL="533400" indent="-125413">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Text Placeholder 9"/>
          <p:cNvSpPr>
            <a:spLocks noGrp="1"/>
          </p:cNvSpPr>
          <p:nvPr>
            <p:ph type="body" sz="quarter" idx="13"/>
          </p:nvPr>
        </p:nvSpPr>
        <p:spPr>
          <a:xfrm>
            <a:off x="284163" y="1349375"/>
            <a:ext cx="4071937" cy="252000"/>
          </a:xfrm>
        </p:spPr>
        <p:txBody>
          <a:bodyPr/>
          <a:lstStyle>
            <a:lvl1pPr marL="0" indent="0">
              <a:lnSpc>
                <a:spcPct val="114000"/>
              </a:lnSpc>
              <a:buNone/>
              <a:defRPr sz="1400" b="0" i="0">
                <a:solidFill>
                  <a:schemeClr val="accent5"/>
                </a:solidFill>
              </a:defRPr>
            </a:lvl1pPr>
          </a:lstStyle>
          <a:p>
            <a:pPr lvl="0"/>
            <a:r>
              <a:rPr lang="en-US" noProof="0"/>
              <a:t>Click to edit Master text styles</a:t>
            </a:r>
          </a:p>
        </p:txBody>
      </p:sp>
      <p:sp>
        <p:nvSpPr>
          <p:cNvPr id="13" name="Picture Placeholder 12"/>
          <p:cNvSpPr>
            <a:spLocks noGrp="1"/>
          </p:cNvSpPr>
          <p:nvPr>
            <p:ph type="pic" sz="quarter" idx="14"/>
          </p:nvPr>
        </p:nvSpPr>
        <p:spPr>
          <a:xfrm>
            <a:off x="6822280" y="1773798"/>
            <a:ext cx="2035879" cy="1350402"/>
          </a:xfrm>
        </p:spPr>
        <p:txBody>
          <a:bodyPr/>
          <a:lstStyle>
            <a:lvl1pPr>
              <a:defRPr sz="1700">
                <a:solidFill>
                  <a:schemeClr val="tx2"/>
                </a:solidFill>
              </a:defRPr>
            </a:lvl1pPr>
          </a:lstStyle>
          <a:p>
            <a:r>
              <a:rPr lang="en-US"/>
              <a:t>Click icon to add picture</a:t>
            </a:r>
            <a:endParaRPr lang="en-GB"/>
          </a:p>
        </p:txBody>
      </p:sp>
      <p:sp>
        <p:nvSpPr>
          <p:cNvPr id="11" name="Picture Placeholder 12"/>
          <p:cNvSpPr>
            <a:spLocks noGrp="1"/>
          </p:cNvSpPr>
          <p:nvPr>
            <p:ph type="pic" sz="quarter" idx="15"/>
          </p:nvPr>
        </p:nvSpPr>
        <p:spPr>
          <a:xfrm>
            <a:off x="6822280" y="3247791"/>
            <a:ext cx="2035879" cy="1350402"/>
          </a:xfrm>
        </p:spPr>
        <p:txBody>
          <a:bodyPr/>
          <a:lstStyle>
            <a:lvl1pPr>
              <a:defRPr sz="1700">
                <a:solidFill>
                  <a:schemeClr val="tx2"/>
                </a:solidFill>
              </a:defRPr>
            </a:lvl1pPr>
          </a:lstStyle>
          <a:p>
            <a:r>
              <a:rPr lang="en-US"/>
              <a:t>Click icon to add picture</a:t>
            </a:r>
            <a:endParaRPr lang="en-GB"/>
          </a:p>
        </p:txBody>
      </p:sp>
      <p:sp>
        <p:nvSpPr>
          <p:cNvPr id="12" name="Content Placeholder 3"/>
          <p:cNvSpPr>
            <a:spLocks noGrp="1"/>
          </p:cNvSpPr>
          <p:nvPr>
            <p:ph sz="half" idx="16"/>
          </p:nvPr>
        </p:nvSpPr>
        <p:spPr>
          <a:xfrm>
            <a:off x="283392" y="1768471"/>
            <a:ext cx="2034000" cy="2851153"/>
          </a:xfrm>
          <a:solidFill>
            <a:srgbClr val="E9E9E7"/>
          </a:solidFill>
        </p:spPr>
        <p:txBody>
          <a:bodyPr lIns="118800" tIns="75600" rIns="118800" bIns="75600" numCol="1" spcCol="284400"/>
          <a:lstStyle>
            <a:lvl1pPr marL="0" indent="0">
              <a:lnSpc>
                <a:spcPct val="109000"/>
              </a:lnSpc>
              <a:spcBef>
                <a:spcPts val="0"/>
              </a:spcBef>
              <a:spcAft>
                <a:spcPts val="300"/>
              </a:spcAft>
              <a:buClr>
                <a:schemeClr val="accent1"/>
              </a:buClr>
              <a:buSzPct val="110000"/>
              <a:buFont typeface="Trebuchet MS" panose="020B0603020202020204" pitchFamily="34" charset="0"/>
              <a:buNone/>
              <a:defRPr sz="1150" b="1">
                <a:solidFill>
                  <a:schemeClr val="accent5"/>
                </a:solidFill>
              </a:defRPr>
            </a:lvl1pPr>
            <a:lvl2pPr marL="133350" indent="-13680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2pPr>
            <a:lvl3pPr marL="266700" indent="-133350">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3pPr>
            <a:lvl4pPr marL="398463" indent="-128588">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4pPr>
            <a:lvl5pPr marL="533400" indent="-125413">
              <a:lnSpc>
                <a:spcPct val="121000"/>
              </a:lnSpc>
              <a:spcBef>
                <a:spcPts val="0"/>
              </a:spcBef>
              <a:spcAft>
                <a:spcPts val="200"/>
              </a:spcAft>
              <a:buClr>
                <a:schemeClr val="accent1"/>
              </a:buClr>
              <a:buSzPct val="10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3835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704304"/>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284163" y="1357139"/>
            <a:ext cx="4287836" cy="3150880"/>
          </a:xfrm>
        </p:spPr>
        <p:txBody>
          <a:bodyPr numCol="1" spcCol="284400"/>
          <a:lstStyle>
            <a:lvl1pPr marL="0" indent="0">
              <a:lnSpc>
                <a:spcPct val="97000"/>
              </a:lnSpc>
              <a:spcBef>
                <a:spcPts val="0"/>
              </a:spcBef>
              <a:spcAft>
                <a:spcPts val="300"/>
              </a:spcAft>
              <a:buClr>
                <a:schemeClr val="accent1"/>
              </a:buClr>
              <a:buSzPct val="110000"/>
              <a:buFont typeface="Trebuchet MS" panose="020B0603020202020204" pitchFamily="34" charset="0"/>
              <a:buNone/>
              <a:defRPr sz="1400" b="0">
                <a:solidFill>
                  <a:schemeClr val="accent5"/>
                </a:solidFill>
              </a:defRPr>
            </a:lvl1pPr>
            <a:lvl2pPr marL="0" indent="0">
              <a:lnSpc>
                <a:spcPct val="109000"/>
              </a:lnSpc>
              <a:spcBef>
                <a:spcPts val="1150"/>
              </a:spcBef>
              <a:spcAft>
                <a:spcPts val="400"/>
              </a:spcAft>
              <a:buClr>
                <a:schemeClr val="accent1"/>
              </a:buClr>
              <a:buSzPct val="100000"/>
              <a:buFont typeface="Trebuchet MS" panose="020B0603020202020204" pitchFamily="34" charset="0"/>
              <a:buNone/>
              <a:defRPr sz="1150" b="1">
                <a:solidFill>
                  <a:schemeClr val="tx2"/>
                </a:solidFill>
              </a:defRPr>
            </a:lvl2pPr>
            <a:lvl3pPr marL="0" indent="0">
              <a:lnSpc>
                <a:spcPct val="113000"/>
              </a:lnSpc>
              <a:spcBef>
                <a:spcPts val="1250"/>
              </a:spcBef>
              <a:spcAft>
                <a:spcPts val="400"/>
              </a:spcAft>
              <a:buClr>
                <a:schemeClr val="accent1"/>
              </a:buClr>
              <a:buSzPct val="100000"/>
              <a:buFont typeface="Trebuchet MS" panose="020B0603020202020204" pitchFamily="34" charset="0"/>
              <a:buNone/>
              <a:defRPr sz="1050" b="1">
                <a:solidFill>
                  <a:srgbClr val="007377"/>
                </a:solidFill>
              </a:defRPr>
            </a:lvl3pPr>
            <a:lvl4pPr marL="0" indent="0">
              <a:lnSpc>
                <a:spcPct val="99000"/>
              </a:lnSpc>
              <a:spcBef>
                <a:spcPts val="0"/>
              </a:spcBef>
              <a:spcAft>
                <a:spcPts val="300"/>
              </a:spcAft>
              <a:buClr>
                <a:schemeClr val="accent1"/>
              </a:buClr>
              <a:buSzPct val="100000"/>
              <a:buFont typeface="Trebuchet MS" panose="020B0603020202020204" pitchFamily="34" charset="0"/>
              <a:buNone/>
              <a:defRPr sz="950" b="0">
                <a:solidFill>
                  <a:schemeClr val="tx2"/>
                </a:solidFill>
              </a:defRPr>
            </a:lvl4pPr>
            <a:lvl5pPr marL="0" indent="-125413">
              <a:lnSpc>
                <a:spcPct val="99000"/>
              </a:lnSpc>
              <a:spcBef>
                <a:spcPts val="0"/>
              </a:spcBef>
              <a:spcAft>
                <a:spcPts val="300"/>
              </a:spcAft>
              <a:buClr>
                <a:schemeClr val="accent1"/>
              </a:buClr>
              <a:buSzPct val="10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1" name="Text Placeholder 10"/>
          <p:cNvSpPr>
            <a:spLocks noGrp="1"/>
          </p:cNvSpPr>
          <p:nvPr>
            <p:ph type="body" sz="quarter" idx="13"/>
          </p:nvPr>
        </p:nvSpPr>
        <p:spPr>
          <a:xfrm>
            <a:off x="6084809" y="1373980"/>
            <a:ext cx="2780584" cy="3095625"/>
          </a:xfrm>
        </p:spPr>
        <p:txBody>
          <a:bodyPr/>
          <a:lstStyle>
            <a:lvl1pPr marL="0" indent="0">
              <a:lnSpc>
                <a:spcPct val="92000"/>
              </a:lnSpc>
              <a:spcBef>
                <a:spcPts val="0"/>
              </a:spcBef>
              <a:spcAft>
                <a:spcPts val="645"/>
              </a:spcAft>
              <a:buNone/>
              <a:defRPr sz="1304">
                <a:solidFill>
                  <a:srgbClr val="007377"/>
                </a:solidFill>
              </a:defRPr>
            </a:lvl1pPr>
            <a:lvl2pPr marL="0" indent="0">
              <a:spcBef>
                <a:spcPts val="0"/>
              </a:spcBef>
              <a:buNone/>
              <a:defRPr sz="1300" b="1">
                <a:solidFill>
                  <a:srgbClr val="515046"/>
                </a:solidFill>
              </a:defRPr>
            </a:lvl2pPr>
            <a:lvl3pPr marL="0" indent="0">
              <a:lnSpc>
                <a:spcPct val="120000"/>
              </a:lnSpc>
              <a:spcBef>
                <a:spcPts val="0"/>
              </a:spcBef>
              <a:buNone/>
              <a:defRPr sz="1117">
                <a:solidFill>
                  <a:schemeClr val="tx2"/>
                </a:solidFill>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7933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itle Find The Valu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r>
              <a:rPr lang="fr-FR"/>
              <a:t>Information classification: INTERNAL ● CASE STUDY ●</a:t>
            </a: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5931" y="1416798"/>
            <a:ext cx="5672138" cy="1443038"/>
          </a:xfrm>
          <a:prstGeom prst="rect">
            <a:avLst/>
          </a:prstGeom>
        </p:spPr>
      </p:pic>
    </p:spTree>
    <p:extLst>
      <p:ext uri="{BB962C8B-B14F-4D97-AF65-F5344CB8AC3E}">
        <p14:creationId xmlns:p14="http://schemas.microsoft.com/office/powerpoint/2010/main" val="4284996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704304"/>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284163" y="1364576"/>
            <a:ext cx="5684400" cy="2700000"/>
          </a:xfrm>
        </p:spPr>
        <p:txBody>
          <a:bodyPr numCol="2" spcCol="118800"/>
          <a:lstStyle>
            <a:lvl1pPr marL="0" indent="0">
              <a:lnSpc>
                <a:spcPct val="109000"/>
              </a:lnSpc>
              <a:spcBef>
                <a:spcPts val="550"/>
              </a:spcBef>
              <a:spcAft>
                <a:spcPts val="500"/>
              </a:spcAft>
              <a:buClr>
                <a:schemeClr val="accent1"/>
              </a:buClr>
              <a:buSzPct val="110000"/>
              <a:buFont typeface="Trebuchet MS" panose="020B0603020202020204" pitchFamily="34" charset="0"/>
              <a:buNone/>
              <a:defRPr sz="1150" b="1">
                <a:solidFill>
                  <a:schemeClr val="accent5"/>
                </a:solidFill>
              </a:defRPr>
            </a:lvl1pPr>
            <a:lvl2pPr marL="0" indent="0">
              <a:lnSpc>
                <a:spcPct val="112000"/>
              </a:lnSpc>
              <a:spcBef>
                <a:spcPts val="650"/>
              </a:spcBef>
              <a:spcAft>
                <a:spcPts val="500"/>
              </a:spcAft>
              <a:buClr>
                <a:schemeClr val="accent1"/>
              </a:buClr>
              <a:buSzPct val="100000"/>
              <a:buFont typeface="Trebuchet MS" panose="020B0603020202020204" pitchFamily="34" charset="0"/>
              <a:buNone/>
              <a:defRPr sz="1050" b="1">
                <a:solidFill>
                  <a:schemeClr val="tx2"/>
                </a:solidFill>
              </a:defRPr>
            </a:lvl2pPr>
            <a:lvl3pPr marL="0" indent="0">
              <a:lnSpc>
                <a:spcPct val="127000"/>
              </a:lnSpc>
              <a:spcBef>
                <a:spcPts val="650"/>
              </a:spcBef>
              <a:spcAft>
                <a:spcPts val="400"/>
              </a:spcAft>
              <a:buClr>
                <a:schemeClr val="accent1"/>
              </a:buClr>
              <a:buSzPct val="100000"/>
              <a:buFont typeface="Trebuchet MS" panose="020B0603020202020204" pitchFamily="34" charset="0"/>
              <a:buNone/>
              <a:defRPr sz="950" b="1">
                <a:solidFill>
                  <a:srgbClr val="007377"/>
                </a:solidFill>
              </a:defRPr>
            </a:lvl3pPr>
            <a:lvl4pPr marL="0" indent="0">
              <a:lnSpc>
                <a:spcPct val="99000"/>
              </a:lnSpc>
              <a:spcBef>
                <a:spcPts val="0"/>
              </a:spcBef>
              <a:spcAft>
                <a:spcPts val="900"/>
              </a:spcAft>
              <a:buClr>
                <a:schemeClr val="accent1"/>
              </a:buClr>
              <a:buSzPct val="100000"/>
              <a:buFont typeface="Trebuchet MS" panose="020B0603020202020204" pitchFamily="34" charset="0"/>
              <a:buNone/>
              <a:defRPr sz="950" b="0">
                <a:solidFill>
                  <a:schemeClr val="tx2"/>
                </a:solidFill>
              </a:defRPr>
            </a:lvl4pPr>
            <a:lvl5pPr marL="133200" indent="-133200">
              <a:lnSpc>
                <a:spcPct val="110000"/>
              </a:lnSpc>
              <a:spcBef>
                <a:spcPts val="150"/>
              </a:spcBef>
              <a:spcAft>
                <a:spcPts val="100"/>
              </a:spcAft>
              <a:buClr>
                <a:schemeClr val="accent1"/>
              </a:buClr>
              <a:buSzPct val="100000"/>
              <a:buFont typeface="Trebuchet MS" panose="020B0603020202020204" pitchFamily="34" charset="0"/>
              <a:buChar char="•"/>
              <a:defRPr sz="950" b="0">
                <a:solidFill>
                  <a:schemeClr val="tx2"/>
                </a:solidFill>
              </a:defRPr>
            </a:lvl5pPr>
            <a:lvl6pPr marL="259200" indent="-129600">
              <a:lnSpc>
                <a:spcPct val="110000"/>
              </a:lnSpc>
              <a:spcBef>
                <a:spcPts val="150"/>
              </a:spcBef>
              <a:spcAft>
                <a:spcPts val="100"/>
              </a:spcAft>
              <a:buClr>
                <a:schemeClr val="accent1"/>
              </a:buClr>
              <a:defRPr sz="950">
                <a:solidFill>
                  <a:schemeClr val="tx2"/>
                </a:solidFill>
              </a:defRPr>
            </a:lvl6pPr>
            <a:lvl7pPr marL="388800" indent="-122400">
              <a:lnSpc>
                <a:spcPct val="110000"/>
              </a:lnSpc>
              <a:spcBef>
                <a:spcPts val="150"/>
              </a:spcBef>
              <a:spcAft>
                <a:spcPts val="100"/>
              </a:spcAft>
              <a:buClr>
                <a:schemeClr val="accent1"/>
              </a:buClr>
              <a:buFont typeface="Arial" panose="020B0604020202020204" pitchFamily="34" charset="0"/>
              <a:buChar char="•"/>
              <a:defRPr sz="950">
                <a:solidFill>
                  <a:schemeClr val="tx2"/>
                </a:solidFill>
              </a:defRPr>
            </a:lvl7pPr>
            <a:lvl8pPr marL="511200" indent="-111600">
              <a:lnSpc>
                <a:spcPct val="110000"/>
              </a:lnSpc>
              <a:spcBef>
                <a:spcPts val="150"/>
              </a:spcBef>
              <a:spcAft>
                <a:spcPts val="100"/>
              </a:spcAft>
              <a:buClr>
                <a:schemeClr val="accent1"/>
              </a:buClr>
              <a:buFont typeface="Arial" panose="020B0604020202020204" pitchFamily="34" charset="0"/>
              <a:buChar char="•"/>
              <a:defRPr sz="950">
                <a:solidFill>
                  <a:schemeClr val="tx2"/>
                </a:solidFill>
              </a:defRPr>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2" name="Picture Placeholder 11"/>
          <p:cNvSpPr>
            <a:spLocks noGrp="1"/>
          </p:cNvSpPr>
          <p:nvPr>
            <p:ph type="pic" sz="quarter" idx="14"/>
          </p:nvPr>
        </p:nvSpPr>
        <p:spPr>
          <a:xfrm>
            <a:off x="6084169" y="1398600"/>
            <a:ext cx="2774082" cy="3228402"/>
          </a:xfrm>
        </p:spPr>
        <p:txBody>
          <a:bodyPr/>
          <a:lstStyle>
            <a:lvl1pPr>
              <a:defRPr sz="1700"/>
            </a:lvl1pPr>
          </a:lstStyle>
          <a:p>
            <a:r>
              <a:rPr lang="en-US"/>
              <a:t>Click icon to add picture</a:t>
            </a:r>
            <a:endParaRPr lang="en-GB"/>
          </a:p>
        </p:txBody>
      </p:sp>
    </p:spTree>
    <p:extLst>
      <p:ext uri="{BB962C8B-B14F-4D97-AF65-F5344CB8AC3E}">
        <p14:creationId xmlns:p14="http://schemas.microsoft.com/office/powerpoint/2010/main" val="3153540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Style">
    <p:spTree>
      <p:nvGrpSpPr>
        <p:cNvPr id="1" name=""/>
        <p:cNvGrpSpPr/>
        <p:nvPr/>
      </p:nvGrpSpPr>
      <p:grpSpPr>
        <a:xfrm>
          <a:off x="0" y="0"/>
          <a:ext cx="0" cy="0"/>
          <a:chOff x="0" y="0"/>
          <a:chExt cx="0" cy="0"/>
        </a:xfrm>
      </p:grpSpPr>
      <p:sp>
        <p:nvSpPr>
          <p:cNvPr id="2"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699542"/>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4162" y="1267200"/>
            <a:ext cx="8574087" cy="3232800"/>
          </a:xfrm>
        </p:spPr>
        <p:txBody>
          <a:bodyPr numCol="2" spcCol="864000"/>
          <a:lstStyle>
            <a:lvl1pPr marL="0" indent="0">
              <a:lnSpc>
                <a:spcPct val="115000"/>
              </a:lnSpc>
              <a:spcBef>
                <a:spcPts val="0"/>
              </a:spcBef>
              <a:spcAft>
                <a:spcPts val="0"/>
              </a:spcAft>
              <a:buClr>
                <a:schemeClr val="accent1"/>
              </a:buClr>
              <a:buSzPct val="110000"/>
              <a:buFont typeface="Trebuchet MS" panose="020B0603020202020204" pitchFamily="34" charset="0"/>
              <a:buNone/>
              <a:defRPr sz="1050" b="1">
                <a:solidFill>
                  <a:srgbClr val="007377"/>
                </a:solidFill>
              </a:defRPr>
            </a:lvl1pPr>
            <a:lvl2pPr marL="126000" indent="-126000">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2pPr>
            <a:lvl3pPr marL="252000" indent="-126000">
              <a:lnSpc>
                <a:spcPct val="121000"/>
              </a:lnSpc>
              <a:spcBef>
                <a:spcPts val="0"/>
              </a:spcBef>
              <a:spcAft>
                <a:spcPts val="425"/>
              </a:spcAft>
              <a:buClr>
                <a:schemeClr val="accent1"/>
              </a:buClr>
              <a:buSzPct val="110000"/>
              <a:buFont typeface="Trebuchet MS" panose="020B0603020202020204" pitchFamily="34" charset="0"/>
              <a:buChar char="•"/>
              <a:tabLst>
                <a:tab pos="88900" algn="l"/>
              </a:tabLst>
              <a:defRPr sz="950" b="0">
                <a:solidFill>
                  <a:schemeClr val="tx2"/>
                </a:solidFill>
              </a:defRPr>
            </a:lvl3pPr>
            <a:lvl4pPr marL="378000" indent="-126000">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4pPr>
            <a:lvl5pPr marL="507600" indent="-126000">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1811578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Icon Library">
    <p:spTree>
      <p:nvGrpSpPr>
        <p:cNvPr id="1" name=""/>
        <p:cNvGrpSpPr/>
        <p:nvPr/>
      </p:nvGrpSpPr>
      <p:grpSpPr>
        <a:xfrm>
          <a:off x="0" y="0"/>
          <a:ext cx="0" cy="0"/>
          <a:chOff x="0" y="0"/>
          <a:chExt cx="0" cy="0"/>
        </a:xfrm>
      </p:grpSpPr>
      <p:sp>
        <p:nvSpPr>
          <p:cNvPr id="2" name="Title 1"/>
          <p:cNvSpPr>
            <a:spLocks noGrp="1"/>
          </p:cNvSpPr>
          <p:nvPr>
            <p:ph type="title"/>
          </p:nvPr>
        </p:nvSpPr>
        <p:spPr>
          <a:xfrm>
            <a:off x="289616" y="322837"/>
            <a:ext cx="8322569" cy="671342"/>
          </a:xfrm>
        </p:spPr>
        <p:txBody>
          <a:bodyPr/>
          <a:lstStyle>
            <a:lvl1pPr>
              <a:defRPr spc="-10" baseline="0"/>
            </a:lvl1p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Information classification: INTERNAL ● CASE STUDY ●</a:t>
            </a:r>
          </a:p>
        </p:txBody>
      </p:sp>
      <p:sp>
        <p:nvSpPr>
          <p:cNvPr id="5" name="Slide Number Placeholder 4"/>
          <p:cNvSpPr>
            <a:spLocks noGrp="1"/>
          </p:cNvSpPr>
          <p:nvPr>
            <p:ph type="sldNum" sz="quarter" idx="12"/>
          </p:nvPr>
        </p:nvSpPr>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275064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Information classification: INTERNAL ● CASE STUDY ●</a:t>
            </a:r>
          </a:p>
        </p:txBody>
      </p:sp>
      <p:sp>
        <p:nvSpPr>
          <p:cNvPr id="5" name="Slide Number Placeholder 4"/>
          <p:cNvSpPr>
            <a:spLocks noGrp="1"/>
          </p:cNvSpPr>
          <p:nvPr>
            <p:ph type="sldNum" sz="quarter" idx="12"/>
          </p:nvPr>
        </p:nvSpPr>
        <p:spPr/>
        <p:txBody>
          <a:bodyPr/>
          <a:lstStyle/>
          <a:p>
            <a:fld id="{4384C016-1569-4C6E-99E8-D8E7AC87BABD}" type="slidenum">
              <a:rPr lang="fr-FR" smtClean="0"/>
              <a:pPr/>
              <a:t>‹#›</a:t>
            </a:fld>
            <a:endParaRPr lang="fr-FR"/>
          </a:p>
        </p:txBody>
      </p:sp>
      <p:sp>
        <p:nvSpPr>
          <p:cNvPr id="7" name="Picture Placeholder 6"/>
          <p:cNvSpPr>
            <a:spLocks noGrp="1"/>
          </p:cNvSpPr>
          <p:nvPr>
            <p:ph type="pic" sz="quarter" idx="13"/>
          </p:nvPr>
        </p:nvSpPr>
        <p:spPr>
          <a:xfrm>
            <a:off x="467544" y="1203598"/>
            <a:ext cx="6912768" cy="3239393"/>
          </a:xfrm>
        </p:spPr>
        <p:txBody>
          <a:bodyPr/>
          <a:lstStyle/>
          <a:p>
            <a:r>
              <a:rPr lang="en-US"/>
              <a:t>Click icon to add picture</a:t>
            </a:r>
          </a:p>
        </p:txBody>
      </p:sp>
      <p:sp>
        <p:nvSpPr>
          <p:cNvPr id="8" name="Title 1"/>
          <p:cNvSpPr>
            <a:spLocks noGrp="1"/>
          </p:cNvSpPr>
          <p:nvPr>
            <p:ph type="title"/>
          </p:nvPr>
        </p:nvSpPr>
        <p:spPr>
          <a:xfrm>
            <a:off x="289616" y="322837"/>
            <a:ext cx="8322569" cy="671342"/>
          </a:xfrm>
        </p:spPr>
        <p:txBody>
          <a:bodyPr/>
          <a:lstStyle>
            <a:lvl1pPr>
              <a:defRPr spc="-10" baseline="0"/>
            </a:lvl1pPr>
          </a:lstStyle>
          <a:p>
            <a:r>
              <a:rPr lang="en-US" noProof="0"/>
              <a:t>Click to edit Master title style</a:t>
            </a:r>
            <a:endParaRPr lang="en-GB" noProof="0"/>
          </a:p>
        </p:txBody>
      </p:sp>
    </p:spTree>
    <p:extLst>
      <p:ext uri="{BB962C8B-B14F-4D97-AF65-F5344CB8AC3E}">
        <p14:creationId xmlns:p14="http://schemas.microsoft.com/office/powerpoint/2010/main" val="1591311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Single text box">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Information classification: INTERNAL ● CASE STUDY ●</a:t>
            </a:r>
          </a:p>
        </p:txBody>
      </p:sp>
      <p:sp>
        <p:nvSpPr>
          <p:cNvPr id="5" name="Slide Number Placeholder 4"/>
          <p:cNvSpPr>
            <a:spLocks noGrp="1"/>
          </p:cNvSpPr>
          <p:nvPr>
            <p:ph type="sldNum" sz="quarter" idx="12"/>
          </p:nvPr>
        </p:nvSpPr>
        <p:spPr/>
        <p:txBody>
          <a:bodyPr/>
          <a:lstStyle/>
          <a:p>
            <a:fld id="{4384C016-1569-4C6E-99E8-D8E7AC87BABD}" type="slidenum">
              <a:rPr lang="fr-FR" smtClean="0"/>
              <a:pPr/>
              <a:t>‹#›</a:t>
            </a:fld>
            <a:endParaRPr lang="fr-FR"/>
          </a:p>
        </p:txBody>
      </p:sp>
      <p:sp>
        <p:nvSpPr>
          <p:cNvPr id="6" name="Title 1"/>
          <p:cNvSpPr>
            <a:spLocks noGrp="1"/>
          </p:cNvSpPr>
          <p:nvPr>
            <p:ph type="title"/>
          </p:nvPr>
        </p:nvSpPr>
        <p:spPr>
          <a:xfrm>
            <a:off x="284162" y="325661"/>
            <a:ext cx="8574088" cy="324000"/>
          </a:xfrm>
        </p:spPr>
        <p:txBody>
          <a:bodyPr anchor="b" anchorCtr="0"/>
          <a:lstStyle>
            <a:lvl1pPr>
              <a:defRPr/>
            </a:lvl1pPr>
          </a:lstStyle>
          <a:p>
            <a:r>
              <a:rPr lang="en-US" noProof="0"/>
              <a:t>Click to edit Master title style</a:t>
            </a:r>
            <a:endParaRPr lang="en-GB" noProof="0"/>
          </a:p>
        </p:txBody>
      </p:sp>
      <p:sp>
        <p:nvSpPr>
          <p:cNvPr id="7" name="Text Placeholder 2"/>
          <p:cNvSpPr>
            <a:spLocks noGrp="1"/>
          </p:cNvSpPr>
          <p:nvPr>
            <p:ph type="body" idx="1"/>
          </p:nvPr>
        </p:nvSpPr>
        <p:spPr>
          <a:xfrm>
            <a:off x="283605" y="704304"/>
            <a:ext cx="8575200" cy="288000"/>
          </a:xfrm>
        </p:spPr>
        <p:txBody>
          <a:bodyPr anchor="t" anchorCtr="0"/>
          <a:lstStyle>
            <a:lvl1pPr marL="0" indent="0">
              <a:lnSpc>
                <a:spcPts val="2000"/>
              </a:lnSpc>
              <a:spcBef>
                <a:spcPts val="0"/>
              </a:spcBef>
              <a:buNone/>
              <a:defRPr sz="17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p:cNvSpPr>
            <a:spLocks noGrp="1"/>
          </p:cNvSpPr>
          <p:nvPr>
            <p:ph sz="half" idx="2"/>
          </p:nvPr>
        </p:nvSpPr>
        <p:spPr>
          <a:xfrm>
            <a:off x="284163" y="1364576"/>
            <a:ext cx="6808118" cy="2935366"/>
          </a:xfrm>
        </p:spPr>
        <p:txBody>
          <a:bodyPr numCol="2" spcCol="118800"/>
          <a:lstStyle>
            <a:lvl1pPr marL="0" indent="0">
              <a:lnSpc>
                <a:spcPct val="109000"/>
              </a:lnSpc>
              <a:spcBef>
                <a:spcPts val="550"/>
              </a:spcBef>
              <a:spcAft>
                <a:spcPts val="500"/>
              </a:spcAft>
              <a:buClr>
                <a:schemeClr val="accent1"/>
              </a:buClr>
              <a:buSzPct val="110000"/>
              <a:buFont typeface="Trebuchet MS" panose="020B0603020202020204" pitchFamily="34" charset="0"/>
              <a:buNone/>
              <a:defRPr sz="1150" b="1">
                <a:solidFill>
                  <a:schemeClr val="accent5"/>
                </a:solidFill>
              </a:defRPr>
            </a:lvl1pPr>
            <a:lvl2pPr marL="0" indent="0">
              <a:lnSpc>
                <a:spcPct val="112000"/>
              </a:lnSpc>
              <a:spcBef>
                <a:spcPts val="650"/>
              </a:spcBef>
              <a:spcAft>
                <a:spcPts val="500"/>
              </a:spcAft>
              <a:buClr>
                <a:schemeClr val="accent1"/>
              </a:buClr>
              <a:buSzPct val="100000"/>
              <a:buFont typeface="Trebuchet MS" panose="020B0603020202020204" pitchFamily="34" charset="0"/>
              <a:buNone/>
              <a:defRPr sz="1050" b="1">
                <a:solidFill>
                  <a:schemeClr val="tx2"/>
                </a:solidFill>
              </a:defRPr>
            </a:lvl2pPr>
            <a:lvl3pPr marL="0" indent="0">
              <a:lnSpc>
                <a:spcPct val="127000"/>
              </a:lnSpc>
              <a:spcBef>
                <a:spcPts val="650"/>
              </a:spcBef>
              <a:spcAft>
                <a:spcPts val="400"/>
              </a:spcAft>
              <a:buClr>
                <a:schemeClr val="accent1"/>
              </a:buClr>
              <a:buSzPct val="100000"/>
              <a:buFont typeface="Trebuchet MS" panose="020B0603020202020204" pitchFamily="34" charset="0"/>
              <a:buNone/>
              <a:defRPr sz="950" b="1">
                <a:solidFill>
                  <a:srgbClr val="007377"/>
                </a:solidFill>
              </a:defRPr>
            </a:lvl3pPr>
            <a:lvl4pPr marL="0" indent="0">
              <a:lnSpc>
                <a:spcPct val="99000"/>
              </a:lnSpc>
              <a:spcBef>
                <a:spcPts val="0"/>
              </a:spcBef>
              <a:spcAft>
                <a:spcPts val="900"/>
              </a:spcAft>
              <a:buClr>
                <a:schemeClr val="accent1"/>
              </a:buClr>
              <a:buSzPct val="100000"/>
              <a:buFont typeface="Trebuchet MS" panose="020B0603020202020204" pitchFamily="34" charset="0"/>
              <a:buNone/>
              <a:defRPr sz="950" b="0">
                <a:solidFill>
                  <a:schemeClr val="tx2"/>
                </a:solidFill>
              </a:defRPr>
            </a:lvl4pPr>
            <a:lvl5pPr marL="133200" indent="-133200">
              <a:lnSpc>
                <a:spcPct val="110000"/>
              </a:lnSpc>
              <a:spcBef>
                <a:spcPts val="150"/>
              </a:spcBef>
              <a:spcAft>
                <a:spcPts val="100"/>
              </a:spcAft>
              <a:buClr>
                <a:schemeClr val="accent1"/>
              </a:buClr>
              <a:buSzPct val="100000"/>
              <a:buFont typeface="Trebuchet MS" panose="020B0603020202020204" pitchFamily="34" charset="0"/>
              <a:buChar char="•"/>
              <a:defRPr sz="950" b="0">
                <a:solidFill>
                  <a:schemeClr val="tx2"/>
                </a:solidFill>
              </a:defRPr>
            </a:lvl5pPr>
            <a:lvl6pPr marL="259200" indent="-129600">
              <a:lnSpc>
                <a:spcPct val="110000"/>
              </a:lnSpc>
              <a:spcBef>
                <a:spcPts val="150"/>
              </a:spcBef>
              <a:spcAft>
                <a:spcPts val="100"/>
              </a:spcAft>
              <a:buClr>
                <a:schemeClr val="accent1"/>
              </a:buClr>
              <a:defRPr sz="950">
                <a:solidFill>
                  <a:schemeClr val="tx2"/>
                </a:solidFill>
              </a:defRPr>
            </a:lvl6pPr>
            <a:lvl7pPr marL="388800" indent="-122400">
              <a:lnSpc>
                <a:spcPct val="110000"/>
              </a:lnSpc>
              <a:spcBef>
                <a:spcPts val="150"/>
              </a:spcBef>
              <a:spcAft>
                <a:spcPts val="100"/>
              </a:spcAft>
              <a:buClr>
                <a:schemeClr val="accent1"/>
              </a:buClr>
              <a:buFont typeface="Arial" panose="020B0604020202020204" pitchFamily="34" charset="0"/>
              <a:buChar char="•"/>
              <a:defRPr sz="950">
                <a:solidFill>
                  <a:schemeClr val="tx2"/>
                </a:solidFill>
              </a:defRPr>
            </a:lvl7pPr>
            <a:lvl8pPr marL="511200" indent="-111600">
              <a:lnSpc>
                <a:spcPct val="110000"/>
              </a:lnSpc>
              <a:spcBef>
                <a:spcPts val="150"/>
              </a:spcBef>
              <a:spcAft>
                <a:spcPts val="100"/>
              </a:spcAft>
              <a:buClr>
                <a:schemeClr val="accent1"/>
              </a:buClr>
              <a:buFont typeface="Arial" panose="020B0604020202020204" pitchFamily="34" charset="0"/>
              <a:buChar char="•"/>
              <a:defRPr sz="950">
                <a:solidFill>
                  <a:schemeClr val="tx2"/>
                </a:solidFill>
              </a:defRPr>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44779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 Sty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11250"/>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4"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2319334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 Sty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11250"/>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4"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2726829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 Styl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11250"/>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4" y="2684812"/>
            <a:ext cx="3186188" cy="1290954"/>
          </a:xfrm>
        </p:spPr>
        <p:txBody>
          <a:bodyPr anchor="t" anchorCtr="0"/>
          <a:lstStyle>
            <a:lvl1pPr marL="0" indent="0">
              <a:lnSpc>
                <a:spcPts val="1913"/>
              </a:lnSpc>
              <a:spcBef>
                <a:spcPts val="0"/>
              </a:spcBef>
              <a:buNone/>
              <a:defRPr sz="1688" b="0" spc="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1376087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3" y="1111250"/>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4"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userDrawn="1"/>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569913" y="4126776"/>
            <a:ext cx="8004175" cy="252000"/>
          </a:xfrm>
        </p:spPr>
        <p:txBody>
          <a:bodyPr anchor="b" anchorCtr="0"/>
          <a:lstStyle>
            <a:lvl1pPr marL="0" indent="0">
              <a:lnSpc>
                <a:spcPts val="1913"/>
              </a:lnSpc>
              <a:spcBef>
                <a:spcPts val="0"/>
              </a:spcBef>
              <a:buNone/>
              <a:defRPr sz="1688" spc="-30" baseline="0">
                <a:solidFill>
                  <a:schemeClr val="bg1"/>
                </a:solidFill>
              </a:defRPr>
            </a:lvl1pPr>
          </a:lstStyle>
          <a:p>
            <a:pPr lvl="0"/>
            <a:r>
              <a:rPr lang="en-US"/>
              <a:t>Click to edit Master text styles</a:t>
            </a:r>
          </a:p>
        </p:txBody>
      </p:sp>
      <p:sp>
        <p:nvSpPr>
          <p:cNvPr id="7" name="TextBox 6"/>
          <p:cNvSpPr txBox="1"/>
          <p:nvPr userDrawn="1"/>
        </p:nvSpPr>
        <p:spPr>
          <a:xfrm>
            <a:off x="569913" y="4379093"/>
            <a:ext cx="3065983" cy="288032"/>
          </a:xfrm>
          <a:prstGeom prst="rect">
            <a:avLst/>
          </a:prstGeom>
          <a:noFill/>
        </p:spPr>
        <p:txBody>
          <a:bodyPr wrap="square" lIns="0" tIns="0" rIns="0" bIns="0" rtlCol="0">
            <a:noAutofit/>
          </a:bodyPr>
          <a:lstStyle/>
          <a:p>
            <a:pPr>
              <a:lnSpc>
                <a:spcPts val="1913"/>
              </a:lnSpc>
            </a:pPr>
            <a:r>
              <a:rPr lang="en-GB" sz="1690" spc="-20" baseline="0">
                <a:solidFill>
                  <a:schemeClr val="bg1"/>
                </a:solidFill>
              </a:rPr>
              <a:t>www.thorogood.com</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19147" y="570390"/>
            <a:ext cx="1350179" cy="154782"/>
          </a:xfrm>
          <a:prstGeom prst="rect">
            <a:avLst/>
          </a:prstGeom>
        </p:spPr>
      </p:pic>
    </p:spTree>
    <p:extLst>
      <p:ext uri="{BB962C8B-B14F-4D97-AF65-F5344CB8AC3E}">
        <p14:creationId xmlns:p14="http://schemas.microsoft.com/office/powerpoint/2010/main" val="3534239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Title Find The Valu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a:t>Information classification: INTERNAL ● CASE STUDY ●</a:t>
            </a:r>
            <a:endParaRPr lang="en-US"/>
          </a:p>
        </p:txBody>
      </p:sp>
      <p:sp>
        <p:nvSpPr>
          <p:cNvPr id="4" name="Slide Number Placeholder 3"/>
          <p:cNvSpPr>
            <a:spLocks noGrp="1"/>
          </p:cNvSpPr>
          <p:nvPr>
            <p:ph type="sldNum" sz="quarter" idx="12"/>
          </p:nvPr>
        </p:nvSpPr>
        <p:spPr/>
        <p:txBody>
          <a:bodyPr/>
          <a:lstStyle/>
          <a:p>
            <a:fld id="{D2B6BDD2-86D3-41A8-A6AA-3BEA48B6A29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932" y="1416799"/>
            <a:ext cx="5672138" cy="1443038"/>
          </a:xfrm>
          <a:prstGeom prst="rect">
            <a:avLst/>
          </a:prstGeom>
        </p:spPr>
      </p:pic>
    </p:spTree>
    <p:extLst>
      <p:ext uri="{BB962C8B-B14F-4D97-AF65-F5344CB8AC3E}">
        <p14:creationId xmlns:p14="http://schemas.microsoft.com/office/powerpoint/2010/main" val="130145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itle Knowledge Through Da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r>
              <a:rPr lang="fr-FR"/>
              <a:t>Information classification: INTERNAL ● CASE STUDY ●</a:t>
            </a: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5931" y="1416798"/>
            <a:ext cx="5672138" cy="1443038"/>
          </a:xfrm>
          <a:prstGeom prst="rect">
            <a:avLst/>
          </a:prstGeom>
        </p:spPr>
      </p:pic>
    </p:spTree>
    <p:extLst>
      <p:ext uri="{BB962C8B-B14F-4D97-AF65-F5344CB8AC3E}">
        <p14:creationId xmlns:p14="http://schemas.microsoft.com/office/powerpoint/2010/main" val="1999383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Page Presenters Knowledge Through Data">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6" y="3992862"/>
            <a:ext cx="4284718" cy="180000"/>
          </a:xfrm>
        </p:spPr>
        <p:txBody>
          <a:bodyPr/>
          <a:lstStyle>
            <a:lvl1pPr marL="0" indent="0">
              <a:lnSpc>
                <a:spcPts val="1125"/>
              </a:lnSpc>
              <a:spcBef>
                <a:spcPts val="0"/>
              </a:spcBef>
              <a:buNone/>
              <a:defRPr sz="1013" b="1">
                <a:solidFill>
                  <a:schemeClr val="bg2"/>
                </a:solidFill>
              </a:defRPr>
            </a:lvl1pPr>
          </a:lstStyle>
          <a:p>
            <a:pPr lvl="0"/>
            <a:r>
              <a:rPr lang="en-US"/>
              <a:t>Edit Master text styles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64" y="2132212"/>
            <a:ext cx="5672138" cy="1443037"/>
          </a:xfrm>
          <a:prstGeom prst="rect">
            <a:avLst/>
          </a:prstGeom>
        </p:spPr>
      </p:pic>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bg2"/>
                </a:solidFill>
              </a:defRPr>
            </a:lvl1pPr>
            <a:lvl2pPr marL="0" indent="0">
              <a:lnSpc>
                <a:spcPts val="1125"/>
              </a:lnSpc>
              <a:spcBef>
                <a:spcPts val="0"/>
              </a:spcBef>
              <a:buNone/>
              <a:defRPr sz="1013">
                <a:solidFill>
                  <a:schemeClr val="bg2"/>
                </a:solidFill>
              </a:defRPr>
            </a:lvl2pPr>
            <a:lvl3pPr marL="0" indent="0">
              <a:lnSpc>
                <a:spcPts val="1125"/>
              </a:lnSpc>
              <a:spcBef>
                <a:spcPts val="0"/>
              </a:spcBef>
              <a:buNone/>
              <a:defRPr sz="1013">
                <a:solidFill>
                  <a:schemeClr val="tx2"/>
                </a:solidFill>
              </a:defRPr>
            </a:lvl3pPr>
            <a:lvl4pPr marL="1371566" indent="0">
              <a:lnSpc>
                <a:spcPts val="1125"/>
              </a:lnSpc>
              <a:spcBef>
                <a:spcPts val="0"/>
              </a:spcBef>
              <a:buNone/>
              <a:defRPr sz="1013"/>
            </a:lvl4pPr>
            <a:lvl5pPr marL="1828754" indent="0">
              <a:lnSpc>
                <a:spcPts val="1125"/>
              </a:lnSpc>
              <a:spcBef>
                <a:spcPts val="0"/>
              </a:spcBef>
              <a:buNone/>
              <a:defRPr sz="1013"/>
            </a:lvl5pPr>
          </a:lstStyle>
          <a:p>
            <a:pPr lvl="0"/>
            <a:r>
              <a:rPr lang="en-US"/>
              <a:t>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bg2"/>
                </a:solidFill>
              </a:defRPr>
            </a:lvl1pPr>
            <a:lvl2pPr marL="0" indent="0">
              <a:lnSpc>
                <a:spcPts val="1125"/>
              </a:lnSpc>
              <a:spcBef>
                <a:spcPts val="0"/>
              </a:spcBef>
              <a:buNone/>
              <a:defRPr sz="1013">
                <a:solidFill>
                  <a:schemeClr val="bg2"/>
                </a:solidFill>
              </a:defRPr>
            </a:lvl2pPr>
            <a:lvl3pPr marL="0" indent="0">
              <a:lnSpc>
                <a:spcPts val="1125"/>
              </a:lnSpc>
              <a:spcBef>
                <a:spcPts val="0"/>
              </a:spcBef>
              <a:buNone/>
              <a:defRPr sz="1013">
                <a:solidFill>
                  <a:schemeClr val="tx2"/>
                </a:solidFill>
              </a:defRPr>
            </a:lvl3pPr>
            <a:lvl4pPr marL="1371566" indent="0">
              <a:lnSpc>
                <a:spcPts val="1125"/>
              </a:lnSpc>
              <a:spcBef>
                <a:spcPts val="0"/>
              </a:spcBef>
              <a:buNone/>
              <a:defRPr sz="1013"/>
            </a:lvl4pPr>
            <a:lvl5pPr marL="1828754" indent="0">
              <a:lnSpc>
                <a:spcPts val="1125"/>
              </a:lnSpc>
              <a:spcBef>
                <a:spcPts val="0"/>
              </a:spcBef>
              <a:buNone/>
              <a:defRPr sz="1013"/>
            </a:lvl5pPr>
          </a:lstStyle>
          <a:p>
            <a:pPr lvl="0"/>
            <a:r>
              <a:rPr lang="en-US" noProof="0"/>
              <a:t>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bg2"/>
                </a:solidFill>
              </a:defRPr>
            </a:lvl1pPr>
            <a:lvl2pPr marL="0" indent="0">
              <a:lnSpc>
                <a:spcPts val="1125"/>
              </a:lnSpc>
              <a:spcBef>
                <a:spcPts val="0"/>
              </a:spcBef>
              <a:buNone/>
              <a:defRPr sz="1013">
                <a:solidFill>
                  <a:schemeClr val="bg2"/>
                </a:solidFill>
              </a:defRPr>
            </a:lvl2pPr>
            <a:lvl3pPr marL="0" indent="0">
              <a:lnSpc>
                <a:spcPts val="1125"/>
              </a:lnSpc>
              <a:spcBef>
                <a:spcPts val="0"/>
              </a:spcBef>
              <a:buNone/>
              <a:defRPr sz="1013">
                <a:solidFill>
                  <a:schemeClr val="tx2"/>
                </a:solidFill>
              </a:defRPr>
            </a:lvl3pPr>
            <a:lvl4pPr marL="1371566" indent="0">
              <a:lnSpc>
                <a:spcPts val="1125"/>
              </a:lnSpc>
              <a:spcBef>
                <a:spcPts val="0"/>
              </a:spcBef>
              <a:buNone/>
              <a:defRPr sz="1013"/>
            </a:lvl4pPr>
            <a:lvl5pPr marL="1828754" indent="0">
              <a:lnSpc>
                <a:spcPts val="1125"/>
              </a:lnSpc>
              <a:spcBef>
                <a:spcPts val="0"/>
              </a:spcBef>
              <a:buNone/>
              <a:defRPr sz="1013"/>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765610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Page With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4" y="1135061"/>
            <a:ext cx="3941422" cy="1131888"/>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3" y="2456884"/>
            <a:ext cx="3941421" cy="546914"/>
          </a:xfrm>
        </p:spPr>
        <p:txBody>
          <a:bodyPr anchor="t" anchorCtr="0"/>
          <a:lstStyle>
            <a:lvl1pPr marL="0" indent="0">
              <a:lnSpc>
                <a:spcPts val="1913"/>
              </a:lnSpc>
              <a:spcBef>
                <a:spcPts val="0"/>
              </a:spcBef>
              <a:buNone/>
              <a:defRPr sz="1688" b="0" spc="0" baseline="0">
                <a:solidFill>
                  <a:schemeClr val="bg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9913" y="3311184"/>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569912" y="3354389"/>
            <a:ext cx="3942000" cy="180000"/>
          </a:xfrm>
        </p:spPr>
        <p:txBody>
          <a:bodyPr/>
          <a:lstStyle>
            <a:lvl1pPr marL="0" indent="0">
              <a:buNone/>
              <a:defRPr sz="1125" b="1">
                <a:solidFill>
                  <a:schemeClr val="bg1"/>
                </a:solidFill>
              </a:defRPr>
            </a:lvl1pPr>
          </a:lstStyle>
          <a:p>
            <a:pPr lvl="0"/>
            <a:r>
              <a:rPr lang="en-US"/>
              <a:t>Edit Master text styles</a:t>
            </a:r>
          </a:p>
        </p:txBody>
      </p:sp>
      <p:sp>
        <p:nvSpPr>
          <p:cNvPr id="13" name="Text Placeholder 12"/>
          <p:cNvSpPr>
            <a:spLocks noGrp="1"/>
          </p:cNvSpPr>
          <p:nvPr>
            <p:ph type="body" sz="quarter" idx="11"/>
          </p:nvPr>
        </p:nvSpPr>
        <p:spPr>
          <a:xfrm>
            <a:off x="569912" y="3967954"/>
            <a:ext cx="2520000" cy="658022"/>
          </a:xfrm>
        </p:spPr>
        <p:txBody>
          <a:bodyPr/>
          <a:lstStyle>
            <a:lvl1pPr marL="0" indent="0">
              <a:lnSpc>
                <a:spcPts val="1245"/>
              </a:lnSpc>
              <a:spcBef>
                <a:spcPts val="0"/>
              </a:spcBef>
              <a:spcAft>
                <a:spcPts val="30"/>
              </a:spcAft>
              <a:buNone/>
              <a:defRPr sz="1125" b="1">
                <a:solidFill>
                  <a:schemeClr val="accent2"/>
                </a:solidFill>
              </a:defRPr>
            </a:lvl1pPr>
            <a:lvl2pPr marL="0" indent="0">
              <a:lnSpc>
                <a:spcPts val="1245"/>
              </a:lnSpc>
              <a:spcBef>
                <a:spcPts val="0"/>
              </a:spcBef>
              <a:buNone/>
              <a:defRPr sz="1125">
                <a:solidFill>
                  <a:schemeClr val="bg1"/>
                </a:solidFill>
              </a:defRPr>
            </a:lvl2pPr>
            <a:lvl3pPr marL="914378" indent="0">
              <a:lnSpc>
                <a:spcPts val="1238"/>
              </a:lnSpc>
              <a:spcBef>
                <a:spcPts val="0"/>
              </a:spcBef>
              <a:buNone/>
              <a:defRPr sz="1125"/>
            </a:lvl3pPr>
            <a:lvl4pPr marL="1371566" indent="0">
              <a:lnSpc>
                <a:spcPts val="1238"/>
              </a:lnSpc>
              <a:spcBef>
                <a:spcPts val="0"/>
              </a:spcBef>
              <a:buNone/>
              <a:defRPr sz="1125"/>
            </a:lvl4pPr>
            <a:lvl5pPr marL="1828754" indent="0">
              <a:lnSpc>
                <a:spcPts val="1238"/>
              </a:lnSpc>
              <a:spcBef>
                <a:spcPts val="0"/>
              </a:spcBef>
              <a:buNone/>
              <a:defRPr sz="1125"/>
            </a:lvl5pPr>
          </a:lstStyle>
          <a:p>
            <a:pPr lvl="0"/>
            <a:r>
              <a:rPr lang="en-US"/>
              <a:t>Edit Master text styles</a:t>
            </a:r>
          </a:p>
          <a:p>
            <a:pPr lvl="1"/>
            <a:r>
              <a:rPr lang="en-US"/>
              <a:t>Second level</a:t>
            </a:r>
          </a:p>
        </p:txBody>
      </p:sp>
      <p:sp>
        <p:nvSpPr>
          <p:cNvPr id="14" name="Text Placeholder 12"/>
          <p:cNvSpPr>
            <a:spLocks noGrp="1"/>
          </p:cNvSpPr>
          <p:nvPr>
            <p:ph type="body" sz="quarter" idx="12"/>
          </p:nvPr>
        </p:nvSpPr>
        <p:spPr>
          <a:xfrm>
            <a:off x="3289296" y="3967954"/>
            <a:ext cx="2520000" cy="658022"/>
          </a:xfrm>
        </p:spPr>
        <p:txBody>
          <a:bodyPr/>
          <a:lstStyle>
            <a:lvl1pPr marL="0" indent="0">
              <a:lnSpc>
                <a:spcPts val="1245"/>
              </a:lnSpc>
              <a:spcBef>
                <a:spcPts val="0"/>
              </a:spcBef>
              <a:spcAft>
                <a:spcPts val="30"/>
              </a:spcAft>
              <a:buNone/>
              <a:defRPr sz="1125" b="1">
                <a:solidFill>
                  <a:schemeClr val="accent2"/>
                </a:solidFill>
              </a:defRPr>
            </a:lvl1pPr>
            <a:lvl2pPr marL="0" indent="0">
              <a:lnSpc>
                <a:spcPts val="1245"/>
              </a:lnSpc>
              <a:spcBef>
                <a:spcPts val="0"/>
              </a:spcBef>
              <a:buNone/>
              <a:defRPr sz="1125">
                <a:solidFill>
                  <a:schemeClr val="bg1"/>
                </a:solidFill>
              </a:defRPr>
            </a:lvl2pPr>
            <a:lvl3pPr marL="914378" indent="0">
              <a:lnSpc>
                <a:spcPts val="1238"/>
              </a:lnSpc>
              <a:spcBef>
                <a:spcPts val="0"/>
              </a:spcBef>
              <a:buNone/>
              <a:defRPr sz="1125"/>
            </a:lvl3pPr>
            <a:lvl4pPr marL="1371566" indent="0">
              <a:lnSpc>
                <a:spcPts val="1238"/>
              </a:lnSpc>
              <a:spcBef>
                <a:spcPts val="0"/>
              </a:spcBef>
              <a:buNone/>
              <a:defRPr sz="1125"/>
            </a:lvl4pPr>
            <a:lvl5pPr marL="1828754" indent="0">
              <a:lnSpc>
                <a:spcPts val="1238"/>
              </a:lnSpc>
              <a:spcBef>
                <a:spcPts val="0"/>
              </a:spcBef>
              <a:buNone/>
              <a:defRPr sz="1125"/>
            </a:lvl5pPr>
          </a:lstStyle>
          <a:p>
            <a:pPr lvl="0"/>
            <a:r>
              <a:rPr lang="en-US"/>
              <a:t>Edit Master text styles</a:t>
            </a:r>
          </a:p>
          <a:p>
            <a:pPr lvl="1"/>
            <a:r>
              <a:rPr lang="en-US"/>
              <a:t>Second level</a:t>
            </a:r>
          </a:p>
        </p:txBody>
      </p:sp>
      <p:sp>
        <p:nvSpPr>
          <p:cNvPr id="15" name="Text Placeholder 12"/>
          <p:cNvSpPr>
            <a:spLocks noGrp="1"/>
          </p:cNvSpPr>
          <p:nvPr>
            <p:ph type="body" sz="quarter" idx="13"/>
          </p:nvPr>
        </p:nvSpPr>
        <p:spPr>
          <a:xfrm>
            <a:off x="5996815" y="3967954"/>
            <a:ext cx="2520000" cy="658022"/>
          </a:xfrm>
        </p:spPr>
        <p:txBody>
          <a:bodyPr/>
          <a:lstStyle>
            <a:lvl1pPr marL="0" indent="0">
              <a:lnSpc>
                <a:spcPts val="1245"/>
              </a:lnSpc>
              <a:spcBef>
                <a:spcPts val="0"/>
              </a:spcBef>
              <a:spcAft>
                <a:spcPts val="30"/>
              </a:spcAft>
              <a:buNone/>
              <a:defRPr sz="1125" b="1">
                <a:solidFill>
                  <a:schemeClr val="accent2"/>
                </a:solidFill>
              </a:defRPr>
            </a:lvl1pPr>
            <a:lvl2pPr marL="0" indent="0">
              <a:lnSpc>
                <a:spcPts val="1245"/>
              </a:lnSpc>
              <a:spcBef>
                <a:spcPts val="0"/>
              </a:spcBef>
              <a:buNone/>
              <a:defRPr sz="1125">
                <a:solidFill>
                  <a:schemeClr val="bg1"/>
                </a:solidFill>
              </a:defRPr>
            </a:lvl2pPr>
            <a:lvl3pPr marL="914378" indent="0">
              <a:lnSpc>
                <a:spcPts val="1238"/>
              </a:lnSpc>
              <a:spcBef>
                <a:spcPts val="0"/>
              </a:spcBef>
              <a:buNone/>
              <a:defRPr sz="1125"/>
            </a:lvl3pPr>
            <a:lvl4pPr marL="1371566" indent="0">
              <a:lnSpc>
                <a:spcPts val="1238"/>
              </a:lnSpc>
              <a:spcBef>
                <a:spcPts val="0"/>
              </a:spcBef>
              <a:buNone/>
              <a:defRPr sz="1125"/>
            </a:lvl4pPr>
            <a:lvl5pPr marL="1828754" indent="0">
              <a:lnSpc>
                <a:spcPts val="1238"/>
              </a:lnSpc>
              <a:spcBef>
                <a:spcPts val="0"/>
              </a:spcBef>
              <a:buNone/>
              <a:defRPr sz="1125"/>
            </a:lvl5pPr>
          </a:lstStyle>
          <a:p>
            <a:pPr lvl="0"/>
            <a:r>
              <a:rPr lang="en-US"/>
              <a:t>Edit Master text styles</a:t>
            </a:r>
          </a:p>
          <a:p>
            <a:pPr lvl="1"/>
            <a:r>
              <a:rPr lang="en-US"/>
              <a:t>Second level</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148" y="570390"/>
            <a:ext cx="1350179" cy="154782"/>
          </a:xfrm>
          <a:prstGeom prst="rect">
            <a:avLst/>
          </a:prstGeom>
        </p:spPr>
      </p:pic>
    </p:spTree>
    <p:extLst>
      <p:ext uri="{BB962C8B-B14F-4D97-AF65-F5344CB8AC3E}">
        <p14:creationId xmlns:p14="http://schemas.microsoft.com/office/powerpoint/2010/main" val="640084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4" y="1111251"/>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5"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148" y="570390"/>
            <a:ext cx="1350179" cy="154782"/>
          </a:xfrm>
          <a:prstGeom prst="rect">
            <a:avLst/>
          </a:prstGeom>
        </p:spPr>
      </p:pic>
    </p:spTree>
    <p:extLst>
      <p:ext uri="{BB962C8B-B14F-4D97-AF65-F5344CB8AC3E}">
        <p14:creationId xmlns:p14="http://schemas.microsoft.com/office/powerpoint/2010/main" val="380633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ingle Column Agenda">
    <p:spTree>
      <p:nvGrpSpPr>
        <p:cNvPr id="1" name=""/>
        <p:cNvGrpSpPr/>
        <p:nvPr/>
      </p:nvGrpSpPr>
      <p:grpSpPr>
        <a:xfrm>
          <a:off x="0" y="0"/>
          <a:ext cx="0" cy="0"/>
          <a:chOff x="0" y="0"/>
          <a:chExt cx="0" cy="0"/>
        </a:xfrm>
      </p:grpSpPr>
      <p:sp>
        <p:nvSpPr>
          <p:cNvPr id="2" name="Title 1"/>
          <p:cNvSpPr>
            <a:spLocks noGrp="1"/>
          </p:cNvSpPr>
          <p:nvPr>
            <p:ph type="title"/>
          </p:nvPr>
        </p:nvSpPr>
        <p:spPr>
          <a:xfrm>
            <a:off x="284162" y="819973"/>
            <a:ext cx="3488400" cy="856800"/>
          </a:xfrm>
        </p:spPr>
        <p:txBody>
          <a:bodyPr vert="horz" lIns="0" tIns="0" rIns="0" bIns="0" rtlCol="0" anchor="b" anchorCtr="0">
            <a:noAutofit/>
          </a:bodyPr>
          <a:lstStyle>
            <a:lvl1pPr>
              <a:defRPr lang="en-GB" noProof="0" dirty="0"/>
            </a:lvl1pPr>
          </a:lstStyle>
          <a:p>
            <a:pPr lvl="0"/>
            <a:r>
              <a:rPr lang="en-US" noProof="0"/>
              <a:t>Click to edit Master title style</a:t>
            </a:r>
            <a:endParaRPr lang="en-GB" noProof="0"/>
          </a:p>
        </p:txBody>
      </p:sp>
      <p:sp>
        <p:nvSpPr>
          <p:cNvPr id="3" name="Text Placeholder 2"/>
          <p:cNvSpPr>
            <a:spLocks noGrp="1"/>
          </p:cNvSpPr>
          <p:nvPr>
            <p:ph type="body" idx="1"/>
          </p:nvPr>
        </p:nvSpPr>
        <p:spPr>
          <a:xfrm>
            <a:off x="284163" y="1732082"/>
            <a:ext cx="3488400" cy="720000"/>
          </a:xfrm>
        </p:spPr>
        <p:txBody>
          <a:bodyPr anchor="t" anchorCtr="0"/>
          <a:lstStyle>
            <a:lvl1pPr marL="0" indent="0">
              <a:lnSpc>
                <a:spcPts val="2000"/>
              </a:lnSpc>
              <a:spcBef>
                <a:spcPts val="0"/>
              </a:spcBef>
              <a:buNone/>
              <a:defRPr sz="1700" b="1">
                <a:solidFill>
                  <a:schemeClr val="bg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4653534" y="1373011"/>
            <a:ext cx="4204717" cy="3232080"/>
          </a:xfrm>
        </p:spPr>
        <p:txBody>
          <a:bodyPr numCol="1" spcCol="864000"/>
          <a:lstStyle>
            <a:lvl1pPr marL="269868" indent="-269868">
              <a:lnSpc>
                <a:spcPct val="103000"/>
              </a:lnSpc>
              <a:spcBef>
                <a:spcPts val="0"/>
              </a:spcBef>
              <a:spcAft>
                <a:spcPts val="1140"/>
              </a:spcAft>
              <a:buClr>
                <a:schemeClr val="accent1"/>
              </a:buClr>
              <a:buFont typeface="+mj-lt"/>
              <a:buAutoNum type="arabicPeriod"/>
              <a:defRPr sz="1069" b="0">
                <a:solidFill>
                  <a:srgbClr val="73736B"/>
                </a:solidFill>
              </a:defRPr>
            </a:lvl1pPr>
            <a:lvl2pPr marL="539987" indent="-269993">
              <a:lnSpc>
                <a:spcPct val="103000"/>
              </a:lnSpc>
              <a:spcBef>
                <a:spcPts val="0"/>
              </a:spcBef>
              <a:spcAft>
                <a:spcPts val="1140"/>
              </a:spcAft>
              <a:buClr>
                <a:schemeClr val="accent1"/>
              </a:buClr>
              <a:buFont typeface="+mj-lt"/>
              <a:buAutoNum type="arabicPeriod"/>
              <a:defRPr sz="1069" b="0">
                <a:solidFill>
                  <a:srgbClr val="73736B"/>
                </a:solidFill>
              </a:defRPr>
            </a:lvl2pPr>
            <a:lvl3pPr marL="809980" indent="-269993">
              <a:lnSpc>
                <a:spcPct val="103000"/>
              </a:lnSpc>
              <a:spcBef>
                <a:spcPts val="0"/>
              </a:spcBef>
              <a:spcAft>
                <a:spcPts val="1140"/>
              </a:spcAft>
              <a:buClr>
                <a:schemeClr val="accent1"/>
              </a:buClr>
              <a:buFont typeface="+mj-lt"/>
              <a:buAutoNum type="arabicPeriod"/>
              <a:defRPr sz="1069" b="0">
                <a:solidFill>
                  <a:srgbClr val="73736B"/>
                </a:solidFill>
              </a:defRPr>
            </a:lvl3pPr>
            <a:lvl4pPr marL="1079473" indent="-269993">
              <a:lnSpc>
                <a:spcPct val="103000"/>
              </a:lnSpc>
              <a:spcBef>
                <a:spcPts val="0"/>
              </a:spcBef>
              <a:spcAft>
                <a:spcPts val="1140"/>
              </a:spcAft>
              <a:buClr>
                <a:schemeClr val="accent1"/>
              </a:buClr>
              <a:buFont typeface="+mj-lt"/>
              <a:buAutoNum type="arabicPeriod"/>
              <a:defRPr sz="1069" b="0">
                <a:solidFill>
                  <a:srgbClr val="73736B"/>
                </a:solidFill>
              </a:defRPr>
            </a:lvl4pPr>
            <a:lvl5pPr marL="1349966" indent="-269993">
              <a:lnSpc>
                <a:spcPct val="103000"/>
              </a:lnSpc>
              <a:spcBef>
                <a:spcPts val="0"/>
              </a:spcBef>
              <a:spcAft>
                <a:spcPts val="1140"/>
              </a:spcAft>
              <a:buClr>
                <a:schemeClr val="accent1"/>
              </a:buClr>
              <a:buFont typeface="+mj-lt"/>
              <a:buAutoNum type="arabicPeriod"/>
              <a:defRPr sz="1069" b="0">
                <a:solidFill>
                  <a:srgbClr val="73736B"/>
                </a:solidFill>
              </a:defRPr>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7"/>
          <p:cNvSpPr>
            <a:spLocks noGrp="1"/>
          </p:cNvSpPr>
          <p:nvPr>
            <p:ph type="ftr" sz="quarter" idx="11"/>
          </p:nvPr>
        </p:nvSpPr>
        <p:spPr/>
        <p:txBody>
          <a:bodyPr/>
          <a:lstStyle/>
          <a:p>
            <a:r>
              <a:rPr lang="fr-FR"/>
              <a:t>Information classification: INTERNAL ● CASE STUDY ●</a:t>
            </a:r>
            <a:endParaRPr lang="en-US"/>
          </a:p>
        </p:txBody>
      </p:sp>
      <p:sp>
        <p:nvSpPr>
          <p:cNvPr id="9" name="Slide Number Placeholder 8"/>
          <p:cNvSpPr>
            <a:spLocks noGrp="1"/>
          </p:cNvSpPr>
          <p:nvPr>
            <p:ph type="sldNum" sz="quarter" idx="12"/>
          </p:nvPr>
        </p:nvSpPr>
        <p:spPr/>
        <p:txBody>
          <a:bodyPr/>
          <a:lstStyle/>
          <a:p>
            <a:fld id="{D2B6BDD2-86D3-41A8-A6AA-3BEA48B6A292}" type="slidenum">
              <a:rPr lang="en-US" smtClean="0"/>
              <a:t>‹#›</a:t>
            </a:fld>
            <a:endParaRPr lang="en-US"/>
          </a:p>
        </p:txBody>
      </p:sp>
    </p:spTree>
    <p:extLst>
      <p:ext uri="{BB962C8B-B14F-4D97-AF65-F5344CB8AC3E}">
        <p14:creationId xmlns:p14="http://schemas.microsoft.com/office/powerpoint/2010/main" val="19858082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Style">
    <p:spTree>
      <p:nvGrpSpPr>
        <p:cNvPr id="1" name=""/>
        <p:cNvGrpSpPr/>
        <p:nvPr/>
      </p:nvGrpSpPr>
      <p:grpSpPr>
        <a:xfrm>
          <a:off x="0" y="0"/>
          <a:ext cx="0" cy="0"/>
          <a:chOff x="0" y="0"/>
          <a:chExt cx="0" cy="0"/>
        </a:xfrm>
      </p:grpSpPr>
      <p:sp>
        <p:nvSpPr>
          <p:cNvPr id="2" name="Title 1"/>
          <p:cNvSpPr>
            <a:spLocks noGrp="1"/>
          </p:cNvSpPr>
          <p:nvPr>
            <p:ph type="title"/>
          </p:nvPr>
        </p:nvSpPr>
        <p:spPr>
          <a:xfrm>
            <a:off x="284163"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3605" y="699542"/>
            <a:ext cx="8575200" cy="288000"/>
          </a:xfrm>
        </p:spPr>
        <p:txBody>
          <a:bodyPr anchor="t" anchorCtr="0"/>
          <a:lstStyle>
            <a:lvl1pPr marL="0" indent="0">
              <a:lnSpc>
                <a:spcPts val="2000"/>
              </a:lnSpc>
              <a:spcBef>
                <a:spcPts val="0"/>
              </a:spcBef>
              <a:buNone/>
              <a:defRPr sz="1700" b="1">
                <a:solidFill>
                  <a:schemeClr val="bg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284162" y="1267200"/>
            <a:ext cx="8574087" cy="3232800"/>
          </a:xfrm>
        </p:spPr>
        <p:txBody>
          <a:bodyPr numCol="2" spcCol="864000"/>
          <a:lstStyle>
            <a:lvl1pPr marL="0" indent="0">
              <a:lnSpc>
                <a:spcPct val="115000"/>
              </a:lnSpc>
              <a:spcBef>
                <a:spcPts val="0"/>
              </a:spcBef>
              <a:spcAft>
                <a:spcPts val="0"/>
              </a:spcAft>
              <a:buClr>
                <a:schemeClr val="accent1"/>
              </a:buClr>
              <a:buSzPct val="110000"/>
              <a:buFont typeface="Trebuchet MS" panose="020B0603020202020204" pitchFamily="34" charset="0"/>
              <a:buNone/>
              <a:defRPr sz="1050" b="1">
                <a:solidFill>
                  <a:srgbClr val="007377"/>
                </a:solidFill>
              </a:defRPr>
            </a:lvl1pPr>
            <a:lvl2pPr marL="125997" indent="-125997">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2pPr>
            <a:lvl3pPr marL="251994" indent="-125997">
              <a:lnSpc>
                <a:spcPct val="121000"/>
              </a:lnSpc>
              <a:spcBef>
                <a:spcPts val="0"/>
              </a:spcBef>
              <a:spcAft>
                <a:spcPts val="425"/>
              </a:spcAft>
              <a:buClr>
                <a:schemeClr val="accent1"/>
              </a:buClr>
              <a:buSzPct val="110000"/>
              <a:buFont typeface="Trebuchet MS" panose="020B0603020202020204" pitchFamily="34" charset="0"/>
              <a:buChar char="•"/>
              <a:tabLst>
                <a:tab pos="88898" algn="l"/>
              </a:tabLst>
              <a:defRPr sz="950" b="0">
                <a:solidFill>
                  <a:schemeClr val="tx2"/>
                </a:solidFill>
              </a:defRPr>
            </a:lvl3pPr>
            <a:lvl4pPr marL="377990" indent="-125997">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4pPr>
            <a:lvl5pPr marL="507587" indent="-125997">
              <a:lnSpc>
                <a:spcPct val="121000"/>
              </a:lnSpc>
              <a:spcBef>
                <a:spcPts val="0"/>
              </a:spcBef>
              <a:spcAft>
                <a:spcPts val="425"/>
              </a:spcAft>
              <a:buClr>
                <a:schemeClr val="accent1"/>
              </a:buClr>
              <a:buSzPct val="110000"/>
              <a:buFont typeface="Trebuchet MS" panose="020B0603020202020204" pitchFamily="34" charset="0"/>
              <a:buChar char="•"/>
              <a:defRPr sz="950" b="0">
                <a:solidFill>
                  <a:schemeClr val="tx2"/>
                </a:solidFill>
              </a:defRPr>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7"/>
          <p:cNvSpPr>
            <a:spLocks noGrp="1"/>
          </p:cNvSpPr>
          <p:nvPr>
            <p:ph type="ftr" sz="quarter" idx="11"/>
          </p:nvPr>
        </p:nvSpPr>
        <p:spPr/>
        <p:txBody>
          <a:bodyPr/>
          <a:lstStyle/>
          <a:p>
            <a:r>
              <a:rPr lang="fr-FR"/>
              <a:t>Information classification: INTERNAL ● CASE STUDY ●</a:t>
            </a:r>
            <a:endParaRPr lang="en-US"/>
          </a:p>
        </p:txBody>
      </p:sp>
      <p:sp>
        <p:nvSpPr>
          <p:cNvPr id="9" name="Slide Number Placeholder 8"/>
          <p:cNvSpPr>
            <a:spLocks noGrp="1"/>
          </p:cNvSpPr>
          <p:nvPr>
            <p:ph type="sldNum" sz="quarter" idx="12"/>
          </p:nvPr>
        </p:nvSpPr>
        <p:spPr/>
        <p:txBody>
          <a:bodyPr/>
          <a:lstStyle/>
          <a:p>
            <a:fld id="{D2B6BDD2-86D3-41A8-A6AA-3BEA48B6A292}" type="slidenum">
              <a:rPr lang="en-US" smtClean="0"/>
              <a:t>‹#›</a:t>
            </a:fld>
            <a:endParaRPr lang="en-US"/>
          </a:p>
        </p:txBody>
      </p:sp>
    </p:spTree>
    <p:extLst>
      <p:ext uri="{BB962C8B-B14F-4D97-AF65-F5344CB8AC3E}">
        <p14:creationId xmlns:p14="http://schemas.microsoft.com/office/powerpoint/2010/main" val="3312843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Divider Sty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4" y="1111251"/>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5"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148" y="570390"/>
            <a:ext cx="1350179" cy="154782"/>
          </a:xfrm>
          <a:prstGeom prst="rect">
            <a:avLst/>
          </a:prstGeom>
        </p:spPr>
      </p:pic>
    </p:spTree>
    <p:extLst>
      <p:ext uri="{BB962C8B-B14F-4D97-AF65-F5344CB8AC3E}">
        <p14:creationId xmlns:p14="http://schemas.microsoft.com/office/powerpoint/2010/main" val="34770084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End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534" y="1111251"/>
            <a:ext cx="3186188" cy="1256165"/>
          </a:xfrm>
        </p:spPr>
        <p:txBody>
          <a:bodyPr anchor="b" anchorCtr="0">
            <a:noAutofit/>
          </a:bodyPr>
          <a:lstStyle>
            <a:lvl1pPr algn="l">
              <a:lnSpc>
                <a:spcPts val="2800"/>
              </a:lnSpc>
              <a:defRPr sz="2700" b="1" cap="none" spc="-20" baseline="0">
                <a:solidFill>
                  <a:schemeClr val="bg1"/>
                </a:solidFill>
              </a:defRPr>
            </a:lvl1pPr>
          </a:lstStyle>
          <a:p>
            <a:r>
              <a:rPr lang="en-US"/>
              <a:t>Click to edit Master title style</a:t>
            </a:r>
            <a:endParaRPr lang="fr-FR"/>
          </a:p>
        </p:txBody>
      </p:sp>
      <p:sp>
        <p:nvSpPr>
          <p:cNvPr id="3" name="Text Placeholder 2"/>
          <p:cNvSpPr>
            <a:spLocks noGrp="1"/>
          </p:cNvSpPr>
          <p:nvPr>
            <p:ph type="body" idx="1"/>
          </p:nvPr>
        </p:nvSpPr>
        <p:spPr>
          <a:xfrm>
            <a:off x="567535" y="2684812"/>
            <a:ext cx="3186188" cy="1290954"/>
          </a:xfrm>
        </p:spPr>
        <p:txBody>
          <a:bodyPr anchor="t" anchorCtr="0"/>
          <a:lstStyle>
            <a:lvl1pPr marL="0" indent="0">
              <a:lnSpc>
                <a:spcPts val="1913"/>
              </a:lnSpc>
              <a:spcBef>
                <a:spcPts val="0"/>
              </a:spcBef>
              <a:buNone/>
              <a:defRPr sz="1688" b="0" spc="0" baseline="0">
                <a:solidFill>
                  <a:schemeClr val="bg1"/>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569913" y="2530117"/>
            <a:ext cx="31838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569914" y="4126776"/>
            <a:ext cx="8004175" cy="252000"/>
          </a:xfrm>
        </p:spPr>
        <p:txBody>
          <a:bodyPr anchor="b" anchorCtr="0"/>
          <a:lstStyle>
            <a:lvl1pPr marL="0" indent="0">
              <a:lnSpc>
                <a:spcPts val="1913"/>
              </a:lnSpc>
              <a:spcBef>
                <a:spcPts val="0"/>
              </a:spcBef>
              <a:buNone/>
              <a:defRPr sz="1688" spc="-30" baseline="0">
                <a:solidFill>
                  <a:schemeClr val="bg1"/>
                </a:solidFill>
              </a:defRPr>
            </a:lvl1pPr>
          </a:lstStyle>
          <a:p>
            <a:pPr lvl="0"/>
            <a:r>
              <a:rPr lang="en-US"/>
              <a:t>Edit Master text styles</a:t>
            </a:r>
          </a:p>
        </p:txBody>
      </p:sp>
      <p:sp>
        <p:nvSpPr>
          <p:cNvPr id="7" name="TextBox 6"/>
          <p:cNvSpPr txBox="1"/>
          <p:nvPr/>
        </p:nvSpPr>
        <p:spPr>
          <a:xfrm>
            <a:off x="569914" y="4379094"/>
            <a:ext cx="3065983" cy="288032"/>
          </a:xfrm>
          <a:prstGeom prst="rect">
            <a:avLst/>
          </a:prstGeom>
          <a:noFill/>
        </p:spPr>
        <p:txBody>
          <a:bodyPr wrap="square" lIns="0" tIns="0" rIns="0" bIns="0" rtlCol="0">
            <a:noAutofit/>
          </a:bodyPr>
          <a:lstStyle/>
          <a:p>
            <a:pPr>
              <a:lnSpc>
                <a:spcPts val="1913"/>
              </a:lnSpc>
            </a:pPr>
            <a:r>
              <a:rPr lang="en-GB" sz="1690" spc="-20" baseline="0">
                <a:solidFill>
                  <a:schemeClr val="bg1"/>
                </a:solidFill>
              </a:rPr>
              <a:t>www.thorogood.com</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148" y="570390"/>
            <a:ext cx="1350179" cy="154782"/>
          </a:xfrm>
          <a:prstGeom prst="rect">
            <a:avLst/>
          </a:prstGeom>
        </p:spPr>
      </p:pic>
    </p:spTree>
    <p:extLst>
      <p:ext uri="{BB962C8B-B14F-4D97-AF65-F5344CB8AC3E}">
        <p14:creationId xmlns:p14="http://schemas.microsoft.com/office/powerpoint/2010/main" val="9882490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Icon Library">
    <p:spTree>
      <p:nvGrpSpPr>
        <p:cNvPr id="1" name=""/>
        <p:cNvGrpSpPr/>
        <p:nvPr/>
      </p:nvGrpSpPr>
      <p:grpSpPr>
        <a:xfrm>
          <a:off x="0" y="0"/>
          <a:ext cx="0" cy="0"/>
          <a:chOff x="0" y="0"/>
          <a:chExt cx="0" cy="0"/>
        </a:xfrm>
      </p:grpSpPr>
      <p:sp>
        <p:nvSpPr>
          <p:cNvPr id="2" name="Title 1"/>
          <p:cNvSpPr>
            <a:spLocks noGrp="1"/>
          </p:cNvSpPr>
          <p:nvPr>
            <p:ph type="title"/>
          </p:nvPr>
        </p:nvSpPr>
        <p:spPr>
          <a:xfrm>
            <a:off x="289617" y="322837"/>
            <a:ext cx="8322569" cy="671342"/>
          </a:xfrm>
        </p:spPr>
        <p:txBody>
          <a:bodyPr/>
          <a:lstStyle>
            <a:lvl1pPr>
              <a:defRPr spc="-10" baseline="0"/>
            </a:lvl1p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p>
            <a:fld id="{D2B6BDD2-86D3-41A8-A6AA-3BEA48B6A292}" type="slidenum">
              <a:rPr lang="en-US" smtClean="0"/>
              <a:t>‹#›</a:t>
            </a:fld>
            <a:endParaRPr lang="en-US"/>
          </a:p>
        </p:txBody>
      </p:sp>
      <p:sp>
        <p:nvSpPr>
          <p:cNvPr id="6" name="Footer Placeholder 5"/>
          <p:cNvSpPr>
            <a:spLocks noGrp="1"/>
          </p:cNvSpPr>
          <p:nvPr>
            <p:ph type="ftr" sz="quarter" idx="11"/>
          </p:nvPr>
        </p:nvSpPr>
        <p:spPr>
          <a:xfrm>
            <a:off x="0" y="4837746"/>
            <a:ext cx="9144000" cy="110268"/>
          </a:xfrm>
        </p:spPr>
        <p:txBody>
          <a:bodyPr/>
          <a:lstStyle/>
          <a:p>
            <a:r>
              <a:rPr lang="fr-FR"/>
              <a:t>Information classification: INTERNAL ● CASE STUDY ●</a:t>
            </a:r>
            <a:endParaRPr lang="en-US"/>
          </a:p>
        </p:txBody>
      </p:sp>
    </p:spTree>
    <p:extLst>
      <p:ext uri="{BB962C8B-B14F-4D97-AF65-F5344CB8AC3E}">
        <p14:creationId xmlns:p14="http://schemas.microsoft.com/office/powerpoint/2010/main" val="88999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Content Title &amp; Subtitl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74" y="185232"/>
            <a:ext cx="8653527" cy="4973027"/>
          </a:xfrm>
          <a:prstGeom prst="rect">
            <a:avLst/>
          </a:prstGeom>
        </p:spPr>
      </p:pic>
      <p:sp>
        <p:nvSpPr>
          <p:cNvPr id="2" name="Title 1"/>
          <p:cNvSpPr>
            <a:spLocks noGrp="1"/>
          </p:cNvSpPr>
          <p:nvPr>
            <p:ph type="title"/>
          </p:nvPr>
        </p:nvSpPr>
        <p:spPr>
          <a:xfrm>
            <a:off x="573882" y="433243"/>
            <a:ext cx="7995445" cy="396885"/>
          </a:xfrm>
        </p:spPr>
        <p:txBody>
          <a:bodyPr/>
          <a:lstStyle/>
          <a:p>
            <a:r>
              <a:rPr lang="en-US"/>
              <a:t>Click to edit Master title style</a:t>
            </a:r>
            <a:endParaRPr lang="en-GB"/>
          </a:p>
        </p:txBody>
      </p:sp>
      <p:sp>
        <p:nvSpPr>
          <p:cNvPr id="3" name="Content Placeholder 2"/>
          <p:cNvSpPr>
            <a:spLocks noGrp="1"/>
          </p:cNvSpPr>
          <p:nvPr>
            <p:ph idx="1" hasCustomPrompt="1"/>
          </p:nvPr>
        </p:nvSpPr>
        <p:spPr>
          <a:xfrm>
            <a:off x="574676" y="1230376"/>
            <a:ext cx="7994651" cy="3177579"/>
          </a:xfrm>
          <a:prstGeom prst="rect">
            <a:avLst/>
          </a:prstGeom>
        </p:spPr>
        <p:txBody>
          <a:bodyPr/>
          <a:lstStyle>
            <a:lvl1pPr>
              <a:lnSpc>
                <a:spcPts val="1650"/>
              </a:lnSpc>
              <a:spcAft>
                <a:spcPts val="488"/>
              </a:spcAft>
              <a:defRPr lang="en-US" sz="1500" kern="1200" dirty="0" smtClean="0">
                <a:solidFill>
                  <a:schemeClr val="accent4">
                    <a:lumMod val="75000"/>
                  </a:schemeClr>
                </a:solidFill>
                <a:latin typeface="Trebuchet MS" pitchFamily="34" charset="0"/>
                <a:ea typeface="+mn-ea"/>
                <a:cs typeface="+mn-cs"/>
              </a:defRPr>
            </a:lvl1pPr>
            <a:lvl2pPr marL="421471" indent="-257168">
              <a:spcAft>
                <a:spcPts val="563"/>
              </a:spcAft>
              <a:buClr>
                <a:schemeClr val="bg2"/>
              </a:buClr>
              <a:buFont typeface="Arial" pitchFamily="34" charset="0"/>
              <a:buChar char="•"/>
              <a:defRPr>
                <a:solidFill>
                  <a:schemeClr val="accent4">
                    <a:lumMod val="75000"/>
                  </a:schemeClr>
                </a:solidFill>
              </a:defRPr>
            </a:lvl2pPr>
            <a:lvl3pPr marL="890566" indent="-161921">
              <a:lnSpc>
                <a:spcPts val="1125"/>
              </a:lnSpc>
              <a:spcAft>
                <a:spcPts val="450"/>
              </a:spcAft>
              <a:buClr>
                <a:schemeClr val="bg2"/>
              </a:buClr>
              <a:buFont typeface="Arial" pitchFamily="34" charset="0"/>
              <a:buChar char="•"/>
              <a:defRPr sz="1350">
                <a:solidFill>
                  <a:schemeClr val="accent4">
                    <a:lumMod val="75000"/>
                  </a:schemeClr>
                </a:solidFill>
                <a:latin typeface="Trebuchet MS" pitchFamily="34" charset="0"/>
              </a:defRPr>
            </a:lvl3pPr>
            <a:lvl4pPr marL="1054868" indent="-170096">
              <a:lnSpc>
                <a:spcPts val="1125"/>
              </a:lnSpc>
              <a:spcAft>
                <a:spcPts val="450"/>
              </a:spcAft>
              <a:buClr>
                <a:schemeClr val="bg2"/>
              </a:buClr>
              <a:buFont typeface="Arial" pitchFamily="34" charset="0"/>
              <a:buChar char="•"/>
              <a:defRPr sz="1350">
                <a:solidFill>
                  <a:schemeClr val="accent4">
                    <a:lumMod val="75000"/>
                  </a:schemeClr>
                </a:solidFill>
                <a:latin typeface="Trebuchet MS" pitchFamily="34" charset="0"/>
              </a:defRPr>
            </a:lvl4pPr>
            <a:lvl5pPr marL="1216789" indent="-170096">
              <a:lnSpc>
                <a:spcPts val="1200"/>
              </a:lnSpc>
              <a:spcAft>
                <a:spcPts val="450"/>
              </a:spcAft>
              <a:buClr>
                <a:schemeClr val="bg2"/>
              </a:buClr>
              <a:buFont typeface="Arial" pitchFamily="34" charset="0"/>
              <a:buChar char="•"/>
              <a:defRPr sz="1350">
                <a:solidFill>
                  <a:schemeClr val="accent4">
                    <a:lumMod val="75000"/>
                  </a:schemeClr>
                </a:solidFill>
                <a:latin typeface="Trebuchet MS" pitchFamily="34" charset="0"/>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4572002" y="438528"/>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spcAft>
                <a:spcPts val="145"/>
              </a:spcAft>
              <a:defRPr lang="en-GB" sz="975" kern="1200" smtClean="0">
                <a:solidFill>
                  <a:schemeClr val="accent1"/>
                </a:solidFill>
                <a:latin typeface="Trebuchet MS" pitchFamily="34" charset="0"/>
                <a:ea typeface="+mn-ea"/>
                <a:cs typeface="+mn-cs"/>
              </a:defRPr>
            </a:lvl1pPr>
          </a:lstStyle>
          <a:p>
            <a:endParaRPr lang="en-US"/>
          </a:p>
        </p:txBody>
      </p:sp>
      <p:sp>
        <p:nvSpPr>
          <p:cNvPr id="8" name="Footer Placeholder 4"/>
          <p:cNvSpPr>
            <a:spLocks noGrp="1"/>
          </p:cNvSpPr>
          <p:nvPr>
            <p:ph type="ftr" sz="quarter" idx="3"/>
          </p:nvPr>
        </p:nvSpPr>
        <p:spPr>
          <a:xfrm>
            <a:off x="4572002" y="583325"/>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defRPr lang="en-GB" sz="975" kern="1200" baseline="0" smtClean="0">
                <a:solidFill>
                  <a:schemeClr val="bg2"/>
                </a:solidFill>
                <a:latin typeface="Trebuchet MS" pitchFamily="34" charset="0"/>
                <a:ea typeface="+mn-ea"/>
                <a:cs typeface="+mn-cs"/>
              </a:defRPr>
            </a:lvl1pPr>
          </a:lstStyle>
          <a:p>
            <a:r>
              <a:rPr lang="fr-FR"/>
              <a:t>Information classification: INTERNAL ● CASE STUDY ●</a:t>
            </a:r>
            <a:endParaRPr lang="en-US"/>
          </a:p>
        </p:txBody>
      </p:sp>
      <p:sp>
        <p:nvSpPr>
          <p:cNvPr id="9" name="Text Placeholder 7"/>
          <p:cNvSpPr>
            <a:spLocks noGrp="1"/>
          </p:cNvSpPr>
          <p:nvPr>
            <p:ph type="body" sz="quarter" idx="13" hasCustomPrompt="1"/>
          </p:nvPr>
        </p:nvSpPr>
        <p:spPr>
          <a:xfrm>
            <a:off x="574676" y="843558"/>
            <a:ext cx="7994651" cy="323850"/>
          </a:xfrm>
          <a:prstGeom prst="rect">
            <a:avLst/>
          </a:prstGeom>
        </p:spPr>
        <p:txBody>
          <a:bodyPr/>
          <a:lstStyle>
            <a:lvl1pPr>
              <a:lnSpc>
                <a:spcPts val="2325"/>
              </a:lnSpc>
              <a:spcAft>
                <a:spcPts val="572"/>
              </a:spcAft>
              <a:defRPr sz="1875">
                <a:solidFill>
                  <a:srgbClr val="009D4E"/>
                </a:solidFill>
                <a:latin typeface="Trebuchet MS" pitchFamily="34" charset="0"/>
              </a:defRPr>
            </a:lvl1pPr>
          </a:lstStyle>
          <a:p>
            <a:pPr lvl="0"/>
            <a:r>
              <a:rPr lang="en-US"/>
              <a:t>Click to edit text</a:t>
            </a:r>
          </a:p>
        </p:txBody>
      </p:sp>
    </p:spTree>
    <p:extLst>
      <p:ext uri="{BB962C8B-B14F-4D97-AF65-F5344CB8AC3E}">
        <p14:creationId xmlns:p14="http://schemas.microsoft.com/office/powerpoint/2010/main" val="23633086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Blank (Title)">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4572002" y="438528"/>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spcAft>
                <a:spcPts val="145"/>
              </a:spcAft>
              <a:defRPr lang="en-GB" sz="975" kern="1200" smtClean="0">
                <a:solidFill>
                  <a:schemeClr val="tx1"/>
                </a:solidFill>
                <a:latin typeface="Trebuchet MS" pitchFamily="34" charset="0"/>
                <a:ea typeface="+mn-ea"/>
                <a:cs typeface="+mn-cs"/>
              </a:defRPr>
            </a:lvl1pPr>
          </a:lstStyle>
          <a:p>
            <a:endParaRPr lang="en-US"/>
          </a:p>
        </p:txBody>
      </p:sp>
      <p:sp>
        <p:nvSpPr>
          <p:cNvPr id="10" name="Footer Placeholder 4"/>
          <p:cNvSpPr>
            <a:spLocks noGrp="1"/>
          </p:cNvSpPr>
          <p:nvPr>
            <p:ph type="ftr" sz="quarter" idx="3"/>
          </p:nvPr>
        </p:nvSpPr>
        <p:spPr>
          <a:xfrm>
            <a:off x="4572002" y="583325"/>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defRPr lang="en-GB" sz="975" kern="1200" baseline="0" smtClean="0">
                <a:solidFill>
                  <a:schemeClr val="bg2"/>
                </a:solidFill>
                <a:latin typeface="Trebuchet MS" pitchFamily="34" charset="0"/>
                <a:ea typeface="+mn-ea"/>
                <a:cs typeface="+mn-cs"/>
              </a:defRPr>
            </a:lvl1pPr>
          </a:lstStyle>
          <a:p>
            <a:r>
              <a:rPr lang="fr-FR"/>
              <a:t>Information classification: INTERNAL ● CASE STUDY ●</a:t>
            </a:r>
            <a:endParaRPr lang="en-US"/>
          </a:p>
        </p:txBody>
      </p:sp>
      <p:sp>
        <p:nvSpPr>
          <p:cNvPr id="13" name="Title 1"/>
          <p:cNvSpPr>
            <a:spLocks noGrp="1"/>
          </p:cNvSpPr>
          <p:nvPr>
            <p:ph type="title" hasCustomPrompt="1"/>
          </p:nvPr>
        </p:nvSpPr>
        <p:spPr>
          <a:xfrm>
            <a:off x="573882" y="435716"/>
            <a:ext cx="7995445" cy="396885"/>
          </a:xfrm>
          <a:prstGeom prst="rect">
            <a:avLst/>
          </a:prstGeom>
        </p:spPr>
        <p:txBody>
          <a:bodyPr/>
          <a:lstStyle/>
          <a:p>
            <a:r>
              <a:rPr lang="en-US"/>
              <a:t>Click to edit title</a:t>
            </a:r>
            <a:endParaRPr lang="en-GB"/>
          </a:p>
        </p:txBody>
      </p:sp>
      <p:sp>
        <p:nvSpPr>
          <p:cNvPr id="5" name="Footer Placeholder 5"/>
          <p:cNvSpPr txBox="1">
            <a:spLocks/>
          </p:cNvSpPr>
          <p:nvPr/>
        </p:nvSpPr>
        <p:spPr>
          <a:xfrm>
            <a:off x="0" y="4837746"/>
            <a:ext cx="9144000" cy="110268"/>
          </a:xfrm>
          <a:prstGeom prst="rect">
            <a:avLst/>
          </a:prstGeom>
        </p:spPr>
        <p:txBody>
          <a:bodyPr vert="horz" lIns="0" tIns="0" rIns="0" bIns="0" rtlCol="0" anchor="t" anchorCtr="0"/>
          <a:lstStyle>
            <a:defPPr>
              <a:defRPr lang="fr-FR"/>
            </a:defPPr>
            <a:lvl1pPr marL="0" algn="ctr" defTabSz="914400" rtl="0" eaLnBrk="1" latinLnBrk="0" hangingPunct="1">
              <a:lnSpc>
                <a:spcPts val="878"/>
              </a:lnSpc>
              <a:defRPr sz="731"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731"/>
              <a:t>Liberty Away Day ● Modern BI &amp; Analytics Architecture</a:t>
            </a:r>
            <a:endParaRPr lang="fr-FR" sz="731"/>
          </a:p>
        </p:txBody>
      </p:sp>
    </p:spTree>
    <p:extLst>
      <p:ext uri="{BB962C8B-B14F-4D97-AF65-F5344CB8AC3E}">
        <p14:creationId xmlns:p14="http://schemas.microsoft.com/office/powerpoint/2010/main" val="35229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See Clear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5931" y="1416798"/>
            <a:ext cx="5672138" cy="1443038"/>
          </a:xfrm>
          <a:prstGeom prst="rect">
            <a:avLst/>
          </a:prstGeom>
        </p:spPr>
      </p:pic>
      <p:sp>
        <p:nvSpPr>
          <p:cNvPr id="10" name="Date Placeholder 1">
            <a:extLst>
              <a:ext uri="{FF2B5EF4-FFF2-40B4-BE49-F238E27FC236}">
                <a16:creationId xmlns:a16="http://schemas.microsoft.com/office/drawing/2014/main" id="{9AF6775E-2D8C-4130-AB3A-A7EBD064F534}"/>
              </a:ext>
            </a:extLst>
          </p:cNvPr>
          <p:cNvSpPr>
            <a:spLocks noGrp="1"/>
          </p:cNvSpPr>
          <p:nvPr>
            <p:ph type="dt" sz="half" idx="10"/>
          </p:nvPr>
        </p:nvSpPr>
        <p:spPr>
          <a:xfrm>
            <a:off x="6918794" y="4837746"/>
            <a:ext cx="1080000" cy="110268"/>
          </a:xfrm>
        </p:spPr>
        <p:txBody>
          <a:bodyPr/>
          <a:lstStyle/>
          <a:p>
            <a:endParaRPr lang="fr-FR"/>
          </a:p>
        </p:txBody>
      </p:sp>
      <p:sp>
        <p:nvSpPr>
          <p:cNvPr id="11" name="Footer Placeholder 2">
            <a:extLst>
              <a:ext uri="{FF2B5EF4-FFF2-40B4-BE49-F238E27FC236}">
                <a16:creationId xmlns:a16="http://schemas.microsoft.com/office/drawing/2014/main" id="{12218FC1-9C88-426F-B47F-5BF524687D43}"/>
              </a:ext>
            </a:extLst>
          </p:cNvPr>
          <p:cNvSpPr>
            <a:spLocks noGrp="1"/>
          </p:cNvSpPr>
          <p:nvPr>
            <p:ph type="ftr" sz="quarter" idx="11"/>
          </p:nvPr>
        </p:nvSpPr>
        <p:spPr>
          <a:xfrm>
            <a:off x="2123728" y="4837746"/>
            <a:ext cx="4752000" cy="110268"/>
          </a:xfrm>
        </p:spPr>
        <p:txBody>
          <a:bodyPr/>
          <a:lstStyle/>
          <a:p>
            <a:r>
              <a:rPr lang="fr-FR"/>
              <a:t>Information classification: INTERNAL ● CASE STUDY ●</a:t>
            </a:r>
          </a:p>
        </p:txBody>
      </p:sp>
      <p:sp>
        <p:nvSpPr>
          <p:cNvPr id="12" name="Slide Number Placeholder 3">
            <a:extLst>
              <a:ext uri="{FF2B5EF4-FFF2-40B4-BE49-F238E27FC236}">
                <a16:creationId xmlns:a16="http://schemas.microsoft.com/office/drawing/2014/main" id="{17BCA8F5-407C-4ECB-B756-F1EAA970EDB4}"/>
              </a:ext>
            </a:extLst>
          </p:cNvPr>
          <p:cNvSpPr>
            <a:spLocks noGrp="1"/>
          </p:cNvSpPr>
          <p:nvPr>
            <p:ph type="sldNum" sz="quarter" idx="12"/>
          </p:nvPr>
        </p:nvSpPr>
        <p:spPr>
          <a:xfrm>
            <a:off x="8574088" y="4837746"/>
            <a:ext cx="290482" cy="108000"/>
          </a:xfrm>
        </p:spPr>
        <p:txBody>
          <a:bodyPr/>
          <a:lstStyle/>
          <a:p>
            <a:fld id="{4384C016-1569-4C6E-99E8-D8E7AC87BABD}" type="slidenum">
              <a:rPr lang="fr-FR" smtClean="0"/>
              <a:t>‹#›</a:t>
            </a:fld>
            <a:endParaRPr lang="fr-FR"/>
          </a:p>
        </p:txBody>
      </p:sp>
    </p:spTree>
    <p:extLst>
      <p:ext uri="{BB962C8B-B14F-4D97-AF65-F5344CB8AC3E}">
        <p14:creationId xmlns:p14="http://schemas.microsoft.com/office/powerpoint/2010/main" val="4005489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Title)">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4572002" y="438528"/>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spcAft>
                <a:spcPts val="145"/>
              </a:spcAft>
              <a:defRPr lang="en-GB" sz="975" kern="1200" smtClean="0">
                <a:solidFill>
                  <a:schemeClr val="tx1"/>
                </a:solidFill>
                <a:latin typeface="Trebuchet MS" pitchFamily="34" charset="0"/>
                <a:ea typeface="+mn-ea"/>
                <a:cs typeface="+mn-cs"/>
              </a:defRPr>
            </a:lvl1pPr>
          </a:lstStyle>
          <a:p>
            <a:endParaRPr lang="en-US"/>
          </a:p>
        </p:txBody>
      </p:sp>
      <p:sp>
        <p:nvSpPr>
          <p:cNvPr id="10" name="Footer Placeholder 4"/>
          <p:cNvSpPr>
            <a:spLocks noGrp="1"/>
          </p:cNvSpPr>
          <p:nvPr>
            <p:ph type="ftr" sz="quarter" idx="3"/>
          </p:nvPr>
        </p:nvSpPr>
        <p:spPr>
          <a:xfrm>
            <a:off x="4572002" y="583325"/>
            <a:ext cx="3997325" cy="135000"/>
          </a:xfrm>
          <a:prstGeom prst="rect">
            <a:avLst/>
          </a:prstGeom>
        </p:spPr>
        <p:txBody>
          <a:bodyPr vert="horz" lIns="0" tIns="0" rIns="0" bIns="0" rtlCol="0" anchor="t" anchorCtr="0">
            <a:noAutofit/>
          </a:bodyPr>
          <a:lstStyle>
            <a:lvl1pPr marL="0" algn="r" defTabSz="685783" rtl="0" eaLnBrk="1" latinLnBrk="0" hangingPunct="1">
              <a:lnSpc>
                <a:spcPts val="975"/>
              </a:lnSpc>
              <a:defRPr lang="en-GB" sz="975" kern="1200" baseline="0" smtClean="0">
                <a:solidFill>
                  <a:schemeClr val="bg2"/>
                </a:solidFill>
                <a:latin typeface="Trebuchet MS" pitchFamily="34" charset="0"/>
                <a:ea typeface="+mn-ea"/>
                <a:cs typeface="+mn-cs"/>
              </a:defRPr>
            </a:lvl1pPr>
          </a:lstStyle>
          <a:p>
            <a:r>
              <a:rPr lang="fr-FR"/>
              <a:t>Information classification: INTERNAL ● CASE STUDY ●</a:t>
            </a:r>
            <a:endParaRPr lang="en-US"/>
          </a:p>
        </p:txBody>
      </p:sp>
      <p:sp>
        <p:nvSpPr>
          <p:cNvPr id="13" name="Title 1"/>
          <p:cNvSpPr>
            <a:spLocks noGrp="1"/>
          </p:cNvSpPr>
          <p:nvPr>
            <p:ph type="title" hasCustomPrompt="1"/>
          </p:nvPr>
        </p:nvSpPr>
        <p:spPr>
          <a:xfrm>
            <a:off x="573882" y="435716"/>
            <a:ext cx="7995445" cy="396885"/>
          </a:xfrm>
          <a:prstGeom prst="rect">
            <a:avLst/>
          </a:prstGeom>
        </p:spPr>
        <p:txBody>
          <a:bodyPr/>
          <a:lstStyle/>
          <a:p>
            <a:r>
              <a:rPr lang="en-US"/>
              <a:t>Click to edit title</a:t>
            </a:r>
            <a:endParaRPr lang="en-GB"/>
          </a:p>
        </p:txBody>
      </p:sp>
      <p:sp>
        <p:nvSpPr>
          <p:cNvPr id="14" name="Content Placeholder 2"/>
          <p:cNvSpPr>
            <a:spLocks noGrp="1"/>
          </p:cNvSpPr>
          <p:nvPr>
            <p:ph idx="1"/>
          </p:nvPr>
        </p:nvSpPr>
        <p:spPr>
          <a:xfrm>
            <a:off x="574676" y="1275607"/>
            <a:ext cx="7994651" cy="3177579"/>
          </a:xfrm>
          <a:prstGeom prst="rect">
            <a:avLst/>
          </a:prstGeom>
        </p:spPr>
        <p:txBody>
          <a:bodyPr/>
          <a:lstStyle>
            <a:lvl1pPr>
              <a:defRPr>
                <a:solidFill>
                  <a:schemeClr val="accent4">
                    <a:lumMod val="75000"/>
                  </a:schemeClr>
                </a:solidFill>
              </a:defRPr>
            </a:lvl1pPr>
            <a:lvl2pPr>
              <a:defRPr>
                <a:solidFill>
                  <a:schemeClr val="accent4">
                    <a:lumMod val="75000"/>
                  </a:schemeClr>
                </a:solidFill>
              </a:defRPr>
            </a:lvl2pPr>
            <a:lvl3pPr>
              <a:defRPr>
                <a:solidFill>
                  <a:schemeClr val="accent4">
                    <a:lumMod val="75000"/>
                  </a:schemeClr>
                </a:solidFill>
              </a:defRPr>
            </a:lvl3pPr>
            <a:lvl4pPr>
              <a:defRPr>
                <a:solidFill>
                  <a:schemeClr val="accent4">
                    <a:lumMod val="75000"/>
                  </a:schemeClr>
                </a:solidFill>
              </a:defRPr>
            </a:lvl4pPr>
            <a:lvl5pPr>
              <a:defRPr>
                <a:solidFill>
                  <a:schemeClr val="accent4">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txBox="1">
            <a:spLocks/>
          </p:cNvSpPr>
          <p:nvPr/>
        </p:nvSpPr>
        <p:spPr>
          <a:xfrm>
            <a:off x="0" y="4837746"/>
            <a:ext cx="9144000" cy="110268"/>
          </a:xfrm>
          <a:prstGeom prst="rect">
            <a:avLst/>
          </a:prstGeom>
        </p:spPr>
        <p:txBody>
          <a:bodyPr vert="horz" lIns="0" tIns="0" rIns="0" bIns="0" rtlCol="0" anchor="t" anchorCtr="0"/>
          <a:lstStyle>
            <a:defPPr>
              <a:defRPr lang="fr-FR"/>
            </a:defPPr>
            <a:lvl1pPr marL="0" algn="ctr" defTabSz="914400" rtl="0" eaLnBrk="1" latinLnBrk="0" hangingPunct="1">
              <a:lnSpc>
                <a:spcPts val="878"/>
              </a:lnSpc>
              <a:defRPr sz="731"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731"/>
              <a:t>Liberty Away Day ● Modern BI &amp; Analytics Architecture</a:t>
            </a:r>
            <a:endParaRPr lang="fr-FR" sz="731"/>
          </a:p>
        </p:txBody>
      </p:sp>
    </p:spTree>
    <p:extLst>
      <p:ext uri="{BB962C8B-B14F-4D97-AF65-F5344CB8AC3E}">
        <p14:creationId xmlns:p14="http://schemas.microsoft.com/office/powerpoint/2010/main" val="4027708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Graphic Content (Out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fr-FR"/>
              <a:t>Information classification: INTERNAL ● CASE STUDY ●</a:t>
            </a:r>
            <a:endParaRPr lang="en-US"/>
          </a:p>
        </p:txBody>
      </p:sp>
    </p:spTree>
    <p:extLst>
      <p:ext uri="{BB962C8B-B14F-4D97-AF65-F5344CB8AC3E}">
        <p14:creationId xmlns:p14="http://schemas.microsoft.com/office/powerpoint/2010/main" val="37341982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fr-FR"/>
              <a:t>Information classification: INTERNAL ● CASE STUDY ●</a:t>
            </a:r>
            <a:endParaRPr lang="en-US"/>
          </a:p>
        </p:txBody>
      </p:sp>
      <p:sp>
        <p:nvSpPr>
          <p:cNvPr id="6" name="Slide Number Placeholder 5"/>
          <p:cNvSpPr>
            <a:spLocks noGrp="1"/>
          </p:cNvSpPr>
          <p:nvPr>
            <p:ph type="sldNum" sz="quarter" idx="12"/>
          </p:nvPr>
        </p:nvSpPr>
        <p:spPr/>
        <p:txBody>
          <a:bodyPr/>
          <a:lstStyle/>
          <a:p>
            <a:fld id="{D2B6BDD2-86D3-41A8-A6AA-3BEA48B6A292}" type="slidenum">
              <a:rPr lang="en-US" smtClean="0"/>
              <a:t>‹#›</a:t>
            </a:fld>
            <a:endParaRPr lang="en-US"/>
          </a:p>
        </p:txBody>
      </p:sp>
    </p:spTree>
    <p:extLst>
      <p:ext uri="{BB962C8B-B14F-4D97-AF65-F5344CB8AC3E}">
        <p14:creationId xmlns:p14="http://schemas.microsoft.com/office/powerpoint/2010/main" val="27245849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Agenda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84163" y="325661"/>
            <a:ext cx="8574088" cy="324000"/>
          </a:xfrm>
        </p:spPr>
        <p:txBody>
          <a:bodyPr anchor="b" anchorCtr="0"/>
          <a:lstStyle>
            <a:lvl1pPr>
              <a:defRPr/>
            </a:lvl1pPr>
          </a:lstStyle>
          <a:p>
            <a:r>
              <a:rPr lang="en-US" noProof="0"/>
              <a:t>Click to edit Master title style</a:t>
            </a:r>
            <a:endParaRPr lang="en-GB" noProof="0"/>
          </a:p>
        </p:txBody>
      </p:sp>
      <p:sp>
        <p:nvSpPr>
          <p:cNvPr id="3" name="Text Placeholder 2"/>
          <p:cNvSpPr>
            <a:spLocks noGrp="1"/>
          </p:cNvSpPr>
          <p:nvPr>
            <p:ph type="body" idx="1"/>
          </p:nvPr>
        </p:nvSpPr>
        <p:spPr>
          <a:xfrm>
            <a:off x="284162" y="699542"/>
            <a:ext cx="8574087" cy="288000"/>
          </a:xfrm>
        </p:spPr>
        <p:txBody>
          <a:bodyPr anchor="t" anchorCtr="0"/>
          <a:lstStyle>
            <a:lvl1pPr marL="0" indent="0">
              <a:lnSpc>
                <a:spcPts val="2000"/>
              </a:lnSpc>
              <a:spcBef>
                <a:spcPts val="0"/>
              </a:spcBef>
              <a:buNone/>
              <a:defRPr sz="1700" b="1">
                <a:solidFill>
                  <a:schemeClr val="bg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926" y="1373011"/>
            <a:ext cx="3489325" cy="3232080"/>
          </a:xfrm>
        </p:spPr>
        <p:txBody>
          <a:bodyPr numCol="1" spcCol="864000"/>
          <a:lstStyle>
            <a:lvl1pPr marL="269868" indent="-269868">
              <a:lnSpc>
                <a:spcPct val="103000"/>
              </a:lnSpc>
              <a:spcBef>
                <a:spcPts val="0"/>
              </a:spcBef>
              <a:spcAft>
                <a:spcPts val="1140"/>
              </a:spcAft>
              <a:buClr>
                <a:schemeClr val="accent1"/>
              </a:buClr>
              <a:buFont typeface="+mj-lt"/>
              <a:buAutoNum type="arabicPeriod"/>
              <a:defRPr sz="1069" b="0">
                <a:solidFill>
                  <a:srgbClr val="73736B"/>
                </a:solidFill>
              </a:defRPr>
            </a:lvl1pPr>
            <a:lvl2pPr marL="539987" indent="-269993">
              <a:lnSpc>
                <a:spcPct val="103000"/>
              </a:lnSpc>
              <a:spcBef>
                <a:spcPts val="0"/>
              </a:spcBef>
              <a:spcAft>
                <a:spcPts val="1140"/>
              </a:spcAft>
              <a:buClr>
                <a:schemeClr val="accent1"/>
              </a:buClr>
              <a:buFont typeface="+mj-lt"/>
              <a:buAutoNum type="arabicPeriod"/>
              <a:defRPr sz="1069" b="0">
                <a:solidFill>
                  <a:srgbClr val="73736B"/>
                </a:solidFill>
              </a:defRPr>
            </a:lvl2pPr>
            <a:lvl3pPr marL="809980" indent="-269993">
              <a:lnSpc>
                <a:spcPct val="103000"/>
              </a:lnSpc>
              <a:spcBef>
                <a:spcPts val="0"/>
              </a:spcBef>
              <a:spcAft>
                <a:spcPts val="1140"/>
              </a:spcAft>
              <a:buClr>
                <a:schemeClr val="accent1"/>
              </a:buClr>
              <a:buFont typeface="+mj-lt"/>
              <a:buAutoNum type="arabicPeriod"/>
              <a:defRPr sz="1069" b="0">
                <a:solidFill>
                  <a:srgbClr val="73736B"/>
                </a:solidFill>
              </a:defRPr>
            </a:lvl3pPr>
            <a:lvl4pPr marL="1079473" indent="-269993">
              <a:lnSpc>
                <a:spcPct val="103000"/>
              </a:lnSpc>
              <a:spcBef>
                <a:spcPts val="0"/>
              </a:spcBef>
              <a:spcAft>
                <a:spcPts val="1140"/>
              </a:spcAft>
              <a:buClr>
                <a:schemeClr val="accent1"/>
              </a:buClr>
              <a:buFont typeface="+mj-lt"/>
              <a:buAutoNum type="arabicPeriod"/>
              <a:defRPr sz="1069" b="0">
                <a:solidFill>
                  <a:srgbClr val="73736B"/>
                </a:solidFill>
              </a:defRPr>
            </a:lvl4pPr>
            <a:lvl5pPr marL="1349966" indent="-269993">
              <a:lnSpc>
                <a:spcPct val="103000"/>
              </a:lnSpc>
              <a:spcBef>
                <a:spcPts val="0"/>
              </a:spcBef>
              <a:spcAft>
                <a:spcPts val="1140"/>
              </a:spcAft>
              <a:buClr>
                <a:schemeClr val="accent1"/>
              </a:buClr>
              <a:buFont typeface="+mj-lt"/>
              <a:buAutoNum type="arabicPeriod"/>
              <a:defRPr sz="1069" b="0">
                <a:solidFill>
                  <a:srgbClr val="73736B"/>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r>
              <a:rPr lang="fr-FR"/>
              <a:t>Information classification: INTERNAL ● CASE STUDY ●</a:t>
            </a:r>
          </a:p>
        </p:txBody>
      </p:sp>
      <p:sp>
        <p:nvSpPr>
          <p:cNvPr id="9" name="Slide Number Placeholder 8"/>
          <p:cNvSpPr>
            <a:spLocks noGrp="1"/>
          </p:cNvSpPr>
          <p:nvPr>
            <p:ph type="sldNum" sz="quarter" idx="12"/>
          </p:nvPr>
        </p:nvSpPr>
        <p:spPr/>
        <p:txBody>
          <a:bodyPr/>
          <a:lstStyle/>
          <a:p>
            <a:fld id="{4384C016-1569-4C6E-99E8-D8E7AC87BABD}" type="slidenum">
              <a:rPr lang="fr-FR" smtClean="0"/>
              <a:t>‹#›</a:t>
            </a:fld>
            <a:endParaRPr lang="fr-FR"/>
          </a:p>
        </p:txBody>
      </p:sp>
      <p:sp>
        <p:nvSpPr>
          <p:cNvPr id="10" name="Picture Placeholder 9"/>
          <p:cNvSpPr>
            <a:spLocks noGrp="1"/>
          </p:cNvSpPr>
          <p:nvPr>
            <p:ph type="pic" sz="quarter" idx="13"/>
          </p:nvPr>
        </p:nvSpPr>
        <p:spPr>
          <a:xfrm>
            <a:off x="284163" y="1400173"/>
            <a:ext cx="4214880" cy="3232080"/>
          </a:xfrm>
        </p:spPr>
        <p:txBody>
          <a:bodyPr/>
          <a:lstStyle>
            <a:lvl1pPr>
              <a:defRPr sz="1700"/>
            </a:lvl1pPr>
          </a:lstStyle>
          <a:p>
            <a:r>
              <a:rPr lang="en-US"/>
              <a:t>Click icon to add picture</a:t>
            </a:r>
            <a:endParaRPr lang="en-GB"/>
          </a:p>
        </p:txBody>
      </p:sp>
    </p:spTree>
    <p:extLst>
      <p:ext uri="{BB962C8B-B14F-4D97-AF65-F5344CB8AC3E}">
        <p14:creationId xmlns:p14="http://schemas.microsoft.com/office/powerpoint/2010/main" val="138659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 Thorogoo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r>
              <a:rPr lang="fr-FR"/>
              <a:t>Information classification: INTERNAL ● CASE STUDY ●</a:t>
            </a:r>
          </a:p>
        </p:txBody>
      </p:sp>
      <p:sp>
        <p:nvSpPr>
          <p:cNvPr id="4" name="Slide Number Placeholder 3"/>
          <p:cNvSpPr>
            <a:spLocks noGrp="1"/>
          </p:cNvSpPr>
          <p:nvPr>
            <p:ph type="sldNum" sz="quarter" idx="12"/>
          </p:nvPr>
        </p:nvSpPr>
        <p:spPr/>
        <p:txBody>
          <a:bodyPr/>
          <a:lstStyle/>
          <a:p>
            <a:fld id="{4384C016-1569-4C6E-99E8-D8E7AC87BABD}" type="slidenum">
              <a:rPr lang="fr-FR" smtClean="0"/>
              <a:t>‹#›</a:t>
            </a:fld>
            <a:endParaRPr lang="fr-F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78818" y="2264567"/>
            <a:ext cx="5186363" cy="595313"/>
          </a:xfrm>
          <a:prstGeom prst="rect">
            <a:avLst/>
          </a:prstGeom>
        </p:spPr>
      </p:pic>
    </p:spTree>
    <p:extLst>
      <p:ext uri="{BB962C8B-B14F-4D97-AF65-F5344CB8AC3E}">
        <p14:creationId xmlns:p14="http://schemas.microsoft.com/office/powerpoint/2010/main" val="214481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Blank">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545" y="2132210"/>
            <a:ext cx="5667374" cy="1443038"/>
          </a:xfrm>
          <a:prstGeom prst="rect">
            <a:avLst/>
          </a:prstGeom>
        </p:spPr>
      </p:pic>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5" y="3992862"/>
            <a:ext cx="4284718" cy="180000"/>
          </a:xfrm>
        </p:spPr>
        <p:txBody>
          <a:bodyPr/>
          <a:lstStyle>
            <a:lvl1pPr marL="0" indent="0">
              <a:lnSpc>
                <a:spcPts val="1125"/>
              </a:lnSpc>
              <a:spcBef>
                <a:spcPts val="0"/>
              </a:spcBef>
              <a:buNone/>
              <a:defRPr sz="1013" b="1">
                <a:solidFill>
                  <a:schemeClr val="accent6"/>
                </a:solidFill>
              </a:defRPr>
            </a:lvl1pPr>
          </a:lstStyle>
          <a:p>
            <a:pPr lvl="0"/>
            <a:r>
              <a:rPr lang="en-US"/>
              <a:t>Click to edit Master text styles</a:t>
            </a:r>
          </a:p>
        </p:txBody>
      </p:sp>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
        <p:nvSpPr>
          <p:cNvPr id="12" name="Text Placeholder 7"/>
          <p:cNvSpPr>
            <a:spLocks noGrp="1"/>
          </p:cNvSpPr>
          <p:nvPr>
            <p:ph type="body" sz="quarter" idx="14"/>
          </p:nvPr>
        </p:nvSpPr>
        <p:spPr>
          <a:xfrm>
            <a:off x="4864794" y="2175069"/>
            <a:ext cx="1021556" cy="705648"/>
          </a:xfrm>
        </p:spPr>
        <p:txBody>
          <a:bodyPr/>
          <a:lstStyle>
            <a:lvl1pPr marL="0" indent="0">
              <a:spcBef>
                <a:spcPts val="0"/>
              </a:spcBef>
              <a:buNone/>
              <a:defRPr sz="115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41465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Find The Value">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5" y="3992862"/>
            <a:ext cx="4284718" cy="180000"/>
          </a:xfrm>
        </p:spPr>
        <p:txBody>
          <a:bodyPr/>
          <a:lstStyle>
            <a:lvl1pPr marL="0" indent="0">
              <a:lnSpc>
                <a:spcPts val="1125"/>
              </a:lnSpc>
              <a:spcBef>
                <a:spcPts val="0"/>
              </a:spcBef>
              <a:buNone/>
              <a:defRPr sz="1013" b="1">
                <a:solidFill>
                  <a:schemeClr val="accent6"/>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163" y="2132211"/>
            <a:ext cx="5672138" cy="1443038"/>
          </a:xfrm>
          <a:prstGeom prst="rect">
            <a:avLst/>
          </a:prstGeom>
        </p:spPr>
      </p:pic>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4189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Knowledge Through Data">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5" y="3992862"/>
            <a:ext cx="4284718" cy="180000"/>
          </a:xfrm>
        </p:spPr>
        <p:txBody>
          <a:bodyPr/>
          <a:lstStyle>
            <a:lvl1pPr marL="0" indent="0">
              <a:lnSpc>
                <a:spcPts val="1125"/>
              </a:lnSpc>
              <a:spcBef>
                <a:spcPts val="0"/>
              </a:spcBef>
              <a:buNone/>
              <a:defRPr sz="1013" b="1">
                <a:solidFill>
                  <a:schemeClr val="accent6"/>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163" y="2132211"/>
            <a:ext cx="5672138" cy="1443037"/>
          </a:xfrm>
          <a:prstGeom prst="rect">
            <a:avLst/>
          </a:prstGeom>
        </p:spPr>
      </p:pic>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3246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age Presenters See Clearly">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69913" y="2372971"/>
            <a:ext cx="393904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84163" y="3830811"/>
            <a:ext cx="8568000" cy="0"/>
          </a:xfrm>
          <a:prstGeom prst="line">
            <a:avLst/>
          </a:prstGeom>
          <a:ln w="3175">
            <a:solidFill>
              <a:srgbClr val="73736B"/>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p:nvPr>
        </p:nvSpPr>
        <p:spPr>
          <a:xfrm>
            <a:off x="283445" y="3992862"/>
            <a:ext cx="4284718" cy="180000"/>
          </a:xfrm>
        </p:spPr>
        <p:txBody>
          <a:bodyPr/>
          <a:lstStyle>
            <a:lvl1pPr marL="0" indent="0">
              <a:lnSpc>
                <a:spcPts val="1125"/>
              </a:lnSpc>
              <a:spcBef>
                <a:spcPts val="0"/>
              </a:spcBef>
              <a:buNone/>
              <a:defRPr sz="1013" b="1">
                <a:solidFill>
                  <a:schemeClr val="accent6"/>
                </a:solidFill>
              </a:defRPr>
            </a:lvl1pPr>
          </a:lstStyle>
          <a:p>
            <a:pPr lvl="0"/>
            <a:r>
              <a:rPr lang="en-US"/>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165" y="2132211"/>
            <a:ext cx="5672134" cy="1443037"/>
          </a:xfrm>
          <a:prstGeom prst="rect">
            <a:avLst/>
          </a:prstGeom>
        </p:spPr>
      </p:pic>
      <p:sp>
        <p:nvSpPr>
          <p:cNvPr id="7" name="Text Placeholder 6"/>
          <p:cNvSpPr>
            <a:spLocks noGrp="1"/>
          </p:cNvSpPr>
          <p:nvPr>
            <p:ph type="body" sz="quarter" idx="11"/>
          </p:nvPr>
        </p:nvSpPr>
        <p:spPr>
          <a:xfrm>
            <a:off x="28416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a:t>Click to edit Master text styles</a:t>
            </a:r>
          </a:p>
          <a:p>
            <a:pPr lvl="1"/>
            <a:r>
              <a:rPr lang="en-US"/>
              <a:t>Second level</a:t>
            </a:r>
          </a:p>
          <a:p>
            <a:pPr lvl="2"/>
            <a:r>
              <a:rPr lang="en-US"/>
              <a:t>Third level</a:t>
            </a:r>
          </a:p>
        </p:txBody>
      </p:sp>
      <p:sp>
        <p:nvSpPr>
          <p:cNvPr id="16" name="Text Placeholder 6"/>
          <p:cNvSpPr>
            <a:spLocks noGrp="1"/>
          </p:cNvSpPr>
          <p:nvPr>
            <p:ph type="body" sz="quarter" idx="12"/>
          </p:nvPr>
        </p:nvSpPr>
        <p:spPr>
          <a:xfrm>
            <a:off x="3186903"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
        <p:nvSpPr>
          <p:cNvPr id="21" name="Text Placeholder 6"/>
          <p:cNvSpPr>
            <a:spLocks noGrp="1"/>
          </p:cNvSpPr>
          <p:nvPr>
            <p:ph type="body" sz="quarter" idx="13"/>
          </p:nvPr>
        </p:nvSpPr>
        <p:spPr>
          <a:xfrm>
            <a:off x="6089036" y="4318000"/>
            <a:ext cx="2520000" cy="608012"/>
          </a:xfrm>
        </p:spPr>
        <p:txBody>
          <a:bodyPr/>
          <a:lstStyle>
            <a:lvl1pPr marL="0" indent="0">
              <a:lnSpc>
                <a:spcPts val="1125"/>
              </a:lnSpc>
              <a:spcBef>
                <a:spcPts val="0"/>
              </a:spcBef>
              <a:buNone/>
              <a:defRPr sz="1013" b="1">
                <a:solidFill>
                  <a:schemeClr val="accent5"/>
                </a:solidFill>
              </a:defRPr>
            </a:lvl1pPr>
            <a:lvl2pPr marL="0" indent="0">
              <a:lnSpc>
                <a:spcPts val="1125"/>
              </a:lnSpc>
              <a:spcBef>
                <a:spcPts val="0"/>
              </a:spcBef>
              <a:buNone/>
              <a:defRPr sz="1013">
                <a:solidFill>
                  <a:schemeClr val="accent5"/>
                </a:solidFill>
              </a:defRPr>
            </a:lvl2pPr>
            <a:lvl3pPr marL="0" indent="0">
              <a:lnSpc>
                <a:spcPts val="1125"/>
              </a:lnSpc>
              <a:spcBef>
                <a:spcPts val="0"/>
              </a:spcBef>
              <a:buNone/>
              <a:defRPr sz="1013">
                <a:solidFill>
                  <a:schemeClr val="accent4"/>
                </a:solidFill>
              </a:defRPr>
            </a:lvl3pPr>
            <a:lvl4pPr marL="1371600" indent="0">
              <a:lnSpc>
                <a:spcPts val="1125"/>
              </a:lnSpc>
              <a:spcBef>
                <a:spcPts val="0"/>
              </a:spcBef>
              <a:buNone/>
              <a:defRPr sz="1013"/>
            </a:lvl4pPr>
            <a:lvl5pPr marL="1828800" indent="0">
              <a:lnSpc>
                <a:spcPts val="1125"/>
              </a:lnSpc>
              <a:spcBef>
                <a:spcPts val="0"/>
              </a:spcBef>
              <a:buNone/>
              <a:defRPr sz="1013"/>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24443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285432" y="4794727"/>
            <a:ext cx="1206000" cy="137730"/>
          </a:xfrm>
          <a:prstGeom prst="rect">
            <a:avLst/>
          </a:prstGeom>
        </p:spPr>
      </p:pic>
      <p:sp>
        <p:nvSpPr>
          <p:cNvPr id="2" name="Title Placeholder 1"/>
          <p:cNvSpPr>
            <a:spLocks noGrp="1"/>
          </p:cNvSpPr>
          <p:nvPr>
            <p:ph type="title"/>
          </p:nvPr>
        </p:nvSpPr>
        <p:spPr>
          <a:xfrm>
            <a:off x="569913" y="205978"/>
            <a:ext cx="8004176" cy="857250"/>
          </a:xfrm>
          <a:prstGeom prst="rect">
            <a:avLst/>
          </a:prstGeom>
        </p:spPr>
        <p:txBody>
          <a:bodyPr vert="horz" lIns="0" tIns="0" rIns="0" bIns="0" rtlCol="0" anchor="t" anchorCtr="0">
            <a:noAutofit/>
          </a:bodyPr>
          <a:lstStyle/>
          <a:p>
            <a:r>
              <a:rPr lang="en-US"/>
              <a:t>Click to edit Master title style</a:t>
            </a:r>
            <a:endParaRPr lang="fr-FR"/>
          </a:p>
        </p:txBody>
      </p:sp>
      <p:sp>
        <p:nvSpPr>
          <p:cNvPr id="3" name="Text Placeholder 2"/>
          <p:cNvSpPr>
            <a:spLocks noGrp="1"/>
          </p:cNvSpPr>
          <p:nvPr>
            <p:ph type="body" idx="1"/>
          </p:nvPr>
        </p:nvSpPr>
        <p:spPr>
          <a:xfrm>
            <a:off x="569913" y="1200151"/>
            <a:ext cx="8004176" cy="339447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8794" y="4837746"/>
            <a:ext cx="1080000" cy="110268"/>
          </a:xfrm>
          <a:prstGeom prst="rect">
            <a:avLst/>
          </a:prstGeom>
        </p:spPr>
        <p:txBody>
          <a:bodyPr vert="horz" lIns="0" tIns="0" rIns="0" bIns="0" rtlCol="0" anchor="t" anchorCtr="0"/>
          <a:lstStyle>
            <a:lvl1pPr algn="l">
              <a:lnSpc>
                <a:spcPts val="878"/>
              </a:lnSpc>
              <a:defRPr sz="731" b="1">
                <a:solidFill>
                  <a:schemeClr val="bg2"/>
                </a:solidFill>
              </a:defRPr>
            </a:lvl1pPr>
          </a:lstStyle>
          <a:p>
            <a:endParaRPr lang="fr-FR"/>
          </a:p>
        </p:txBody>
      </p:sp>
      <p:sp>
        <p:nvSpPr>
          <p:cNvPr id="5" name="Footer Placeholder 4"/>
          <p:cNvSpPr>
            <a:spLocks noGrp="1"/>
          </p:cNvSpPr>
          <p:nvPr>
            <p:ph type="ftr" sz="quarter" idx="3"/>
          </p:nvPr>
        </p:nvSpPr>
        <p:spPr>
          <a:xfrm>
            <a:off x="2123728" y="4837746"/>
            <a:ext cx="4752000" cy="110268"/>
          </a:xfrm>
          <a:prstGeom prst="rect">
            <a:avLst/>
          </a:prstGeom>
        </p:spPr>
        <p:txBody>
          <a:bodyPr vert="horz" lIns="0" tIns="0" rIns="0" bIns="0" rtlCol="0" anchor="t" anchorCtr="0"/>
          <a:lstStyle>
            <a:lvl1pPr algn="r">
              <a:lnSpc>
                <a:spcPts val="878"/>
              </a:lnSpc>
              <a:defRPr sz="731" b="1">
                <a:solidFill>
                  <a:schemeClr val="bg2"/>
                </a:solidFill>
              </a:defRPr>
            </a:lvl1pPr>
          </a:lstStyle>
          <a:p>
            <a:r>
              <a:rPr lang="fr-FR"/>
              <a:t>Information classification: INTERNAL ● CASE STUDY ●</a:t>
            </a:r>
          </a:p>
        </p:txBody>
      </p:sp>
      <p:sp>
        <p:nvSpPr>
          <p:cNvPr id="6" name="Slide Number Placeholder 5"/>
          <p:cNvSpPr>
            <a:spLocks noGrp="1"/>
          </p:cNvSpPr>
          <p:nvPr>
            <p:ph type="sldNum" sz="quarter" idx="4"/>
          </p:nvPr>
        </p:nvSpPr>
        <p:spPr>
          <a:xfrm>
            <a:off x="8574088" y="4837746"/>
            <a:ext cx="290482" cy="108000"/>
          </a:xfrm>
          <a:prstGeom prst="rect">
            <a:avLst/>
          </a:prstGeom>
        </p:spPr>
        <p:txBody>
          <a:bodyPr vert="horz" lIns="0" tIns="0" rIns="0" bIns="0" rtlCol="0" anchor="t" anchorCtr="0"/>
          <a:lstStyle>
            <a:lvl1pPr algn="r">
              <a:lnSpc>
                <a:spcPts val="878"/>
              </a:lnSpc>
              <a:defRPr sz="731" b="1">
                <a:solidFill>
                  <a:schemeClr val="bg2"/>
                </a:solidFill>
              </a:defRPr>
            </a:lvl1pPr>
          </a:lstStyle>
          <a:p>
            <a:fld id="{4384C016-1569-4C6E-99E8-D8E7AC87BABD}" type="slidenum">
              <a:rPr lang="fr-FR" smtClean="0"/>
              <a:pPr/>
              <a:t>‹#›</a:t>
            </a:fld>
            <a:endParaRPr lang="fr-FR"/>
          </a:p>
        </p:txBody>
      </p:sp>
      <p:cxnSp>
        <p:nvCxnSpPr>
          <p:cNvPr id="11" name="Straight Connector 10"/>
          <p:cNvCxnSpPr/>
          <p:nvPr/>
        </p:nvCxnSpPr>
        <p:spPr>
          <a:xfrm>
            <a:off x="286229" y="4714745"/>
            <a:ext cx="8569005" cy="0"/>
          </a:xfrm>
          <a:prstGeom prst="line">
            <a:avLst/>
          </a:prstGeom>
          <a:ln w="3175">
            <a:solidFill>
              <a:srgbClr val="9193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9569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61" r:id="rId3"/>
    <p:sldLayoutId id="2147483662" r:id="rId4"/>
    <p:sldLayoutId id="2147483663" r:id="rId5"/>
    <p:sldLayoutId id="2147483671" r:id="rId6"/>
    <p:sldLayoutId id="2147483684" r:id="rId7"/>
    <p:sldLayoutId id="2147483672" r:id="rId8"/>
    <p:sldLayoutId id="2147483673" r:id="rId9"/>
    <p:sldLayoutId id="2147483674" r:id="rId10"/>
    <p:sldLayoutId id="2147483670" r:id="rId11"/>
    <p:sldLayoutId id="2147483668" r:id="rId12"/>
    <p:sldLayoutId id="2147483677" r:id="rId13"/>
    <p:sldLayoutId id="2147483676" r:id="rId14"/>
    <p:sldLayoutId id="2147483675" r:id="rId15"/>
    <p:sldLayoutId id="2147483678" r:id="rId16"/>
    <p:sldLayoutId id="2147483679" r:id="rId17"/>
    <p:sldLayoutId id="2147483680" r:id="rId18"/>
    <p:sldLayoutId id="2147483681" r:id="rId19"/>
    <p:sldLayoutId id="2147483682" r:id="rId20"/>
    <p:sldLayoutId id="2147483685" r:id="rId21"/>
    <p:sldLayoutId id="2147483669" r:id="rId22"/>
    <p:sldLayoutId id="2147483687" r:id="rId23"/>
    <p:sldLayoutId id="2147483688" r:id="rId24"/>
    <p:sldLayoutId id="2147483664" r:id="rId25"/>
    <p:sldLayoutId id="2147483665" r:id="rId26"/>
    <p:sldLayoutId id="2147483666" r:id="rId27"/>
    <p:sldLayoutId id="2147483667" r:id="rId28"/>
  </p:sldLayoutIdLst>
  <p:hf hdr="0" dt="0"/>
  <p:txStyles>
    <p:titleStyle>
      <a:lvl1pPr algn="l" defTabSz="914400" rtl="0" eaLnBrk="1" latinLnBrk="0" hangingPunct="1">
        <a:lnSpc>
          <a:spcPts val="2450"/>
        </a:lnSpc>
        <a:spcBef>
          <a:spcPct val="0"/>
        </a:spcBef>
        <a:buNone/>
        <a:defRPr sz="2250" b="1" kern="1200">
          <a:solidFill>
            <a:schemeClr val="accent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200" kern="1200">
          <a:solidFill>
            <a:schemeClr val="tx2"/>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628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5432" y="4794727"/>
            <a:ext cx="1206000" cy="137730"/>
          </a:xfrm>
          <a:prstGeom prst="rect">
            <a:avLst/>
          </a:prstGeom>
        </p:spPr>
      </p:pic>
      <p:sp>
        <p:nvSpPr>
          <p:cNvPr id="2" name="Title Placeholder 1"/>
          <p:cNvSpPr>
            <a:spLocks noGrp="1"/>
          </p:cNvSpPr>
          <p:nvPr>
            <p:ph type="title"/>
          </p:nvPr>
        </p:nvSpPr>
        <p:spPr>
          <a:xfrm>
            <a:off x="569914" y="205978"/>
            <a:ext cx="8004176" cy="857250"/>
          </a:xfrm>
          <a:prstGeom prst="rect">
            <a:avLst/>
          </a:prstGeom>
        </p:spPr>
        <p:txBody>
          <a:bodyPr vert="horz" lIns="0" tIns="0" rIns="0" bIns="0" rtlCol="0" anchor="t" anchorCtr="0">
            <a:noAutofit/>
          </a:bodyPr>
          <a:lstStyle/>
          <a:p>
            <a:r>
              <a:rPr lang="en-US"/>
              <a:t>Click to edit Master title style</a:t>
            </a:r>
            <a:endParaRPr lang="fr-FR"/>
          </a:p>
        </p:txBody>
      </p:sp>
      <p:sp>
        <p:nvSpPr>
          <p:cNvPr id="3" name="Text Placeholder 2"/>
          <p:cNvSpPr>
            <a:spLocks noGrp="1"/>
          </p:cNvSpPr>
          <p:nvPr>
            <p:ph type="body" idx="1"/>
          </p:nvPr>
        </p:nvSpPr>
        <p:spPr>
          <a:xfrm>
            <a:off x="569914" y="1200151"/>
            <a:ext cx="8004176" cy="33944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4837746"/>
            <a:ext cx="9144000" cy="110268"/>
          </a:xfrm>
          <a:prstGeom prst="rect">
            <a:avLst/>
          </a:prstGeom>
        </p:spPr>
        <p:txBody>
          <a:bodyPr vert="horz" lIns="0" tIns="0" rIns="0" bIns="0" rtlCol="0" anchor="t" anchorCtr="0"/>
          <a:lstStyle>
            <a:lvl1pPr algn="ctr">
              <a:lnSpc>
                <a:spcPts val="878"/>
              </a:lnSpc>
              <a:defRPr sz="731" b="1">
                <a:solidFill>
                  <a:schemeClr val="tx1">
                    <a:tint val="75000"/>
                  </a:schemeClr>
                </a:solidFill>
              </a:defRPr>
            </a:lvl1pPr>
          </a:lstStyle>
          <a:p>
            <a:r>
              <a:rPr lang="fr-FR"/>
              <a:t>Information classification: INTERNAL ● CASE STUDY ●</a:t>
            </a:r>
            <a:endParaRPr lang="en-US"/>
          </a:p>
        </p:txBody>
      </p:sp>
      <p:sp>
        <p:nvSpPr>
          <p:cNvPr id="6" name="Slide Number Placeholder 5"/>
          <p:cNvSpPr>
            <a:spLocks noGrp="1"/>
          </p:cNvSpPr>
          <p:nvPr>
            <p:ph type="sldNum" sz="quarter" idx="4"/>
          </p:nvPr>
        </p:nvSpPr>
        <p:spPr>
          <a:xfrm>
            <a:off x="8574089" y="4837747"/>
            <a:ext cx="290482" cy="108000"/>
          </a:xfrm>
          <a:prstGeom prst="rect">
            <a:avLst/>
          </a:prstGeom>
        </p:spPr>
        <p:txBody>
          <a:bodyPr vert="horz" lIns="0" tIns="0" rIns="0" bIns="0" rtlCol="0" anchor="t" anchorCtr="0"/>
          <a:lstStyle>
            <a:lvl1pPr algn="r">
              <a:lnSpc>
                <a:spcPts val="878"/>
              </a:lnSpc>
              <a:defRPr sz="731" b="1">
                <a:solidFill>
                  <a:schemeClr val="tx1">
                    <a:tint val="75000"/>
                  </a:schemeClr>
                </a:solidFill>
              </a:defRPr>
            </a:lvl1pPr>
          </a:lstStyle>
          <a:p>
            <a:fld id="{D2B6BDD2-86D3-41A8-A6AA-3BEA48B6A292}" type="slidenum">
              <a:rPr lang="en-US" smtClean="0"/>
              <a:t>‹#›</a:t>
            </a:fld>
            <a:endParaRPr lang="en-US"/>
          </a:p>
        </p:txBody>
      </p:sp>
      <p:cxnSp>
        <p:nvCxnSpPr>
          <p:cNvPr id="11" name="Straight Connector 10"/>
          <p:cNvCxnSpPr/>
          <p:nvPr/>
        </p:nvCxnSpPr>
        <p:spPr>
          <a:xfrm>
            <a:off x="286229" y="4714745"/>
            <a:ext cx="8569005" cy="0"/>
          </a:xfrm>
          <a:prstGeom prst="line">
            <a:avLst/>
          </a:prstGeom>
          <a:ln w="3175">
            <a:solidFill>
              <a:srgbClr val="9193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733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hf hdr="0" dt="0"/>
  <p:txStyles>
    <p:titleStyle>
      <a:lvl1pPr algn="l" defTabSz="914378" rtl="0" eaLnBrk="1" latinLnBrk="0" hangingPunct="1">
        <a:lnSpc>
          <a:spcPts val="2450"/>
        </a:lnSpc>
        <a:spcBef>
          <a:spcPct val="0"/>
        </a:spcBef>
        <a:buNone/>
        <a:defRPr sz="2250" b="1" kern="1200">
          <a:solidFill>
            <a:schemeClr val="accent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628834" indent="-342892"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743132" indent="0" algn="l" defTabSz="914378"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320" indent="0" algn="l" defTabSz="914378"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8F_B6A510D1.xml"/><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91_6161E8F8.xml"/><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90_EB9881F5.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92_1352C25A.xml"/><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hyperlink" Target="https://www.thorogood.com/information-classification/"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latin typeface="Tenorite" panose="00000500000000000000" pitchFamily="2" charset="0"/>
              </a:rPr>
              <a:t>CUTLASS</a:t>
            </a:r>
          </a:p>
        </p:txBody>
      </p:sp>
      <p:sp>
        <p:nvSpPr>
          <p:cNvPr id="3" name="Title 5">
            <a:extLst>
              <a:ext uri="{FF2B5EF4-FFF2-40B4-BE49-F238E27FC236}">
                <a16:creationId xmlns:a16="http://schemas.microsoft.com/office/drawing/2014/main" id="{1B2D9A0B-C626-4550-A4D6-E334FF97618B}"/>
              </a:ext>
            </a:extLst>
          </p:cNvPr>
          <p:cNvSpPr txBox="1">
            <a:spLocks/>
          </p:cNvSpPr>
          <p:nvPr/>
        </p:nvSpPr>
        <p:spPr>
          <a:xfrm>
            <a:off x="567533" y="2493168"/>
            <a:ext cx="3941422" cy="740563"/>
          </a:xfrm>
          <a:prstGeom prst="rect">
            <a:avLst/>
          </a:prstGeom>
        </p:spPr>
        <p:txBody>
          <a:bodyPr vert="horz" lIns="0" tIns="0" rIns="0" bIns="0" rtlCol="0" anchor="b" anchorCtr="0">
            <a:noAutofit/>
          </a:bodyPr>
          <a:lstStyle>
            <a:lvl1pPr algn="l" defTabSz="914400" rtl="0" eaLnBrk="1" latinLnBrk="0" hangingPunct="1">
              <a:lnSpc>
                <a:spcPts val="2800"/>
              </a:lnSpc>
              <a:spcBef>
                <a:spcPct val="0"/>
              </a:spcBef>
              <a:buNone/>
              <a:defRPr sz="2700" b="1" kern="1200" cap="none" spc="-20" baseline="0">
                <a:solidFill>
                  <a:schemeClr val="bg1"/>
                </a:solidFill>
                <a:latin typeface="+mj-lt"/>
                <a:ea typeface="+mj-ea"/>
                <a:cs typeface="+mj-cs"/>
              </a:defRPr>
            </a:lvl1pPr>
          </a:lstStyle>
          <a:p>
            <a:r>
              <a:rPr lang="en-GB" dirty="0">
                <a:latin typeface="Tenorite" panose="00000500000000000000" pitchFamily="2" charset="0"/>
              </a:rPr>
              <a:t>Thorogood Case Study</a:t>
            </a:r>
          </a:p>
        </p:txBody>
      </p:sp>
    </p:spTree>
    <p:extLst>
      <p:ext uri="{BB962C8B-B14F-4D97-AF65-F5344CB8AC3E}">
        <p14:creationId xmlns:p14="http://schemas.microsoft.com/office/powerpoint/2010/main" val="286767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A86806D-4318-48F1-B69C-67E356E5563B}"/>
              </a:ext>
            </a:extLst>
          </p:cNvPr>
          <p:cNvSpPr>
            <a:spLocks noGrp="1"/>
          </p:cNvSpPr>
          <p:nvPr>
            <p:ph type="title"/>
          </p:nvPr>
        </p:nvSpPr>
        <p:spPr>
          <a:xfrm>
            <a:off x="284163" y="325661"/>
            <a:ext cx="8574088" cy="324000"/>
          </a:xfrm>
        </p:spPr>
        <p:txBody>
          <a:bodyPr/>
          <a:lstStyle/>
          <a:p>
            <a:r>
              <a:rPr lang="en-US" dirty="0">
                <a:latin typeface="Tenorite" panose="00000500000000000000" pitchFamily="2" charset="0"/>
              </a:rPr>
              <a:t>CPG Ltd. Background</a:t>
            </a:r>
          </a:p>
        </p:txBody>
      </p:sp>
      <p:sp>
        <p:nvSpPr>
          <p:cNvPr id="11" name="Slide Number Placeholder 5">
            <a:extLst>
              <a:ext uri="{FF2B5EF4-FFF2-40B4-BE49-F238E27FC236}">
                <a16:creationId xmlns:a16="http://schemas.microsoft.com/office/drawing/2014/main" id="{896DF9CE-69C9-4641-888A-C1431D82A902}"/>
              </a:ext>
            </a:extLst>
          </p:cNvPr>
          <p:cNvSpPr>
            <a:spLocks noGrp="1"/>
          </p:cNvSpPr>
          <p:nvPr>
            <p:ph type="sldNum" sz="quarter" idx="12"/>
          </p:nvPr>
        </p:nvSpPr>
        <p:spPr>
          <a:xfrm>
            <a:off x="8574089" y="4837747"/>
            <a:ext cx="290482" cy="108000"/>
          </a:xfrm>
        </p:spPr>
        <p:txBody>
          <a:bodyPr/>
          <a:lstStyle/>
          <a:p>
            <a:fld id="{D2B6BDD2-86D3-41A8-A6AA-3BEA48B6A292}" type="slidenum">
              <a:rPr lang="en-US" smtClean="0"/>
              <a:t>2</a:t>
            </a:fld>
            <a:endParaRPr lang="en-US"/>
          </a:p>
        </p:txBody>
      </p:sp>
      <p:sp>
        <p:nvSpPr>
          <p:cNvPr id="20" name="Date Placeholder 3">
            <a:extLst>
              <a:ext uri="{FF2B5EF4-FFF2-40B4-BE49-F238E27FC236}">
                <a16:creationId xmlns:a16="http://schemas.microsoft.com/office/drawing/2014/main" id="{19EEC07D-AB78-4C2F-8B44-ECAD304DEDD3}"/>
              </a:ext>
            </a:extLst>
          </p:cNvPr>
          <p:cNvSpPr txBox="1">
            <a:spLocks/>
          </p:cNvSpPr>
          <p:nvPr/>
        </p:nvSpPr>
        <p:spPr>
          <a:xfrm>
            <a:off x="5473236" y="4839271"/>
            <a:ext cx="1080000" cy="110268"/>
          </a:xfrm>
          <a:prstGeom prst="rect">
            <a:avLst/>
          </a:prstGeom>
        </p:spPr>
        <p:txBody>
          <a:bodyPr vert="horz" lIns="0" tIns="0" rIns="0" bIns="0" rtlCol="0" anchor="t" anchorCtr="0"/>
          <a:lstStyle>
            <a:defPPr>
              <a:defRPr lang="fr-FR"/>
            </a:defPPr>
            <a:lvl1pPr marL="0" algn="l" defTabSz="914400" rtl="0" eaLnBrk="1" latinLnBrk="0" hangingPunct="1">
              <a:lnSpc>
                <a:spcPts val="878"/>
              </a:lnSpc>
              <a:defRPr sz="731"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878"/>
              </a:lnSpc>
              <a:spcBef>
                <a:spcPts val="0"/>
              </a:spcBef>
              <a:spcAft>
                <a:spcPts val="0"/>
              </a:spcAft>
              <a:buClrTx/>
              <a:buSzTx/>
              <a:buFontTx/>
              <a:buNone/>
              <a:tabLst/>
              <a:defRPr/>
            </a:pPr>
            <a:fld id="{6AB5596F-56E2-44D3-B6F5-C2C3F4AEF11F}" type="datetime3">
              <a:rPr kumimoji="0" lang="en-US" sz="731" b="1" i="0" u="none" strike="noStrike" kern="1200" cap="none" spc="0" normalizeH="0" baseline="0" noProof="0" smtClean="0">
                <a:ln>
                  <a:noFill/>
                </a:ln>
                <a:solidFill>
                  <a:srgbClr val="919388"/>
                </a:solidFill>
                <a:effectLst/>
                <a:uLnTx/>
                <a:uFillTx/>
                <a:latin typeface="Trebuchet MS"/>
                <a:ea typeface="+mn-ea"/>
                <a:cs typeface="+mn-cs"/>
              </a:rPr>
              <a:pPr marL="0" marR="0" lvl="0" indent="0" algn="l" defTabSz="914400" rtl="0" eaLnBrk="1" fontAlgn="auto" latinLnBrk="0" hangingPunct="1">
                <a:lnSpc>
                  <a:spcPts val="878"/>
                </a:lnSpc>
                <a:spcBef>
                  <a:spcPts val="0"/>
                </a:spcBef>
                <a:spcAft>
                  <a:spcPts val="0"/>
                </a:spcAft>
                <a:buClrTx/>
                <a:buSzTx/>
                <a:buFontTx/>
                <a:buNone/>
                <a:tabLst/>
                <a:defRPr/>
              </a:pPr>
              <a:t>2 July 2024</a:t>
            </a:fld>
            <a:endParaRPr kumimoji="0" lang="fr-FR" sz="731" b="1" i="0" u="none" strike="noStrike" kern="1200" cap="none" spc="0" normalizeH="0" baseline="0" noProof="0">
              <a:ln>
                <a:noFill/>
              </a:ln>
              <a:solidFill>
                <a:srgbClr val="919388"/>
              </a:solidFill>
              <a:effectLst/>
              <a:uLnTx/>
              <a:uFillTx/>
              <a:latin typeface="Trebuchet MS"/>
              <a:ea typeface="+mn-ea"/>
              <a:cs typeface="+mn-cs"/>
            </a:endParaRPr>
          </a:p>
        </p:txBody>
      </p:sp>
      <p:sp>
        <p:nvSpPr>
          <p:cNvPr id="3" name="Footer Placeholder 2">
            <a:extLst>
              <a:ext uri="{FF2B5EF4-FFF2-40B4-BE49-F238E27FC236}">
                <a16:creationId xmlns:a16="http://schemas.microsoft.com/office/drawing/2014/main" id="{9504C4F2-6105-4BD3-9207-91AD38953F1C}"/>
              </a:ext>
            </a:extLst>
          </p:cNvPr>
          <p:cNvSpPr>
            <a:spLocks noGrp="1"/>
          </p:cNvSpPr>
          <p:nvPr>
            <p:ph type="ftr" sz="quarter" idx="11"/>
          </p:nvPr>
        </p:nvSpPr>
        <p:spPr>
          <a:xfrm>
            <a:off x="-424670" y="4835479"/>
            <a:ext cx="9144000" cy="110268"/>
          </a:xfrm>
        </p:spPr>
        <p:txBody>
          <a:bodyPr/>
          <a:lstStyle/>
          <a:p>
            <a:r>
              <a:rPr lang="fr-FR"/>
              <a:t>Information classification: INTERNAL ● CASE STUDY ●</a:t>
            </a:r>
            <a:endParaRPr lang="en-US"/>
          </a:p>
        </p:txBody>
      </p:sp>
      <p:sp>
        <p:nvSpPr>
          <p:cNvPr id="4" name="Rectangle 3">
            <a:extLst>
              <a:ext uri="{FF2B5EF4-FFF2-40B4-BE49-F238E27FC236}">
                <a16:creationId xmlns:a16="http://schemas.microsoft.com/office/drawing/2014/main" id="{F093FE74-6551-4734-86CB-85F120DB7681}"/>
              </a:ext>
            </a:extLst>
          </p:cNvPr>
          <p:cNvSpPr/>
          <p:nvPr/>
        </p:nvSpPr>
        <p:spPr>
          <a:xfrm>
            <a:off x="284163" y="1406431"/>
            <a:ext cx="8574088" cy="2759217"/>
          </a:xfrm>
          <a:prstGeom prst="rect">
            <a:avLst/>
          </a:prstGeom>
        </p:spPr>
        <p:txBody>
          <a:bodyPr wrap="square" lIns="0" numCol="1" anchor="t">
            <a:spAutoFit/>
          </a:bodyPr>
          <a:lstStyle/>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Our firm CPG Ltd. is one of the largest Multinational Consumer Product Goods firms in the world selling tobacco. We work in a Strategy Insights division of the firm and are sponsoring the engagement. Their vendor partner for this project is Thorogood.</a:t>
            </a:r>
          </a:p>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We have an EPOS-based system that has invoice data stored in a cloud location. The requirement is to develop a system - Cutlass, which will give us insights into the invoice data for our customers.</a:t>
            </a:r>
          </a:p>
          <a:p>
            <a:pPr marL="171450" indent="-171450">
              <a:lnSpc>
                <a:spcPct val="150000"/>
              </a:lnSpc>
              <a:buClr>
                <a:schemeClr val="accent1"/>
              </a:buClr>
              <a:buSzPct val="110000"/>
              <a:buFont typeface="Arial" panose="020B0604020202020204" pitchFamily="34" charset="0"/>
              <a:buChar char="•"/>
              <a:defRPr/>
            </a:pPr>
            <a:r>
              <a:rPr lang="en-GB" sz="1300" dirty="0">
                <a:solidFill>
                  <a:schemeClr val="tx2"/>
                </a:solidFill>
                <a:latin typeface="Tenorite" panose="00000500000000000000" pitchFamily="2" charset="0"/>
                <a:cs typeface="Calibri" panose="020F0502020204030204" pitchFamily="34" charset="0"/>
              </a:rPr>
              <a:t>We will be the first point of contact for all the questions pertaining to business and will be providing various data files throughout the phase to develop the system.</a:t>
            </a:r>
          </a:p>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The idea is that each of you have the role of independent contributors who will build the system. </a:t>
            </a:r>
            <a:r>
              <a:rPr lang="en-US" sz="1300" dirty="0">
                <a:solidFill>
                  <a:schemeClr val="tx2"/>
                </a:solidFill>
                <a:latin typeface="Tenorite" panose="00000500000000000000" pitchFamily="2" charset="0"/>
                <a:cs typeface="Calibri" panose="020F0502020204030204" pitchFamily="34" charset="0"/>
              </a:rPr>
              <a:t>This system will enable businesses to analyze trends and metrics related to volume, sales, customer performance, and more.</a:t>
            </a:r>
            <a:endParaRPr lang="en-GB" sz="1400" dirty="0">
              <a:solidFill>
                <a:srgbClr val="000000"/>
              </a:solidFill>
              <a:latin typeface="Tenorite" panose="00000500000000000000" pitchFamily="2" charset="0"/>
            </a:endParaRPr>
          </a:p>
        </p:txBody>
      </p:sp>
    </p:spTree>
    <p:extLst>
      <p:ext uri="{BB962C8B-B14F-4D97-AF65-F5344CB8AC3E}">
        <p14:creationId xmlns:p14="http://schemas.microsoft.com/office/powerpoint/2010/main" val="370513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640CDF-FBFE-A2C3-B52B-C8660AFAD890}"/>
              </a:ext>
            </a:extLst>
          </p:cNvPr>
          <p:cNvSpPr/>
          <p:nvPr/>
        </p:nvSpPr>
        <p:spPr>
          <a:xfrm>
            <a:off x="284163" y="1406431"/>
            <a:ext cx="8574088" cy="1508105"/>
          </a:xfrm>
          <a:prstGeom prst="rect">
            <a:avLst/>
          </a:prstGeom>
        </p:spPr>
        <p:txBody>
          <a:bodyPr wrap="square" lIns="0" numCol="1" anchor="t">
            <a:spAutoFit/>
          </a:bodyPr>
          <a:lstStyle/>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A Technical Specification Document will be provided which will act as a guideline for development</a:t>
            </a:r>
          </a:p>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The table below shows the frequency of delivery of all different data files that need to be loaded</a:t>
            </a:r>
          </a:p>
          <a:p>
            <a:pPr marL="171450" marR="0" lvl="0" indent="-171450" fontAlgn="auto">
              <a:lnSpc>
                <a:spcPct val="150000"/>
              </a:lnSpc>
              <a:buClr>
                <a:schemeClr val="accent1"/>
              </a:buClr>
              <a:buSzPct val="110000"/>
              <a:buFont typeface="Arial" panose="020B0604020202020204" pitchFamily="34" charset="0"/>
              <a:buChar char="•"/>
              <a:tabLst/>
              <a:defRPr/>
            </a:pPr>
            <a:r>
              <a:rPr lang="en-GB" sz="1300" dirty="0">
                <a:solidFill>
                  <a:schemeClr val="tx2"/>
                </a:solidFill>
                <a:latin typeface="Tenorite" panose="00000500000000000000" pitchFamily="2" charset="0"/>
                <a:cs typeface="Calibri" panose="020F0502020204030204" pitchFamily="34" charset="0"/>
              </a:rPr>
              <a:t>Customer here is retailer/wholesalers. For example, Morrisons, </a:t>
            </a:r>
            <a:r>
              <a:rPr lang="en-GB" sz="1300" dirty="0" err="1">
                <a:solidFill>
                  <a:schemeClr val="tx2"/>
                </a:solidFill>
                <a:latin typeface="Tenorite" panose="00000500000000000000" pitchFamily="2" charset="0"/>
                <a:cs typeface="Calibri" panose="020F0502020204030204" pitchFamily="34" charset="0"/>
              </a:rPr>
              <a:t>Arfan</a:t>
            </a:r>
            <a:r>
              <a:rPr lang="en-GB" sz="1300" dirty="0">
                <a:solidFill>
                  <a:schemeClr val="tx2"/>
                </a:solidFill>
                <a:latin typeface="Tenorite" panose="00000500000000000000" pitchFamily="2" charset="0"/>
                <a:cs typeface="Calibri" panose="020F0502020204030204" pitchFamily="34" charset="0"/>
              </a:rPr>
              <a:t> Food Store, Best Food Village etc. </a:t>
            </a:r>
          </a:p>
          <a:p>
            <a:pPr marL="171450" indent="-171450">
              <a:lnSpc>
                <a:spcPct val="150000"/>
              </a:lnSpc>
              <a:buClr>
                <a:schemeClr val="accent1"/>
              </a:buClr>
              <a:buSzPct val="110000"/>
              <a:buFont typeface="Arial" panose="020B0604020202020204" pitchFamily="34" charset="0"/>
              <a:buChar char="•"/>
              <a:defRPr/>
            </a:pPr>
            <a:r>
              <a:rPr lang="en-GB" sz="1300" dirty="0">
                <a:solidFill>
                  <a:schemeClr val="tx2"/>
                </a:solidFill>
                <a:latin typeface="Tenorite" panose="00000500000000000000" pitchFamily="2" charset="0"/>
                <a:cs typeface="Calibri" panose="020F0502020204030204" pitchFamily="34" charset="0"/>
              </a:rPr>
              <a:t>The final report will be used by 2 teams - Finance  &amp; Marketing teams</a:t>
            </a:r>
            <a:endParaRPr lang="en-GB" sz="1400" dirty="0">
              <a:solidFill>
                <a:srgbClr val="000000"/>
              </a:solidFill>
              <a:latin typeface="Tenorite" panose="00000500000000000000" pitchFamily="2" charset="0"/>
            </a:endParaRPr>
          </a:p>
          <a:p>
            <a:pPr marL="285750" indent="-285750">
              <a:spcAft>
                <a:spcPts val="600"/>
              </a:spcAft>
              <a:buFont typeface="Arial" panose="020B0604020202020204" pitchFamily="34" charset="0"/>
              <a:buChar char="•"/>
              <a:defRPr/>
            </a:pPr>
            <a:endParaRPr lang="en-GB" sz="1400" dirty="0">
              <a:solidFill>
                <a:srgbClr val="000000"/>
              </a:solidFill>
              <a:latin typeface="Tenorite" panose="00000500000000000000" pitchFamily="2" charset="0"/>
            </a:endParaRPr>
          </a:p>
        </p:txBody>
      </p:sp>
      <p:sp>
        <p:nvSpPr>
          <p:cNvPr id="2" name="Title 1">
            <a:extLst>
              <a:ext uri="{FF2B5EF4-FFF2-40B4-BE49-F238E27FC236}">
                <a16:creationId xmlns:a16="http://schemas.microsoft.com/office/drawing/2014/main" id="{1815767F-43A4-F27C-DB2C-3F9D0DCE3FD3}"/>
              </a:ext>
            </a:extLst>
          </p:cNvPr>
          <p:cNvSpPr>
            <a:spLocks noGrp="1"/>
          </p:cNvSpPr>
          <p:nvPr>
            <p:ph type="title"/>
          </p:nvPr>
        </p:nvSpPr>
        <p:spPr/>
        <p:txBody>
          <a:bodyPr/>
          <a:lstStyle/>
          <a:p>
            <a:r>
              <a:rPr lang="en-US" dirty="0">
                <a:latin typeface="Tenorite" panose="00000500000000000000" pitchFamily="2" charset="0"/>
              </a:rPr>
              <a:t>CPG Ltd Background	</a:t>
            </a:r>
          </a:p>
        </p:txBody>
      </p:sp>
      <p:sp>
        <p:nvSpPr>
          <p:cNvPr id="3" name="Text Placeholder 2">
            <a:extLst>
              <a:ext uri="{FF2B5EF4-FFF2-40B4-BE49-F238E27FC236}">
                <a16:creationId xmlns:a16="http://schemas.microsoft.com/office/drawing/2014/main" id="{8A03FE7B-72FE-7FEC-EFFB-460E54BC7C06}"/>
              </a:ext>
            </a:extLst>
          </p:cNvPr>
          <p:cNvSpPr>
            <a:spLocks noGrp="1"/>
          </p:cNvSpPr>
          <p:nvPr>
            <p:ph type="body" idx="1"/>
          </p:nvPr>
        </p:nvSpPr>
        <p:spPr/>
        <p:txBody>
          <a:bodyPr/>
          <a:lstStyle/>
          <a:p>
            <a:r>
              <a:rPr lang="en-US" dirty="0">
                <a:latin typeface="Tenorite" panose="00000500000000000000" pitchFamily="2" charset="0"/>
              </a:rPr>
              <a:t>System and Data</a:t>
            </a:r>
          </a:p>
        </p:txBody>
      </p:sp>
      <p:sp>
        <p:nvSpPr>
          <p:cNvPr id="5" name="Footer Placeholder 4">
            <a:extLst>
              <a:ext uri="{FF2B5EF4-FFF2-40B4-BE49-F238E27FC236}">
                <a16:creationId xmlns:a16="http://schemas.microsoft.com/office/drawing/2014/main" id="{2CA94CF7-B12D-B105-6639-9A2905949137}"/>
              </a:ext>
            </a:extLst>
          </p:cNvPr>
          <p:cNvSpPr>
            <a:spLocks noGrp="1"/>
          </p:cNvSpPr>
          <p:nvPr>
            <p:ph type="ftr" sz="quarter" idx="11"/>
          </p:nvPr>
        </p:nvSpPr>
        <p:spPr/>
        <p:txBody>
          <a:bodyPr/>
          <a:lstStyle/>
          <a:p>
            <a:r>
              <a:rPr lang="fr-FR"/>
              <a:t>Information classification: INTERNAL ● CASE STUDY ●</a:t>
            </a:r>
            <a:endParaRPr lang="en-US"/>
          </a:p>
        </p:txBody>
      </p:sp>
      <p:sp>
        <p:nvSpPr>
          <p:cNvPr id="6" name="Slide Number Placeholder 5">
            <a:extLst>
              <a:ext uri="{FF2B5EF4-FFF2-40B4-BE49-F238E27FC236}">
                <a16:creationId xmlns:a16="http://schemas.microsoft.com/office/drawing/2014/main" id="{1ED70ACC-2F0E-48B0-7178-1F8788A03C1F}"/>
              </a:ext>
            </a:extLst>
          </p:cNvPr>
          <p:cNvSpPr>
            <a:spLocks noGrp="1"/>
          </p:cNvSpPr>
          <p:nvPr>
            <p:ph type="sldNum" sz="quarter" idx="12"/>
          </p:nvPr>
        </p:nvSpPr>
        <p:spPr/>
        <p:txBody>
          <a:bodyPr/>
          <a:lstStyle/>
          <a:p>
            <a:fld id="{D2B6BDD2-86D3-41A8-A6AA-3BEA48B6A292}" type="slidenum">
              <a:rPr lang="en-US" smtClean="0"/>
              <a:t>3</a:t>
            </a:fld>
            <a:endParaRPr lang="en-US"/>
          </a:p>
        </p:txBody>
      </p:sp>
      <p:graphicFrame>
        <p:nvGraphicFramePr>
          <p:cNvPr id="10" name="Table 9">
            <a:extLst>
              <a:ext uri="{FF2B5EF4-FFF2-40B4-BE49-F238E27FC236}">
                <a16:creationId xmlns:a16="http://schemas.microsoft.com/office/drawing/2014/main" id="{AC952D2E-4B52-4B3B-15B4-7624671CFFE6}"/>
              </a:ext>
            </a:extLst>
          </p:cNvPr>
          <p:cNvGraphicFramePr>
            <a:graphicFrameLocks noGrp="1"/>
          </p:cNvGraphicFramePr>
          <p:nvPr>
            <p:extLst>
              <p:ext uri="{D42A27DB-BD31-4B8C-83A1-F6EECF244321}">
                <p14:modId xmlns:p14="http://schemas.microsoft.com/office/powerpoint/2010/main" val="4268556831"/>
              </p:ext>
            </p:extLst>
          </p:nvPr>
        </p:nvGraphicFramePr>
        <p:xfrm>
          <a:off x="1967070" y="3458455"/>
          <a:ext cx="5086350" cy="831596"/>
        </p:xfrm>
        <a:graphic>
          <a:graphicData uri="http://schemas.openxmlformats.org/drawingml/2006/table">
            <a:tbl>
              <a:tblPr firstRow="1" firstCol="1" bandRow="1" bandCol="1">
                <a:tableStyleId>{69012ECD-51FC-41F1-AA8D-1B2483CD663E}</a:tableStyleId>
              </a:tblPr>
              <a:tblGrid>
                <a:gridCol w="1377511">
                  <a:extLst>
                    <a:ext uri="{9D8B030D-6E8A-4147-A177-3AD203B41FA5}">
                      <a16:colId xmlns:a16="http://schemas.microsoft.com/office/drawing/2014/main" val="2521086177"/>
                    </a:ext>
                  </a:extLst>
                </a:gridCol>
                <a:gridCol w="1529995">
                  <a:extLst>
                    <a:ext uri="{9D8B030D-6E8A-4147-A177-3AD203B41FA5}">
                      <a16:colId xmlns:a16="http://schemas.microsoft.com/office/drawing/2014/main" val="3948641998"/>
                    </a:ext>
                  </a:extLst>
                </a:gridCol>
                <a:gridCol w="1264444">
                  <a:extLst>
                    <a:ext uri="{9D8B030D-6E8A-4147-A177-3AD203B41FA5}">
                      <a16:colId xmlns:a16="http://schemas.microsoft.com/office/drawing/2014/main" val="424491427"/>
                    </a:ext>
                  </a:extLst>
                </a:gridCol>
                <a:gridCol w="914400">
                  <a:extLst>
                    <a:ext uri="{9D8B030D-6E8A-4147-A177-3AD203B41FA5}">
                      <a16:colId xmlns:a16="http://schemas.microsoft.com/office/drawing/2014/main" val="2412060420"/>
                    </a:ext>
                  </a:extLst>
                </a:gridCol>
              </a:tblGrid>
              <a:tr h="71755">
                <a:tc>
                  <a:txBody>
                    <a:bodyPr/>
                    <a:lstStyle/>
                    <a:p>
                      <a:pPr marL="0" marR="0">
                        <a:lnSpc>
                          <a:spcPct val="115000"/>
                        </a:lnSpc>
                        <a:spcBef>
                          <a:spcPts val="0"/>
                        </a:spcBef>
                        <a:spcAft>
                          <a:spcPts val="0"/>
                        </a:spcAft>
                      </a:pPr>
                      <a:r>
                        <a:rPr lang="en-GB" sz="1100" b="0" dirty="0">
                          <a:solidFill>
                            <a:srgbClr val="FFFFFF"/>
                          </a:solidFill>
                          <a:effectLst/>
                        </a:rPr>
                        <a:t>Type of file</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0"/>
                        </a:spcAft>
                      </a:pPr>
                      <a:r>
                        <a:rPr lang="en-GB" sz="1100" b="0">
                          <a:solidFill>
                            <a:srgbClr val="FFFFFF"/>
                          </a:solidFill>
                          <a:effectLst/>
                        </a:rPr>
                        <a:t>Description</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0"/>
                        </a:spcAft>
                      </a:pPr>
                      <a:r>
                        <a:rPr lang="en-GB" sz="1100" b="0">
                          <a:solidFill>
                            <a:srgbClr val="FFFFFF"/>
                          </a:solidFill>
                          <a:effectLst/>
                        </a:rPr>
                        <a:t>Delivery Format</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0"/>
                        </a:spcAft>
                      </a:pPr>
                      <a:r>
                        <a:rPr lang="en-GB" sz="1100" b="0" dirty="0">
                          <a:solidFill>
                            <a:srgbClr val="FFFFFF"/>
                          </a:solidFill>
                          <a:effectLst/>
                        </a:rPr>
                        <a:t>Frequency</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extLst>
                  <a:ext uri="{0D108BD9-81ED-4DB2-BD59-A6C34878D82A}">
                    <a16:rowId xmlns:a16="http://schemas.microsoft.com/office/drawing/2014/main" val="881008010"/>
                  </a:ext>
                </a:extLst>
              </a:tr>
              <a:tr h="73025">
                <a:tc>
                  <a:txBody>
                    <a:bodyPr/>
                    <a:lstStyle/>
                    <a:p>
                      <a:pPr marL="0" marR="0">
                        <a:lnSpc>
                          <a:spcPct val="115000"/>
                        </a:lnSpc>
                        <a:spcBef>
                          <a:spcPts val="0"/>
                        </a:spcBef>
                        <a:spcAft>
                          <a:spcPts val="1000"/>
                        </a:spcAft>
                      </a:pPr>
                      <a:r>
                        <a:rPr lang="en-GB" sz="1100" b="1" dirty="0">
                          <a:effectLst/>
                        </a:rPr>
                        <a:t>Fact data</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1000"/>
                        </a:spcAft>
                      </a:pPr>
                      <a:r>
                        <a:rPr lang="en-GB" sz="1100" dirty="0">
                          <a:effectLst/>
                        </a:rPr>
                        <a:t>Invoiced Sales Data</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a:effectLst/>
                        </a:rPr>
                        <a:t>Files</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a:effectLst/>
                        </a:rPr>
                        <a:t>Monthly</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extLst>
                  <a:ext uri="{0D108BD9-81ED-4DB2-BD59-A6C34878D82A}">
                    <a16:rowId xmlns:a16="http://schemas.microsoft.com/office/drawing/2014/main" val="1728313697"/>
                  </a:ext>
                </a:extLst>
              </a:tr>
              <a:tr h="301625">
                <a:tc>
                  <a:txBody>
                    <a:bodyPr/>
                    <a:lstStyle/>
                    <a:p>
                      <a:pPr marL="0" marR="0">
                        <a:lnSpc>
                          <a:spcPct val="115000"/>
                        </a:lnSpc>
                        <a:spcBef>
                          <a:spcPts val="0"/>
                        </a:spcBef>
                        <a:spcAft>
                          <a:spcPts val="1000"/>
                        </a:spcAft>
                      </a:pPr>
                      <a:r>
                        <a:rPr lang="en-GB" sz="1100" b="1">
                          <a:effectLst/>
                        </a:rPr>
                        <a:t>Dimension data</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1000"/>
                        </a:spcAft>
                      </a:pPr>
                      <a:r>
                        <a:rPr lang="en-GB" sz="1100">
                          <a:effectLst/>
                        </a:rPr>
                        <a:t>Customer Data </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a:effectLst/>
                        </a:rPr>
                        <a:t>Files</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a:effectLst/>
                        </a:rPr>
                        <a:t>Adhoc</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extLst>
                  <a:ext uri="{0D108BD9-81ED-4DB2-BD59-A6C34878D82A}">
                    <a16:rowId xmlns:a16="http://schemas.microsoft.com/office/drawing/2014/main" val="4211269126"/>
                  </a:ext>
                </a:extLst>
              </a:tr>
              <a:tr h="73025">
                <a:tc>
                  <a:txBody>
                    <a:bodyPr/>
                    <a:lstStyle/>
                    <a:p>
                      <a:pPr marL="0" marR="0">
                        <a:lnSpc>
                          <a:spcPct val="115000"/>
                        </a:lnSpc>
                        <a:spcBef>
                          <a:spcPts val="0"/>
                        </a:spcBef>
                        <a:spcAft>
                          <a:spcPts val="1000"/>
                        </a:spcAft>
                      </a:pPr>
                      <a:r>
                        <a:rPr lang="en-GB" sz="1100" b="1">
                          <a:effectLst/>
                        </a:rPr>
                        <a:t>Dimension data</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nchor="ctr"/>
                </a:tc>
                <a:tc>
                  <a:txBody>
                    <a:bodyPr/>
                    <a:lstStyle/>
                    <a:p>
                      <a:pPr marL="0" marR="0">
                        <a:lnSpc>
                          <a:spcPct val="115000"/>
                        </a:lnSpc>
                        <a:spcBef>
                          <a:spcPts val="0"/>
                        </a:spcBef>
                        <a:spcAft>
                          <a:spcPts val="1000"/>
                        </a:spcAft>
                      </a:pPr>
                      <a:r>
                        <a:rPr lang="en-GB" sz="1100">
                          <a:effectLst/>
                        </a:rPr>
                        <a:t>Product Data</a:t>
                      </a:r>
                      <a:endParaRPr lang="en-US" sz="110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dirty="0">
                          <a:effectLst/>
                        </a:rPr>
                        <a:t>Files</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tc>
                  <a:txBody>
                    <a:bodyPr/>
                    <a:lstStyle/>
                    <a:p>
                      <a:pPr marL="0" marR="0">
                        <a:lnSpc>
                          <a:spcPct val="115000"/>
                        </a:lnSpc>
                        <a:spcBef>
                          <a:spcPts val="0"/>
                        </a:spcBef>
                        <a:spcAft>
                          <a:spcPts val="1000"/>
                        </a:spcAft>
                      </a:pPr>
                      <a:r>
                        <a:rPr lang="en-GB" sz="1100" dirty="0" err="1">
                          <a:effectLst/>
                        </a:rPr>
                        <a:t>Adhoc</a:t>
                      </a:r>
                      <a:endParaRPr lang="en-US" sz="1100" dirty="0">
                        <a:effectLst/>
                        <a:latin typeface="Trebuchet MS" panose="020B0603020202020204" pitchFamily="34" charset="0"/>
                        <a:ea typeface="HGMaruGothicMPRO" panose="020F0400000000000000" pitchFamily="34" charset="-128"/>
                        <a:cs typeface="Tahoma" panose="020B0604030504040204" pitchFamily="34" charset="0"/>
                      </a:endParaRPr>
                    </a:p>
                  </a:txBody>
                  <a:tcPr marL="68580" marR="68580" marT="0" marB="0"/>
                </a:tc>
                <a:extLst>
                  <a:ext uri="{0D108BD9-81ED-4DB2-BD59-A6C34878D82A}">
                    <a16:rowId xmlns:a16="http://schemas.microsoft.com/office/drawing/2014/main" val="4226097276"/>
                  </a:ext>
                </a:extLst>
              </a:tr>
            </a:tbl>
          </a:graphicData>
        </a:graphic>
      </p:graphicFrame>
    </p:spTree>
    <p:extLst>
      <p:ext uri="{BB962C8B-B14F-4D97-AF65-F5344CB8AC3E}">
        <p14:creationId xmlns:p14="http://schemas.microsoft.com/office/powerpoint/2010/main" val="306427105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A5AE-9DE2-A313-FFB0-B90EE8CD4BDC}"/>
              </a:ext>
            </a:extLst>
          </p:cNvPr>
          <p:cNvSpPr>
            <a:spLocks noGrp="1"/>
          </p:cNvSpPr>
          <p:nvPr>
            <p:ph type="title"/>
          </p:nvPr>
        </p:nvSpPr>
        <p:spPr/>
        <p:txBody>
          <a:bodyPr/>
          <a:lstStyle/>
          <a:p>
            <a:r>
              <a:rPr lang="en-US" dirty="0"/>
              <a:t>Finance Team</a:t>
            </a:r>
          </a:p>
        </p:txBody>
      </p:sp>
      <p:sp>
        <p:nvSpPr>
          <p:cNvPr id="5" name="Footer Placeholder 4">
            <a:extLst>
              <a:ext uri="{FF2B5EF4-FFF2-40B4-BE49-F238E27FC236}">
                <a16:creationId xmlns:a16="http://schemas.microsoft.com/office/drawing/2014/main" id="{89446646-B9CD-1F64-7EAC-26D8B1DFE8C5}"/>
              </a:ext>
            </a:extLst>
          </p:cNvPr>
          <p:cNvSpPr>
            <a:spLocks noGrp="1"/>
          </p:cNvSpPr>
          <p:nvPr>
            <p:ph type="ftr" sz="quarter" idx="11"/>
          </p:nvPr>
        </p:nvSpPr>
        <p:spPr/>
        <p:txBody>
          <a:bodyPr/>
          <a:lstStyle/>
          <a:p>
            <a:r>
              <a:rPr lang="fr-FR"/>
              <a:t>Information classification: INTERNAL ● CASE STUDY ●</a:t>
            </a:r>
            <a:endParaRPr lang="en-US"/>
          </a:p>
        </p:txBody>
      </p:sp>
      <p:sp>
        <p:nvSpPr>
          <p:cNvPr id="6" name="Slide Number Placeholder 5">
            <a:extLst>
              <a:ext uri="{FF2B5EF4-FFF2-40B4-BE49-F238E27FC236}">
                <a16:creationId xmlns:a16="http://schemas.microsoft.com/office/drawing/2014/main" id="{ADA374AD-08C9-A2F9-74C5-DD4545434430}"/>
              </a:ext>
            </a:extLst>
          </p:cNvPr>
          <p:cNvSpPr>
            <a:spLocks noGrp="1"/>
          </p:cNvSpPr>
          <p:nvPr>
            <p:ph type="sldNum" sz="quarter" idx="12"/>
          </p:nvPr>
        </p:nvSpPr>
        <p:spPr/>
        <p:txBody>
          <a:bodyPr/>
          <a:lstStyle/>
          <a:p>
            <a:fld id="{D2B6BDD2-86D3-41A8-A6AA-3BEA48B6A292}" type="slidenum">
              <a:rPr lang="en-US" smtClean="0"/>
              <a:t>4</a:t>
            </a:fld>
            <a:endParaRPr lang="en-US"/>
          </a:p>
        </p:txBody>
      </p:sp>
      <p:sp>
        <p:nvSpPr>
          <p:cNvPr id="9" name="TextBox 8">
            <a:extLst>
              <a:ext uri="{FF2B5EF4-FFF2-40B4-BE49-F238E27FC236}">
                <a16:creationId xmlns:a16="http://schemas.microsoft.com/office/drawing/2014/main" id="{31590142-7DBF-D99D-F694-29F4C6052AAC}"/>
              </a:ext>
            </a:extLst>
          </p:cNvPr>
          <p:cNvSpPr txBox="1"/>
          <p:nvPr/>
        </p:nvSpPr>
        <p:spPr>
          <a:xfrm>
            <a:off x="212684" y="725284"/>
            <a:ext cx="8574087" cy="3014928"/>
          </a:xfrm>
          <a:prstGeom prst="rect">
            <a:avLst/>
          </a:prstGeom>
          <a:noFill/>
        </p:spPr>
        <p:txBody>
          <a:bodyPr wrap="square">
            <a:spAutoFit/>
          </a:bodyPr>
          <a:lstStyle/>
          <a:p>
            <a:pPr marL="0" indent="0" algn="l" rtl="0" eaLnBrk="1" latinLnBrk="0" hangingPunct="1">
              <a:lnSpc>
                <a:spcPct val="109000"/>
              </a:lnSpc>
              <a:spcBef>
                <a:spcPts val="0"/>
              </a:spcBef>
              <a:spcAft>
                <a:spcPts val="300"/>
              </a:spcAft>
            </a:pPr>
            <a:r>
              <a:rPr lang="en-US" sz="1600" b="1" kern="1200" dirty="0">
                <a:solidFill>
                  <a:srgbClr val="007B85"/>
                </a:solidFill>
                <a:effectLst/>
                <a:latin typeface="Tenorite" panose="00000500000000000000" pitchFamily="2" charset="0"/>
              </a:rPr>
              <a:t>What does our Finance Team do?</a:t>
            </a:r>
            <a:endParaRPr lang="en-US" sz="1600" dirty="0">
              <a:effectLst/>
              <a:latin typeface="Tenorite" panose="00000500000000000000" pitchFamily="2" charset="0"/>
            </a:endParaRPr>
          </a:p>
          <a:p>
            <a:pPr marL="0" indent="0" algn="l" rtl="0" eaLnBrk="1" latinLnBrk="0" hangingPunct="1">
              <a:lnSpc>
                <a:spcPct val="109000"/>
              </a:lnSpc>
              <a:spcBef>
                <a:spcPts val="0"/>
              </a:spcBef>
              <a:spcAft>
                <a:spcPts val="300"/>
              </a:spcAft>
            </a:pPr>
            <a:r>
              <a:rPr lang="en-US" sz="1400" b="0" i="0" dirty="0">
                <a:solidFill>
                  <a:srgbClr val="0D0D0D"/>
                </a:solidFill>
                <a:effectLst/>
                <a:highlight>
                  <a:srgbClr val="FFFFFF"/>
                </a:highlight>
                <a:latin typeface="Tenorite" panose="00000500000000000000" pitchFamily="2" charset="0"/>
              </a:rPr>
              <a:t>They are responsible for managing sales data efficiently and accurately. They track and analyze sales figures to understand revenue trends and performance, monitor sales metrics, such as revenue, units sold, and average order value, to support financial planning and decision-making. </a:t>
            </a:r>
          </a:p>
          <a:p>
            <a:pPr marL="0" indent="0" algn="l" rtl="0" eaLnBrk="1" latinLnBrk="0" hangingPunct="1">
              <a:lnSpc>
                <a:spcPct val="109000"/>
              </a:lnSpc>
              <a:spcBef>
                <a:spcPts val="0"/>
              </a:spcBef>
              <a:spcAft>
                <a:spcPts val="300"/>
              </a:spcAft>
            </a:pPr>
            <a:endParaRPr lang="en-US" sz="1400" b="0" i="0" dirty="0">
              <a:solidFill>
                <a:srgbClr val="0D0D0D"/>
              </a:solidFill>
              <a:effectLst/>
              <a:highlight>
                <a:srgbClr val="FFFFFF"/>
              </a:highlight>
              <a:latin typeface="Tenorite" panose="00000500000000000000" pitchFamily="2" charset="0"/>
            </a:endParaRPr>
          </a:p>
          <a:p>
            <a:pPr marL="0" indent="0" algn="l" rtl="0" eaLnBrk="1" latinLnBrk="0" hangingPunct="1">
              <a:lnSpc>
                <a:spcPct val="109000"/>
              </a:lnSpc>
              <a:spcBef>
                <a:spcPts val="0"/>
              </a:spcBef>
              <a:spcAft>
                <a:spcPts val="300"/>
              </a:spcAft>
            </a:pPr>
            <a:r>
              <a:rPr lang="en-US" sz="1600" b="1" dirty="0">
                <a:solidFill>
                  <a:srgbClr val="007B85"/>
                </a:solidFill>
                <a:latin typeface="Tenorite" panose="00000500000000000000" pitchFamily="2" charset="0"/>
              </a:rPr>
              <a:t>How will they use this report? Few examples: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Sales Data</a:t>
            </a:r>
            <a:r>
              <a:rPr lang="en-US" sz="1400" b="0" i="0" dirty="0">
                <a:solidFill>
                  <a:srgbClr val="0D0D0D"/>
                </a:solidFill>
                <a:effectLst/>
                <a:highlight>
                  <a:srgbClr val="FFFFFF"/>
                </a:highlight>
                <a:latin typeface="Tenorite" panose="00000500000000000000" pitchFamily="2" charset="0"/>
              </a:rPr>
              <a:t>: Information about product sales, revenue, units sold, and pricing. </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Budget Data</a:t>
            </a:r>
            <a:r>
              <a:rPr lang="en-US" sz="1400" b="0" i="0" dirty="0">
                <a:solidFill>
                  <a:srgbClr val="0D0D0D"/>
                </a:solidFill>
                <a:effectLst/>
                <a:highlight>
                  <a:srgbClr val="FFFFFF"/>
                </a:highlight>
                <a:latin typeface="Tenorite" panose="00000500000000000000" pitchFamily="2" charset="0"/>
              </a:rPr>
              <a:t>: Plans for allocating financial resources and managing expenses.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Cost Data</a:t>
            </a:r>
            <a:r>
              <a:rPr lang="en-US" sz="1400" b="0" i="0" dirty="0">
                <a:solidFill>
                  <a:srgbClr val="0D0D0D"/>
                </a:solidFill>
                <a:effectLst/>
                <a:highlight>
                  <a:srgbClr val="FFFFFF"/>
                </a:highlight>
                <a:latin typeface="Tenorite" panose="00000500000000000000" pitchFamily="2" charset="0"/>
              </a:rPr>
              <a:t>: Information about the costs associated with producing and selling products, including manufacturing costs, distribution costs, and overhead expenses.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Profitability Analysis</a:t>
            </a:r>
            <a:r>
              <a:rPr lang="en-US" sz="1400" b="0" i="0" dirty="0">
                <a:solidFill>
                  <a:srgbClr val="0D0D0D"/>
                </a:solidFill>
                <a:effectLst/>
                <a:highlight>
                  <a:srgbClr val="FFFFFF"/>
                </a:highlight>
                <a:latin typeface="Tenorite" panose="00000500000000000000" pitchFamily="2" charset="0"/>
              </a:rPr>
              <a:t>: Evaluation of the company's profitability by analyzing revenue, costs, and profit margins.</a:t>
            </a:r>
            <a:endParaRPr lang="en-US" sz="1400" dirty="0">
              <a:effectLst/>
              <a:latin typeface="Tenorite" panose="00000500000000000000" pitchFamily="2" charset="0"/>
            </a:endParaRPr>
          </a:p>
        </p:txBody>
      </p:sp>
    </p:spTree>
    <p:extLst>
      <p:ext uri="{BB962C8B-B14F-4D97-AF65-F5344CB8AC3E}">
        <p14:creationId xmlns:p14="http://schemas.microsoft.com/office/powerpoint/2010/main" val="163380658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1068-6F8E-F57F-4139-1A44090CFE41}"/>
              </a:ext>
            </a:extLst>
          </p:cNvPr>
          <p:cNvSpPr>
            <a:spLocks noGrp="1"/>
          </p:cNvSpPr>
          <p:nvPr>
            <p:ph type="title"/>
          </p:nvPr>
        </p:nvSpPr>
        <p:spPr/>
        <p:txBody>
          <a:bodyPr/>
          <a:lstStyle/>
          <a:p>
            <a:r>
              <a:rPr lang="en-US" dirty="0"/>
              <a:t>Marketing Team</a:t>
            </a:r>
          </a:p>
        </p:txBody>
      </p:sp>
      <p:sp>
        <p:nvSpPr>
          <p:cNvPr id="5" name="Footer Placeholder 4">
            <a:extLst>
              <a:ext uri="{FF2B5EF4-FFF2-40B4-BE49-F238E27FC236}">
                <a16:creationId xmlns:a16="http://schemas.microsoft.com/office/drawing/2014/main" id="{DD3E70F1-D4A9-8676-A95B-C6CA2DE18DC3}"/>
              </a:ext>
            </a:extLst>
          </p:cNvPr>
          <p:cNvSpPr>
            <a:spLocks noGrp="1"/>
          </p:cNvSpPr>
          <p:nvPr>
            <p:ph type="ftr" sz="quarter" idx="11"/>
          </p:nvPr>
        </p:nvSpPr>
        <p:spPr/>
        <p:txBody>
          <a:bodyPr/>
          <a:lstStyle/>
          <a:p>
            <a:r>
              <a:rPr lang="fr-FR"/>
              <a:t>Information classification: INTERNAL ● CASE STUDY ●</a:t>
            </a:r>
            <a:endParaRPr lang="en-US"/>
          </a:p>
        </p:txBody>
      </p:sp>
      <p:sp>
        <p:nvSpPr>
          <p:cNvPr id="6" name="Slide Number Placeholder 5">
            <a:extLst>
              <a:ext uri="{FF2B5EF4-FFF2-40B4-BE49-F238E27FC236}">
                <a16:creationId xmlns:a16="http://schemas.microsoft.com/office/drawing/2014/main" id="{FCD7E3B5-B606-DECB-D3E6-8C2E9BDA9C4D}"/>
              </a:ext>
            </a:extLst>
          </p:cNvPr>
          <p:cNvSpPr>
            <a:spLocks noGrp="1"/>
          </p:cNvSpPr>
          <p:nvPr>
            <p:ph type="sldNum" sz="quarter" idx="12"/>
          </p:nvPr>
        </p:nvSpPr>
        <p:spPr/>
        <p:txBody>
          <a:bodyPr/>
          <a:lstStyle/>
          <a:p>
            <a:fld id="{D2B6BDD2-86D3-41A8-A6AA-3BEA48B6A292}" type="slidenum">
              <a:rPr lang="en-US" smtClean="0"/>
              <a:t>5</a:t>
            </a:fld>
            <a:endParaRPr lang="en-US"/>
          </a:p>
        </p:txBody>
      </p:sp>
      <p:sp>
        <p:nvSpPr>
          <p:cNvPr id="14" name="TextBox 13">
            <a:extLst>
              <a:ext uri="{FF2B5EF4-FFF2-40B4-BE49-F238E27FC236}">
                <a16:creationId xmlns:a16="http://schemas.microsoft.com/office/drawing/2014/main" id="{28B17611-15A3-F732-8CC8-8C8237D67667}"/>
              </a:ext>
            </a:extLst>
          </p:cNvPr>
          <p:cNvSpPr txBox="1"/>
          <p:nvPr/>
        </p:nvSpPr>
        <p:spPr>
          <a:xfrm>
            <a:off x="212684" y="725284"/>
            <a:ext cx="8574087" cy="3273910"/>
          </a:xfrm>
          <a:prstGeom prst="rect">
            <a:avLst/>
          </a:prstGeom>
          <a:noFill/>
        </p:spPr>
        <p:txBody>
          <a:bodyPr wrap="square">
            <a:spAutoFit/>
          </a:bodyPr>
          <a:lstStyle/>
          <a:p>
            <a:pPr marL="0" indent="0" algn="l" rtl="0" eaLnBrk="1" latinLnBrk="0" hangingPunct="1">
              <a:lnSpc>
                <a:spcPct val="109000"/>
              </a:lnSpc>
              <a:spcBef>
                <a:spcPts val="0"/>
              </a:spcBef>
              <a:spcAft>
                <a:spcPts val="300"/>
              </a:spcAft>
            </a:pPr>
            <a:r>
              <a:rPr lang="en-US" sz="1600" b="1" kern="1200" dirty="0">
                <a:solidFill>
                  <a:srgbClr val="007B85"/>
                </a:solidFill>
                <a:effectLst/>
                <a:latin typeface="Tenorite" panose="00000500000000000000" pitchFamily="2" charset="0"/>
              </a:rPr>
              <a:t>What does our Marketing Team do?</a:t>
            </a:r>
            <a:endParaRPr lang="en-US" sz="1600" dirty="0">
              <a:effectLst/>
              <a:latin typeface="Tenorite" panose="00000500000000000000" pitchFamily="2" charset="0"/>
            </a:endParaRPr>
          </a:p>
          <a:p>
            <a:pPr marL="0" indent="0" algn="l" rtl="0" eaLnBrk="1" latinLnBrk="0" hangingPunct="1">
              <a:lnSpc>
                <a:spcPct val="109000"/>
              </a:lnSpc>
              <a:spcBef>
                <a:spcPts val="0"/>
              </a:spcBef>
              <a:spcAft>
                <a:spcPts val="300"/>
              </a:spcAft>
            </a:pPr>
            <a:r>
              <a:rPr lang="en-US" sz="1400" b="0" i="0" kern="1200" dirty="0">
                <a:solidFill>
                  <a:srgbClr val="0D0D0D"/>
                </a:solidFill>
                <a:effectLst/>
                <a:highlight>
                  <a:srgbClr val="FFFFFF"/>
                </a:highlight>
                <a:latin typeface="Tenorite" panose="00000500000000000000" pitchFamily="2" charset="0"/>
              </a:rPr>
              <a:t>They are responsible for promoting the company's products or services, building brand awareness, and driving sales.</a:t>
            </a:r>
          </a:p>
          <a:p>
            <a:pPr marL="0" indent="0" algn="l" rtl="0" eaLnBrk="1" latinLnBrk="0" hangingPunct="1">
              <a:lnSpc>
                <a:spcPct val="109000"/>
              </a:lnSpc>
              <a:spcBef>
                <a:spcPts val="0"/>
              </a:spcBef>
              <a:spcAft>
                <a:spcPts val="300"/>
              </a:spcAft>
            </a:pPr>
            <a:endParaRPr lang="en-US" sz="1400" dirty="0">
              <a:solidFill>
                <a:srgbClr val="0D0D0D"/>
              </a:solidFill>
              <a:highlight>
                <a:srgbClr val="FFFFFF"/>
              </a:highlight>
              <a:latin typeface="Tenorite" panose="00000500000000000000" pitchFamily="2" charset="0"/>
            </a:endParaRPr>
          </a:p>
          <a:p>
            <a:pPr marL="0" indent="0" algn="l" rtl="0" eaLnBrk="1" latinLnBrk="0" hangingPunct="1">
              <a:lnSpc>
                <a:spcPct val="109000"/>
              </a:lnSpc>
              <a:spcBef>
                <a:spcPts val="0"/>
              </a:spcBef>
              <a:spcAft>
                <a:spcPts val="300"/>
              </a:spcAft>
            </a:pPr>
            <a:r>
              <a:rPr lang="en-US" sz="1600" b="1" dirty="0">
                <a:solidFill>
                  <a:srgbClr val="007B85"/>
                </a:solidFill>
                <a:latin typeface="Tenorite" panose="00000500000000000000" pitchFamily="2" charset="0"/>
              </a:rPr>
              <a:t>How will they use this report? Few examples:</a:t>
            </a:r>
          </a:p>
          <a:p>
            <a:pPr algn="l"/>
            <a:r>
              <a:rPr lang="en-US" sz="1400" b="0" i="0" dirty="0">
                <a:solidFill>
                  <a:srgbClr val="0D0D0D"/>
                </a:solidFill>
                <a:effectLst/>
                <a:highlight>
                  <a:srgbClr val="FFFFFF"/>
                </a:highlight>
                <a:latin typeface="Tenorite" panose="00000500000000000000" pitchFamily="2" charset="0"/>
              </a:rPr>
              <a:t>Marketing teams utilize various data sources to drive their strategies and campaigns: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Customer Demographics</a:t>
            </a:r>
            <a:r>
              <a:rPr lang="en-US" sz="1400" b="0" i="0" dirty="0">
                <a:solidFill>
                  <a:srgbClr val="0D0D0D"/>
                </a:solidFill>
                <a:effectLst/>
                <a:highlight>
                  <a:srgbClr val="FFFFFF"/>
                </a:highlight>
                <a:latin typeface="Tenorite" panose="00000500000000000000" pitchFamily="2" charset="0"/>
              </a:rPr>
              <a:t>: Understand who their audience is.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Market Research</a:t>
            </a:r>
            <a:r>
              <a:rPr lang="en-US" sz="1400" b="0" i="0" dirty="0">
                <a:solidFill>
                  <a:srgbClr val="0D0D0D"/>
                </a:solidFill>
                <a:effectLst/>
                <a:highlight>
                  <a:srgbClr val="FFFFFF"/>
                </a:highlight>
                <a:latin typeface="Tenorite" panose="00000500000000000000" pitchFamily="2" charset="0"/>
              </a:rPr>
              <a:t>: Gather insights on consumer behavior and trends. </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CRM Data</a:t>
            </a:r>
            <a:r>
              <a:rPr lang="en-US" sz="1400" b="0" i="0" dirty="0">
                <a:solidFill>
                  <a:srgbClr val="0D0D0D"/>
                </a:solidFill>
                <a:effectLst/>
                <a:highlight>
                  <a:srgbClr val="FFFFFF"/>
                </a:highlight>
                <a:latin typeface="Tenorite" panose="00000500000000000000" pitchFamily="2" charset="0"/>
              </a:rPr>
              <a:t>: Manage customer interactions and sales history. </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Trend Analysis</a:t>
            </a:r>
            <a:r>
              <a:rPr lang="en-US" sz="1400" b="0" i="0" dirty="0">
                <a:solidFill>
                  <a:srgbClr val="0D0D0D"/>
                </a:solidFill>
                <a:effectLst/>
                <a:highlight>
                  <a:srgbClr val="FFFFFF"/>
                </a:highlight>
                <a:latin typeface="Tenorite" panose="00000500000000000000" pitchFamily="2" charset="0"/>
              </a:rPr>
              <a:t>: Stay updated on industry shifts and emerging opportunities.</a:t>
            </a:r>
          </a:p>
          <a:p>
            <a:pPr marL="742950" lvl="1" indent="-285750">
              <a:buClr>
                <a:schemeClr val="accent1"/>
              </a:buClr>
              <a:buFont typeface="Arial" panose="020B0604020202020204" pitchFamily="34" charset="0"/>
              <a:buChar char="•"/>
            </a:pPr>
            <a:endParaRPr lang="en-US" sz="1400" dirty="0">
              <a:latin typeface="Tenorite" panose="00000500000000000000" pitchFamily="2" charset="0"/>
            </a:endParaRPr>
          </a:p>
          <a:p>
            <a:pPr marL="0" indent="0" algn="l" rtl="0" eaLnBrk="1" latinLnBrk="0" hangingPunct="1">
              <a:lnSpc>
                <a:spcPct val="109000"/>
              </a:lnSpc>
              <a:spcBef>
                <a:spcPts val="0"/>
              </a:spcBef>
              <a:spcAft>
                <a:spcPts val="300"/>
              </a:spcAft>
            </a:pPr>
            <a:endParaRPr lang="en-US" sz="1400" dirty="0">
              <a:solidFill>
                <a:srgbClr val="0D0D0D"/>
              </a:solidFill>
              <a:highlight>
                <a:srgbClr val="FFFFFF"/>
              </a:highlight>
              <a:latin typeface="Tenorite" panose="00000500000000000000" pitchFamily="2" charset="0"/>
            </a:endParaRPr>
          </a:p>
          <a:p>
            <a:pPr marL="0" indent="0" algn="l" rtl="0" eaLnBrk="1" latinLnBrk="0" hangingPunct="1">
              <a:lnSpc>
                <a:spcPct val="109000"/>
              </a:lnSpc>
              <a:spcBef>
                <a:spcPts val="0"/>
              </a:spcBef>
              <a:spcAft>
                <a:spcPts val="300"/>
              </a:spcAft>
            </a:pPr>
            <a:endParaRPr lang="en-US" sz="1400" dirty="0">
              <a:effectLst/>
              <a:latin typeface="Tenorite" panose="00000500000000000000" pitchFamily="2" charset="0"/>
            </a:endParaRPr>
          </a:p>
        </p:txBody>
      </p:sp>
    </p:spTree>
    <p:extLst>
      <p:ext uri="{BB962C8B-B14F-4D97-AF65-F5344CB8AC3E}">
        <p14:creationId xmlns:p14="http://schemas.microsoft.com/office/powerpoint/2010/main" val="3952640501"/>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A75-3D44-86BE-7714-7A8516B2A836}"/>
              </a:ext>
            </a:extLst>
          </p:cNvPr>
          <p:cNvSpPr>
            <a:spLocks noGrp="1"/>
          </p:cNvSpPr>
          <p:nvPr>
            <p:ph type="title"/>
          </p:nvPr>
        </p:nvSpPr>
        <p:spPr/>
        <p:txBody>
          <a:bodyPr/>
          <a:lstStyle/>
          <a:p>
            <a:r>
              <a:rPr lang="en-US" dirty="0"/>
              <a:t>Analytics Team</a:t>
            </a:r>
          </a:p>
        </p:txBody>
      </p:sp>
      <p:sp>
        <p:nvSpPr>
          <p:cNvPr id="5" name="Footer Placeholder 4">
            <a:extLst>
              <a:ext uri="{FF2B5EF4-FFF2-40B4-BE49-F238E27FC236}">
                <a16:creationId xmlns:a16="http://schemas.microsoft.com/office/drawing/2014/main" id="{E3B9C792-B0FD-C26F-06D0-74C0EDB67A42}"/>
              </a:ext>
            </a:extLst>
          </p:cNvPr>
          <p:cNvSpPr>
            <a:spLocks noGrp="1"/>
          </p:cNvSpPr>
          <p:nvPr>
            <p:ph type="ftr" sz="quarter" idx="11"/>
          </p:nvPr>
        </p:nvSpPr>
        <p:spPr/>
        <p:txBody>
          <a:bodyPr/>
          <a:lstStyle/>
          <a:p>
            <a:r>
              <a:rPr lang="fr-FR"/>
              <a:t>Information classification: INTERNAL ● CASE STUDY ●</a:t>
            </a:r>
            <a:endParaRPr lang="en-US"/>
          </a:p>
        </p:txBody>
      </p:sp>
      <p:sp>
        <p:nvSpPr>
          <p:cNvPr id="6" name="Slide Number Placeholder 5">
            <a:extLst>
              <a:ext uri="{FF2B5EF4-FFF2-40B4-BE49-F238E27FC236}">
                <a16:creationId xmlns:a16="http://schemas.microsoft.com/office/drawing/2014/main" id="{5D7858A9-A0A5-6CB0-975F-1F7D890C678E}"/>
              </a:ext>
            </a:extLst>
          </p:cNvPr>
          <p:cNvSpPr>
            <a:spLocks noGrp="1"/>
          </p:cNvSpPr>
          <p:nvPr>
            <p:ph type="sldNum" sz="quarter" idx="12"/>
          </p:nvPr>
        </p:nvSpPr>
        <p:spPr/>
        <p:txBody>
          <a:bodyPr/>
          <a:lstStyle/>
          <a:p>
            <a:fld id="{D2B6BDD2-86D3-41A8-A6AA-3BEA48B6A292}" type="slidenum">
              <a:rPr lang="en-US" smtClean="0"/>
              <a:t>6</a:t>
            </a:fld>
            <a:endParaRPr lang="en-US"/>
          </a:p>
        </p:txBody>
      </p:sp>
      <p:sp>
        <p:nvSpPr>
          <p:cNvPr id="10" name="TextBox 9">
            <a:extLst>
              <a:ext uri="{FF2B5EF4-FFF2-40B4-BE49-F238E27FC236}">
                <a16:creationId xmlns:a16="http://schemas.microsoft.com/office/drawing/2014/main" id="{965AB173-0FC2-2739-D00D-05B8F1FA381D}"/>
              </a:ext>
            </a:extLst>
          </p:cNvPr>
          <p:cNvSpPr txBox="1"/>
          <p:nvPr/>
        </p:nvSpPr>
        <p:spPr>
          <a:xfrm>
            <a:off x="212684" y="725284"/>
            <a:ext cx="8574087" cy="3235437"/>
          </a:xfrm>
          <a:prstGeom prst="rect">
            <a:avLst/>
          </a:prstGeom>
          <a:noFill/>
        </p:spPr>
        <p:txBody>
          <a:bodyPr wrap="square">
            <a:spAutoFit/>
          </a:bodyPr>
          <a:lstStyle/>
          <a:p>
            <a:pPr marL="0" indent="0" algn="l" rtl="0" eaLnBrk="1" latinLnBrk="0" hangingPunct="1">
              <a:lnSpc>
                <a:spcPct val="109000"/>
              </a:lnSpc>
              <a:spcBef>
                <a:spcPts val="0"/>
              </a:spcBef>
              <a:spcAft>
                <a:spcPts val="300"/>
              </a:spcAft>
            </a:pPr>
            <a:r>
              <a:rPr lang="en-US" sz="1600" b="1" kern="1200" dirty="0">
                <a:solidFill>
                  <a:srgbClr val="007B85"/>
                </a:solidFill>
                <a:effectLst/>
                <a:latin typeface="Tenorite" panose="00000500000000000000" pitchFamily="2" charset="0"/>
              </a:rPr>
              <a:t>What does our Analytics Team do?</a:t>
            </a:r>
            <a:endParaRPr lang="en-US" sz="1600" dirty="0">
              <a:effectLst/>
              <a:latin typeface="Tenorite" panose="00000500000000000000" pitchFamily="2" charset="0"/>
            </a:endParaRPr>
          </a:p>
          <a:p>
            <a:pPr marL="0" indent="0" algn="l" rtl="0" eaLnBrk="1" latinLnBrk="0" hangingPunct="1">
              <a:lnSpc>
                <a:spcPct val="109000"/>
              </a:lnSpc>
              <a:spcBef>
                <a:spcPts val="0"/>
              </a:spcBef>
              <a:spcAft>
                <a:spcPts val="300"/>
              </a:spcAft>
            </a:pPr>
            <a:r>
              <a:rPr lang="en-US" sz="1400" b="0" i="0" dirty="0">
                <a:solidFill>
                  <a:srgbClr val="0D0D0D"/>
                </a:solidFill>
                <a:effectLst/>
                <a:highlight>
                  <a:srgbClr val="FFFFFF"/>
                </a:highlight>
                <a:latin typeface="Tenorite" panose="00000500000000000000" pitchFamily="2" charset="0"/>
              </a:rPr>
              <a:t>They are responsible for analyzing past and current data to gain insights into consumer behavior, market trends, and product performance. They use statistical methods and data analysis techniques to utilize </a:t>
            </a:r>
            <a:r>
              <a:rPr lang="en-US" sz="1400" dirty="0">
                <a:solidFill>
                  <a:srgbClr val="0D0D0D"/>
                </a:solidFill>
                <a:highlight>
                  <a:srgbClr val="FFFFFF"/>
                </a:highlight>
                <a:latin typeface="Tenorite" panose="00000500000000000000" pitchFamily="2" charset="0"/>
              </a:rPr>
              <a:t>history data to enable</a:t>
            </a:r>
            <a:r>
              <a:rPr lang="en-US" sz="1400" b="0" i="0" dirty="0">
                <a:solidFill>
                  <a:srgbClr val="0D0D0D"/>
                </a:solidFill>
                <a:effectLst/>
                <a:highlight>
                  <a:srgbClr val="FFFFFF"/>
                </a:highlight>
                <a:latin typeface="Tenorite" panose="00000500000000000000" pitchFamily="2" charset="0"/>
              </a:rPr>
              <a:t> decision-making, optimize marketing strategies, and drive business growth. </a:t>
            </a:r>
          </a:p>
          <a:p>
            <a:pPr marL="0" indent="0" algn="l" rtl="0" eaLnBrk="1" latinLnBrk="0" hangingPunct="1">
              <a:lnSpc>
                <a:spcPct val="109000"/>
              </a:lnSpc>
              <a:spcBef>
                <a:spcPts val="0"/>
              </a:spcBef>
              <a:spcAft>
                <a:spcPts val="300"/>
              </a:spcAft>
            </a:pPr>
            <a:endParaRPr lang="en-US" sz="1400" dirty="0">
              <a:solidFill>
                <a:srgbClr val="0D0D0D"/>
              </a:solidFill>
              <a:highlight>
                <a:srgbClr val="FFFFFF"/>
              </a:highlight>
              <a:latin typeface="Tenorite" panose="00000500000000000000" pitchFamily="2" charset="0"/>
            </a:endParaRPr>
          </a:p>
          <a:p>
            <a:pPr marL="0" indent="0" algn="l" rtl="0" eaLnBrk="1" latinLnBrk="0" hangingPunct="1">
              <a:lnSpc>
                <a:spcPct val="109000"/>
              </a:lnSpc>
              <a:spcBef>
                <a:spcPts val="0"/>
              </a:spcBef>
              <a:spcAft>
                <a:spcPts val="300"/>
              </a:spcAft>
            </a:pPr>
            <a:r>
              <a:rPr lang="en-US" sz="1600" b="1" dirty="0">
                <a:solidFill>
                  <a:srgbClr val="007B85"/>
                </a:solidFill>
                <a:latin typeface="Tenorite" panose="00000500000000000000" pitchFamily="2" charset="0"/>
              </a:rPr>
              <a:t>How will they use this report? Few examples: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Sales Data</a:t>
            </a:r>
            <a:r>
              <a:rPr lang="en-US" sz="1400" b="0" i="0" dirty="0">
                <a:solidFill>
                  <a:srgbClr val="0D0D0D"/>
                </a:solidFill>
                <a:effectLst/>
                <a:highlight>
                  <a:srgbClr val="FFFFFF"/>
                </a:highlight>
                <a:latin typeface="Tenorite" panose="00000500000000000000" pitchFamily="2" charset="0"/>
              </a:rPr>
              <a:t>: Information on product sales, revenue, and distribution channels.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Customer Data</a:t>
            </a:r>
            <a:r>
              <a:rPr lang="en-US" sz="1400" b="0" i="0" dirty="0">
                <a:solidFill>
                  <a:srgbClr val="0D0D0D"/>
                </a:solidFill>
                <a:effectLst/>
                <a:highlight>
                  <a:srgbClr val="FFFFFF"/>
                </a:highlight>
                <a:latin typeface="Tenorite" panose="00000500000000000000" pitchFamily="2" charset="0"/>
              </a:rPr>
              <a:t>: Details about customer demographics, preferences, and purchase history.</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Market Research Data</a:t>
            </a:r>
            <a:r>
              <a:rPr lang="en-US" sz="1400" b="0" i="0" dirty="0">
                <a:solidFill>
                  <a:srgbClr val="0D0D0D"/>
                </a:solidFill>
                <a:effectLst/>
                <a:highlight>
                  <a:srgbClr val="FFFFFF"/>
                </a:highlight>
                <a:latin typeface="Tenorite" panose="00000500000000000000" pitchFamily="2" charset="0"/>
              </a:rPr>
              <a:t>: Insights from studies, surveys, and consumer panels about market trends and preferences.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Social Media Data</a:t>
            </a:r>
            <a:r>
              <a:rPr lang="en-US" sz="1400" b="0" i="0" dirty="0">
                <a:solidFill>
                  <a:srgbClr val="0D0D0D"/>
                </a:solidFill>
                <a:effectLst/>
                <a:highlight>
                  <a:srgbClr val="FFFFFF"/>
                </a:highlight>
                <a:latin typeface="Tenorite" panose="00000500000000000000" pitchFamily="2" charset="0"/>
              </a:rPr>
              <a:t>: Metrics and sentiment analysis from social media platforms.</a:t>
            </a:r>
          </a:p>
          <a:p>
            <a:pPr marL="742950" lvl="1" indent="-285750">
              <a:buClr>
                <a:schemeClr val="accent1"/>
              </a:buClr>
              <a:buFont typeface="Arial" panose="020B0604020202020204" pitchFamily="34" charset="0"/>
              <a:buChar char="•"/>
            </a:pPr>
            <a:r>
              <a:rPr lang="en-US" sz="1400" b="1" i="0" dirty="0">
                <a:solidFill>
                  <a:srgbClr val="0D0D0D"/>
                </a:solidFill>
                <a:effectLst/>
                <a:highlight>
                  <a:srgbClr val="FFFFFF"/>
                </a:highlight>
                <a:latin typeface="Tenorite" panose="00000500000000000000" pitchFamily="2" charset="0"/>
              </a:rPr>
              <a:t>Website Analytics Data</a:t>
            </a:r>
            <a:r>
              <a:rPr lang="en-US" sz="1400" b="0" i="0" dirty="0">
                <a:solidFill>
                  <a:srgbClr val="0D0D0D"/>
                </a:solidFill>
                <a:effectLst/>
                <a:highlight>
                  <a:srgbClr val="FFFFFF"/>
                </a:highlight>
                <a:latin typeface="Tenorite" panose="00000500000000000000" pitchFamily="2" charset="0"/>
              </a:rPr>
              <a:t>: Data about website traffic, user behavior, and conversions</a:t>
            </a:r>
            <a:r>
              <a:rPr lang="en-US" sz="1400" b="0" i="0" dirty="0">
                <a:solidFill>
                  <a:srgbClr val="0D0D0D"/>
                </a:solidFill>
                <a:effectLst/>
                <a:highlight>
                  <a:srgbClr val="FFFFFF"/>
                </a:highlight>
                <a:latin typeface="Söhne"/>
              </a:rPr>
              <a:t>.</a:t>
            </a:r>
            <a:endParaRPr lang="en-US" sz="1400" b="0" i="0" dirty="0">
              <a:solidFill>
                <a:srgbClr val="0D0D0D"/>
              </a:solidFill>
              <a:effectLst/>
              <a:highlight>
                <a:srgbClr val="FFFFFF"/>
              </a:highlight>
              <a:latin typeface="Tenorite" panose="00000500000000000000" pitchFamily="2" charset="0"/>
            </a:endParaRPr>
          </a:p>
          <a:p>
            <a:pPr marL="0" indent="0" algn="l" rtl="0" eaLnBrk="1" latinLnBrk="0" hangingPunct="1">
              <a:lnSpc>
                <a:spcPct val="109000"/>
              </a:lnSpc>
              <a:spcBef>
                <a:spcPts val="0"/>
              </a:spcBef>
              <a:spcAft>
                <a:spcPts val="300"/>
              </a:spcAft>
            </a:pPr>
            <a:endParaRPr lang="en-US" sz="1400" dirty="0">
              <a:effectLst/>
              <a:latin typeface="Tenorite" panose="00000500000000000000" pitchFamily="2" charset="0"/>
            </a:endParaRPr>
          </a:p>
        </p:txBody>
      </p:sp>
    </p:spTree>
    <p:extLst>
      <p:ext uri="{BB962C8B-B14F-4D97-AF65-F5344CB8AC3E}">
        <p14:creationId xmlns:p14="http://schemas.microsoft.com/office/powerpoint/2010/main" val="32419081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D025-FE4F-4566-BD19-31BC36BC50DF}"/>
              </a:ext>
            </a:extLst>
          </p:cNvPr>
          <p:cNvSpPr>
            <a:spLocks noGrp="1"/>
          </p:cNvSpPr>
          <p:nvPr>
            <p:ph type="title"/>
          </p:nvPr>
        </p:nvSpPr>
        <p:spPr/>
        <p:txBody>
          <a:bodyPr/>
          <a:lstStyle/>
          <a:p>
            <a:r>
              <a:rPr lang="en-GB"/>
              <a:t>Thank You</a:t>
            </a:r>
          </a:p>
        </p:txBody>
      </p:sp>
      <p:sp>
        <p:nvSpPr>
          <p:cNvPr id="3" name="Text Placeholder 2">
            <a:extLst>
              <a:ext uri="{FF2B5EF4-FFF2-40B4-BE49-F238E27FC236}">
                <a16:creationId xmlns:a16="http://schemas.microsoft.com/office/drawing/2014/main" id="{069E79B8-8FAE-4C2E-8CCF-EEB471962B98}"/>
              </a:ext>
            </a:extLst>
          </p:cNvPr>
          <p:cNvSpPr>
            <a:spLocks noGrp="1"/>
          </p:cNvSpPr>
          <p:nvPr>
            <p:ph type="body" idx="1"/>
          </p:nvPr>
        </p:nvSpPr>
        <p:spPr/>
        <p:txBody>
          <a:bodyPr/>
          <a:lstStyle/>
          <a:p>
            <a:endParaRPr lang="en-GB"/>
          </a:p>
        </p:txBody>
      </p:sp>
      <p:sp>
        <p:nvSpPr>
          <p:cNvPr id="4" name="Content Placeholder 3">
            <a:extLst>
              <a:ext uri="{FF2B5EF4-FFF2-40B4-BE49-F238E27FC236}">
                <a16:creationId xmlns:a16="http://schemas.microsoft.com/office/drawing/2014/main" id="{5DD7CA10-F3CA-4FD4-9ADF-6D1C0510C3E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1154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E967EC-6A92-4DD0-8893-9FBC4249B9B4}"/>
              </a:ext>
            </a:extLst>
          </p:cNvPr>
          <p:cNvSpPr>
            <a:spLocks noGrp="1"/>
          </p:cNvSpPr>
          <p:nvPr>
            <p:ph type="title"/>
          </p:nvPr>
        </p:nvSpPr>
        <p:spPr/>
        <p:txBody>
          <a:bodyPr/>
          <a:lstStyle/>
          <a:p>
            <a:r>
              <a:rPr lang="en-US"/>
              <a:t>Information Classification</a:t>
            </a:r>
          </a:p>
        </p:txBody>
      </p:sp>
      <p:sp>
        <p:nvSpPr>
          <p:cNvPr id="5" name="Content Placeholder 4">
            <a:extLst>
              <a:ext uri="{FF2B5EF4-FFF2-40B4-BE49-F238E27FC236}">
                <a16:creationId xmlns:a16="http://schemas.microsoft.com/office/drawing/2014/main" id="{FB0E0D2E-4D0D-49E7-90CC-8ED14807BAEA}"/>
              </a:ext>
            </a:extLst>
          </p:cNvPr>
          <p:cNvSpPr>
            <a:spLocks noGrp="1"/>
          </p:cNvSpPr>
          <p:nvPr>
            <p:ph sz="half" idx="2"/>
          </p:nvPr>
        </p:nvSpPr>
        <p:spPr>
          <a:xfrm>
            <a:off x="284162" y="1267200"/>
            <a:ext cx="8574087" cy="850902"/>
          </a:xfrm>
        </p:spPr>
        <p:txBody>
          <a:bodyPr numCol="1"/>
          <a:lstStyle/>
          <a:p>
            <a:r>
              <a:rPr lang="en-US" sz="1100">
                <a:hlinkClick r:id="rId2"/>
              </a:rPr>
              <a:t>Document Classification</a:t>
            </a:r>
            <a:r>
              <a:rPr lang="en-US" sz="1100"/>
              <a:t>: </a:t>
            </a:r>
            <a:r>
              <a:rPr lang="en-US" sz="1100">
                <a:solidFill>
                  <a:schemeClr val="tx2"/>
                </a:solidFill>
              </a:rPr>
              <a:t>PRIVATE</a:t>
            </a:r>
            <a:endParaRPr lang="en-US" sz="1100" i="1">
              <a:solidFill>
                <a:schemeClr val="tx2"/>
              </a:solidFill>
            </a:endParaRPr>
          </a:p>
          <a:p>
            <a:r>
              <a:rPr lang="en-GB" sz="1100"/>
              <a:t>Owner:</a:t>
            </a:r>
          </a:p>
          <a:p>
            <a:endParaRPr lang="en-US" sz="1100"/>
          </a:p>
          <a:p>
            <a:r>
              <a:rPr lang="en-US" sz="1100"/>
              <a:t>Change history record</a:t>
            </a:r>
            <a:endParaRPr lang="en-US" sz="1100" i="1"/>
          </a:p>
        </p:txBody>
      </p:sp>
      <p:graphicFrame>
        <p:nvGraphicFramePr>
          <p:cNvPr id="6" name="Table 5">
            <a:extLst>
              <a:ext uri="{FF2B5EF4-FFF2-40B4-BE49-F238E27FC236}">
                <a16:creationId xmlns:a16="http://schemas.microsoft.com/office/drawing/2014/main" id="{823267EC-D415-4273-9918-D220F9ED1B30}"/>
              </a:ext>
            </a:extLst>
          </p:cNvPr>
          <p:cNvGraphicFramePr>
            <a:graphicFrameLocks noGrp="1"/>
          </p:cNvGraphicFramePr>
          <p:nvPr>
            <p:extLst>
              <p:ext uri="{D42A27DB-BD31-4B8C-83A1-F6EECF244321}">
                <p14:modId xmlns:p14="http://schemas.microsoft.com/office/powerpoint/2010/main" val="2708756746"/>
              </p:ext>
            </p:extLst>
          </p:nvPr>
        </p:nvGraphicFramePr>
        <p:xfrm>
          <a:off x="287413" y="2118102"/>
          <a:ext cx="8570837" cy="741680"/>
        </p:xfrm>
        <a:graphic>
          <a:graphicData uri="http://schemas.openxmlformats.org/drawingml/2006/table">
            <a:tbl>
              <a:tblPr firstRow="1" bandRow="1">
                <a:tableStyleId>{00A15C55-8517-42AA-B614-E9B94910E393}</a:tableStyleId>
              </a:tblPr>
              <a:tblGrid>
                <a:gridCol w="756195">
                  <a:extLst>
                    <a:ext uri="{9D8B030D-6E8A-4147-A177-3AD203B41FA5}">
                      <a16:colId xmlns:a16="http://schemas.microsoft.com/office/drawing/2014/main" val="592728306"/>
                    </a:ext>
                  </a:extLst>
                </a:gridCol>
                <a:gridCol w="4536504">
                  <a:extLst>
                    <a:ext uri="{9D8B030D-6E8A-4147-A177-3AD203B41FA5}">
                      <a16:colId xmlns:a16="http://schemas.microsoft.com/office/drawing/2014/main" val="1502293342"/>
                    </a:ext>
                  </a:extLst>
                </a:gridCol>
                <a:gridCol w="1639069">
                  <a:extLst>
                    <a:ext uri="{9D8B030D-6E8A-4147-A177-3AD203B41FA5}">
                      <a16:colId xmlns:a16="http://schemas.microsoft.com/office/drawing/2014/main" val="849494254"/>
                    </a:ext>
                  </a:extLst>
                </a:gridCol>
                <a:gridCol w="1639069">
                  <a:extLst>
                    <a:ext uri="{9D8B030D-6E8A-4147-A177-3AD203B41FA5}">
                      <a16:colId xmlns:a16="http://schemas.microsoft.com/office/drawing/2014/main" val="1906421085"/>
                    </a:ext>
                  </a:extLst>
                </a:gridCol>
              </a:tblGrid>
              <a:tr h="370840">
                <a:tc>
                  <a:txBody>
                    <a:bodyPr/>
                    <a:lstStyle/>
                    <a:p>
                      <a:r>
                        <a:rPr lang="en-US" sz="1100"/>
                        <a:t>Version</a:t>
                      </a:r>
                    </a:p>
                  </a:txBody>
                  <a:tcPr/>
                </a:tc>
                <a:tc>
                  <a:txBody>
                    <a:bodyPr/>
                    <a:lstStyle/>
                    <a:p>
                      <a:r>
                        <a:rPr lang="en-US" sz="1100"/>
                        <a:t>Description of Change</a:t>
                      </a:r>
                    </a:p>
                  </a:txBody>
                  <a:tcPr/>
                </a:tc>
                <a:tc>
                  <a:txBody>
                    <a:bodyPr/>
                    <a:lstStyle/>
                    <a:p>
                      <a:r>
                        <a:rPr lang="en-US" sz="1100"/>
                        <a:t>Approved By</a:t>
                      </a:r>
                    </a:p>
                  </a:txBody>
                  <a:tcPr/>
                </a:tc>
                <a:tc>
                  <a:txBody>
                    <a:bodyPr/>
                    <a:lstStyle/>
                    <a:p>
                      <a:r>
                        <a:rPr lang="en-US" sz="1100"/>
                        <a:t>Date of Issue</a:t>
                      </a:r>
                    </a:p>
                  </a:txBody>
                  <a:tcPr/>
                </a:tc>
                <a:extLst>
                  <a:ext uri="{0D108BD9-81ED-4DB2-BD59-A6C34878D82A}">
                    <a16:rowId xmlns:a16="http://schemas.microsoft.com/office/drawing/2014/main" val="375319444"/>
                  </a:ext>
                </a:extLst>
              </a:tr>
              <a:tr h="370840">
                <a:tc>
                  <a:txBody>
                    <a:bodyPr/>
                    <a:lstStyle/>
                    <a:p>
                      <a:r>
                        <a:rPr lang="en-US" sz="1100">
                          <a:solidFill>
                            <a:schemeClr val="tx2"/>
                          </a:solidFill>
                        </a:rPr>
                        <a:t>1.0</a:t>
                      </a:r>
                    </a:p>
                  </a:txBody>
                  <a:tcPr/>
                </a:tc>
                <a:tc>
                  <a:txBody>
                    <a:bodyPr/>
                    <a:lstStyle/>
                    <a:p>
                      <a:r>
                        <a:rPr lang="en-US" sz="1100">
                          <a:solidFill>
                            <a:schemeClr val="tx2"/>
                          </a:solidFill>
                        </a:rPr>
                        <a:t>Created</a:t>
                      </a:r>
                    </a:p>
                  </a:txBody>
                  <a:tcPr/>
                </a:tc>
                <a:tc>
                  <a:txBody>
                    <a:bodyPr/>
                    <a:lstStyle/>
                    <a:p>
                      <a:endParaRPr lang="en-US" sz="1100">
                        <a:solidFill>
                          <a:schemeClr val="tx2"/>
                        </a:solidFill>
                      </a:endParaRPr>
                    </a:p>
                  </a:txBody>
                  <a:tcPr/>
                </a:tc>
                <a:tc>
                  <a:txBody>
                    <a:bodyPr/>
                    <a:lstStyle/>
                    <a:p>
                      <a:r>
                        <a:rPr lang="en-US" sz="1100">
                          <a:solidFill>
                            <a:schemeClr val="tx2"/>
                          </a:solidFill>
                        </a:rPr>
                        <a:t>13/08/2020</a:t>
                      </a:r>
                    </a:p>
                  </a:txBody>
                  <a:tcPr/>
                </a:tc>
                <a:extLst>
                  <a:ext uri="{0D108BD9-81ED-4DB2-BD59-A6C34878D82A}">
                    <a16:rowId xmlns:a16="http://schemas.microsoft.com/office/drawing/2014/main" val="3940827487"/>
                  </a:ext>
                </a:extLst>
              </a:tr>
            </a:tbl>
          </a:graphicData>
        </a:graphic>
      </p:graphicFrame>
      <p:sp>
        <p:nvSpPr>
          <p:cNvPr id="10" name="Slide Number Placeholder 3">
            <a:extLst>
              <a:ext uri="{FF2B5EF4-FFF2-40B4-BE49-F238E27FC236}">
                <a16:creationId xmlns:a16="http://schemas.microsoft.com/office/drawing/2014/main" id="{719CB552-41F7-41C8-9B07-94AED44D12FF}"/>
              </a:ext>
            </a:extLst>
          </p:cNvPr>
          <p:cNvSpPr>
            <a:spLocks noGrp="1"/>
          </p:cNvSpPr>
          <p:nvPr>
            <p:ph type="sldNum" sz="quarter" idx="12"/>
          </p:nvPr>
        </p:nvSpPr>
        <p:spPr>
          <a:xfrm>
            <a:off x="8574088" y="4837746"/>
            <a:ext cx="290482" cy="108000"/>
          </a:xfrm>
        </p:spPr>
        <p:txBody>
          <a:bodyPr/>
          <a:lstStyle/>
          <a:p>
            <a:fld id="{4384C016-1569-4C6E-99E8-D8E7AC87BABD}" type="slidenum">
              <a:rPr lang="fr-FR" smtClean="0">
                <a:solidFill>
                  <a:schemeClr val="bg2"/>
                </a:solidFill>
              </a:rPr>
              <a:t>8</a:t>
            </a:fld>
            <a:endParaRPr lang="fr-FR">
              <a:solidFill>
                <a:schemeClr val="bg2"/>
              </a:solidFill>
            </a:endParaRPr>
          </a:p>
        </p:txBody>
      </p:sp>
      <p:sp>
        <p:nvSpPr>
          <p:cNvPr id="8" name="Footer Placeholder 1">
            <a:extLst>
              <a:ext uri="{FF2B5EF4-FFF2-40B4-BE49-F238E27FC236}">
                <a16:creationId xmlns:a16="http://schemas.microsoft.com/office/drawing/2014/main" id="{BF22F768-A942-4D40-8B07-47FC6268DD71}"/>
              </a:ext>
            </a:extLst>
          </p:cNvPr>
          <p:cNvSpPr>
            <a:spLocks noGrp="1"/>
          </p:cNvSpPr>
          <p:nvPr>
            <p:ph type="ftr" sz="quarter" idx="11"/>
          </p:nvPr>
        </p:nvSpPr>
        <p:spPr>
          <a:xfrm>
            <a:off x="2013154" y="4798572"/>
            <a:ext cx="3483653" cy="186347"/>
          </a:xfrm>
        </p:spPr>
        <p:txBody>
          <a:bodyPr/>
          <a:lstStyle/>
          <a:p>
            <a:r>
              <a:rPr lang="fr-FR"/>
              <a:t>Information classification: INTERNAL ● CASE STUDY ●</a:t>
            </a:r>
            <a:endParaRPr lang="en-US"/>
          </a:p>
        </p:txBody>
      </p:sp>
      <p:sp>
        <p:nvSpPr>
          <p:cNvPr id="13" name="Date Placeholder 3">
            <a:extLst>
              <a:ext uri="{FF2B5EF4-FFF2-40B4-BE49-F238E27FC236}">
                <a16:creationId xmlns:a16="http://schemas.microsoft.com/office/drawing/2014/main" id="{3266115A-DB4E-4D19-AC9E-E996CE090A9E}"/>
              </a:ext>
            </a:extLst>
          </p:cNvPr>
          <p:cNvSpPr txBox="1">
            <a:spLocks/>
          </p:cNvSpPr>
          <p:nvPr/>
        </p:nvSpPr>
        <p:spPr>
          <a:xfrm>
            <a:off x="5630695" y="4798847"/>
            <a:ext cx="1080000" cy="110268"/>
          </a:xfrm>
          <a:prstGeom prst="rect">
            <a:avLst/>
          </a:prstGeom>
        </p:spPr>
        <p:txBody>
          <a:bodyPr vert="horz" lIns="0" tIns="0" rIns="0" bIns="0" rtlCol="0" anchor="t" anchorCtr="0"/>
          <a:lstStyle>
            <a:defPPr>
              <a:defRPr lang="fr-FR"/>
            </a:defPPr>
            <a:lvl1pPr marL="0" algn="l" defTabSz="914400" rtl="0" eaLnBrk="1" latinLnBrk="0" hangingPunct="1">
              <a:lnSpc>
                <a:spcPts val="878"/>
              </a:lnSpc>
              <a:defRPr sz="731" b="1"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878"/>
              </a:lnSpc>
              <a:spcBef>
                <a:spcPts val="0"/>
              </a:spcBef>
              <a:spcAft>
                <a:spcPts val="0"/>
              </a:spcAft>
              <a:buClrTx/>
              <a:buSzTx/>
              <a:buFontTx/>
              <a:buNone/>
              <a:tabLst/>
              <a:defRPr/>
            </a:pPr>
            <a:fld id="{6AB5596F-56E2-44D3-B6F5-C2C3F4AEF11F}" type="datetime3">
              <a:rPr kumimoji="0" lang="en-US" sz="731" b="1" i="0" u="none" strike="noStrike" kern="1200" cap="none" spc="0" normalizeH="0" baseline="0" noProof="0" smtClean="0">
                <a:ln>
                  <a:noFill/>
                </a:ln>
                <a:solidFill>
                  <a:srgbClr val="919388"/>
                </a:solidFill>
                <a:effectLst/>
                <a:uLnTx/>
                <a:uFillTx/>
                <a:latin typeface="Trebuchet MS"/>
                <a:ea typeface="+mn-ea"/>
                <a:cs typeface="+mn-cs"/>
              </a:rPr>
              <a:pPr marL="0" marR="0" lvl="0" indent="0" algn="l" defTabSz="914400" rtl="0" eaLnBrk="1" fontAlgn="auto" latinLnBrk="0" hangingPunct="1">
                <a:lnSpc>
                  <a:spcPts val="878"/>
                </a:lnSpc>
                <a:spcBef>
                  <a:spcPts val="0"/>
                </a:spcBef>
                <a:spcAft>
                  <a:spcPts val="0"/>
                </a:spcAft>
                <a:buClrTx/>
                <a:buSzTx/>
                <a:buFontTx/>
                <a:buNone/>
                <a:tabLst/>
                <a:defRPr/>
              </a:pPr>
              <a:t>2 July 2024</a:t>
            </a:fld>
            <a:endParaRPr kumimoji="0" lang="fr-FR" sz="731" b="1" i="0" u="none" strike="noStrike" kern="1200" cap="none" spc="0" normalizeH="0" baseline="0" noProof="0">
              <a:ln>
                <a:noFill/>
              </a:ln>
              <a:solidFill>
                <a:srgbClr val="919388"/>
              </a:solidFill>
              <a:effectLst/>
              <a:uLnTx/>
              <a:uFillTx/>
              <a:latin typeface="Trebuchet MS"/>
              <a:ea typeface="+mn-ea"/>
              <a:cs typeface="+mn-cs"/>
            </a:endParaRPr>
          </a:p>
        </p:txBody>
      </p:sp>
    </p:spTree>
    <p:extLst>
      <p:ext uri="{BB962C8B-B14F-4D97-AF65-F5344CB8AC3E}">
        <p14:creationId xmlns:p14="http://schemas.microsoft.com/office/powerpoint/2010/main" val="2868901625"/>
      </p:ext>
    </p:extLst>
  </p:cSld>
  <p:clrMapOvr>
    <a:masterClrMapping/>
  </p:clrMapOvr>
</p:sld>
</file>

<file path=ppt/theme/theme1.xml><?xml version="1.0" encoding="utf-8"?>
<a:theme xmlns:a="http://schemas.openxmlformats.org/drawingml/2006/main" name="Thorogood_Master_v5">
  <a:themeElements>
    <a:clrScheme name="Custom 2">
      <a:dk1>
        <a:sysClr val="windowText" lastClr="000000"/>
      </a:dk1>
      <a:lt1>
        <a:sysClr val="window" lastClr="FFFFFF"/>
      </a:lt1>
      <a:dk2>
        <a:srgbClr val="515046"/>
      </a:dk2>
      <a:lt2>
        <a:srgbClr val="919388"/>
      </a:lt2>
      <a:accent1>
        <a:srgbClr val="6AC738"/>
      </a:accent1>
      <a:accent2>
        <a:srgbClr val="D3DF4E"/>
      </a:accent2>
      <a:accent3>
        <a:srgbClr val="00AC6A"/>
      </a:accent3>
      <a:accent4>
        <a:srgbClr val="43BEAC"/>
      </a:accent4>
      <a:accent5>
        <a:srgbClr val="007B85"/>
      </a:accent5>
      <a:accent6>
        <a:srgbClr val="2D3E3B"/>
      </a:accent6>
      <a:hlink>
        <a:srgbClr val="007B85"/>
      </a:hlink>
      <a:folHlink>
        <a:srgbClr val="43BEAC"/>
      </a:folHlink>
    </a:clrScheme>
    <a:fontScheme name="Thorogood_v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orogood Master - 2018-07.potx" id="{BFC3F39F-939F-44E7-B673-F60F6C9A9F0D}" vid="{3FFA45B0-2067-4339-A6CE-EF1F243BEE7F}"/>
    </a:ext>
  </a:extLst>
</a:theme>
</file>

<file path=ppt/theme/theme2.xml><?xml version="1.0" encoding="utf-8"?>
<a:theme xmlns:a="http://schemas.openxmlformats.org/drawingml/2006/main" name="Thorogood Theme 2016">
  <a:themeElements>
    <a:clrScheme name="Thorogood_v1">
      <a:dk1>
        <a:sysClr val="windowText" lastClr="000000"/>
      </a:dk1>
      <a:lt1>
        <a:sysClr val="window" lastClr="FFFFFF"/>
      </a:lt1>
      <a:dk2>
        <a:srgbClr val="73736B"/>
      </a:dk2>
      <a:lt2>
        <a:srgbClr val="007377"/>
      </a:lt2>
      <a:accent1>
        <a:srgbClr val="58C500"/>
      </a:accent1>
      <a:accent2>
        <a:srgbClr val="004C4B"/>
      </a:accent2>
      <a:accent3>
        <a:srgbClr val="919388"/>
      </a:accent3>
      <a:accent4>
        <a:srgbClr val="40C1AC"/>
      </a:accent4>
      <a:accent5>
        <a:srgbClr val="515046"/>
      </a:accent5>
      <a:accent6>
        <a:srgbClr val="919388"/>
      </a:accent6>
      <a:hlink>
        <a:srgbClr val="0000FF"/>
      </a:hlink>
      <a:folHlink>
        <a:srgbClr val="800080"/>
      </a:folHlink>
    </a:clrScheme>
    <a:fontScheme name="Thorogood_v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orogood Theme 2016" id="{B2366342-8F80-4D3C-A1BE-2A0D127F23BB}" vid="{C4952219-D474-4383-BEFD-514A56BEA1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CBCCA61F1C246B00D1BE9ECA50C8C" ma:contentTypeVersion="18" ma:contentTypeDescription="Create a new document." ma:contentTypeScope="" ma:versionID="70442a92eb96640a9f99ed324822fc04">
  <xsd:schema xmlns:xsd="http://www.w3.org/2001/XMLSchema" xmlns:xs="http://www.w3.org/2001/XMLSchema" xmlns:p="http://schemas.microsoft.com/office/2006/metadata/properties" xmlns:ns2="5eb0ce51-e4a4-40dd-af13-8c2544738f4e" xmlns:ns3="b5598485-88c4-41e7-b61c-804f566abb5e" targetNamespace="http://schemas.microsoft.com/office/2006/metadata/properties" ma:root="true" ma:fieldsID="fe6705ef4514449af35b867b6647179e" ns2:_="" ns3:_="">
    <xsd:import namespace="5eb0ce51-e4a4-40dd-af13-8c2544738f4e"/>
    <xsd:import namespace="b5598485-88c4-41e7-b61c-804f566abb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b0ce51-e4a4-40dd-af13-8c2544738f4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c1e8be7-7b6e-4bab-9b2a-2d93fa618cab"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598485-88c4-41e7-b61c-804f566abb5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TaxCatchAll" ma:index="21" nillable="true" ma:displayName="Taxonomy Catch All Column" ma:hidden="true" ma:list="{01caf7fa-0dba-4797-839c-9fb02536497e}" ma:internalName="TaxCatchAll" ma:showField="CatchAllData" ma:web="b5598485-88c4-41e7-b61c-804f566abb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5598485-88c4-41e7-b61c-804f566abb5e" xsi:nil="true"/>
    <lcf76f155ced4ddcb4097134ff3c332f xmlns="5eb0ce51-e4a4-40dd-af13-8c2544738f4e">
      <Terms xmlns="http://schemas.microsoft.com/office/infopath/2007/PartnerControls"/>
    </lcf76f155ced4ddcb4097134ff3c332f>
    <SharedWithUsers xmlns="b5598485-88c4-41e7-b61c-804f566abb5e">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E9190D-1941-417B-B86A-58A39B5D5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b0ce51-e4a4-40dd-af13-8c2544738f4e"/>
    <ds:schemaRef ds:uri="b5598485-88c4-41e7-b61c-804f566abb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D0E17F-A6C6-4EDD-B41F-1C7026B01F55}">
  <ds:schemaRefs>
    <ds:schemaRef ds:uri="http://purl.org/dc/terms/"/>
    <ds:schemaRef ds:uri="5eb0ce51-e4a4-40dd-af13-8c2544738f4e"/>
    <ds:schemaRef ds:uri="http://schemas.microsoft.com/office/2006/documentManagement/types"/>
    <ds:schemaRef ds:uri="http://www.w3.org/XML/1998/namespace"/>
    <ds:schemaRef ds:uri="b5598485-88c4-41e7-b61c-804f566abb5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7B10E5A-2D85-4463-8E1F-5AACE4935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Thorogood PowerPoint Template</Template>
  <TotalTime>134</TotalTime>
  <Words>896</Words>
  <Application>Microsoft Office PowerPoint</Application>
  <PresentationFormat>On-screen Show (16:9)</PresentationFormat>
  <Paragraphs>109</Paragraphs>
  <Slides>8</Slides>
  <Notes>6</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Söhne</vt:lpstr>
      <vt:lpstr>Tenorite</vt:lpstr>
      <vt:lpstr>Trebuchet MS</vt:lpstr>
      <vt:lpstr>Thorogood_Master_v5</vt:lpstr>
      <vt:lpstr>Thorogood Theme 2016</vt:lpstr>
      <vt:lpstr>CUTLASS</vt:lpstr>
      <vt:lpstr>CPG Ltd. Background</vt:lpstr>
      <vt:lpstr>CPG Ltd Background </vt:lpstr>
      <vt:lpstr>Finance Team</vt:lpstr>
      <vt:lpstr>Marketing Team</vt:lpstr>
      <vt:lpstr>Analytics Team</vt:lpstr>
      <vt:lpstr>Thank You</vt:lpstr>
      <vt:lpstr>Information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Robbie Shaw</dc:creator>
  <cp:lastModifiedBy>Hasika Chitloor</cp:lastModifiedBy>
  <cp:revision>3</cp:revision>
  <cp:lastPrinted>2016-04-18T14:32:57Z</cp:lastPrinted>
  <dcterms:created xsi:type="dcterms:W3CDTF">2020-01-24T17:02:27Z</dcterms:created>
  <dcterms:modified xsi:type="dcterms:W3CDTF">2024-07-02T07:18:16Z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0x0101006D2CBCCA61F1C246B00D1BE9ECA50C8C</vt:lpwstr>
  </property>
  <property fmtid="{D5CDD505-2E9C-101B-9397-08002B2CF9AE}" pid="3" name="MediaServiceImageTags">
    <vt:lpwstr/>
  </property>
  <property fmtid="{D5CDD505-2E9C-101B-9397-08002B2CF9AE}" pid="4" name="Order">
    <vt:r8>572900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TriggerFlowInfo">
    <vt:lpwstr/>
  </property>
</Properties>
</file>