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section will completely focus on learning the terminal.</a:t>
            </a:r>
          </a:p>
          <a:p>
            <a:endParaRPr lang="en-US" dirty="0"/>
          </a:p>
          <a:p>
            <a:r>
              <a:rPr lang="en-US" dirty="0" smtClean="0"/>
              <a:t>We will learn how to use the terminal from scratch, starting from opening the program.</a:t>
            </a:r>
          </a:p>
          <a:p>
            <a:endParaRPr lang="en-US" dirty="0"/>
          </a:p>
          <a:p>
            <a:r>
              <a:rPr lang="en-US" dirty="0" smtClean="0"/>
              <a:t>The terminal is a required skill when using the raw version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developers need to learn how to use the terminal at some point in their lives.</a:t>
            </a:r>
          </a:p>
        </p:txBody>
      </p:sp>
      <p:pic>
        <p:nvPicPr>
          <p:cNvPr id="1026" name="Picture 2" descr="Image result for unix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250830"/>
            <a:ext cx="4665980" cy="228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will first look at the different parts of the terminal, and what it can do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look at some of the differences between a Windows &amp; Unix terminal</a:t>
            </a:r>
          </a:p>
          <a:p>
            <a:r>
              <a:rPr lang="en-US" dirty="0" smtClean="0"/>
              <a:t>We will learn what a ‘shell’ is and the most used shells</a:t>
            </a:r>
            <a:endParaRPr lang="en-US" dirty="0"/>
          </a:p>
        </p:txBody>
      </p:sp>
      <p:pic>
        <p:nvPicPr>
          <p:cNvPr id="4" name="Picture 2" descr="Image result for unix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12" y="32041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then move on to talk about some of the basic commands you can use in the terminal.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includes moving between directories, adding files, and creating directories.</a:t>
            </a:r>
          </a:p>
          <a:p>
            <a:endParaRPr lang="en-US" dirty="0"/>
          </a:p>
          <a:p>
            <a:r>
              <a:rPr lang="en-US" dirty="0" smtClean="0"/>
              <a:t>We also talk about some of the different modifications you can make to a command (</a:t>
            </a:r>
            <a:r>
              <a:rPr lang="en-US" dirty="0" err="1" smtClean="0"/>
              <a:t>eg</a:t>
            </a:r>
            <a:r>
              <a:rPr lang="en-US" dirty="0" smtClean="0"/>
              <a:t>. Help, flags)</a:t>
            </a:r>
            <a:endParaRPr lang="en-US" dirty="0"/>
          </a:p>
        </p:txBody>
      </p:sp>
      <p:pic>
        <p:nvPicPr>
          <p:cNvPr id="3074" name="Picture 2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83" y="2974656"/>
            <a:ext cx="4317825" cy="323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3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1823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Section Introduction</vt:lpstr>
      <vt:lpstr>The Terminal</vt:lpstr>
      <vt:lpstr>The Introduction</vt:lpstr>
      <vt:lpstr>Console Commands</vt:lpstr>
      <vt:lpstr>Lets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169</cp:revision>
  <dcterms:created xsi:type="dcterms:W3CDTF">2017-10-05T14:55:21Z</dcterms:created>
  <dcterms:modified xsi:type="dcterms:W3CDTF">2018-09-06T16:19:58Z</dcterms:modified>
</cp:coreProperties>
</file>