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7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8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D8CD67-C56D-49C1-B853-962F8C4FB16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sublimetex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://brackets.io/" TargetMode="External"/><Relationship Id="rId4" Type="http://schemas.openxmlformats.org/officeDocument/2006/relationships/hyperlink" Target="https://notepad-plus-plus.org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1854/java-web-application-tutorial-for-beginner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 Connection &amp; PHP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0DC889-DE90-4E71-B4F9-E41840B7E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40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Now we will need to check if our connection has established to DB or not.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if (!$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dirty="0"/>
              <a:t>) {</a:t>
            </a:r>
          </a:p>
          <a:p>
            <a:r>
              <a:rPr lang="en-US" dirty="0"/>
              <a:t>		die("Connection failed: " . </a:t>
            </a:r>
            <a:r>
              <a:rPr lang="en-US" dirty="0" err="1">
                <a:solidFill>
                  <a:srgbClr val="FF0000"/>
                </a:solidFill>
              </a:rPr>
              <a:t>mysqli_connect_error</a:t>
            </a:r>
            <a:r>
              <a:rPr lang="en-US" dirty="0"/>
              <a:t>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else{</a:t>
            </a:r>
          </a:p>
          <a:p>
            <a:r>
              <a:rPr lang="en-US" dirty="0"/>
              <a:t>    		</a:t>
            </a:r>
            <a:r>
              <a:rPr lang="en-US" dirty="0">
                <a:solidFill>
                  <a:srgbClr val="00B050"/>
                </a:solidFill>
              </a:rPr>
              <a:t>echo</a:t>
            </a:r>
            <a:r>
              <a:rPr lang="en-US" dirty="0"/>
              <a:t> "Successfully Connected";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	echo</a:t>
            </a:r>
            <a:r>
              <a:rPr lang="en-US" dirty="0"/>
              <a:t> " </a:t>
            </a:r>
            <a:r>
              <a:rPr lang="en-US" dirty="0">
                <a:solidFill>
                  <a:srgbClr val="7030A0"/>
                </a:solidFill>
              </a:rPr>
              <a:t>&lt;</a:t>
            </a:r>
            <a:r>
              <a:rPr lang="en-US" dirty="0" err="1">
                <a:solidFill>
                  <a:srgbClr val="7030A0"/>
                </a:solidFill>
              </a:rPr>
              <a:t>br</a:t>
            </a:r>
            <a:r>
              <a:rPr lang="en-US" dirty="0">
                <a:solidFill>
                  <a:srgbClr val="7030A0"/>
                </a:solidFill>
              </a:rPr>
              <a:t>&gt; &lt;/</a:t>
            </a:r>
            <a:r>
              <a:rPr lang="en-US" dirty="0" err="1">
                <a:solidFill>
                  <a:srgbClr val="7030A0"/>
                </a:solidFill>
              </a:rPr>
              <a:t>br</a:t>
            </a:r>
            <a:r>
              <a:rPr lang="en-US" dirty="0">
                <a:solidFill>
                  <a:srgbClr val="7030A0"/>
                </a:solidFill>
              </a:rPr>
              <a:t>&gt; </a:t>
            </a:r>
            <a:r>
              <a:rPr lang="en-US" dirty="0"/>
              <a:t>";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Now power up you XAMPP with </a:t>
            </a:r>
            <a:r>
              <a:rPr lang="en-US" dirty="0">
                <a:solidFill>
                  <a:srgbClr val="00B050"/>
                </a:solidFill>
              </a:rPr>
              <a:t>Apache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MySQL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7033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Go to your web-browser and on the address bar type 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localhost/CSE411/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6. Now from there select the ‘</a:t>
            </a:r>
            <a:r>
              <a:rPr lang="en-US" dirty="0" err="1">
                <a:solidFill>
                  <a:srgbClr val="FF0000"/>
                </a:solidFill>
              </a:rPr>
              <a:t>connection.php</a:t>
            </a:r>
            <a:r>
              <a:rPr lang="en-US" dirty="0"/>
              <a:t>’ file and click on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 Observe the output.</a:t>
            </a:r>
          </a:p>
        </p:txBody>
      </p:sp>
    </p:spTree>
    <p:extLst>
      <p:ext uri="{BB962C8B-B14F-4D97-AF65-F5344CB8AC3E}">
        <p14:creationId xmlns:p14="http://schemas.microsoft.com/office/powerpoint/2010/main" val="413583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Inside File Explorer open a new file name ‘</a:t>
            </a:r>
            <a:r>
              <a:rPr lang="en-US" dirty="0" err="1">
                <a:solidFill>
                  <a:srgbClr val="FF0000"/>
                </a:solidFill>
              </a:rPr>
              <a:t>example.php</a:t>
            </a:r>
            <a:r>
              <a:rPr lang="en-US" dirty="0"/>
              <a:t>’.</a:t>
            </a:r>
          </a:p>
          <a:p>
            <a:r>
              <a:rPr lang="en-US" dirty="0"/>
              <a:t> This page will be used to get data from our stored database.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8. This page will also require a connection to database. So from the start of this .</a:t>
            </a:r>
            <a:r>
              <a:rPr lang="en-US" dirty="0" err="1"/>
              <a:t>php</a:t>
            </a:r>
            <a:r>
              <a:rPr lang="en-US" dirty="0"/>
              <a:t> page type this-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	&lt;?</a:t>
            </a:r>
            <a:r>
              <a:rPr lang="en-US" dirty="0" err="1">
                <a:solidFill>
                  <a:srgbClr val="00B0F0"/>
                </a:solidFill>
              </a:rPr>
              <a:t>php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	require</a:t>
            </a:r>
            <a:r>
              <a:rPr lang="en-US" dirty="0"/>
              <a:t> '</a:t>
            </a:r>
            <a:r>
              <a:rPr lang="en-US" dirty="0" err="1"/>
              <a:t>connection.php</a:t>
            </a:r>
            <a:r>
              <a:rPr lang="en-US" dirty="0"/>
              <a:t>';</a:t>
            </a:r>
          </a:p>
          <a:p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?&gt;</a:t>
            </a:r>
          </a:p>
          <a:p>
            <a:endParaRPr lang="en-US" dirty="0"/>
          </a:p>
          <a:p>
            <a:r>
              <a:rPr lang="en-US" dirty="0"/>
              <a:t>9. Now write your query inside a new variable.</a:t>
            </a:r>
          </a:p>
          <a:p>
            <a:endParaRPr lang="en-US" dirty="0"/>
          </a:p>
          <a:p>
            <a:r>
              <a:rPr lang="en-US" dirty="0"/>
              <a:t>	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dirty="0"/>
              <a:t> = "</a:t>
            </a:r>
            <a:r>
              <a:rPr lang="en-US" dirty="0">
                <a:solidFill>
                  <a:srgbClr val="00B050"/>
                </a:solidFill>
              </a:rPr>
              <a:t>SELECT * FROM info</a:t>
            </a:r>
            <a:r>
              <a:rPr lang="en-US" dirty="0"/>
              <a:t>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0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We will need some function to see data or the number of data.</a:t>
            </a:r>
          </a:p>
          <a:p>
            <a:endParaRPr lang="en-US" dirty="0"/>
          </a:p>
          <a:p>
            <a:r>
              <a:rPr lang="en-US" dirty="0"/>
              <a:t>	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mysqli_query</a:t>
            </a:r>
            <a:r>
              <a:rPr lang="en-US" dirty="0"/>
              <a:t>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dirty="0"/>
              <a:t>,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dirty="0"/>
              <a:t>);</a:t>
            </a:r>
          </a:p>
          <a:p>
            <a:r>
              <a:rPr lang="en-US" dirty="0"/>
              <a:t>	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resultCheck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mysqli_num_rows</a:t>
            </a:r>
            <a:r>
              <a:rPr lang="en-US" dirty="0"/>
              <a:t>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dirty="0"/>
              <a:t>);</a:t>
            </a:r>
          </a:p>
          <a:p>
            <a:endParaRPr lang="en-US" dirty="0"/>
          </a:p>
          <a:p>
            <a:pPr marL="342900" indent="-342900">
              <a:buAutoNum type="arabicPeriod" startAt="11"/>
            </a:pPr>
            <a:r>
              <a:rPr lang="en-US" dirty="0"/>
              <a:t>Print the number of row found from database.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	echo</a:t>
            </a:r>
            <a:r>
              <a:rPr lang="en-US" dirty="0"/>
              <a:t> "Row found: ".$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resultCheck</a:t>
            </a:r>
            <a:r>
              <a:rPr lang="en-US" dirty="0"/>
              <a:t>." in total";</a:t>
            </a:r>
          </a:p>
          <a:p>
            <a:endParaRPr lang="en-US" dirty="0"/>
          </a:p>
          <a:p>
            <a:r>
              <a:rPr lang="en-US" dirty="0"/>
              <a:t>12. We can design a html outlook in order to show the data.</a:t>
            </a:r>
          </a:p>
          <a:p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echo</a:t>
            </a:r>
            <a:r>
              <a:rPr lang="en-US" dirty="0"/>
              <a:t> "&lt; table  border ='1‘ &gt;";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echo</a:t>
            </a:r>
            <a:r>
              <a:rPr lang="en-US" dirty="0"/>
              <a:t> “ &lt;</a:t>
            </a:r>
            <a:r>
              <a:rPr lang="en-US" dirty="0" err="1"/>
              <a:t>tr</a:t>
            </a:r>
            <a:r>
              <a:rPr lang="en-US" dirty="0"/>
              <a:t>&gt;  &lt;td&gt; </a:t>
            </a:r>
            <a:r>
              <a:rPr lang="en-US" dirty="0" err="1"/>
              <a:t>Studnet</a:t>
            </a:r>
            <a:r>
              <a:rPr lang="en-US" dirty="0"/>
              <a:t> ID &lt;/td&gt; &lt;td&gt; </a:t>
            </a:r>
            <a:r>
              <a:rPr lang="en-US" dirty="0" err="1"/>
              <a:t>Studnet</a:t>
            </a:r>
            <a:r>
              <a:rPr lang="en-US" dirty="0"/>
              <a:t> Name &lt;/td&gt; 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(show the data here)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echo</a:t>
            </a:r>
            <a:r>
              <a:rPr lang="en-US" dirty="0"/>
              <a:t> "&lt;/table&gt;";</a:t>
            </a:r>
          </a:p>
          <a:p>
            <a:endParaRPr lang="en-US" dirty="0"/>
          </a:p>
          <a:p>
            <a:r>
              <a:rPr lang="en-US" dirty="0"/>
              <a:t>** Go to the browser and go to </a:t>
            </a:r>
            <a:r>
              <a:rPr lang="en-US" dirty="0">
                <a:solidFill>
                  <a:srgbClr val="FF0000"/>
                </a:solidFill>
              </a:rPr>
              <a:t>localhost/CSE411/</a:t>
            </a:r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/>
              <a:t>Now select, </a:t>
            </a:r>
            <a:r>
              <a:rPr lang="en-US" dirty="0" err="1">
                <a:solidFill>
                  <a:srgbClr val="FF0000"/>
                </a:solidFill>
              </a:rPr>
              <a:t>example.php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1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In order to show the data use following code-</a:t>
            </a:r>
          </a:p>
          <a:p>
            <a:endParaRPr lang="en-US" dirty="0"/>
          </a:p>
          <a:p>
            <a:r>
              <a:rPr lang="en-US" dirty="0"/>
              <a:t>	while($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mysqli_fetch_assoc</a:t>
            </a:r>
            <a:r>
              <a:rPr lang="en-US" dirty="0"/>
              <a:t>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dirty="0"/>
              <a:t>)){</a:t>
            </a:r>
          </a:p>
          <a:p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echo</a:t>
            </a:r>
            <a:r>
              <a:rPr lang="en-US" dirty="0"/>
              <a:t> "&lt;</a:t>
            </a:r>
            <a:r>
              <a:rPr lang="en-US" dirty="0" err="1"/>
              <a:t>tr</a:t>
            </a:r>
            <a:r>
              <a:rPr lang="en-US" dirty="0"/>
              <a:t>&gt; &lt;td&gt; " .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/>
              <a:t>[‘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student_id</a:t>
            </a:r>
            <a:r>
              <a:rPr lang="en-US" dirty="0"/>
              <a:t>'].  " &lt;/td&gt; &lt;td&gt;" . 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/>
              <a:t>[‘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stundet_name</a:t>
            </a:r>
            <a:r>
              <a:rPr lang="en-US" dirty="0"/>
              <a:t>']. " &lt;/td&gt;";</a:t>
            </a:r>
          </a:p>
          <a:p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 Go to browser and reload the page ‘</a:t>
            </a:r>
            <a:r>
              <a:rPr lang="en-US" dirty="0" err="1">
                <a:solidFill>
                  <a:srgbClr val="FF0000"/>
                </a:solidFill>
              </a:rPr>
              <a:t>example.php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1062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17" y="251913"/>
            <a:ext cx="10515600" cy="1325563"/>
          </a:xfrm>
        </p:spPr>
        <p:txBody>
          <a:bodyPr/>
          <a:lstStyle/>
          <a:p>
            <a:r>
              <a:rPr lang="en-US" dirty="0"/>
              <a:t>HTML / PHP Editor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2903" y="1577476"/>
            <a:ext cx="3857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 Code </a:t>
            </a:r>
          </a:p>
          <a:p>
            <a:r>
              <a:rPr lang="en-US" dirty="0"/>
              <a:t>&gt;&gt;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Sublime Text</a:t>
            </a:r>
          </a:p>
          <a:p>
            <a:r>
              <a:rPr lang="en-US" dirty="0"/>
              <a:t>&gt;&gt; </a:t>
            </a:r>
            <a:r>
              <a:rPr lang="en-US" dirty="0">
                <a:hlinkClick r:id="rId3"/>
              </a:rPr>
              <a:t>http://www.sublimetext.com/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Notepad++</a:t>
            </a:r>
          </a:p>
          <a:p>
            <a:r>
              <a:rPr lang="en-US" dirty="0"/>
              <a:t>&gt;&gt; </a:t>
            </a:r>
            <a:r>
              <a:rPr lang="en-US" dirty="0">
                <a:hlinkClick r:id="rId4"/>
              </a:rPr>
              <a:t>https://notepad-plus-plus.org/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Brackets</a:t>
            </a:r>
          </a:p>
          <a:p>
            <a:r>
              <a:rPr lang="en-US" dirty="0"/>
              <a:t>&gt;&gt; </a:t>
            </a:r>
            <a:r>
              <a:rPr lang="en-US" dirty="0">
                <a:hlinkClick r:id="rId5"/>
              </a:rPr>
              <a:t>http://brackets.io/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66" y="1450120"/>
            <a:ext cx="1020937" cy="1020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57" y="2607344"/>
            <a:ext cx="941353" cy="948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88" y="3692339"/>
            <a:ext cx="1317299" cy="944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2911" y="4720602"/>
            <a:ext cx="1019992" cy="10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Web based project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HTML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PHP + MySQL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https://www.journaldev.com/1854/java-web-application-tutorial-for-beginners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Python using Django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Software based project using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Java GUI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C#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Android apps</a:t>
            </a:r>
          </a:p>
        </p:txBody>
      </p:sp>
    </p:spTree>
    <p:extLst>
      <p:ext uri="{BB962C8B-B14F-4D97-AF65-F5344CB8AC3E}">
        <p14:creationId xmlns:p14="http://schemas.microsoft.com/office/powerpoint/2010/main" val="47437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079"/>
            <a:ext cx="10515600" cy="1325563"/>
          </a:xfrm>
        </p:spPr>
        <p:txBody>
          <a:bodyPr/>
          <a:lstStyle/>
          <a:p>
            <a:r>
              <a:rPr lang="en-US" dirty="0"/>
              <a:t>PHP &amp; MySQL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320" y="1741714"/>
            <a:ext cx="101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very small DB named ‘</a:t>
            </a:r>
            <a:r>
              <a:rPr lang="en-US" b="1" dirty="0" err="1"/>
              <a:t>student_info</a:t>
            </a:r>
            <a:r>
              <a:rPr lang="en-US" dirty="0"/>
              <a:t>’</a:t>
            </a:r>
          </a:p>
          <a:p>
            <a:r>
              <a:rPr lang="en-US" dirty="0"/>
              <a:t>	       It contains 1 table named ‘</a:t>
            </a:r>
            <a:r>
              <a:rPr lang="en-US" b="1" dirty="0"/>
              <a:t>student</a:t>
            </a:r>
            <a:r>
              <a:rPr lang="en-US" dirty="0"/>
              <a:t>’ which has two attributes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 err="1"/>
              <a:t>phoneNo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8BB370-268A-4F91-B806-8D1BAA300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93465"/>
              </p:ext>
            </p:extLst>
          </p:nvPr>
        </p:nvGraphicFramePr>
        <p:xfrm>
          <a:off x="1927892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56548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4893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6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01242223423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5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0245252525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6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.</a:t>
            </a:r>
            <a:r>
              <a:rPr lang="en-US" dirty="0" err="1"/>
              <a:t>php</a:t>
            </a:r>
            <a:r>
              <a:rPr lang="en-US" dirty="0"/>
              <a:t> file to run on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767840"/>
            <a:ext cx="9744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Go to XAMPP directory where XAMPP is installed.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Example. </a:t>
            </a:r>
          </a:p>
          <a:p>
            <a:r>
              <a:rPr lang="en-US" sz="2000" dirty="0"/>
              <a:t>	“</a:t>
            </a:r>
            <a:r>
              <a:rPr lang="en-US" sz="2000" dirty="0">
                <a:solidFill>
                  <a:srgbClr val="FF0000"/>
                </a:solidFill>
              </a:rPr>
              <a:t>C:\</a:t>
            </a:r>
            <a:r>
              <a:rPr lang="en-US" sz="2000" dirty="0" err="1">
                <a:solidFill>
                  <a:srgbClr val="FF0000"/>
                </a:solidFill>
              </a:rPr>
              <a:t>xampp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”</a:t>
            </a:r>
          </a:p>
          <a:p>
            <a:r>
              <a:rPr lang="en-US" sz="2000" dirty="0"/>
              <a:t>	(default XAMPP directory)</a:t>
            </a:r>
          </a:p>
          <a:p>
            <a:endParaRPr lang="en-US" sz="2000" dirty="0"/>
          </a:p>
          <a:p>
            <a:r>
              <a:rPr lang="en-US" sz="2000" dirty="0"/>
              <a:t>2. Open the folder named ‘</a:t>
            </a:r>
            <a:r>
              <a:rPr lang="en-US" sz="2000" b="1" dirty="0" err="1"/>
              <a:t>htdocs</a:t>
            </a:r>
            <a:r>
              <a:rPr lang="en-US" sz="2000" dirty="0"/>
              <a:t>’.</a:t>
            </a:r>
          </a:p>
          <a:p>
            <a:endParaRPr lang="en-US" sz="2000" dirty="0"/>
          </a:p>
          <a:p>
            <a:r>
              <a:rPr lang="en-US" sz="2000" dirty="0"/>
              <a:t>3. Open a new folder over there named ‘</a:t>
            </a:r>
            <a:r>
              <a:rPr lang="en-US" sz="2000" b="1" dirty="0"/>
              <a:t>CSE411</a:t>
            </a:r>
            <a:r>
              <a:rPr lang="en-US" sz="20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9279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74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** On top of your File Explorer you will see a window like this (if windows 8 or above)-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7327"/>
              </p:ext>
            </p:extLst>
          </p:nvPr>
        </p:nvGraphicFramePr>
        <p:xfrm>
          <a:off x="330927" y="2537958"/>
          <a:ext cx="11695610" cy="132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24380640" imgH="2171160" progId="">
                  <p:embed/>
                </p:oleObj>
              </mc:Choice>
              <mc:Fallback>
                <p:oleObj r:id="rId3" imgW="24380640" imgH="2171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927" y="2537958"/>
                        <a:ext cx="11695610" cy="13255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705600" y="2823437"/>
            <a:ext cx="600891" cy="905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58893">
            <a:off x="7343380" y="3687002"/>
            <a:ext cx="618309" cy="2177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199" y="4457119"/>
            <a:ext cx="974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** On windows 7, it’s generally on the left top corner. </a:t>
            </a:r>
          </a:p>
        </p:txBody>
      </p:sp>
    </p:spTree>
    <p:extLst>
      <p:ext uri="{BB962C8B-B14F-4D97-AF65-F5344CB8AC3E}">
        <p14:creationId xmlns:p14="http://schemas.microsoft.com/office/powerpoint/2010/main" val="35152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84" y="470262"/>
            <a:ext cx="4390754" cy="5059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5303520" y="3997234"/>
            <a:ext cx="2499359" cy="263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1817" y="1323703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Unmark the highlighted    option. Press “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30243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4" y="679269"/>
            <a:ext cx="97448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Now on the newly opened “</a:t>
            </a:r>
            <a:r>
              <a:rPr lang="en-US" sz="2000" dirty="0">
                <a:solidFill>
                  <a:srgbClr val="00B050"/>
                </a:solidFill>
              </a:rPr>
              <a:t>CSE411</a:t>
            </a:r>
            <a:r>
              <a:rPr lang="en-US" sz="2000" dirty="0"/>
              <a:t>” folder created a “</a:t>
            </a:r>
            <a:r>
              <a:rPr lang="en-US" sz="2000" dirty="0">
                <a:solidFill>
                  <a:srgbClr val="00B050"/>
                </a:solidFill>
              </a:rPr>
              <a:t>text document</a:t>
            </a:r>
            <a:r>
              <a:rPr lang="en-US" sz="2000" dirty="0"/>
              <a:t>” file ‘</a:t>
            </a:r>
            <a:r>
              <a:rPr lang="en-US" sz="2000" dirty="0">
                <a:solidFill>
                  <a:srgbClr val="FF0000"/>
                </a:solidFill>
              </a:rPr>
              <a:t>connection.txt</a:t>
            </a:r>
            <a:r>
              <a:rPr lang="en-US" sz="2000" dirty="0"/>
              <a:t>’.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Rename it as ‘</a:t>
            </a:r>
            <a:r>
              <a:rPr lang="en-US" sz="2000" dirty="0" err="1">
                <a:solidFill>
                  <a:srgbClr val="FF0000"/>
                </a:solidFill>
              </a:rPr>
              <a:t>connection.php</a:t>
            </a:r>
            <a:r>
              <a:rPr lang="en-US" sz="2000" dirty="0"/>
              <a:t>’.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 order to write PHP code, you will need to start you code like this.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	&lt;?</a:t>
            </a:r>
            <a:r>
              <a:rPr lang="en-US" sz="2000" dirty="0" err="1">
                <a:solidFill>
                  <a:srgbClr val="00B0F0"/>
                </a:solidFill>
              </a:rPr>
              <a:t>php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u="sng" dirty="0">
                <a:solidFill>
                  <a:schemeClr val="bg2">
                    <a:lumMod val="75000"/>
                  </a:schemeClr>
                </a:solidFill>
              </a:rPr>
              <a:t>(write your code </a:t>
            </a:r>
            <a:r>
              <a:rPr lang="en-US" sz="2000" u="sng" dirty="0" err="1">
                <a:solidFill>
                  <a:schemeClr val="bg2">
                    <a:lumMod val="75000"/>
                  </a:schemeClr>
                </a:solidFill>
              </a:rPr>
              <a:t>overhere</a:t>
            </a:r>
            <a:r>
              <a:rPr lang="en-US" sz="2000" u="sng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253549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02377"/>
            <a:ext cx="9309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Inside the newly opened ‘</a:t>
            </a:r>
            <a:r>
              <a:rPr lang="en-US" dirty="0" err="1"/>
              <a:t>connection.php</a:t>
            </a:r>
            <a:r>
              <a:rPr lang="en-US" dirty="0"/>
              <a:t>’ file you will need to declare some variable to connect to your database.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servername</a:t>
            </a:r>
            <a:r>
              <a:rPr lang="en-US" dirty="0"/>
              <a:t> = "</a:t>
            </a:r>
            <a:r>
              <a:rPr lang="en-US" b="1" dirty="0"/>
              <a:t>localhost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dirty="0"/>
              <a:t> = "</a:t>
            </a:r>
            <a:r>
              <a:rPr lang="en-US" b="1" dirty="0"/>
              <a:t>root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dirty="0"/>
              <a:t> = "";</a:t>
            </a:r>
          </a:p>
          <a:p>
            <a:r>
              <a:rPr lang="en-US" dirty="0"/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dbname</a:t>
            </a:r>
            <a:r>
              <a:rPr lang="en-US" dirty="0"/>
              <a:t> = “</a:t>
            </a:r>
            <a:r>
              <a:rPr lang="en-US" b="1" dirty="0" err="1"/>
              <a:t>student_info</a:t>
            </a:r>
            <a:r>
              <a:rPr lang="en-US" dirty="0"/>
              <a:t>";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In order to set up a connection type –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mysqli_connect</a:t>
            </a:r>
            <a:r>
              <a:rPr lang="en-US" dirty="0"/>
              <a:t> ($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servername</a:t>
            </a:r>
            <a:r>
              <a:rPr lang="en-US" dirty="0"/>
              <a:t>,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dirty="0"/>
              <a:t>,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dirty="0"/>
              <a:t>,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dbname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0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779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DB Connection &amp; PHP</vt:lpstr>
      <vt:lpstr>HTML / PHP Editor</vt:lpstr>
      <vt:lpstr>Languages</vt:lpstr>
      <vt:lpstr>PHP &amp; MySQL</vt:lpstr>
      <vt:lpstr>Setting up .php file to run on Browser</vt:lpstr>
      <vt:lpstr>Before!</vt:lpstr>
      <vt:lpstr>PowerPoint Presentation</vt:lpstr>
      <vt:lpstr>PowerPoint Presentation</vt:lpstr>
      <vt:lpstr>Database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Enam Biswas</dc:creator>
  <cp:lastModifiedBy>Tamanna Sheme</cp:lastModifiedBy>
  <cp:revision>22</cp:revision>
  <dcterms:created xsi:type="dcterms:W3CDTF">2018-09-17T17:53:37Z</dcterms:created>
  <dcterms:modified xsi:type="dcterms:W3CDTF">2022-01-01T13:15:47Z</dcterms:modified>
</cp:coreProperties>
</file>