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  <p:sldId id="266" r:id="rId9"/>
    <p:sldId id="267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9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9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C7BF-4E19-4762-90B0-AD5544B70AA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8B0C-ACF5-4246-8A71-A27400D7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990601"/>
          </a:xfrm>
        </p:spPr>
        <p:txBody>
          <a:bodyPr>
            <a:normAutofit/>
          </a:bodyPr>
          <a:lstStyle/>
          <a:p>
            <a:r>
              <a:rPr lang="en-US" sz="6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Times New Roman" pitchFamily="18" charset="0"/>
              </a:rPr>
              <a:t>KRAFT COTTAGE</a:t>
            </a: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72400" cy="1143000"/>
          </a:xfrm>
        </p:spPr>
        <p:txBody>
          <a:bodyPr>
            <a:normAutofit/>
          </a:bodyPr>
          <a:lstStyle/>
          <a:p>
            <a:r>
              <a:rPr lang="pt-BR" sz="4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Interfaces and Possible Scenario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057400"/>
            <a:ext cx="5715000" cy="40687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Admin’s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Interface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administrator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will have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 different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log in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id 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using which 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can access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account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that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contains a 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control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panel that allows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him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 contact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each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and every aspect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of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70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8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600" i="1" dirty="0" smtClean="0">
                <a:latin typeface="Matura MT Script Capitals" panose="03020802060602070202" pitchFamily="66" charset="0"/>
                <a:cs typeface="Times New Roman" pitchFamily="18" charset="0"/>
              </a:rPr>
              <a:t>Thank You</a:t>
            </a:r>
            <a:endParaRPr lang="en-US" sz="6600" i="1" dirty="0">
              <a:latin typeface="Matura MT Script Capitals" panose="03020802060602070202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2000" r="-5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0"/>
            <a:ext cx="7391400" cy="3276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empus Sans ITC" panose="04020404030D07020202" pitchFamily="82" charset="0"/>
                <a:cs typeface="Times New Roman" pitchFamily="18" charset="0"/>
              </a:rPr>
              <a:t>Presented By</a:t>
            </a:r>
            <a:br>
              <a:rPr lang="en-US" sz="2800" dirty="0" smtClean="0">
                <a:latin typeface="Tempus Sans ITC" panose="04020404030D07020202" pitchFamily="82" charset="0"/>
                <a:cs typeface="Times New Roman" pitchFamily="18" charset="0"/>
              </a:rPr>
            </a:br>
            <a:r>
              <a:rPr lang="en-US" sz="2800" dirty="0" smtClean="0">
                <a:latin typeface="Tempus Sans ITC" panose="04020404030D07020202" pitchFamily="82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empus Sans ITC" panose="04020404030D07020202" pitchFamily="82" charset="0"/>
                <a:cs typeface="Times New Roman" pitchFamily="18" charset="0"/>
              </a:rPr>
            </a:br>
            <a:r>
              <a:rPr lang="en-US" sz="2800" dirty="0" err="1" smtClean="0">
                <a:latin typeface="Tempus Sans ITC" panose="04020404030D07020202" pitchFamily="82" charset="0"/>
                <a:cs typeface="Times New Roman" pitchFamily="18" charset="0"/>
              </a:rPr>
              <a:t>Tamanna</a:t>
            </a:r>
            <a:r>
              <a:rPr lang="en-US" sz="2800" dirty="0" smtClean="0">
                <a:latin typeface="Tempus Sans ITC" panose="04020404030D07020202" pitchFamily="82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empus Sans ITC" panose="04020404030D07020202" pitchFamily="82" charset="0"/>
                <a:cs typeface="Times New Roman" pitchFamily="18" charset="0"/>
              </a:rPr>
              <a:t>Molla</a:t>
            </a:r>
            <a:r>
              <a:rPr lang="en-US" sz="2800" dirty="0">
                <a:latin typeface="Tempus Sans ITC" panose="04020404030D07020202" pitchFamily="82" charset="0"/>
                <a:cs typeface="Times New Roman" pitchFamily="18" charset="0"/>
              </a:rPr>
              <a:t> Tanni             </a:t>
            </a:r>
            <a:r>
              <a:rPr lang="en-US" sz="2800" dirty="0" err="1">
                <a:latin typeface="Tempus Sans ITC" panose="04020404030D07020202" pitchFamily="82" charset="0"/>
                <a:cs typeface="Times New Roman" pitchFamily="18" charset="0"/>
              </a:rPr>
              <a:t>Nishat</a:t>
            </a:r>
            <a:r>
              <a:rPr lang="en-US" sz="2800" dirty="0">
                <a:latin typeface="Tempus Sans ITC" panose="04020404030D07020202" pitchFamily="82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empus Sans ITC" panose="04020404030D07020202" pitchFamily="82" charset="0"/>
                <a:cs typeface="Times New Roman" pitchFamily="18" charset="0"/>
              </a:rPr>
              <a:t>Tamanna</a:t>
            </a:r>
            <a:r>
              <a:rPr lang="en-US" sz="2800" dirty="0">
                <a:latin typeface="Tempus Sans ITC" panose="04020404030D07020202" pitchFamily="82" charset="0"/>
                <a:cs typeface="Times New Roman" pitchFamily="18" charset="0"/>
              </a:rPr>
              <a:t/>
            </a:r>
            <a:br>
              <a:rPr lang="en-US" sz="2800" dirty="0">
                <a:latin typeface="Tempus Sans ITC" panose="04020404030D07020202" pitchFamily="82" charset="0"/>
                <a:cs typeface="Times New Roman" pitchFamily="18" charset="0"/>
              </a:rPr>
            </a:br>
            <a:r>
              <a:rPr lang="en-US" sz="2000" dirty="0" err="1">
                <a:latin typeface="Tempus Sans ITC" panose="04020404030D07020202" pitchFamily="82" charset="0"/>
                <a:cs typeface="Times New Roman" pitchFamily="18" charset="0"/>
              </a:rPr>
              <a:t>Dept:EEE</a:t>
            </a:r>
            <a:r>
              <a:rPr lang="en-US" sz="2000" dirty="0">
                <a:latin typeface="Tempus Sans ITC" panose="04020404030D07020202" pitchFamily="82" charset="0"/>
                <a:cs typeface="Times New Roman" pitchFamily="18" charset="0"/>
              </a:rPr>
              <a:t>                                   </a:t>
            </a:r>
            <a:r>
              <a:rPr lang="en-US" sz="2000" dirty="0" smtClean="0">
                <a:latin typeface="Tempus Sans ITC" panose="04020404030D07020202" pitchFamily="82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empus Sans ITC" panose="04020404030D07020202" pitchFamily="82" charset="0"/>
                <a:cs typeface="Times New Roman" pitchFamily="18" charset="0"/>
              </a:rPr>
              <a:t>Dept:BMB</a:t>
            </a:r>
            <a:r>
              <a:rPr lang="en-US" sz="2000" dirty="0" smtClean="0">
                <a:latin typeface="Tempus Sans ITC" panose="04020404030D07020202" pitchFamily="82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empus Sans ITC" panose="04020404030D07020202" pitchFamily="82" charset="0"/>
                <a:cs typeface="Times New Roman" pitchFamily="18" charset="0"/>
              </a:rPr>
            </a:br>
            <a:r>
              <a:rPr lang="en-US" sz="2000" dirty="0" err="1" smtClean="0">
                <a:latin typeface="Tempus Sans ITC" panose="04020404030D07020202" pitchFamily="82" charset="0"/>
                <a:cs typeface="Times New Roman" pitchFamily="18" charset="0"/>
              </a:rPr>
              <a:t>Reg</a:t>
            </a:r>
            <a:r>
              <a:rPr lang="en-US" sz="2000" dirty="0" smtClean="0">
                <a:latin typeface="Tempus Sans ITC" panose="04020404030D07020202" pitchFamily="82" charset="0"/>
                <a:cs typeface="Times New Roman" pitchFamily="18" charset="0"/>
              </a:rPr>
              <a:t> no:2015338006     			Regno:2015433004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Website purpose</a:t>
            </a:r>
            <a:endParaRPr lang="en-US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251459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many craft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stores,pages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&amp; even individuals who want to sell their handmade craft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products.This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website will be a common platform for the buyer and seller.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8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5562600" cy="1143000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rgbClr val="0C0900"/>
                </a:solidFill>
                <a:latin typeface="Times New Roman" pitchFamily="18" charset="0"/>
                <a:cs typeface="Times New Roman" pitchFamily="18" charset="0"/>
              </a:rPr>
              <a:t>Intended Audience</a:t>
            </a:r>
            <a:endParaRPr lang="en-US" sz="4400" b="1" i="1" dirty="0">
              <a:solidFill>
                <a:srgbClr val="0C0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791138">
            <a:off x="3486530" y="3240347"/>
            <a:ext cx="3956765" cy="292240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Anyone who wants to buy or sell any kind of craft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4000" r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371600"/>
            <a:ext cx="6781800" cy="1143000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lang="en-US" sz="4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286001"/>
            <a:ext cx="4343400" cy="3124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Admin:</a:t>
            </a:r>
          </a:p>
          <a:p>
            <a:pPr>
              <a:buNone/>
            </a:pPr>
            <a:r>
              <a:rPr lang="en-US" dirty="0" smtClean="0"/>
              <a:t>   Controlling the </a:t>
            </a:r>
            <a:r>
              <a:rPr lang="en-US" dirty="0" smtClean="0"/>
              <a:t>maintenance </a:t>
            </a:r>
            <a:r>
              <a:rPr lang="en-US" dirty="0" smtClean="0"/>
              <a:t>of the website.</a:t>
            </a:r>
          </a:p>
          <a:p>
            <a:pPr>
              <a:buNone/>
            </a:pPr>
            <a:r>
              <a:rPr lang="en-US" dirty="0" smtClean="0"/>
              <a:t>2.  Seller:</a:t>
            </a:r>
          </a:p>
          <a:p>
            <a:pPr>
              <a:buNone/>
            </a:pPr>
            <a:r>
              <a:rPr lang="en-US" dirty="0" smtClean="0"/>
              <a:t>   Individual seller or various stores and pages.</a:t>
            </a:r>
          </a:p>
          <a:p>
            <a:pPr>
              <a:buNone/>
            </a:pPr>
            <a:r>
              <a:rPr lang="en-US" dirty="0" smtClean="0"/>
              <a:t>3.  Buyer:</a:t>
            </a:r>
          </a:p>
          <a:p>
            <a:pPr>
              <a:buNone/>
            </a:pPr>
            <a:r>
              <a:rPr lang="en-US" dirty="0" smtClean="0"/>
              <a:t>   Anyone who is willing to buy craft.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05000"/>
            <a:ext cx="6915150" cy="1325563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Languages used</a:t>
            </a:r>
            <a:endParaRPr lang="en-US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971799"/>
            <a:ext cx="6610350" cy="3205163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Shopp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ing cart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Secured server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 product buying 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Payment 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Craft blog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Product review 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Feedback and rating 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attractive user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65126"/>
            <a:ext cx="7067550" cy="1325563"/>
          </a:xfrm>
        </p:spPr>
        <p:txBody>
          <a:bodyPr>
            <a:normAutofit/>
          </a:bodyPr>
          <a:lstStyle/>
          <a:p>
            <a:r>
              <a:rPr lang="pt-BR" sz="4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Interfaces and Possible Scenario</a:t>
            </a:r>
            <a:endParaRPr lang="en-US" sz="40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825625"/>
            <a:ext cx="5467350" cy="4351338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Buyers Interface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Log in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Registration Interface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Personal Data Editing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Search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Cart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Payment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Logout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7372350" cy="1325563"/>
          </a:xfrm>
        </p:spPr>
        <p:txBody>
          <a:bodyPr>
            <a:normAutofit/>
          </a:bodyPr>
          <a:lstStyle/>
          <a:p>
            <a:r>
              <a:rPr lang="pt-BR" sz="4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Interfaces and Possible Scenario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825625"/>
            <a:ext cx="5010150" cy="4351338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Sellers Interface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Log in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Registration Interface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Personal Data Editing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Products details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Logout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458</TotalTime>
  <Words>157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Matura MT Script Capitals</vt:lpstr>
      <vt:lpstr>Tempus Sans ITC</vt:lpstr>
      <vt:lpstr>Times New Roman</vt:lpstr>
      <vt:lpstr>Office Theme</vt:lpstr>
      <vt:lpstr>KRAFT COTTAGE</vt:lpstr>
      <vt:lpstr>Presented By  Tamanna Molla Tanni             Nishat Tamanna Dept:EEE                                     Dept:BMB Reg no:2015338006        Regno:2015433004  </vt:lpstr>
      <vt:lpstr>Website purpose</vt:lpstr>
      <vt:lpstr>Intended Audience</vt:lpstr>
      <vt:lpstr>Users</vt:lpstr>
      <vt:lpstr>Languages used</vt:lpstr>
      <vt:lpstr>Requirements</vt:lpstr>
      <vt:lpstr>Interfaces and Possible Scenario</vt:lpstr>
      <vt:lpstr>Interfaces and Possible Scenario</vt:lpstr>
      <vt:lpstr>Interfaces and Possible Scenario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KRAFT COTTAGE</dc:title>
  <dc:creator>Windows User</dc:creator>
  <cp:lastModifiedBy>Tanni</cp:lastModifiedBy>
  <cp:revision>13</cp:revision>
  <dcterms:created xsi:type="dcterms:W3CDTF">2019-03-26T21:27:03Z</dcterms:created>
  <dcterms:modified xsi:type="dcterms:W3CDTF">2019-03-31T19:36:13Z</dcterms:modified>
</cp:coreProperties>
</file>