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33353-B728-4021-9E68-60276703F7B4}" v="205" dt="2023-09-20T18:03:57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-288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no Yamanaka" userId="81e0f69200610e7d" providerId="LiveId" clId="{A0A33353-B728-4021-9E68-60276703F7B4}"/>
    <pc:docChg chg="undo custSel addSld modSld">
      <pc:chgData name="Tamano Yamanaka" userId="81e0f69200610e7d" providerId="LiveId" clId="{A0A33353-B728-4021-9E68-60276703F7B4}" dt="2023-09-20T18:11:31.107" v="1173" actId="14734"/>
      <pc:docMkLst>
        <pc:docMk/>
      </pc:docMkLst>
      <pc:sldChg chg="modSp mod">
        <pc:chgData name="Tamano Yamanaka" userId="81e0f69200610e7d" providerId="LiveId" clId="{A0A33353-B728-4021-9E68-60276703F7B4}" dt="2023-09-20T18:11:31.107" v="1173" actId="14734"/>
        <pc:sldMkLst>
          <pc:docMk/>
          <pc:sldMk cId="1497748574" sldId="257"/>
        </pc:sldMkLst>
        <pc:graphicFrameChg chg="mod modGraphic">
          <ac:chgData name="Tamano Yamanaka" userId="81e0f69200610e7d" providerId="LiveId" clId="{A0A33353-B728-4021-9E68-60276703F7B4}" dt="2023-09-20T18:11:31.107" v="1173" actId="14734"/>
          <ac:graphicFrameMkLst>
            <pc:docMk/>
            <pc:sldMk cId="1497748574" sldId="257"/>
            <ac:graphicFrameMk id="6" creationId="{8AF37D69-0BEC-53BD-1679-C3DAF9EFFB02}"/>
          </ac:graphicFrameMkLst>
        </pc:graphicFrameChg>
      </pc:sldChg>
      <pc:sldChg chg="addSp delSp modSp new mod">
        <pc:chgData name="Tamano Yamanaka" userId="81e0f69200610e7d" providerId="LiveId" clId="{A0A33353-B728-4021-9E68-60276703F7B4}" dt="2023-09-16T17:10:29.950" v="182" actId="20577"/>
        <pc:sldMkLst>
          <pc:docMk/>
          <pc:sldMk cId="1883492818" sldId="258"/>
        </pc:sldMkLst>
        <pc:spChg chg="mod">
          <ac:chgData name="Tamano Yamanaka" userId="81e0f69200610e7d" providerId="LiveId" clId="{A0A33353-B728-4021-9E68-60276703F7B4}" dt="2023-09-16T17:10:05.347" v="170"/>
          <ac:spMkLst>
            <pc:docMk/>
            <pc:sldMk cId="1883492818" sldId="258"/>
            <ac:spMk id="2" creationId="{E4D2DD74-39AA-A49C-EFF1-1EE55A48D613}"/>
          </ac:spMkLst>
        </pc:spChg>
        <pc:spChg chg="del">
          <ac:chgData name="Tamano Yamanaka" userId="81e0f69200610e7d" providerId="LiveId" clId="{A0A33353-B728-4021-9E68-60276703F7B4}" dt="2023-09-16T17:05:04.722" v="1" actId="1032"/>
          <ac:spMkLst>
            <pc:docMk/>
            <pc:sldMk cId="1883492818" sldId="258"/>
            <ac:spMk id="3" creationId="{67F8C171-8BDD-AA0A-8D9D-B066A706A77A}"/>
          </ac:spMkLst>
        </pc:spChg>
        <pc:graphicFrameChg chg="add mod modGraphic">
          <ac:chgData name="Tamano Yamanaka" userId="81e0f69200610e7d" providerId="LiveId" clId="{A0A33353-B728-4021-9E68-60276703F7B4}" dt="2023-09-16T17:10:29.950" v="182" actId="20577"/>
          <ac:graphicFrameMkLst>
            <pc:docMk/>
            <pc:sldMk cId="1883492818" sldId="258"/>
            <ac:graphicFrameMk id="4" creationId="{4F89157A-46B8-8DC1-5A86-5BDB9A325278}"/>
          </ac:graphicFrameMkLst>
        </pc:graphicFrameChg>
      </pc:sldChg>
      <pc:sldChg chg="addSp delSp modSp new mod">
        <pc:chgData name="Tamano Yamanaka" userId="81e0f69200610e7d" providerId="LiveId" clId="{A0A33353-B728-4021-9E68-60276703F7B4}" dt="2023-09-18T14:32:05.113" v="400" actId="478"/>
        <pc:sldMkLst>
          <pc:docMk/>
          <pc:sldMk cId="4276128517" sldId="259"/>
        </pc:sldMkLst>
        <pc:spChg chg="del">
          <ac:chgData name="Tamano Yamanaka" userId="81e0f69200610e7d" providerId="LiveId" clId="{A0A33353-B728-4021-9E68-60276703F7B4}" dt="2023-09-18T14:32:05.113" v="400" actId="478"/>
          <ac:spMkLst>
            <pc:docMk/>
            <pc:sldMk cId="4276128517" sldId="259"/>
            <ac:spMk id="2" creationId="{C1BB972B-6B58-9974-737F-6467F455C783}"/>
          </ac:spMkLst>
        </pc:spChg>
        <pc:spChg chg="del">
          <ac:chgData name="Tamano Yamanaka" userId="81e0f69200610e7d" providerId="LiveId" clId="{A0A33353-B728-4021-9E68-60276703F7B4}" dt="2023-09-18T14:29:15.177" v="335" actId="3680"/>
          <ac:spMkLst>
            <pc:docMk/>
            <pc:sldMk cId="4276128517" sldId="259"/>
            <ac:spMk id="3" creationId="{09533849-3560-A8A6-5FB5-106190D0CA62}"/>
          </ac:spMkLst>
        </pc:spChg>
        <pc:spChg chg="add del mod">
          <ac:chgData name="Tamano Yamanaka" userId="81e0f69200610e7d" providerId="LiveId" clId="{A0A33353-B728-4021-9E68-60276703F7B4}" dt="2023-09-18T14:29:47.722" v="338" actId="3680"/>
          <ac:spMkLst>
            <pc:docMk/>
            <pc:sldMk cId="4276128517" sldId="259"/>
            <ac:spMk id="6" creationId="{B7095CF5-16EF-3C8E-A7AA-7714D234E5D8}"/>
          </ac:spMkLst>
        </pc:spChg>
        <pc:graphicFrameChg chg="add del mod ord modGraphic">
          <ac:chgData name="Tamano Yamanaka" userId="81e0f69200610e7d" providerId="LiveId" clId="{A0A33353-B728-4021-9E68-60276703F7B4}" dt="2023-09-18T14:29:42.157" v="337" actId="478"/>
          <ac:graphicFrameMkLst>
            <pc:docMk/>
            <pc:sldMk cId="4276128517" sldId="259"/>
            <ac:graphicFrameMk id="4" creationId="{D27654C0-8E5F-911F-B513-CFFBC951FCE1}"/>
          </ac:graphicFrameMkLst>
        </pc:graphicFrameChg>
        <pc:graphicFrameChg chg="add mod ord modGraphic">
          <ac:chgData name="Tamano Yamanaka" userId="81e0f69200610e7d" providerId="LiveId" clId="{A0A33353-B728-4021-9E68-60276703F7B4}" dt="2023-09-18T14:31:56.074" v="399" actId="313"/>
          <ac:graphicFrameMkLst>
            <pc:docMk/>
            <pc:sldMk cId="4276128517" sldId="259"/>
            <ac:graphicFrameMk id="7" creationId="{A5FE0616-F3A5-5558-00BF-3E2A57F047EF}"/>
          </ac:graphicFrameMkLst>
        </pc:graphicFrameChg>
      </pc:sldChg>
      <pc:sldChg chg="addSp delSp modSp new mod">
        <pc:chgData name="Tamano Yamanaka" userId="81e0f69200610e7d" providerId="LiveId" clId="{A0A33353-B728-4021-9E68-60276703F7B4}" dt="2023-09-19T23:19:40.774" v="928" actId="478"/>
        <pc:sldMkLst>
          <pc:docMk/>
          <pc:sldMk cId="2584158077" sldId="260"/>
        </pc:sldMkLst>
        <pc:spChg chg="del">
          <ac:chgData name="Tamano Yamanaka" userId="81e0f69200610e7d" providerId="LiveId" clId="{A0A33353-B728-4021-9E68-60276703F7B4}" dt="2023-09-19T23:19:40.774" v="928" actId="478"/>
          <ac:spMkLst>
            <pc:docMk/>
            <pc:sldMk cId="2584158077" sldId="260"/>
            <ac:spMk id="2" creationId="{92C4A990-4E94-08C4-D138-16D3F27949C0}"/>
          </ac:spMkLst>
        </pc:spChg>
        <pc:spChg chg="del">
          <ac:chgData name="Tamano Yamanaka" userId="81e0f69200610e7d" providerId="LiveId" clId="{A0A33353-B728-4021-9E68-60276703F7B4}" dt="2023-09-19T04:20:39.406" v="522" actId="3680"/>
          <ac:spMkLst>
            <pc:docMk/>
            <pc:sldMk cId="2584158077" sldId="260"/>
            <ac:spMk id="3" creationId="{70EEA90E-EA10-56B4-A581-BE5EC57F20B2}"/>
          </ac:spMkLst>
        </pc:spChg>
        <pc:graphicFrameChg chg="add mod ord modGraphic">
          <ac:chgData name="Tamano Yamanaka" userId="81e0f69200610e7d" providerId="LiveId" clId="{A0A33353-B728-4021-9E68-60276703F7B4}" dt="2023-09-19T23:19:39.247" v="927" actId="1076"/>
          <ac:graphicFrameMkLst>
            <pc:docMk/>
            <pc:sldMk cId="2584158077" sldId="260"/>
            <ac:graphicFrameMk id="4" creationId="{2D8973FD-DE55-F826-96CB-681F5A578E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394D0-876D-443A-91A1-42FFB9242B30}" type="doc">
      <dgm:prSet loTypeId="urn:microsoft.com/office/officeart/2005/8/layout/matrix1" loCatId="matrix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EB069579-679D-4B38-A2FC-FF8C019A3B79}">
      <dgm:prSet phldrT="[Text]"/>
      <dgm:spPr/>
      <dgm:t>
        <a:bodyPr/>
        <a:lstStyle/>
        <a:p>
          <a:r>
            <a:rPr kumimoji="1" lang="en-US" altLang="ja-JP" dirty="0">
              <a:latin typeface="Arial" panose="020B0604020202020204" pitchFamily="34" charset="0"/>
              <a:cs typeface="Arial" panose="020B0604020202020204" pitchFamily="34" charset="0"/>
            </a:rPr>
            <a:t>Transformational Leadership</a:t>
          </a:r>
          <a:endParaRPr kumimoji="1" lang="ja-JP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800826-E675-4745-B07B-578E7F5F0B83}" type="parTrans" cxnId="{3C78B066-757C-42C7-BA7F-826F046E000F}">
      <dgm:prSet/>
      <dgm:spPr/>
      <dgm:t>
        <a:bodyPr/>
        <a:lstStyle/>
        <a:p>
          <a:endParaRPr kumimoji="1" lang="ja-JP" altLang="en-US"/>
        </a:p>
      </dgm:t>
    </dgm:pt>
    <dgm:pt modelId="{EB901D56-010B-42DD-AD86-B2AE05908344}" type="sibTrans" cxnId="{3C78B066-757C-42C7-BA7F-826F046E000F}">
      <dgm:prSet/>
      <dgm:spPr/>
      <dgm:t>
        <a:bodyPr/>
        <a:lstStyle/>
        <a:p>
          <a:endParaRPr kumimoji="1" lang="ja-JP" altLang="en-US"/>
        </a:p>
      </dgm:t>
    </dgm:pt>
    <dgm:pt modelId="{C791F1AF-5758-4530-8AB9-760FF16659D9}">
      <dgm:prSet phldrT="[Text]" custT="1"/>
      <dgm:spPr/>
      <dgm:t>
        <a:bodyPr/>
        <a:lstStyle/>
        <a:p>
          <a:r>
            <a:rPr kumimoji="1" lang="en-US" altLang="ja-JP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Idealized influence</a:t>
          </a:r>
          <a:endParaRPr kumimoji="1" lang="ja-JP" altLang="en-US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C4F9B1-22A3-42E4-8A08-4B7BDAD74365}" type="parTrans" cxnId="{D3B4BF9F-5EED-401B-B296-AE00C21D3521}">
      <dgm:prSet/>
      <dgm:spPr/>
      <dgm:t>
        <a:bodyPr/>
        <a:lstStyle/>
        <a:p>
          <a:endParaRPr kumimoji="1" lang="ja-JP" altLang="en-US"/>
        </a:p>
      </dgm:t>
    </dgm:pt>
    <dgm:pt modelId="{79A86CDA-BE03-4A38-A576-A86C82C230C8}" type="sibTrans" cxnId="{D3B4BF9F-5EED-401B-B296-AE00C21D3521}">
      <dgm:prSet/>
      <dgm:spPr/>
      <dgm:t>
        <a:bodyPr/>
        <a:lstStyle/>
        <a:p>
          <a:endParaRPr kumimoji="1" lang="ja-JP" altLang="en-US"/>
        </a:p>
      </dgm:t>
    </dgm:pt>
    <dgm:pt modelId="{506EB181-96D4-4401-BEF2-4B7DB2BDC9DB}">
      <dgm:prSet phldrT="[Text]" custT="1"/>
      <dgm:spPr/>
      <dgm:t>
        <a:bodyPr/>
        <a:lstStyle/>
        <a:p>
          <a:r>
            <a:rPr kumimoji="1" lang="en-US" altLang="ja-JP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Inspirational Motivation</a:t>
          </a:r>
          <a:endParaRPr kumimoji="1" lang="ja-JP" altLang="en-US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65A824-6FBB-4F07-839B-9FB2C9C3D604}" type="parTrans" cxnId="{61BB1225-51D8-4B99-971F-348717B53010}">
      <dgm:prSet/>
      <dgm:spPr/>
      <dgm:t>
        <a:bodyPr/>
        <a:lstStyle/>
        <a:p>
          <a:endParaRPr kumimoji="1" lang="ja-JP" altLang="en-US"/>
        </a:p>
      </dgm:t>
    </dgm:pt>
    <dgm:pt modelId="{1F198CC3-827E-483B-B44F-B9487DEF4B2D}" type="sibTrans" cxnId="{61BB1225-51D8-4B99-971F-348717B53010}">
      <dgm:prSet/>
      <dgm:spPr/>
      <dgm:t>
        <a:bodyPr/>
        <a:lstStyle/>
        <a:p>
          <a:endParaRPr kumimoji="1" lang="ja-JP" altLang="en-US"/>
        </a:p>
      </dgm:t>
    </dgm:pt>
    <dgm:pt modelId="{3F4EF142-C495-4890-BFF1-25411C7D62E7}">
      <dgm:prSet phldrT="[Text]" custT="1"/>
      <dgm:spPr/>
      <dgm:t>
        <a:bodyPr/>
        <a:lstStyle/>
        <a:p>
          <a:r>
            <a:rPr kumimoji="1" lang="en-US" altLang="ja-JP" dirty="0"/>
            <a:t>Intellectual Stimulation</a:t>
          </a:r>
          <a:endParaRPr kumimoji="1" lang="ja-JP" altLang="en-US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3CB28C-1AD3-4558-AC38-83E9179B2B63}" type="parTrans" cxnId="{1379B678-643D-4E5B-A927-1C325A9E77FD}">
      <dgm:prSet/>
      <dgm:spPr/>
      <dgm:t>
        <a:bodyPr/>
        <a:lstStyle/>
        <a:p>
          <a:endParaRPr kumimoji="1" lang="ja-JP" altLang="en-US"/>
        </a:p>
      </dgm:t>
    </dgm:pt>
    <dgm:pt modelId="{B2F42B2B-898A-4F45-AA6C-1F9E79D63731}" type="sibTrans" cxnId="{1379B678-643D-4E5B-A927-1C325A9E77FD}">
      <dgm:prSet/>
      <dgm:spPr/>
      <dgm:t>
        <a:bodyPr/>
        <a:lstStyle/>
        <a:p>
          <a:endParaRPr kumimoji="1" lang="ja-JP" altLang="en-US"/>
        </a:p>
      </dgm:t>
    </dgm:pt>
    <dgm:pt modelId="{80EA819A-342E-4146-992E-646BE391AC69}">
      <dgm:prSet phldrT="[Text]" custT="1"/>
      <dgm:spPr/>
      <dgm:t>
        <a:bodyPr/>
        <a:lstStyle/>
        <a:p>
          <a:r>
            <a:rPr kumimoji="1" lang="en-US" altLang="ja-JP" dirty="0"/>
            <a:t>Individualized Consideration </a:t>
          </a:r>
          <a:endParaRPr kumimoji="1" lang="ja-JP" altLang="en-US" sz="3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C129C1-5F4D-4EE3-AA20-D96FCC6E10CB}" type="parTrans" cxnId="{FFDC3A34-C22A-44F7-93ED-03D3DE4E152A}">
      <dgm:prSet/>
      <dgm:spPr/>
      <dgm:t>
        <a:bodyPr/>
        <a:lstStyle/>
        <a:p>
          <a:endParaRPr kumimoji="1" lang="ja-JP" altLang="en-US"/>
        </a:p>
      </dgm:t>
    </dgm:pt>
    <dgm:pt modelId="{59668DD6-3996-4162-87CE-1A42A21DEFF1}" type="sibTrans" cxnId="{FFDC3A34-C22A-44F7-93ED-03D3DE4E152A}">
      <dgm:prSet/>
      <dgm:spPr/>
      <dgm:t>
        <a:bodyPr/>
        <a:lstStyle/>
        <a:p>
          <a:endParaRPr kumimoji="1" lang="ja-JP" altLang="en-US"/>
        </a:p>
      </dgm:t>
    </dgm:pt>
    <dgm:pt modelId="{323ECBD3-F4AF-4C7E-B044-D8388F8AC117}" type="pres">
      <dgm:prSet presAssocID="{7B1394D0-876D-443A-91A1-42FFB9242B3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32B15BE-B374-4E92-9254-BB8B468177D8}" type="pres">
      <dgm:prSet presAssocID="{7B1394D0-876D-443A-91A1-42FFB9242B30}" presName="matrix" presStyleCnt="0"/>
      <dgm:spPr/>
    </dgm:pt>
    <dgm:pt modelId="{4A78DED9-2ADC-4678-9B03-896C6E3C6B7B}" type="pres">
      <dgm:prSet presAssocID="{7B1394D0-876D-443A-91A1-42FFB9242B30}" presName="tile1" presStyleLbl="node1" presStyleIdx="0" presStyleCnt="4"/>
      <dgm:spPr/>
    </dgm:pt>
    <dgm:pt modelId="{36D976E8-C362-403A-A219-51924C0E8BBC}" type="pres">
      <dgm:prSet presAssocID="{7B1394D0-876D-443A-91A1-42FFB9242B3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FA9AFF-864E-45BD-BF8A-685763384EFB}" type="pres">
      <dgm:prSet presAssocID="{7B1394D0-876D-443A-91A1-42FFB9242B30}" presName="tile2" presStyleLbl="node1" presStyleIdx="1" presStyleCnt="4"/>
      <dgm:spPr/>
    </dgm:pt>
    <dgm:pt modelId="{5AC1AFE0-0510-4887-9BFB-1A6E25548022}" type="pres">
      <dgm:prSet presAssocID="{7B1394D0-876D-443A-91A1-42FFB9242B3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78E7A8C-2470-493A-A56B-EB8BA4BC6233}" type="pres">
      <dgm:prSet presAssocID="{7B1394D0-876D-443A-91A1-42FFB9242B30}" presName="tile3" presStyleLbl="node1" presStyleIdx="2" presStyleCnt="4"/>
      <dgm:spPr/>
    </dgm:pt>
    <dgm:pt modelId="{96E10766-0403-4807-8F7F-9AB77474D0B0}" type="pres">
      <dgm:prSet presAssocID="{7B1394D0-876D-443A-91A1-42FFB9242B3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179F52-568F-4316-9753-7F61ECC8E7B1}" type="pres">
      <dgm:prSet presAssocID="{7B1394D0-876D-443A-91A1-42FFB9242B30}" presName="tile4" presStyleLbl="node1" presStyleIdx="3" presStyleCnt="4"/>
      <dgm:spPr/>
    </dgm:pt>
    <dgm:pt modelId="{ABE2425C-985F-4F41-A210-40922F407048}" type="pres">
      <dgm:prSet presAssocID="{7B1394D0-876D-443A-91A1-42FFB9242B3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C460DA9-4B64-4A92-8BA4-9DB86FA015AD}" type="pres">
      <dgm:prSet presAssocID="{7B1394D0-876D-443A-91A1-42FFB9242B3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EC806307-04F8-4283-BD16-166E5C21AD42}" type="presOf" srcId="{C791F1AF-5758-4530-8AB9-760FF16659D9}" destId="{36D976E8-C362-403A-A219-51924C0E8BBC}" srcOrd="1" destOrd="0" presId="urn:microsoft.com/office/officeart/2005/8/layout/matrix1"/>
    <dgm:cxn modelId="{51C37B19-4635-4A82-AA3E-30C4149EA2D0}" type="presOf" srcId="{80EA819A-342E-4146-992E-646BE391AC69}" destId="{D6179F52-568F-4316-9753-7F61ECC8E7B1}" srcOrd="0" destOrd="0" presId="urn:microsoft.com/office/officeart/2005/8/layout/matrix1"/>
    <dgm:cxn modelId="{A625B620-C940-4FD8-8019-F46A821A9BA3}" type="presOf" srcId="{3F4EF142-C495-4890-BFF1-25411C7D62E7}" destId="{878E7A8C-2470-493A-A56B-EB8BA4BC6233}" srcOrd="0" destOrd="0" presId="urn:microsoft.com/office/officeart/2005/8/layout/matrix1"/>
    <dgm:cxn modelId="{61BB1225-51D8-4B99-971F-348717B53010}" srcId="{EB069579-679D-4B38-A2FC-FF8C019A3B79}" destId="{506EB181-96D4-4401-BEF2-4B7DB2BDC9DB}" srcOrd="1" destOrd="0" parTransId="{3A65A824-6FBB-4F07-839B-9FB2C9C3D604}" sibTransId="{1F198CC3-827E-483B-B44F-B9487DEF4B2D}"/>
    <dgm:cxn modelId="{C43BB82A-8190-41E8-B711-8D78DA310B21}" type="presOf" srcId="{80EA819A-342E-4146-992E-646BE391AC69}" destId="{ABE2425C-985F-4F41-A210-40922F407048}" srcOrd="1" destOrd="0" presId="urn:microsoft.com/office/officeart/2005/8/layout/matrix1"/>
    <dgm:cxn modelId="{FFDC3A34-C22A-44F7-93ED-03D3DE4E152A}" srcId="{EB069579-679D-4B38-A2FC-FF8C019A3B79}" destId="{80EA819A-342E-4146-992E-646BE391AC69}" srcOrd="3" destOrd="0" parTransId="{1EC129C1-5F4D-4EE3-AA20-D96FCC6E10CB}" sibTransId="{59668DD6-3996-4162-87CE-1A42A21DEFF1}"/>
    <dgm:cxn modelId="{35C49364-05A4-43CF-B13D-D7443BD38E2C}" type="presOf" srcId="{506EB181-96D4-4401-BEF2-4B7DB2BDC9DB}" destId="{5AC1AFE0-0510-4887-9BFB-1A6E25548022}" srcOrd="1" destOrd="0" presId="urn:microsoft.com/office/officeart/2005/8/layout/matrix1"/>
    <dgm:cxn modelId="{3C78B066-757C-42C7-BA7F-826F046E000F}" srcId="{7B1394D0-876D-443A-91A1-42FFB9242B30}" destId="{EB069579-679D-4B38-A2FC-FF8C019A3B79}" srcOrd="0" destOrd="0" parTransId="{28800826-E675-4745-B07B-578E7F5F0B83}" sibTransId="{EB901D56-010B-42DD-AD86-B2AE05908344}"/>
    <dgm:cxn modelId="{1379B678-643D-4E5B-A927-1C325A9E77FD}" srcId="{EB069579-679D-4B38-A2FC-FF8C019A3B79}" destId="{3F4EF142-C495-4890-BFF1-25411C7D62E7}" srcOrd="2" destOrd="0" parTransId="{B33CB28C-1AD3-4558-AC38-83E9179B2B63}" sibTransId="{B2F42B2B-898A-4F45-AA6C-1F9E79D63731}"/>
    <dgm:cxn modelId="{D3B4BF9F-5EED-401B-B296-AE00C21D3521}" srcId="{EB069579-679D-4B38-A2FC-FF8C019A3B79}" destId="{C791F1AF-5758-4530-8AB9-760FF16659D9}" srcOrd="0" destOrd="0" parTransId="{92C4F9B1-22A3-42E4-8A08-4B7BDAD74365}" sibTransId="{79A86CDA-BE03-4A38-A576-A86C82C230C8}"/>
    <dgm:cxn modelId="{D643A2B7-44FF-4F9A-98D7-4346B6D850ED}" type="presOf" srcId="{C791F1AF-5758-4530-8AB9-760FF16659D9}" destId="{4A78DED9-2ADC-4678-9B03-896C6E3C6B7B}" srcOrd="0" destOrd="0" presId="urn:microsoft.com/office/officeart/2005/8/layout/matrix1"/>
    <dgm:cxn modelId="{724F0ABF-E1C4-41BA-89B9-9DE9FB0DFF4D}" type="presOf" srcId="{EB069579-679D-4B38-A2FC-FF8C019A3B79}" destId="{1C460DA9-4B64-4A92-8BA4-9DB86FA015AD}" srcOrd="0" destOrd="0" presId="urn:microsoft.com/office/officeart/2005/8/layout/matrix1"/>
    <dgm:cxn modelId="{CEC8EFC0-4EF9-4786-8C2B-267250DFD40F}" type="presOf" srcId="{7B1394D0-876D-443A-91A1-42FFB9242B30}" destId="{323ECBD3-F4AF-4C7E-B044-D8388F8AC117}" srcOrd="0" destOrd="0" presId="urn:microsoft.com/office/officeart/2005/8/layout/matrix1"/>
    <dgm:cxn modelId="{D7E9CBC9-5480-45F9-826D-C2BA3425CF8A}" type="presOf" srcId="{3F4EF142-C495-4890-BFF1-25411C7D62E7}" destId="{96E10766-0403-4807-8F7F-9AB77474D0B0}" srcOrd="1" destOrd="0" presId="urn:microsoft.com/office/officeart/2005/8/layout/matrix1"/>
    <dgm:cxn modelId="{C71D2FF0-44CF-4936-B02B-A3CB595DF5D4}" type="presOf" srcId="{506EB181-96D4-4401-BEF2-4B7DB2BDC9DB}" destId="{C9FA9AFF-864E-45BD-BF8A-685763384EFB}" srcOrd="0" destOrd="0" presId="urn:microsoft.com/office/officeart/2005/8/layout/matrix1"/>
    <dgm:cxn modelId="{8DA529EA-5655-46EF-869B-FD65FEF77508}" type="presParOf" srcId="{323ECBD3-F4AF-4C7E-B044-D8388F8AC117}" destId="{D32B15BE-B374-4E92-9254-BB8B468177D8}" srcOrd="0" destOrd="0" presId="urn:microsoft.com/office/officeart/2005/8/layout/matrix1"/>
    <dgm:cxn modelId="{B146E5FC-75A8-422F-97AF-2207194420F5}" type="presParOf" srcId="{D32B15BE-B374-4E92-9254-BB8B468177D8}" destId="{4A78DED9-2ADC-4678-9B03-896C6E3C6B7B}" srcOrd="0" destOrd="0" presId="urn:microsoft.com/office/officeart/2005/8/layout/matrix1"/>
    <dgm:cxn modelId="{13260FC7-B466-4F2E-95C5-CB559E2FCDC0}" type="presParOf" srcId="{D32B15BE-B374-4E92-9254-BB8B468177D8}" destId="{36D976E8-C362-403A-A219-51924C0E8BBC}" srcOrd="1" destOrd="0" presId="urn:microsoft.com/office/officeart/2005/8/layout/matrix1"/>
    <dgm:cxn modelId="{BB685A3D-A844-465A-9EC9-A7FF1B55991E}" type="presParOf" srcId="{D32B15BE-B374-4E92-9254-BB8B468177D8}" destId="{C9FA9AFF-864E-45BD-BF8A-685763384EFB}" srcOrd="2" destOrd="0" presId="urn:microsoft.com/office/officeart/2005/8/layout/matrix1"/>
    <dgm:cxn modelId="{6DDDFFBF-0372-44F5-995D-4C24528756C0}" type="presParOf" srcId="{D32B15BE-B374-4E92-9254-BB8B468177D8}" destId="{5AC1AFE0-0510-4887-9BFB-1A6E25548022}" srcOrd="3" destOrd="0" presId="urn:microsoft.com/office/officeart/2005/8/layout/matrix1"/>
    <dgm:cxn modelId="{EB827FC8-EA5C-4962-9050-57B38348096C}" type="presParOf" srcId="{D32B15BE-B374-4E92-9254-BB8B468177D8}" destId="{878E7A8C-2470-493A-A56B-EB8BA4BC6233}" srcOrd="4" destOrd="0" presId="urn:microsoft.com/office/officeart/2005/8/layout/matrix1"/>
    <dgm:cxn modelId="{76104573-ED58-4352-AB57-F42B2BDA49DD}" type="presParOf" srcId="{D32B15BE-B374-4E92-9254-BB8B468177D8}" destId="{96E10766-0403-4807-8F7F-9AB77474D0B0}" srcOrd="5" destOrd="0" presId="urn:microsoft.com/office/officeart/2005/8/layout/matrix1"/>
    <dgm:cxn modelId="{76D794B0-B4CE-4849-80B6-69993592AD45}" type="presParOf" srcId="{D32B15BE-B374-4E92-9254-BB8B468177D8}" destId="{D6179F52-568F-4316-9753-7F61ECC8E7B1}" srcOrd="6" destOrd="0" presId="urn:microsoft.com/office/officeart/2005/8/layout/matrix1"/>
    <dgm:cxn modelId="{BA4B503A-6BDD-43AF-A68B-E6F016B47468}" type="presParOf" srcId="{D32B15BE-B374-4E92-9254-BB8B468177D8}" destId="{ABE2425C-985F-4F41-A210-40922F407048}" srcOrd="7" destOrd="0" presId="urn:microsoft.com/office/officeart/2005/8/layout/matrix1"/>
    <dgm:cxn modelId="{BFE192CF-1211-4F7B-BC6B-336911A3D12C}" type="presParOf" srcId="{323ECBD3-F4AF-4C7E-B044-D8388F8AC117}" destId="{1C460DA9-4B64-4A92-8BA4-9DB86FA015A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8DED9-2ADC-4678-9B03-896C6E3C6B7B}">
      <dsp:nvSpPr>
        <dsp:cNvPr id="0" name=""/>
        <dsp:cNvSpPr/>
      </dsp:nvSpPr>
      <dsp:spPr>
        <a:xfrm rot="16200000">
          <a:off x="1541065" y="-1541065"/>
          <a:ext cx="2175669" cy="5257800"/>
        </a:xfrm>
        <a:prstGeom prst="round1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Idealized influence</a:t>
          </a:r>
          <a:endParaRPr kumimoji="1" lang="ja-JP" altLang="en-US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0" y="0"/>
        <a:ext cx="5257800" cy="1631751"/>
      </dsp:txXfrm>
    </dsp:sp>
    <dsp:sp modelId="{C9FA9AFF-864E-45BD-BF8A-685763384EFB}">
      <dsp:nvSpPr>
        <dsp:cNvPr id="0" name=""/>
        <dsp:cNvSpPr/>
      </dsp:nvSpPr>
      <dsp:spPr>
        <a:xfrm>
          <a:off x="5257800" y="0"/>
          <a:ext cx="5257800" cy="2175669"/>
        </a:xfrm>
        <a:prstGeom prst="round1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Inspirational Motivation</a:t>
          </a:r>
          <a:endParaRPr kumimoji="1" lang="ja-JP" altLang="en-US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57800" y="0"/>
        <a:ext cx="5257800" cy="1631751"/>
      </dsp:txXfrm>
    </dsp:sp>
    <dsp:sp modelId="{878E7A8C-2470-493A-A56B-EB8BA4BC6233}">
      <dsp:nvSpPr>
        <dsp:cNvPr id="0" name=""/>
        <dsp:cNvSpPr/>
      </dsp:nvSpPr>
      <dsp:spPr>
        <a:xfrm rot="10800000">
          <a:off x="0" y="2175669"/>
          <a:ext cx="5257800" cy="2175669"/>
        </a:xfrm>
        <a:prstGeom prst="round1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kern="1200" dirty="0"/>
            <a:t>Intellectual Stimulation</a:t>
          </a:r>
          <a:endParaRPr kumimoji="1" lang="ja-JP" altLang="en-US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0" y="2719586"/>
        <a:ext cx="5257800" cy="1631751"/>
      </dsp:txXfrm>
    </dsp:sp>
    <dsp:sp modelId="{D6179F52-568F-4316-9753-7F61ECC8E7B1}">
      <dsp:nvSpPr>
        <dsp:cNvPr id="0" name=""/>
        <dsp:cNvSpPr/>
      </dsp:nvSpPr>
      <dsp:spPr>
        <a:xfrm rot="5400000">
          <a:off x="6798865" y="634603"/>
          <a:ext cx="2175669" cy="5257800"/>
        </a:xfrm>
        <a:prstGeom prst="round1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kern="1200" dirty="0"/>
            <a:t>Individualized Consideration </a:t>
          </a:r>
          <a:endParaRPr kumimoji="1" lang="ja-JP" altLang="en-US" sz="3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5257800" y="2719586"/>
        <a:ext cx="5257800" cy="1631751"/>
      </dsp:txXfrm>
    </dsp:sp>
    <dsp:sp modelId="{1C460DA9-4B64-4A92-8BA4-9DB86FA015AD}">
      <dsp:nvSpPr>
        <dsp:cNvPr id="0" name=""/>
        <dsp:cNvSpPr/>
      </dsp:nvSpPr>
      <dsp:spPr>
        <a:xfrm>
          <a:off x="3680460" y="1631751"/>
          <a:ext cx="3154680" cy="1087834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Arial" panose="020B0604020202020204" pitchFamily="34" charset="0"/>
              <a:cs typeface="Arial" panose="020B0604020202020204" pitchFamily="34" charset="0"/>
            </a:rPr>
            <a:t>Transformational Leadership</a:t>
          </a:r>
          <a:endParaRPr kumimoji="1" lang="ja-JP" alt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3564" y="1684855"/>
        <a:ext cx="3048472" cy="98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F6DC-9FB4-C6BF-1918-2A3DC84B1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D6990-D5AF-8291-FDEE-F4CFFDBA1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E8BC-3459-61B3-3064-52DC02AE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DCA2-EA84-584F-9A4B-9D1AD51D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FB234-F9A8-2680-E755-47E9F64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94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4839-AD5B-16D6-7BA9-1BF2026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5474E-6637-A13C-F342-AE1FEB3D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1B1B-DF86-8EBC-EF24-0BBA658F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D359-80A4-1F9B-F238-DF3B23F8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0A40-7BD5-130B-3D75-64C7F360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14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50092-A437-87F0-4693-8E68DC0F9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F80A7-9962-BD77-9A8E-7D7394D8F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61B7-04AA-37CF-CB62-B557C949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CF11-F00F-3114-A345-0A06C68E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38DF-5D0E-3900-F31E-4358B41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3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5F8E-5139-E051-EF75-05DF8B56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828F-C011-F1B3-B59C-AB88C697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CD6A-99BB-9088-6629-86C0A0EB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01BDE-CB08-048B-4407-CA9BE4AF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825F-AF48-D404-40C0-BDB8092D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59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1F8D-09FB-CB92-6C86-37873C7C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A43B9-30E2-1CC5-858F-7E071FE8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5D36-E2ED-2806-4A74-24AB29A8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C0F7-B85F-1E4A-BEB0-1F9F5847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C789-46A4-C8E9-3851-F760828A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6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533E-B5E7-0106-FE2B-3254F57D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065E-65C7-7745-CF9B-11918E7D8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0023A-7D8C-BD16-04BB-C9A61A22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7A50F-8D40-DFC4-BCE1-A7AF1C43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8DCC-7605-2C72-DE66-4B8D2E01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92426-9C3D-56D1-CB53-FCB4589D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44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B0BF-843E-1A99-BB51-7102999E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080EF-0EE1-3645-77D0-231B3C32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4FBBD-A0FA-F8BB-49E2-3C195DE97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BF5C9-7722-12CE-BE98-39E1CA448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3BBFE-CF74-50E8-C9E8-F218C0AA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3534D-A3F5-767A-225F-FD979193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6515B-C4B5-6D4B-DD99-9C889566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846E0-F09F-150A-49C9-2565A141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7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EB79-1F46-D3BF-885A-929CDAC9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0DDDA-C758-ACBC-08A5-B62AED48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05DFA-F2E2-4118-0440-EA41B4A0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08F47-F49D-4F3B-8B60-AC071BFE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84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B27DB-0DD2-D788-3CDC-9235802B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777AB-0BFD-13DB-AF28-1917D974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C2E8-9B0C-B7B6-6ED0-5DC6EB6A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65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06FC-DB08-7CB4-2F34-97A85925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4847-1D9E-0FC2-1690-DAF569E9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6D29C-B446-931E-601D-F78E6A13F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7B89B-C7ED-5EE5-190F-EADE5415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5E88E-6CE2-1AED-B82C-A6A21DAB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09803-1674-0D01-CA40-85BF7602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92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A66D-084A-6008-5F5C-C41F1A0B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4FEC7-4867-91C7-92D6-E422B02D1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6D0D7-A4D8-010E-FD1E-266E77BC0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BA684-8F85-B8AC-BBB9-09099DCA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E473F-F292-8099-708D-C44416F8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0152-7003-A507-849E-85B90AA8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72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C7BAF-C608-8391-3AEE-E77DBF93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257DF-4F39-04CF-8C3C-67FB7136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83D0-8236-8B0A-B2ED-01D35F7D7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23E5-0CB9-4A08-847D-F56873FD0F1A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88A6-3730-4F43-549D-754DB5F7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DE4D-7CD9-46B1-3984-76666203C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BA0A7-6DF2-498C-ABF0-8D3B1B3B53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9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4349-1E91-685C-13CA-41AAB3D42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8590A-545F-8F5E-4BE9-870DB60E6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05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337204B-04C3-D15F-9CAE-D8A8CCC5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08918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F37D69-0BEC-53BD-1679-C3DAF9EFF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75731"/>
              </p:ext>
            </p:extLst>
          </p:nvPr>
        </p:nvGraphicFramePr>
        <p:xfrm>
          <a:off x="-49279" y="335128"/>
          <a:ext cx="12467596" cy="79630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35490">
                  <a:extLst>
                    <a:ext uri="{9D8B030D-6E8A-4147-A177-3AD203B41FA5}">
                      <a16:colId xmlns:a16="http://schemas.microsoft.com/office/drawing/2014/main" val="2746150680"/>
                    </a:ext>
                  </a:extLst>
                </a:gridCol>
                <a:gridCol w="2729885">
                  <a:extLst>
                    <a:ext uri="{9D8B030D-6E8A-4147-A177-3AD203B41FA5}">
                      <a16:colId xmlns:a16="http://schemas.microsoft.com/office/drawing/2014/main" val="2196266245"/>
                    </a:ext>
                  </a:extLst>
                </a:gridCol>
                <a:gridCol w="2677494">
                  <a:extLst>
                    <a:ext uri="{9D8B030D-6E8A-4147-A177-3AD203B41FA5}">
                      <a16:colId xmlns:a16="http://schemas.microsoft.com/office/drawing/2014/main" val="3777996420"/>
                    </a:ext>
                  </a:extLst>
                </a:gridCol>
                <a:gridCol w="2622741">
                  <a:extLst>
                    <a:ext uri="{9D8B030D-6E8A-4147-A177-3AD203B41FA5}">
                      <a16:colId xmlns:a16="http://schemas.microsoft.com/office/drawing/2014/main" val="133957460"/>
                    </a:ext>
                  </a:extLst>
                </a:gridCol>
                <a:gridCol w="2901986">
                  <a:extLst>
                    <a:ext uri="{9D8B030D-6E8A-4147-A177-3AD203B41FA5}">
                      <a16:colId xmlns:a16="http://schemas.microsoft.com/office/drawing/2014/main" val="1381623283"/>
                    </a:ext>
                  </a:extLst>
                </a:gridCol>
              </a:tblGrid>
              <a:tr h="716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Leadership Styles</a:t>
                      </a:r>
                      <a:endParaRPr lang="en-US" altLang="ja-JP" dirty="0">
                        <a:effectLst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Transformational Leadership</a:t>
                      </a:r>
                      <a:endParaRPr lang="en-US" altLang="ja-JP" dirty="0">
                        <a:effectLst/>
                      </a:endParaRPr>
                    </a:p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Transactional Leadership</a:t>
                      </a:r>
                      <a:endParaRPr lang="en-US" altLang="ja-JP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Charismatic Leadership</a:t>
                      </a:r>
                      <a:endParaRPr lang="en-US" altLang="ja-JP" dirty="0">
                        <a:effectLst/>
                      </a:endParaRPr>
                    </a:p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Laisse-Faire Leadership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809038"/>
                  </a:ext>
                </a:extLst>
              </a:tr>
              <a:tr h="2701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Key Characteristics</a:t>
                      </a:r>
                      <a:endParaRPr lang="en-US" altLang="ja-JP" dirty="0">
                        <a:effectLst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Inspires and motivates</a:t>
                      </a:r>
                      <a:endParaRPr lang="en-US" altLang="ja-JP" dirty="0">
                        <a:effectLst/>
                      </a:endParaRPr>
                    </a:p>
                    <a:p>
                      <a:pPr marL="285750" indent="-28575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Encourages innovation</a:t>
                      </a:r>
                    </a:p>
                    <a:p>
                      <a:pPr marL="285750" indent="-28575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Adaptive and Flexible</a:t>
                      </a:r>
                      <a:endParaRPr lang="en-US" altLang="ja-JP" dirty="0">
                        <a:effectLst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Focus on visions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 rewards and punishments for motivation</a:t>
                      </a:r>
                    </a:p>
                    <a:p>
                      <a:pPr marL="285750" indent="-28575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Clear expectations and goals</a:t>
                      </a:r>
                      <a:endParaRPr lang="en-US" altLang="ja-JP" dirty="0">
                        <a:effectLst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Charismatic appeal</a:t>
                      </a:r>
                      <a:endParaRPr lang="en-US" altLang="ja-JP" dirty="0">
                        <a:effectLst/>
                      </a:endParaRPr>
                    </a:p>
                    <a:p>
                      <a:pPr marL="285750" indent="-28575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Visionary leadership</a:t>
                      </a:r>
                    </a:p>
                    <a:p>
                      <a:pPr marL="285750" indent="-285750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Personal Magnetism</a:t>
                      </a:r>
                      <a:endParaRPr lang="en-US" altLang="ja-JP" dirty="0">
                        <a:effectLst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Freedom of choice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Minimal interference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Flexibility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08347"/>
                  </a:ext>
                </a:extLst>
              </a:tr>
              <a:tr h="1948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Pros </a:t>
                      </a:r>
                      <a:endParaRPr lang="en-US" altLang="ja-JP" dirty="0">
                        <a:effectLst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Creativity</a:t>
                      </a:r>
                      <a:r>
                        <a:rPr kumimoji="1" lang="ja-JP" altLang="en-US" dirty="0"/>
                        <a:t>↑</a:t>
                      </a:r>
                      <a:endParaRPr kumimoji="1" lang="en-US" altLang="ja-JP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Drives long-term change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Strong loyalty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Structure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Positive reinforcement</a:t>
                      </a:r>
                    </a:p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Motivates through emotional appeal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Effective in crises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Encourage creativity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Trust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Work-life Balance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5944"/>
                  </a:ext>
                </a:extLst>
              </a:tr>
              <a:tr h="2265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Cons</a:t>
                      </a:r>
                      <a:endParaRPr lang="en-US" altLang="ja-JP" dirty="0">
                        <a:effectLst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May not provide clear Structure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Potential overwhelm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Motivation</a:t>
                      </a:r>
                      <a:r>
                        <a:rPr kumimoji="1" lang="ja-JP" altLang="en-US" dirty="0"/>
                        <a:t>↓</a:t>
                      </a:r>
                      <a:endParaRPr kumimoji="1" lang="en-US" altLang="ja-JP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External motivation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Short-term focus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Risk of dependency on the leader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Potential for abuse of power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Lack of guidance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Requires a team of self-disciplined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dirty="0"/>
                        <a:t>Depends on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0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74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DD74-39AA-A49C-EFF1-1EE55A48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ja-JP" altLang="en-US" dirty="0"/>
            </a:br>
            <a:endParaRPr kumimoji="1" lang="ja-JP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89157A-46B8-8DC1-5A86-5BDB9A325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8565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4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5FE0616-F3A5-5558-00BF-3E2A57F04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216933"/>
              </p:ext>
            </p:extLst>
          </p:nvPr>
        </p:nvGraphicFramePr>
        <p:xfrm>
          <a:off x="838200" y="1825625"/>
          <a:ext cx="10515597" cy="1651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783821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2243027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56370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Leadership Style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Impact on Individual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Reasons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7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Transactional Leadership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Strong Inhibiting Effect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Negativity Bias and Inhibiting Behaviors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2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Transformational Leadership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Moderate Activating Effect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Positive Stimuli and Encouragement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11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12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8973FD-DE55-F826-96CB-681F5A578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352188"/>
              </p:ext>
            </p:extLst>
          </p:nvPr>
        </p:nvGraphicFramePr>
        <p:xfrm>
          <a:off x="652035" y="584143"/>
          <a:ext cx="10994245" cy="54914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9759">
                  <a:extLst>
                    <a:ext uri="{9D8B030D-6E8A-4147-A177-3AD203B41FA5}">
                      <a16:colId xmlns:a16="http://schemas.microsoft.com/office/drawing/2014/main" val="468873017"/>
                    </a:ext>
                  </a:extLst>
                </a:gridCol>
                <a:gridCol w="5879246">
                  <a:extLst>
                    <a:ext uri="{9D8B030D-6E8A-4147-A177-3AD203B41FA5}">
                      <a16:colId xmlns:a16="http://schemas.microsoft.com/office/drawing/2014/main" val="33834761"/>
                    </a:ext>
                  </a:extLst>
                </a:gridCol>
                <a:gridCol w="2625240">
                  <a:extLst>
                    <a:ext uri="{9D8B030D-6E8A-4147-A177-3AD203B41FA5}">
                      <a16:colId xmlns:a16="http://schemas.microsoft.com/office/drawing/2014/main" val="4129388887"/>
                    </a:ext>
                  </a:extLst>
                </a:gridCol>
              </a:tblGrid>
              <a:tr h="3971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Power types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Characteristic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Examples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86611"/>
                  </a:ext>
                </a:extLst>
              </a:tr>
              <a:tr h="967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1. Reward Power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Rewards or incentives for behavior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Bonuses, promotions, praise, recognition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09569"/>
                  </a:ext>
                </a:extLst>
              </a:tr>
              <a:tr h="998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2. Coercive Power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punishment or consequences for non-compliance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Fines, demotions, reprimands, penalties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8295"/>
                  </a:ext>
                </a:extLst>
              </a:tr>
              <a:tr h="9792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3. Legitimate Power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Formal authority or position within an organization or social structure.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CEO, government officials, police officers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20771"/>
                  </a:ext>
                </a:extLst>
              </a:tr>
              <a:tr h="1272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4. Expert Power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Specialized knowledge, skills, or expertise in a particular domain.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Doctors, scientists, technical specialists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06598"/>
                  </a:ext>
                </a:extLst>
              </a:tr>
              <a:tr h="397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5. Referent Power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Personal charisma, likability, and trustworthiness of the individual.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dirty="0"/>
                        <a:t>Role models, popular leaders, mentors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3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15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242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Tamano Yamanaka</dc:creator>
  <cp:lastModifiedBy>Tamano Yamanaka</cp:lastModifiedBy>
  <cp:revision>1</cp:revision>
  <dcterms:created xsi:type="dcterms:W3CDTF">2023-09-12T01:04:50Z</dcterms:created>
  <dcterms:modified xsi:type="dcterms:W3CDTF">2023-09-20T18:11:36Z</dcterms:modified>
</cp:coreProperties>
</file>