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63" d="100"/>
          <a:sy n="63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FCC9334-2FC1-4CB2-91CF-E8679B31BF64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DD906E5C-1775-499C-91EE-B316C0B9E5C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0419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06E5C-1775-499C-91EE-B316C0B9E5C0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9372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B61A476-90C4-3C6F-9C2B-6958C6E2A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46757006-E80A-C102-0353-6B165ABC2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61FE3A-427E-D5F3-AB71-AB7E6593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4FA7-2CC0-42EA-91F0-F0092E9EC588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C8E0AA8-0528-6C2C-5504-719D7E5E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568FB9-B44D-AA9C-61C6-C1C7E210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3BE7-857D-49AF-A004-46CC7A684A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0240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8986FF-F4E8-F3CE-A67B-C47D04585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CFD68962-A4A2-273C-B678-74DE33D05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8A41ECF-92B8-BA3D-3D32-B2DB9299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4FA7-2CC0-42EA-91F0-F0092E9EC588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0F06192-D64A-0E22-2C7C-AF809F1DF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AD5C1A4-D192-2824-2EE3-A4F66F8D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3BE7-857D-49AF-A004-46CC7A684A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90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95AB1182-4B6C-7A51-EC8A-9F923F916A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B88B717-AB54-563A-9A11-898F21F761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28E4A4-8D67-8699-381A-6ACA2C56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4FA7-2CC0-42EA-91F0-F0092E9EC588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0C9AABA-8937-EF1F-BA9A-470B3697C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24958C-9584-36F9-9EA4-75305086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3BE7-857D-49AF-A004-46CC7A684A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699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C334F3C-931B-1E40-D957-F4F5ED38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0863D7-78AF-19E2-4090-133DC51A7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6AA2795-33FC-3242-A115-03815EEF2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4FA7-2CC0-42EA-91F0-F0092E9EC588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A4C347E-1FAE-6CB2-A139-FFB266EEA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606EA9E-40E2-B4CB-807F-58645659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3BE7-857D-49AF-A004-46CC7A684A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0451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AA4957-BA17-6DEA-6D1B-6D57110ED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8E28D8-1AA3-82F3-57FD-1A182076A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82D4EF9-1244-A67A-A13E-6C97534A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4FA7-2CC0-42EA-91F0-F0092E9EC588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0D618B-4E78-946B-012C-2140F8042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62CA56E-9385-0555-6072-7EBAACA53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3BE7-857D-49AF-A004-46CC7A684A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2623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C6D9B8C-9B0A-5E93-B57F-DA8763F56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5D239E7-E89C-2059-1AA7-BEFDD2868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0E769EC-CA70-AB0D-48FE-D40E95003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1157BB7-D580-96DF-EAFE-A5278A0F0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4FA7-2CC0-42EA-91F0-F0092E9EC588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0A938A65-057E-2621-4B68-6E603008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EDC50EA-C7E5-FEB2-C171-7EF124CAD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3BE7-857D-49AF-A004-46CC7A684A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7457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900A7FB-41F4-2E90-75D9-3EF03FA3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BC5EA61-D166-349F-D5AA-560402DC0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B4CC72D7-85D8-8D67-F0A7-4DB24AC6D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69323BA-E03D-770F-C44F-301A7B299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9F5C44B-94EF-0B2A-A6E3-C865E81A0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D805E62-2CBB-D3AE-8C79-A5C186F1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4FA7-2CC0-42EA-91F0-F0092E9EC588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EC67C2D-BC58-C6B6-7BCF-F4D88BC9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03391F38-6664-8C0A-E68B-D69E8BDD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3BE7-857D-49AF-A004-46CC7A684A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428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423BB3-2FA9-A116-C277-BF4601BB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433D0CF-470A-263F-666E-B7CA8839F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4FA7-2CC0-42EA-91F0-F0092E9EC588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F4640DA1-67CA-5F7F-9501-7A33DA92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669E7CC-BE33-99EA-2BF0-C2A2D3A8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3BE7-857D-49AF-A004-46CC7A684A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890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10A2A342-CEDF-AE17-048E-13F134853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4FA7-2CC0-42EA-91F0-F0092E9EC588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79D4A44-1F93-A3F0-3931-A5AE9AB20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6421FF4-65A8-3145-F009-8B8F9463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3BE7-857D-49AF-A004-46CC7A684A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5954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813AD4-8514-64F9-2606-C40C8A239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FD7A383-F4E8-14F3-5C50-FF627A96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528C806-EF18-0682-035B-A75AB16F2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CEB4B2A-A1F0-4739-2AAC-2138A101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4FA7-2CC0-42EA-91F0-F0092E9EC588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5279E8B-2A29-9601-8F07-C3DFBFD57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3730331-058A-B125-0E92-B5F699B6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3BE7-857D-49AF-A004-46CC7A684A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92029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106F129-55E8-7D02-D4B0-E542FC14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BDB00BB-26E6-EA6F-37BF-3D557E629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B75AE43-C189-BE50-A737-3A227BA80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CEC1ECB-6109-987F-C7EE-E7D23ACE3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4FA7-2CC0-42EA-91F0-F0092E9EC588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1F3BFC6-7BF4-10EA-5178-1742C0D7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DFD61D4-B805-8453-87F8-202DBCDD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53BE7-857D-49AF-A004-46CC7A684A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4065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CE1E4EF-5327-5429-C753-415FD3FB6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C1D60B01-83EC-76FD-CA4E-DCF4D9E9B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9650CD2-A86D-FB10-8D96-636BFF374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B34FA7-2CC0-42EA-91F0-F0092E9EC588}" type="datetimeFigureOut">
              <a:rPr lang="he-IL" smtClean="0"/>
              <a:t>כ"ו/סיון/תשפ"ה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DD71738-D13E-F192-80F1-74DE3514C2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4965B64-E3BE-F8FA-A0D2-2B6A5DFD6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53BE7-857D-49AF-A004-46CC7A684A2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5716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, צילום מסך, גרפיקה, עיצוב גרפי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C1B779CB-46AD-7509-6477-8DADE3AAE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479" b="93217" l="9939" r="89948">
                        <a14:foregroundMark x1="48874" y1="9479" x2="47532" y2="10467"/>
                        <a14:foregroundMark x1="59518" y1="16667" x2="58312" y2="21204"/>
                        <a14:foregroundMark x1="63862" y1="35085" x2="64362" y2="38410"/>
                        <a14:foregroundMark x1="40414" y1="24573" x2="38276" y2="17610"/>
                        <a14:foregroundMark x1="38276" y1="17610" x2="40482" y2="24214"/>
                        <a14:foregroundMark x1="40482" y1="24214" x2="38458" y2="28122"/>
                        <a14:foregroundMark x1="35206" y1="41734" x2="34592" y2="38904"/>
                        <a14:foregroundMark x1="35320" y1="66667" x2="35320" y2="69003"/>
                        <a14:foregroundMark x1="48192" y1="23765" x2="48283" y2="24079"/>
                        <a14:foregroundMark x1="48351" y1="24394" x2="48351" y2="37826"/>
                        <a14:foregroundMark x1="51558" y1="26999" x2="55993" y2="26235"/>
                        <a14:foregroundMark x1="55993" y1="26235" x2="55947" y2="26370"/>
                        <a14:foregroundMark x1="33909" y1="89802" x2="37275" y2="83019"/>
                        <a14:foregroundMark x1="36161" y1="91509" x2="37344" y2="84861"/>
                        <a14:foregroundMark x1="33364" y1="86253" x2="37571" y2="85669"/>
                        <a14:foregroundMark x1="37571" y1="85669" x2="38276" y2="89039"/>
                        <a14:foregroundMark x1="41710" y1="89802" x2="43916" y2="83109"/>
                        <a14:foregroundMark x1="43916" y1="83109" x2="43916" y2="82704"/>
                        <a14:foregroundMark x1="56880" y1="87826" x2="58676" y2="87646"/>
                        <a14:foregroundMark x1="66022" y1="86882" x2="64999" y2="93217"/>
                        <a14:foregroundMark x1="61792" y1="88095" x2="64771" y2="87017"/>
                        <a14:foregroundMark x1="48897" y1="88724" x2="41960" y2="91959"/>
                        <a14:foregroundMark x1="66568" y1="87826" x2="65545" y2="88275"/>
                        <a14:foregroundMark x1="38322" y1="34456" x2="39118" y2="34052"/>
                        <a14:foregroundMark x1="34046" y1="36792" x2="35706" y2="37960"/>
                        <a14:foregroundMark x1="53923" y1="37017" x2="60519" y2="34951"/>
                        <a14:foregroundMark x1="60519" y1="34951" x2="59768" y2="36074"/>
                        <a14:foregroundMark x1="57971" y1="13252" x2="56061" y2="21339"/>
                        <a14:foregroundMark x1="56061" y1="21339" x2="56675" y2="238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286" r="29167"/>
          <a:stretch>
            <a:fillRect/>
          </a:stretch>
        </p:blipFill>
        <p:spPr>
          <a:xfrm>
            <a:off x="4542971" y="212241"/>
            <a:ext cx="5065486" cy="6172259"/>
          </a:xfrm>
          <a:prstGeom prst="rect">
            <a:avLst/>
          </a:prstGeom>
        </p:spPr>
      </p:pic>
      <p:pic>
        <p:nvPicPr>
          <p:cNvPr id="3" name="תמונה 2" descr="תמונה שמכילה טקסט, עיגול, גופן, גרפיקה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FA051245-8110-9D07-D513-B9D0446CA3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1" r="27375"/>
          <a:stretch>
            <a:fillRect/>
          </a:stretch>
        </p:blipFill>
        <p:spPr>
          <a:xfrm>
            <a:off x="1386840" y="1414437"/>
            <a:ext cx="5532120" cy="544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55993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</Words>
  <Application>Microsoft Office PowerPoint</Application>
  <PresentationFormat>מסך רחב</PresentationFormat>
  <Paragraphs>1</Paragraphs>
  <Slides>1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tamar ba</dc:creator>
  <cp:lastModifiedBy>tamar ba</cp:lastModifiedBy>
  <cp:revision>2</cp:revision>
  <dcterms:created xsi:type="dcterms:W3CDTF">2025-06-21T22:55:16Z</dcterms:created>
  <dcterms:modified xsi:type="dcterms:W3CDTF">2025-06-22T11:23:04Z</dcterms:modified>
</cp:coreProperties>
</file>