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64" r:id="rId4"/>
    <p:sldId id="267" r:id="rId5"/>
    <p:sldId id="275" r:id="rId6"/>
    <p:sldId id="258" r:id="rId7"/>
    <p:sldId id="261" r:id="rId8"/>
    <p:sldId id="262" r:id="rId9"/>
    <p:sldId id="263" r:id="rId10"/>
    <p:sldId id="270" r:id="rId11"/>
    <p:sldId id="272" r:id="rId12"/>
    <p:sldId id="276" r:id="rId13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4660"/>
  </p:normalViewPr>
  <p:slideViewPr>
    <p:cSldViewPr snapToGrid="0">
      <p:cViewPr>
        <p:scale>
          <a:sx n="66" d="100"/>
          <a:sy n="66" d="100"/>
        </p:scale>
        <p:origin x="784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2266E-C9E6-8EF4-5C25-251848E9E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69AEC6-B40F-60C0-A1E6-5C9F7F76F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FAC96-AAC5-1FAB-5EF9-DEF87EAB8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05EFA-AFF7-4988-BFF4-3C3F1C882443}" type="datetimeFigureOut">
              <a:rPr lang="en-IL" smtClean="0"/>
              <a:t>18/05/2023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C54F8-BE89-CFA0-F681-C45A6328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CA5FB-2898-1C12-ED98-EAC8A0FCB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992A2-A6E8-463D-AB1E-6488A8A2B9D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91563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00465-56E8-802B-19D5-1B89EE060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F6FAE2-11BA-DDBD-E30F-61F4E1A0B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F56D2-6670-83BB-DC15-3A7A95A8A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05EFA-AFF7-4988-BFF4-3C3F1C882443}" type="datetimeFigureOut">
              <a:rPr lang="en-IL" smtClean="0"/>
              <a:t>18/05/2023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57CB2-897A-816C-B5E7-4B406ED41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B6061-5E93-8F5C-2D6E-0409F71FC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992A2-A6E8-463D-AB1E-6488A8A2B9D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68510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EA61EC-B7EB-EF73-8B54-2A1601B62E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676300-C4F6-3684-2EB8-7AAA99302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A2F54-7C6F-1A41-0435-C990679EE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05EFA-AFF7-4988-BFF4-3C3F1C882443}" type="datetimeFigureOut">
              <a:rPr lang="en-IL" smtClean="0"/>
              <a:t>18/05/2023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2CA4C-7BA9-2DA1-A982-DD94D7C62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49BA8-1489-22D6-71F8-AB1D5254F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992A2-A6E8-463D-AB1E-6488A8A2B9D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62403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FF027-C31C-1A22-9390-1BCA2D9E0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C97F0-E2CE-D0AA-431C-C151BCE8B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57AF6-017E-3F96-2C48-EADEE870C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05EFA-AFF7-4988-BFF4-3C3F1C882443}" type="datetimeFigureOut">
              <a:rPr lang="en-IL" smtClean="0"/>
              <a:t>18/05/2023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B0218-DC5A-A84A-C859-5B8B07380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CEF87-B9EF-34FE-67D3-925E299AA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992A2-A6E8-463D-AB1E-6488A8A2B9D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18903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CA134-DBA9-5F39-2B05-B430FAFB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2A70D-AB69-E9F2-F152-4CB3C33CB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55731-63BB-CA50-B37D-42E7FF115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05EFA-AFF7-4988-BFF4-3C3F1C882443}" type="datetimeFigureOut">
              <a:rPr lang="en-IL" smtClean="0"/>
              <a:t>18/05/2023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4045E-2664-65E2-86B3-484AF3DC6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AE6A1-14C2-5605-4C8E-523FB1477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992A2-A6E8-463D-AB1E-6488A8A2B9D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91680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B5860-B748-3ACC-3C60-FAEA51839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DBDB3-40AA-2214-E412-A41C784E0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A42B9D-0D0F-152F-5929-A8E326C70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2D73E-6BA4-1693-31C3-079685723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05EFA-AFF7-4988-BFF4-3C3F1C882443}" type="datetimeFigureOut">
              <a:rPr lang="en-IL" smtClean="0"/>
              <a:t>18/05/2023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1D045-7FB1-6879-5A62-91CF63941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41A99-D534-4A3F-E183-D4149FBE1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992A2-A6E8-463D-AB1E-6488A8A2B9D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84208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0E24D-7DAD-EF0E-085B-8C59CC1F5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52BC3-9E56-E400-6FD0-D492FA61B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BB2046-F0CC-F229-8835-0D2CBEC83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6B7C3F-DEAD-1443-1B2C-5E1437E7D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845EC7-E765-AE27-6375-00E5BC93DD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61E17C-3A7F-0441-A2C9-BDA07BAC0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05EFA-AFF7-4988-BFF4-3C3F1C882443}" type="datetimeFigureOut">
              <a:rPr lang="en-IL" smtClean="0"/>
              <a:t>18/05/2023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973407-9E90-5C4F-34DB-4AB7F7402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D5CDD6-E02F-CCD1-7669-3ED293DED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992A2-A6E8-463D-AB1E-6488A8A2B9D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56762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89B7E-911C-FAAD-348A-F34B4E0FD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A60761-B2D4-EEDF-C068-FA0937D3C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05EFA-AFF7-4988-BFF4-3C3F1C882443}" type="datetimeFigureOut">
              <a:rPr lang="en-IL" smtClean="0"/>
              <a:t>18/05/2023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BA12C3-71F5-9F1A-7225-865A33DC2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497638-AE6A-C3B0-63F8-9C5485A0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992A2-A6E8-463D-AB1E-6488A8A2B9D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26110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052840-C9F9-4AF4-6B6E-D46287076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05EFA-AFF7-4988-BFF4-3C3F1C882443}" type="datetimeFigureOut">
              <a:rPr lang="en-IL" smtClean="0"/>
              <a:t>18/05/2023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6BE0F7-B6D9-BCC9-2340-2EF6503E4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F80BA4-6EE6-99D4-F436-3B329F571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992A2-A6E8-463D-AB1E-6488A8A2B9D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73082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975AA-FC9F-4153-B868-9F4B85CF7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1A6AB-3B82-DAC1-14B1-A05E4F81C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345B5A-D136-E1A5-67AC-75C21A5A8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85004-C65C-E20F-9227-3718FABAA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05EFA-AFF7-4988-BFF4-3C3F1C882443}" type="datetimeFigureOut">
              <a:rPr lang="en-IL" smtClean="0"/>
              <a:t>18/05/2023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66C1B-43C0-49CF-E72A-B502976D8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063334-2510-C9F2-0DCF-2BBA76AE4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992A2-A6E8-463D-AB1E-6488A8A2B9D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07327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47A51-B36E-FDBA-6DCF-2F8508D4F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B9E29F-A45C-7647-4DEE-89B8D10915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E8ED15-67F5-0800-9C5F-BBA95D154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9C0B40-87CF-E9EF-A928-F2FB5C709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05EFA-AFF7-4988-BFF4-3C3F1C882443}" type="datetimeFigureOut">
              <a:rPr lang="en-IL" smtClean="0"/>
              <a:t>18/05/2023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4A835-1A52-FED6-4932-6E44ECDAE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4BC11-8FF6-0CAA-3128-27D96F6C6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992A2-A6E8-463D-AB1E-6488A8A2B9D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13460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32444F-15F8-838A-5C1A-5DB817D9B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8BBE4-2C6A-4CB9-9BDA-98233A0D3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096C5-9074-5902-FA54-44E334B5F7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05EFA-AFF7-4988-BFF4-3C3F1C882443}" type="datetimeFigureOut">
              <a:rPr lang="en-IL" smtClean="0"/>
              <a:t>18/05/2023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14516-F11F-3B3C-DB4F-4CC6A9B49C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069D4-C612-38CE-76F0-C2A7E77782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992A2-A6E8-463D-AB1E-6488A8A2B9D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49779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CD6E8783-A3A2-5AD1-6284-6A0885207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lvl="0" algn="l">
              <a:buClr>
                <a:schemeClr val="dk1"/>
              </a:buClr>
              <a:buSzPts val="1100"/>
            </a:pPr>
            <a:r>
              <a:rPr lang="en-US" sz="4500" dirty="0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Autonomous Vehicle:</a:t>
            </a:r>
            <a:br>
              <a:rPr lang="en-US" sz="4500" dirty="0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</a:br>
            <a:r>
              <a:rPr lang="en-US" sz="4500" dirty="0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ROS Navigation in 5 Days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40A482-7898-40FB-0267-76F58A5D2F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chemeClr val="bg1"/>
                </a:solidFill>
              </a:rPr>
              <a:t>Submitted</a:t>
            </a:r>
            <a:r>
              <a:rPr lang="en-US" sz="1600" dirty="0">
                <a:solidFill>
                  <a:schemeClr val="bg1"/>
                </a:solidFill>
              </a:rPr>
              <a:t> by:</a:t>
            </a:r>
          </a:p>
          <a:p>
            <a:pPr algn="l"/>
            <a:r>
              <a:rPr lang="en-US" sz="1500" dirty="0">
                <a:solidFill>
                  <a:schemeClr val="bg1"/>
                </a:solidFill>
              </a:rPr>
              <a:t>Dor </a:t>
            </a:r>
            <a:r>
              <a:rPr lang="en-US" sz="1500" dirty="0" err="1">
                <a:solidFill>
                  <a:schemeClr val="bg1"/>
                </a:solidFill>
              </a:rPr>
              <a:t>Dikman</a:t>
            </a:r>
            <a:r>
              <a:rPr lang="en-US" sz="1500" dirty="0">
                <a:solidFill>
                  <a:schemeClr val="bg1"/>
                </a:solidFill>
              </a:rPr>
              <a:t> -  204178867</a:t>
            </a:r>
          </a:p>
          <a:p>
            <a:pPr algn="l"/>
            <a:r>
              <a:rPr lang="en-US" sz="1500" dirty="0">
                <a:solidFill>
                  <a:schemeClr val="bg1"/>
                </a:solidFill>
              </a:rPr>
              <a:t>Tamar Entin – 210014411</a:t>
            </a:r>
          </a:p>
          <a:p>
            <a:pPr algn="l"/>
            <a:endParaRPr lang="en-US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351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GB" dirty="0">
                <a:latin typeface="Montserrat Medium" panose="00000600000000000000" pitchFamily="2" charset="0"/>
              </a:rPr>
              <a:t>Obstacle Avoidance</a:t>
            </a:r>
            <a:endParaRPr lang="he-IL" dirty="0">
              <a:latin typeface="Montserrat Medium" panose="000006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9" y="1030947"/>
            <a:ext cx="5257801" cy="5431376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GB" sz="1900" dirty="0"/>
              <a:t>Obstacle avoidance in ROS Navigation is achieved through a collaborative effort between the Global and Local Planners.</a:t>
            </a:r>
          </a:p>
          <a:p>
            <a:endParaRPr lang="en-GB" sz="1900" dirty="0"/>
          </a:p>
          <a:p>
            <a:r>
              <a:rPr lang="en-GB" sz="1900" b="1" dirty="0"/>
              <a:t>The Global Planner </a:t>
            </a:r>
            <a:r>
              <a:rPr lang="en-GB" sz="1900" dirty="0"/>
              <a:t>initially calculates a path, but this path is not rigid and can be adjusted by the Local Planner.</a:t>
            </a:r>
          </a:p>
          <a:p>
            <a:r>
              <a:rPr lang="en-GB" sz="1900" b="1" dirty="0"/>
              <a:t>The Local Planner </a:t>
            </a:r>
            <a:r>
              <a:rPr lang="en-GB" sz="1900" dirty="0"/>
              <a:t>makes use of the robot's sensor data to ensure the robot avoids collisions during its navigation.</a:t>
            </a:r>
          </a:p>
          <a:p>
            <a:r>
              <a:rPr lang="en-GB" sz="1900" dirty="0"/>
              <a:t>Two key algorithms employed for this task are the </a:t>
            </a:r>
            <a:r>
              <a:rPr lang="en-GB" sz="1900" b="1" dirty="0"/>
              <a:t>Trajectory Rollout </a:t>
            </a:r>
            <a:r>
              <a:rPr lang="en-GB" sz="1900" dirty="0"/>
              <a:t>and </a:t>
            </a:r>
            <a:r>
              <a:rPr lang="en-GB" sz="1900" b="1" dirty="0"/>
              <a:t>Dynamic Window Approach (DWA), </a:t>
            </a:r>
            <a:r>
              <a:rPr lang="en-GB" sz="1900" dirty="0"/>
              <a:t>with DWA often preferred for its efficiency.</a:t>
            </a:r>
          </a:p>
          <a:p>
            <a:r>
              <a:rPr lang="en-GB" sz="1900" dirty="0"/>
              <a:t>The </a:t>
            </a:r>
            <a:r>
              <a:rPr lang="en-GB" sz="1900" b="1" dirty="0"/>
              <a:t>'</a:t>
            </a:r>
            <a:r>
              <a:rPr lang="en-GB" sz="1900" b="1" dirty="0" err="1"/>
              <a:t>move_base</a:t>
            </a:r>
            <a:r>
              <a:rPr lang="en-GB" sz="1900" dirty="0"/>
              <a:t>' node oversees all of these components, coordinating between the path planning system, </a:t>
            </a:r>
            <a:r>
              <a:rPr lang="en-GB" sz="1900" dirty="0" err="1"/>
              <a:t>costmaps</a:t>
            </a:r>
            <a:r>
              <a:rPr lang="en-GB" sz="1900" dirty="0"/>
              <a:t>, and recovery </a:t>
            </a:r>
            <a:r>
              <a:rPr lang="en-GB" sz="1900" dirty="0" err="1"/>
              <a:t>behaviors</a:t>
            </a:r>
            <a:r>
              <a:rPr lang="en-GB" sz="1900" dirty="0"/>
              <a:t>.</a:t>
            </a:r>
          </a:p>
          <a:p>
            <a:r>
              <a:rPr lang="en-GB" sz="1900" dirty="0"/>
              <a:t>In situations where the robot is stuck or encounters unforeseen obstacles, recovery </a:t>
            </a:r>
            <a:r>
              <a:rPr lang="en-GB" sz="1900" dirty="0" err="1"/>
              <a:t>behaviors</a:t>
            </a:r>
            <a:r>
              <a:rPr lang="en-GB" sz="1900" dirty="0"/>
              <a:t> are triggered to aid navigation, such as rotating to better scan the environment or clearing the </a:t>
            </a:r>
            <a:r>
              <a:rPr lang="en-GB" sz="1900" dirty="0" err="1"/>
              <a:t>costmap</a:t>
            </a:r>
            <a:r>
              <a:rPr lang="en-GB" sz="1900" dirty="0"/>
              <a:t> to reassess the situation.</a:t>
            </a:r>
          </a:p>
          <a:p>
            <a:endParaRPr lang="en-GB" sz="1900" dirty="0"/>
          </a:p>
          <a:p>
            <a:endParaRPr lang="he-IL" sz="1900" dirty="0"/>
          </a:p>
        </p:txBody>
      </p:sp>
    </p:spTree>
    <p:extLst>
      <p:ext uri="{BB962C8B-B14F-4D97-AF65-F5344CB8AC3E}">
        <p14:creationId xmlns:p14="http://schemas.microsoft.com/office/powerpoint/2010/main" val="2013121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C52BB0-3E46-3AB6-FB11-E79984CBD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dirty="0">
                <a:latin typeface="Montserrat Medium" panose="00000600000000000000" pitchFamily="2" charset="0"/>
              </a:rPr>
              <a:t>Summary</a:t>
            </a:r>
            <a:endParaRPr lang="en-IL" dirty="0">
              <a:latin typeface="Montserrat Medium" panose="000006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A94AC-CF7A-04E6-AEC2-6EE84D1D5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898" y="2174837"/>
            <a:ext cx="10002022" cy="3921575"/>
          </a:xfrm>
        </p:spPr>
        <p:txBody>
          <a:bodyPr>
            <a:normAutofit/>
          </a:bodyPr>
          <a:lstStyle/>
          <a:p>
            <a:pPr marL="0" indent="0" defTabSz="658368">
              <a:spcBef>
                <a:spcPts val="720"/>
              </a:spcBef>
              <a:buNone/>
            </a:pPr>
            <a:r>
              <a:rPr lang="en-GB" sz="2000" dirty="0"/>
              <a:t>In this course we learned the key and essential concepts of ROS Navigation, which allow robots to move around autonomously in various fields: warehouses, domestic, entertainment.</a:t>
            </a:r>
          </a:p>
          <a:p>
            <a:pPr marL="164592" indent="-164592" defTabSz="658368">
              <a:spcBef>
                <a:spcPts val="720"/>
              </a:spcBef>
            </a:pPr>
            <a:endParaRPr lang="en-GB" sz="2000" dirty="0"/>
          </a:p>
          <a:p>
            <a:pPr marL="0" indent="0" defTabSz="658368">
              <a:spcBef>
                <a:spcPts val="720"/>
              </a:spcBef>
              <a:buNone/>
            </a:pPr>
            <a:r>
              <a:rPr lang="en-GB" sz="2000" dirty="0"/>
              <a:t>The following concepts were learned: </a:t>
            </a:r>
          </a:p>
          <a:p>
            <a:pPr marL="621792" lvl="1" indent="-164592" defTabSz="658368">
              <a:spcBef>
                <a:spcPts val="720"/>
              </a:spcBef>
            </a:pPr>
            <a:r>
              <a:rPr lang="en-GB" sz="2000" dirty="0"/>
              <a:t>Setup ROS Navigation Stack on a Robot</a:t>
            </a:r>
          </a:p>
          <a:p>
            <a:pPr marL="621792" lvl="1" indent="-164592" defTabSz="658368">
              <a:spcBef>
                <a:spcPts val="720"/>
              </a:spcBef>
            </a:pPr>
            <a:r>
              <a:rPr lang="en-GB" sz="2000" dirty="0"/>
              <a:t>Building a map of the environment</a:t>
            </a:r>
          </a:p>
          <a:p>
            <a:pPr marL="621792" lvl="1" indent="-164592" defTabSz="658368">
              <a:spcBef>
                <a:spcPts val="720"/>
              </a:spcBef>
            </a:pPr>
            <a:r>
              <a:rPr lang="en-GB" sz="2000" dirty="0"/>
              <a:t>Perform Robot Localization</a:t>
            </a:r>
          </a:p>
          <a:p>
            <a:pPr marL="621792" lvl="1" indent="-164592" defTabSz="658368">
              <a:spcBef>
                <a:spcPts val="720"/>
              </a:spcBef>
            </a:pPr>
            <a:r>
              <a:rPr lang="en-GB" sz="2000" dirty="0"/>
              <a:t>Autonomous Path Planning </a:t>
            </a:r>
          </a:p>
          <a:p>
            <a:pPr marL="621792" lvl="1" indent="-164592" defTabSz="658368">
              <a:spcBef>
                <a:spcPts val="720"/>
              </a:spcBef>
            </a:pPr>
            <a:r>
              <a:rPr lang="en-GB" sz="2000" dirty="0"/>
              <a:t>Understanding Localization and Mapping</a:t>
            </a:r>
          </a:p>
          <a:p>
            <a:pPr marL="621792" lvl="1" indent="-164592" defTabSz="658368">
              <a:spcBef>
                <a:spcPts val="720"/>
              </a:spcBef>
            </a:pPr>
            <a:r>
              <a:rPr lang="en-GB" sz="2000" dirty="0"/>
              <a:t>Obstacle Avoidance</a:t>
            </a:r>
          </a:p>
          <a:p>
            <a:pPr marL="164592" indent="-164592" defTabSz="658368">
              <a:spcBef>
                <a:spcPts val="720"/>
              </a:spcBef>
            </a:pPr>
            <a:endParaRPr lang="en-GB" sz="2000" kern="1200" dirty="0">
              <a:latin typeface="+mn-lt"/>
              <a:ea typeface="+mn-ea"/>
              <a:cs typeface="+mn-cs"/>
            </a:endParaRPr>
          </a:p>
          <a:p>
            <a:pPr marL="164592" indent="-164592" defTabSz="658368">
              <a:spcBef>
                <a:spcPts val="720"/>
              </a:spcBef>
            </a:pPr>
            <a:endParaRPr lang="en-GB" sz="20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17" name="Freeform: Shape 12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59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A3E96-00F3-873A-2D73-EB62CB48D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477429"/>
            <a:ext cx="9880893" cy="3959619"/>
          </a:xfrm>
        </p:spPr>
        <p:txBody>
          <a:bodyPr>
            <a:normAutofit/>
          </a:bodyPr>
          <a:lstStyle/>
          <a:p>
            <a:r>
              <a:rPr lang="en-US" sz="2400" b="1" dirty="0"/>
              <a:t>Video</a:t>
            </a:r>
            <a:r>
              <a:rPr lang="en-US" sz="2400" dirty="0"/>
              <a:t>: https://drive.google.com/drive/folders/18-idL2IT_ypp4kdEGpUNuG5JNwAhQOQQ</a:t>
            </a:r>
          </a:p>
          <a:p>
            <a:endParaRPr lang="en-US" sz="2400" dirty="0"/>
          </a:p>
          <a:p>
            <a:r>
              <a:rPr lang="en-US" sz="2400" b="1" dirty="0">
                <a:sym typeface="Montserrat"/>
              </a:rPr>
              <a:t>Project</a:t>
            </a:r>
            <a:r>
              <a:rPr lang="en-US" sz="2400" dirty="0">
                <a:sym typeface="Montserrat"/>
              </a:rPr>
              <a:t>: https://github.com/TamarEntin/Autonomous_Vehicle</a:t>
            </a:r>
            <a:endParaRPr lang="en" sz="2400" dirty="0">
              <a:sym typeface="Montserrat"/>
            </a:endParaRPr>
          </a:p>
          <a:p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2410982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128F3BD-7564-4310-B528-888E64F87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E91A5A-4D67-457D-5B33-6EEFCF281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711" y="365760"/>
            <a:ext cx="8548386" cy="1282459"/>
          </a:xfrm>
        </p:spPr>
        <p:txBody>
          <a:bodyPr>
            <a:normAutofit/>
          </a:bodyPr>
          <a:lstStyle/>
          <a:p>
            <a:r>
              <a:rPr lang="en-US" b="0" i="0">
                <a:effectLst/>
                <a:latin typeface="Montserrat Medium" panose="00000600000000000000" pitchFamily="2" charset="0"/>
              </a:rPr>
              <a:t>Introduction</a:t>
            </a:r>
            <a:endParaRPr lang="en-IL" dirty="0">
              <a:latin typeface="Montserrat Medium" panose="000006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DD009-15F3-4D0E-6CA7-943F9C4A3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398" y="1472080"/>
            <a:ext cx="9637562" cy="514047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GB" sz="2000" b="0" i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i="0">
                <a:effectLst/>
                <a:latin typeface="Söhne"/>
              </a:rPr>
              <a:t>ROS (Robot Operating System)</a:t>
            </a:r>
            <a:r>
              <a:rPr lang="en-GB" sz="2000" b="0" i="0">
                <a:effectLst/>
                <a:latin typeface="Söhne"/>
              </a:rPr>
              <a:t>: An open-source, flexible framework for writing robot software. Despite its name, it's not an operating system, but a set of libraries and tools for managing complex robot functions. It serves to abstract hardware, control low-level devices, manage package systems, and more, making the development process smoother and more efficient.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i="0">
                <a:effectLst/>
                <a:latin typeface="Söhne"/>
              </a:rPr>
              <a:t>Rviz</a:t>
            </a:r>
            <a:r>
              <a:rPr lang="en-GB" sz="2000" b="0" i="0">
                <a:effectLst/>
                <a:latin typeface="Söhne"/>
              </a:rPr>
              <a:t>: A 3D visualization tool for robots. It presents a wide array of sensor data, displays robot models, and helps visualize environments. Its graphical interface is invaluable for developing and debugging robot controllers.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i="0">
                <a:effectLst/>
                <a:latin typeface="Söhne"/>
              </a:rPr>
              <a:t>Autonomous Navigation:  </a:t>
            </a:r>
            <a:r>
              <a:rPr lang="en-GB" sz="2000">
                <a:latin typeface="Söhne"/>
              </a:rPr>
              <a:t>Th</a:t>
            </a:r>
            <a:r>
              <a:rPr lang="en-GB" sz="2000" i="0">
                <a:effectLst/>
                <a:latin typeface="Söhne"/>
              </a:rPr>
              <a:t>e ability of a robot or a vehicle to independently create and follow a route in its environment without requiring any human guidance or control.</a:t>
            </a:r>
          </a:p>
          <a:p>
            <a:pPr marL="0" indent="0">
              <a:buNone/>
            </a:pPr>
            <a:endParaRPr lang="en-IL" sz="200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AA3C4E-019E-440F-87AB-67EFA9BE6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822456" y="-2"/>
            <a:ext cx="1368219" cy="6858000"/>
          </a:xfrm>
          <a:custGeom>
            <a:avLst/>
            <a:gdLst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06772 w 1605470"/>
              <a:gd name="connsiteY131" fmla="*/ 2847273 h 6858000"/>
              <a:gd name="connsiteX132" fmla="*/ 593254 w 1605470"/>
              <a:gd name="connsiteY132" fmla="*/ 2766463 h 6858000"/>
              <a:gd name="connsiteX133" fmla="*/ 613412 w 1605470"/>
              <a:gd name="connsiteY133" fmla="*/ 2731184 h 6858000"/>
              <a:gd name="connsiteX134" fmla="*/ 555080 w 1605470"/>
              <a:gd name="connsiteY134" fmla="*/ 2538816 h 6858000"/>
              <a:gd name="connsiteX135" fmla="*/ 551827 w 1605470"/>
              <a:gd name="connsiteY135" fmla="*/ 2485734 h 6858000"/>
              <a:gd name="connsiteX136" fmla="*/ 525179 w 1605470"/>
              <a:gd name="connsiteY136" fmla="*/ 2447068 h 6858000"/>
              <a:gd name="connsiteX137" fmla="*/ 529511 w 1605470"/>
              <a:gd name="connsiteY137" fmla="*/ 2425819 h 6858000"/>
              <a:gd name="connsiteX138" fmla="*/ 530521 w 1605470"/>
              <a:gd name="connsiteY138" fmla="*/ 2422066 h 6858000"/>
              <a:gd name="connsiteX139" fmla="*/ 528878 w 1605470"/>
              <a:gd name="connsiteY139" fmla="*/ 2408971 h 6858000"/>
              <a:gd name="connsiteX140" fmla="*/ 535510 w 1605470"/>
              <a:gd name="connsiteY140" fmla="*/ 2402874 h 6858000"/>
              <a:gd name="connsiteX141" fmla="*/ 538122 w 1605470"/>
              <a:gd name="connsiteY141" fmla="*/ 2381443 h 6858000"/>
              <a:gd name="connsiteX142" fmla="*/ 533116 w 1605470"/>
              <a:gd name="connsiteY142" fmla="*/ 2358011 h 6858000"/>
              <a:gd name="connsiteX143" fmla="*/ 501423 w 1605470"/>
              <a:gd name="connsiteY143" fmla="*/ 2249479 h 6858000"/>
              <a:gd name="connsiteX144" fmla="*/ 486968 w 1605470"/>
              <a:gd name="connsiteY144" fmla="*/ 2182937 h 6858000"/>
              <a:gd name="connsiteX145" fmla="*/ 488555 w 1605470"/>
              <a:gd name="connsiteY145" fmla="*/ 2155135 h 6858000"/>
              <a:gd name="connsiteX146" fmla="*/ 486013 w 1605470"/>
              <a:gd name="connsiteY146" fmla="*/ 2118008 h 6858000"/>
              <a:gd name="connsiteX147" fmla="*/ 487006 w 1605470"/>
              <a:gd name="connsiteY147" fmla="*/ 2050531 h 6858000"/>
              <a:gd name="connsiteX148" fmla="*/ 478812 w 1605470"/>
              <a:gd name="connsiteY148" fmla="*/ 1963269 h 6858000"/>
              <a:gd name="connsiteX149" fmla="*/ 442619 w 1605470"/>
              <a:gd name="connsiteY149" fmla="*/ 1910499 h 6858000"/>
              <a:gd name="connsiteX150" fmla="*/ 446785 w 1605470"/>
              <a:gd name="connsiteY150" fmla="*/ 1903212 h 6858000"/>
              <a:gd name="connsiteX151" fmla="*/ 436547 w 1605470"/>
              <a:gd name="connsiteY151" fmla="*/ 1861531 h 6858000"/>
              <a:gd name="connsiteX152" fmla="*/ 364290 w 1605470"/>
              <a:gd name="connsiteY152" fmla="*/ 1728772 h 6858000"/>
              <a:gd name="connsiteX153" fmla="*/ 345287 w 1605470"/>
              <a:gd name="connsiteY153" fmla="*/ 1646953 h 6858000"/>
              <a:gd name="connsiteX154" fmla="*/ 344412 w 1605470"/>
              <a:gd name="connsiteY154" fmla="*/ 1615777 h 6858000"/>
              <a:gd name="connsiteX155" fmla="*/ 342578 w 1605470"/>
              <a:gd name="connsiteY155" fmla="*/ 1563678 h 6858000"/>
              <a:gd name="connsiteX156" fmla="*/ 355658 w 1605470"/>
              <a:gd name="connsiteY156" fmla="*/ 1519474 h 6858000"/>
              <a:gd name="connsiteX157" fmla="*/ 348400 w 1605470"/>
              <a:gd name="connsiteY157" fmla="*/ 1477995 h 6858000"/>
              <a:gd name="connsiteX158" fmla="*/ 328025 w 1605470"/>
              <a:gd name="connsiteY158" fmla="*/ 1475165 h 6858000"/>
              <a:gd name="connsiteX159" fmla="*/ 326326 w 1605470"/>
              <a:gd name="connsiteY159" fmla="*/ 1428585 h 6858000"/>
              <a:gd name="connsiteX160" fmla="*/ 325799 w 1605470"/>
              <a:gd name="connsiteY160" fmla="*/ 1357181 h 6858000"/>
              <a:gd name="connsiteX161" fmla="*/ 320507 w 1605470"/>
              <a:gd name="connsiteY161" fmla="*/ 1347099 h 6858000"/>
              <a:gd name="connsiteX162" fmla="*/ 335347 w 1605470"/>
              <a:gd name="connsiteY162" fmla="*/ 1334233 h 6858000"/>
              <a:gd name="connsiteX163" fmla="*/ 342792 w 1605470"/>
              <a:gd name="connsiteY163" fmla="*/ 1307086 h 6858000"/>
              <a:gd name="connsiteX164" fmla="*/ 343980 w 1605470"/>
              <a:gd name="connsiteY164" fmla="*/ 1189033 h 6858000"/>
              <a:gd name="connsiteX165" fmla="*/ 348665 w 1605470"/>
              <a:gd name="connsiteY165" fmla="*/ 1168288 h 6858000"/>
              <a:gd name="connsiteX166" fmla="*/ 340947 w 1605470"/>
              <a:gd name="connsiteY166" fmla="*/ 1142577 h 6858000"/>
              <a:gd name="connsiteX167" fmla="*/ 330253 w 1605470"/>
              <a:gd name="connsiteY167" fmla="*/ 1088484 h 6858000"/>
              <a:gd name="connsiteX168" fmla="*/ 314647 w 1605470"/>
              <a:gd name="connsiteY168" fmla="*/ 1053424 h 6858000"/>
              <a:gd name="connsiteX169" fmla="*/ 322906 w 1605470"/>
              <a:gd name="connsiteY169" fmla="*/ 1044367 h 6858000"/>
              <a:gd name="connsiteX170" fmla="*/ 326818 w 1605470"/>
              <a:gd name="connsiteY170" fmla="*/ 1022828 h 6858000"/>
              <a:gd name="connsiteX171" fmla="*/ 320445 w 1605470"/>
              <a:gd name="connsiteY171" fmla="*/ 932283 h 6858000"/>
              <a:gd name="connsiteX172" fmla="*/ 322681 w 1605470"/>
              <a:gd name="connsiteY172" fmla="*/ 915925 h 6858000"/>
              <a:gd name="connsiteX173" fmla="*/ 315310 w 1605470"/>
              <a:gd name="connsiteY173" fmla="*/ 896999 h 6858000"/>
              <a:gd name="connsiteX174" fmla="*/ 284718 w 1605470"/>
              <a:gd name="connsiteY174" fmla="*/ 821517 h 6858000"/>
              <a:gd name="connsiteX175" fmla="*/ 270682 w 1605470"/>
              <a:gd name="connsiteY175" fmla="*/ 786519 h 6858000"/>
              <a:gd name="connsiteX176" fmla="*/ 265483 w 1605470"/>
              <a:gd name="connsiteY176" fmla="*/ 784963 h 6858000"/>
              <a:gd name="connsiteX177" fmla="*/ 270939 w 1605470"/>
              <a:gd name="connsiteY177" fmla="*/ 776648 h 6858000"/>
              <a:gd name="connsiteX178" fmla="*/ 263668 w 1605470"/>
              <a:gd name="connsiteY178" fmla="*/ 751353 h 6858000"/>
              <a:gd name="connsiteX179" fmla="*/ 254540 w 1605470"/>
              <a:gd name="connsiteY179" fmla="*/ 741965 h 6858000"/>
              <a:gd name="connsiteX180" fmla="*/ 252501 w 1605470"/>
              <a:gd name="connsiteY180" fmla="*/ 724635 h 6858000"/>
              <a:gd name="connsiteX181" fmla="*/ 248897 w 1605470"/>
              <a:gd name="connsiteY181" fmla="*/ 681659 h 6858000"/>
              <a:gd name="connsiteX182" fmla="*/ 234316 w 1605470"/>
              <a:gd name="connsiteY182" fmla="*/ 635218 h 6858000"/>
              <a:gd name="connsiteX183" fmla="*/ 239327 w 1605470"/>
              <a:gd name="connsiteY183" fmla="*/ 613763 h 6858000"/>
              <a:gd name="connsiteX184" fmla="*/ 225269 w 1605470"/>
              <a:gd name="connsiteY184" fmla="*/ 598582 h 6858000"/>
              <a:gd name="connsiteX185" fmla="*/ 224950 w 1605470"/>
              <a:gd name="connsiteY185" fmla="*/ 576846 h 6858000"/>
              <a:gd name="connsiteX186" fmla="*/ 204632 w 1605470"/>
              <a:gd name="connsiteY186" fmla="*/ 553868 h 6858000"/>
              <a:gd name="connsiteX187" fmla="*/ 239317 w 1605470"/>
              <a:gd name="connsiteY187" fmla="*/ 517614 h 6858000"/>
              <a:gd name="connsiteX188" fmla="*/ 257645 w 1605470"/>
              <a:gd name="connsiteY188" fmla="*/ 474761 h 6858000"/>
              <a:gd name="connsiteX189" fmla="*/ 201693 w 1605470"/>
              <a:gd name="connsiteY189" fmla="*/ 469651 h 6858000"/>
              <a:gd name="connsiteX190" fmla="*/ 195012 w 1605470"/>
              <a:gd name="connsiteY190" fmla="*/ 448559 h 6858000"/>
              <a:gd name="connsiteX191" fmla="*/ 201434 w 1605470"/>
              <a:gd name="connsiteY191" fmla="*/ 441529 h 6858000"/>
              <a:gd name="connsiteX192" fmla="*/ 200655 w 1605470"/>
              <a:gd name="connsiteY192" fmla="*/ 428927 h 6858000"/>
              <a:gd name="connsiteX193" fmla="*/ 190059 w 1605470"/>
              <a:gd name="connsiteY193" fmla="*/ 430161 h 6858000"/>
              <a:gd name="connsiteX194" fmla="*/ 184450 w 1605470"/>
              <a:gd name="connsiteY194" fmla="*/ 396240 h 6858000"/>
              <a:gd name="connsiteX195" fmla="*/ 146196 w 1605470"/>
              <a:gd name="connsiteY195" fmla="*/ 358810 h 6858000"/>
              <a:gd name="connsiteX196" fmla="*/ 124571 w 1605470"/>
              <a:gd name="connsiteY196" fmla="*/ 302178 h 6858000"/>
              <a:gd name="connsiteX197" fmla="*/ 103243 w 1605470"/>
              <a:gd name="connsiteY197" fmla="*/ 211375 h 6858000"/>
              <a:gd name="connsiteX198" fmla="*/ 94571 w 1605470"/>
              <a:gd name="connsiteY198" fmla="*/ 184179 h 6858000"/>
              <a:gd name="connsiteX199" fmla="*/ 13437 w 1605470"/>
              <a:gd name="connsiteY199" fmla="*/ 19287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06772 w 1605470"/>
              <a:gd name="connsiteY131" fmla="*/ 2847273 h 6858000"/>
              <a:gd name="connsiteX132" fmla="*/ 593254 w 1605470"/>
              <a:gd name="connsiteY132" fmla="*/ 2766463 h 6858000"/>
              <a:gd name="connsiteX133" fmla="*/ 613412 w 1605470"/>
              <a:gd name="connsiteY133" fmla="*/ 2731184 h 6858000"/>
              <a:gd name="connsiteX134" fmla="*/ 555080 w 1605470"/>
              <a:gd name="connsiteY134" fmla="*/ 2538816 h 6858000"/>
              <a:gd name="connsiteX135" fmla="*/ 551827 w 1605470"/>
              <a:gd name="connsiteY135" fmla="*/ 2485734 h 6858000"/>
              <a:gd name="connsiteX136" fmla="*/ 525179 w 1605470"/>
              <a:gd name="connsiteY136" fmla="*/ 2447068 h 6858000"/>
              <a:gd name="connsiteX137" fmla="*/ 529511 w 1605470"/>
              <a:gd name="connsiteY137" fmla="*/ 2425819 h 6858000"/>
              <a:gd name="connsiteX138" fmla="*/ 530521 w 1605470"/>
              <a:gd name="connsiteY138" fmla="*/ 2422066 h 6858000"/>
              <a:gd name="connsiteX139" fmla="*/ 528878 w 1605470"/>
              <a:gd name="connsiteY139" fmla="*/ 2408971 h 6858000"/>
              <a:gd name="connsiteX140" fmla="*/ 535510 w 1605470"/>
              <a:gd name="connsiteY140" fmla="*/ 2402874 h 6858000"/>
              <a:gd name="connsiteX141" fmla="*/ 538122 w 1605470"/>
              <a:gd name="connsiteY141" fmla="*/ 2381443 h 6858000"/>
              <a:gd name="connsiteX142" fmla="*/ 533116 w 1605470"/>
              <a:gd name="connsiteY142" fmla="*/ 2358011 h 6858000"/>
              <a:gd name="connsiteX143" fmla="*/ 501423 w 1605470"/>
              <a:gd name="connsiteY143" fmla="*/ 2249479 h 6858000"/>
              <a:gd name="connsiteX144" fmla="*/ 486968 w 1605470"/>
              <a:gd name="connsiteY144" fmla="*/ 2182937 h 6858000"/>
              <a:gd name="connsiteX145" fmla="*/ 488555 w 1605470"/>
              <a:gd name="connsiteY145" fmla="*/ 2155135 h 6858000"/>
              <a:gd name="connsiteX146" fmla="*/ 486013 w 1605470"/>
              <a:gd name="connsiteY146" fmla="*/ 2118008 h 6858000"/>
              <a:gd name="connsiteX147" fmla="*/ 487006 w 1605470"/>
              <a:gd name="connsiteY147" fmla="*/ 2050531 h 6858000"/>
              <a:gd name="connsiteX148" fmla="*/ 478812 w 1605470"/>
              <a:gd name="connsiteY148" fmla="*/ 1963269 h 6858000"/>
              <a:gd name="connsiteX149" fmla="*/ 442619 w 1605470"/>
              <a:gd name="connsiteY149" fmla="*/ 1910499 h 6858000"/>
              <a:gd name="connsiteX150" fmla="*/ 446785 w 1605470"/>
              <a:gd name="connsiteY150" fmla="*/ 1903212 h 6858000"/>
              <a:gd name="connsiteX151" fmla="*/ 436547 w 1605470"/>
              <a:gd name="connsiteY151" fmla="*/ 1861531 h 6858000"/>
              <a:gd name="connsiteX152" fmla="*/ 364290 w 1605470"/>
              <a:gd name="connsiteY152" fmla="*/ 1728772 h 6858000"/>
              <a:gd name="connsiteX153" fmla="*/ 345287 w 1605470"/>
              <a:gd name="connsiteY153" fmla="*/ 1646953 h 6858000"/>
              <a:gd name="connsiteX154" fmla="*/ 344412 w 1605470"/>
              <a:gd name="connsiteY154" fmla="*/ 1615777 h 6858000"/>
              <a:gd name="connsiteX155" fmla="*/ 342578 w 1605470"/>
              <a:gd name="connsiteY155" fmla="*/ 1563678 h 6858000"/>
              <a:gd name="connsiteX156" fmla="*/ 355658 w 1605470"/>
              <a:gd name="connsiteY156" fmla="*/ 1519474 h 6858000"/>
              <a:gd name="connsiteX157" fmla="*/ 348400 w 1605470"/>
              <a:gd name="connsiteY157" fmla="*/ 1477995 h 6858000"/>
              <a:gd name="connsiteX158" fmla="*/ 328025 w 1605470"/>
              <a:gd name="connsiteY158" fmla="*/ 1475165 h 6858000"/>
              <a:gd name="connsiteX159" fmla="*/ 326326 w 1605470"/>
              <a:gd name="connsiteY159" fmla="*/ 1428585 h 6858000"/>
              <a:gd name="connsiteX160" fmla="*/ 325799 w 1605470"/>
              <a:gd name="connsiteY160" fmla="*/ 1357181 h 6858000"/>
              <a:gd name="connsiteX161" fmla="*/ 320507 w 1605470"/>
              <a:gd name="connsiteY161" fmla="*/ 1347099 h 6858000"/>
              <a:gd name="connsiteX162" fmla="*/ 335347 w 1605470"/>
              <a:gd name="connsiteY162" fmla="*/ 1334233 h 6858000"/>
              <a:gd name="connsiteX163" fmla="*/ 342792 w 1605470"/>
              <a:gd name="connsiteY163" fmla="*/ 1307086 h 6858000"/>
              <a:gd name="connsiteX164" fmla="*/ 343980 w 1605470"/>
              <a:gd name="connsiteY164" fmla="*/ 1189033 h 6858000"/>
              <a:gd name="connsiteX165" fmla="*/ 348665 w 1605470"/>
              <a:gd name="connsiteY165" fmla="*/ 1168288 h 6858000"/>
              <a:gd name="connsiteX166" fmla="*/ 340947 w 1605470"/>
              <a:gd name="connsiteY166" fmla="*/ 1142577 h 6858000"/>
              <a:gd name="connsiteX167" fmla="*/ 330253 w 1605470"/>
              <a:gd name="connsiteY167" fmla="*/ 1088484 h 6858000"/>
              <a:gd name="connsiteX168" fmla="*/ 314647 w 1605470"/>
              <a:gd name="connsiteY168" fmla="*/ 1053424 h 6858000"/>
              <a:gd name="connsiteX169" fmla="*/ 322906 w 1605470"/>
              <a:gd name="connsiteY169" fmla="*/ 1044367 h 6858000"/>
              <a:gd name="connsiteX170" fmla="*/ 326818 w 1605470"/>
              <a:gd name="connsiteY170" fmla="*/ 1022828 h 6858000"/>
              <a:gd name="connsiteX171" fmla="*/ 320445 w 1605470"/>
              <a:gd name="connsiteY171" fmla="*/ 932283 h 6858000"/>
              <a:gd name="connsiteX172" fmla="*/ 322681 w 1605470"/>
              <a:gd name="connsiteY172" fmla="*/ 915925 h 6858000"/>
              <a:gd name="connsiteX173" fmla="*/ 315310 w 1605470"/>
              <a:gd name="connsiteY173" fmla="*/ 896999 h 6858000"/>
              <a:gd name="connsiteX174" fmla="*/ 284718 w 1605470"/>
              <a:gd name="connsiteY174" fmla="*/ 821517 h 6858000"/>
              <a:gd name="connsiteX175" fmla="*/ 270682 w 1605470"/>
              <a:gd name="connsiteY175" fmla="*/ 786519 h 6858000"/>
              <a:gd name="connsiteX176" fmla="*/ 265483 w 1605470"/>
              <a:gd name="connsiteY176" fmla="*/ 784963 h 6858000"/>
              <a:gd name="connsiteX177" fmla="*/ 270939 w 1605470"/>
              <a:gd name="connsiteY177" fmla="*/ 776648 h 6858000"/>
              <a:gd name="connsiteX178" fmla="*/ 263668 w 1605470"/>
              <a:gd name="connsiteY178" fmla="*/ 751353 h 6858000"/>
              <a:gd name="connsiteX179" fmla="*/ 254540 w 1605470"/>
              <a:gd name="connsiteY179" fmla="*/ 741965 h 6858000"/>
              <a:gd name="connsiteX180" fmla="*/ 252501 w 1605470"/>
              <a:gd name="connsiteY180" fmla="*/ 724635 h 6858000"/>
              <a:gd name="connsiteX181" fmla="*/ 248897 w 1605470"/>
              <a:gd name="connsiteY181" fmla="*/ 681659 h 6858000"/>
              <a:gd name="connsiteX182" fmla="*/ 234316 w 1605470"/>
              <a:gd name="connsiteY182" fmla="*/ 635218 h 6858000"/>
              <a:gd name="connsiteX183" fmla="*/ 239327 w 1605470"/>
              <a:gd name="connsiteY183" fmla="*/ 613763 h 6858000"/>
              <a:gd name="connsiteX184" fmla="*/ 225269 w 1605470"/>
              <a:gd name="connsiteY184" fmla="*/ 598582 h 6858000"/>
              <a:gd name="connsiteX185" fmla="*/ 224950 w 1605470"/>
              <a:gd name="connsiteY185" fmla="*/ 576846 h 6858000"/>
              <a:gd name="connsiteX186" fmla="*/ 204632 w 1605470"/>
              <a:gd name="connsiteY186" fmla="*/ 553868 h 6858000"/>
              <a:gd name="connsiteX187" fmla="*/ 239317 w 1605470"/>
              <a:gd name="connsiteY187" fmla="*/ 517614 h 6858000"/>
              <a:gd name="connsiteX188" fmla="*/ 201693 w 1605470"/>
              <a:gd name="connsiteY188" fmla="*/ 469651 h 6858000"/>
              <a:gd name="connsiteX189" fmla="*/ 195012 w 1605470"/>
              <a:gd name="connsiteY189" fmla="*/ 448559 h 6858000"/>
              <a:gd name="connsiteX190" fmla="*/ 201434 w 1605470"/>
              <a:gd name="connsiteY190" fmla="*/ 441529 h 6858000"/>
              <a:gd name="connsiteX191" fmla="*/ 200655 w 1605470"/>
              <a:gd name="connsiteY191" fmla="*/ 428927 h 6858000"/>
              <a:gd name="connsiteX192" fmla="*/ 190059 w 1605470"/>
              <a:gd name="connsiteY192" fmla="*/ 430161 h 6858000"/>
              <a:gd name="connsiteX193" fmla="*/ 184450 w 1605470"/>
              <a:gd name="connsiteY193" fmla="*/ 396240 h 6858000"/>
              <a:gd name="connsiteX194" fmla="*/ 146196 w 1605470"/>
              <a:gd name="connsiteY194" fmla="*/ 358810 h 6858000"/>
              <a:gd name="connsiteX195" fmla="*/ 124571 w 1605470"/>
              <a:gd name="connsiteY195" fmla="*/ 302178 h 6858000"/>
              <a:gd name="connsiteX196" fmla="*/ 103243 w 1605470"/>
              <a:gd name="connsiteY196" fmla="*/ 211375 h 6858000"/>
              <a:gd name="connsiteX197" fmla="*/ 94571 w 1605470"/>
              <a:gd name="connsiteY197" fmla="*/ 184179 h 6858000"/>
              <a:gd name="connsiteX198" fmla="*/ 13437 w 1605470"/>
              <a:gd name="connsiteY198" fmla="*/ 19287 h 6858000"/>
              <a:gd name="connsiteX199" fmla="*/ 0 w 1605470"/>
              <a:gd name="connsiteY19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06772 w 1605470"/>
              <a:gd name="connsiteY131" fmla="*/ 2847273 h 6858000"/>
              <a:gd name="connsiteX132" fmla="*/ 613412 w 1605470"/>
              <a:gd name="connsiteY132" fmla="*/ 2731184 h 6858000"/>
              <a:gd name="connsiteX133" fmla="*/ 555080 w 1605470"/>
              <a:gd name="connsiteY133" fmla="*/ 2538816 h 6858000"/>
              <a:gd name="connsiteX134" fmla="*/ 551827 w 1605470"/>
              <a:gd name="connsiteY134" fmla="*/ 2485734 h 6858000"/>
              <a:gd name="connsiteX135" fmla="*/ 525179 w 1605470"/>
              <a:gd name="connsiteY135" fmla="*/ 2447068 h 6858000"/>
              <a:gd name="connsiteX136" fmla="*/ 529511 w 1605470"/>
              <a:gd name="connsiteY136" fmla="*/ 2425819 h 6858000"/>
              <a:gd name="connsiteX137" fmla="*/ 530521 w 1605470"/>
              <a:gd name="connsiteY137" fmla="*/ 2422066 h 6858000"/>
              <a:gd name="connsiteX138" fmla="*/ 528878 w 1605470"/>
              <a:gd name="connsiteY138" fmla="*/ 2408971 h 6858000"/>
              <a:gd name="connsiteX139" fmla="*/ 535510 w 1605470"/>
              <a:gd name="connsiteY139" fmla="*/ 2402874 h 6858000"/>
              <a:gd name="connsiteX140" fmla="*/ 538122 w 1605470"/>
              <a:gd name="connsiteY140" fmla="*/ 2381443 h 6858000"/>
              <a:gd name="connsiteX141" fmla="*/ 533116 w 1605470"/>
              <a:gd name="connsiteY141" fmla="*/ 2358011 h 6858000"/>
              <a:gd name="connsiteX142" fmla="*/ 501423 w 1605470"/>
              <a:gd name="connsiteY142" fmla="*/ 2249479 h 6858000"/>
              <a:gd name="connsiteX143" fmla="*/ 486968 w 1605470"/>
              <a:gd name="connsiteY143" fmla="*/ 2182937 h 6858000"/>
              <a:gd name="connsiteX144" fmla="*/ 488555 w 1605470"/>
              <a:gd name="connsiteY144" fmla="*/ 2155135 h 6858000"/>
              <a:gd name="connsiteX145" fmla="*/ 486013 w 1605470"/>
              <a:gd name="connsiteY145" fmla="*/ 2118008 h 6858000"/>
              <a:gd name="connsiteX146" fmla="*/ 487006 w 1605470"/>
              <a:gd name="connsiteY146" fmla="*/ 2050531 h 6858000"/>
              <a:gd name="connsiteX147" fmla="*/ 478812 w 1605470"/>
              <a:gd name="connsiteY147" fmla="*/ 1963269 h 6858000"/>
              <a:gd name="connsiteX148" fmla="*/ 442619 w 1605470"/>
              <a:gd name="connsiteY148" fmla="*/ 1910499 h 6858000"/>
              <a:gd name="connsiteX149" fmla="*/ 446785 w 1605470"/>
              <a:gd name="connsiteY149" fmla="*/ 1903212 h 6858000"/>
              <a:gd name="connsiteX150" fmla="*/ 436547 w 1605470"/>
              <a:gd name="connsiteY150" fmla="*/ 1861531 h 6858000"/>
              <a:gd name="connsiteX151" fmla="*/ 364290 w 1605470"/>
              <a:gd name="connsiteY151" fmla="*/ 1728772 h 6858000"/>
              <a:gd name="connsiteX152" fmla="*/ 345287 w 1605470"/>
              <a:gd name="connsiteY152" fmla="*/ 1646953 h 6858000"/>
              <a:gd name="connsiteX153" fmla="*/ 344412 w 1605470"/>
              <a:gd name="connsiteY153" fmla="*/ 1615777 h 6858000"/>
              <a:gd name="connsiteX154" fmla="*/ 342578 w 1605470"/>
              <a:gd name="connsiteY154" fmla="*/ 1563678 h 6858000"/>
              <a:gd name="connsiteX155" fmla="*/ 355658 w 1605470"/>
              <a:gd name="connsiteY155" fmla="*/ 1519474 h 6858000"/>
              <a:gd name="connsiteX156" fmla="*/ 348400 w 1605470"/>
              <a:gd name="connsiteY156" fmla="*/ 1477995 h 6858000"/>
              <a:gd name="connsiteX157" fmla="*/ 328025 w 1605470"/>
              <a:gd name="connsiteY157" fmla="*/ 1475165 h 6858000"/>
              <a:gd name="connsiteX158" fmla="*/ 326326 w 1605470"/>
              <a:gd name="connsiteY158" fmla="*/ 1428585 h 6858000"/>
              <a:gd name="connsiteX159" fmla="*/ 325799 w 1605470"/>
              <a:gd name="connsiteY159" fmla="*/ 1357181 h 6858000"/>
              <a:gd name="connsiteX160" fmla="*/ 320507 w 1605470"/>
              <a:gd name="connsiteY160" fmla="*/ 1347099 h 6858000"/>
              <a:gd name="connsiteX161" fmla="*/ 335347 w 1605470"/>
              <a:gd name="connsiteY161" fmla="*/ 1334233 h 6858000"/>
              <a:gd name="connsiteX162" fmla="*/ 342792 w 1605470"/>
              <a:gd name="connsiteY162" fmla="*/ 1307086 h 6858000"/>
              <a:gd name="connsiteX163" fmla="*/ 343980 w 1605470"/>
              <a:gd name="connsiteY163" fmla="*/ 1189033 h 6858000"/>
              <a:gd name="connsiteX164" fmla="*/ 348665 w 1605470"/>
              <a:gd name="connsiteY164" fmla="*/ 1168288 h 6858000"/>
              <a:gd name="connsiteX165" fmla="*/ 340947 w 1605470"/>
              <a:gd name="connsiteY165" fmla="*/ 1142577 h 6858000"/>
              <a:gd name="connsiteX166" fmla="*/ 330253 w 1605470"/>
              <a:gd name="connsiteY166" fmla="*/ 1088484 h 6858000"/>
              <a:gd name="connsiteX167" fmla="*/ 314647 w 1605470"/>
              <a:gd name="connsiteY167" fmla="*/ 1053424 h 6858000"/>
              <a:gd name="connsiteX168" fmla="*/ 322906 w 1605470"/>
              <a:gd name="connsiteY168" fmla="*/ 1044367 h 6858000"/>
              <a:gd name="connsiteX169" fmla="*/ 326818 w 1605470"/>
              <a:gd name="connsiteY169" fmla="*/ 1022828 h 6858000"/>
              <a:gd name="connsiteX170" fmla="*/ 320445 w 1605470"/>
              <a:gd name="connsiteY170" fmla="*/ 932283 h 6858000"/>
              <a:gd name="connsiteX171" fmla="*/ 322681 w 1605470"/>
              <a:gd name="connsiteY171" fmla="*/ 915925 h 6858000"/>
              <a:gd name="connsiteX172" fmla="*/ 315310 w 1605470"/>
              <a:gd name="connsiteY172" fmla="*/ 896999 h 6858000"/>
              <a:gd name="connsiteX173" fmla="*/ 284718 w 1605470"/>
              <a:gd name="connsiteY173" fmla="*/ 821517 h 6858000"/>
              <a:gd name="connsiteX174" fmla="*/ 270682 w 1605470"/>
              <a:gd name="connsiteY174" fmla="*/ 786519 h 6858000"/>
              <a:gd name="connsiteX175" fmla="*/ 265483 w 1605470"/>
              <a:gd name="connsiteY175" fmla="*/ 784963 h 6858000"/>
              <a:gd name="connsiteX176" fmla="*/ 270939 w 1605470"/>
              <a:gd name="connsiteY176" fmla="*/ 776648 h 6858000"/>
              <a:gd name="connsiteX177" fmla="*/ 263668 w 1605470"/>
              <a:gd name="connsiteY177" fmla="*/ 751353 h 6858000"/>
              <a:gd name="connsiteX178" fmla="*/ 254540 w 1605470"/>
              <a:gd name="connsiteY178" fmla="*/ 741965 h 6858000"/>
              <a:gd name="connsiteX179" fmla="*/ 252501 w 1605470"/>
              <a:gd name="connsiteY179" fmla="*/ 724635 h 6858000"/>
              <a:gd name="connsiteX180" fmla="*/ 248897 w 1605470"/>
              <a:gd name="connsiteY180" fmla="*/ 681659 h 6858000"/>
              <a:gd name="connsiteX181" fmla="*/ 234316 w 1605470"/>
              <a:gd name="connsiteY181" fmla="*/ 635218 h 6858000"/>
              <a:gd name="connsiteX182" fmla="*/ 239327 w 1605470"/>
              <a:gd name="connsiteY182" fmla="*/ 613763 h 6858000"/>
              <a:gd name="connsiteX183" fmla="*/ 225269 w 1605470"/>
              <a:gd name="connsiteY183" fmla="*/ 598582 h 6858000"/>
              <a:gd name="connsiteX184" fmla="*/ 224950 w 1605470"/>
              <a:gd name="connsiteY184" fmla="*/ 576846 h 6858000"/>
              <a:gd name="connsiteX185" fmla="*/ 204632 w 1605470"/>
              <a:gd name="connsiteY185" fmla="*/ 553868 h 6858000"/>
              <a:gd name="connsiteX186" fmla="*/ 239317 w 1605470"/>
              <a:gd name="connsiteY186" fmla="*/ 517614 h 6858000"/>
              <a:gd name="connsiteX187" fmla="*/ 201693 w 1605470"/>
              <a:gd name="connsiteY187" fmla="*/ 469651 h 6858000"/>
              <a:gd name="connsiteX188" fmla="*/ 195012 w 1605470"/>
              <a:gd name="connsiteY188" fmla="*/ 448559 h 6858000"/>
              <a:gd name="connsiteX189" fmla="*/ 201434 w 1605470"/>
              <a:gd name="connsiteY189" fmla="*/ 441529 h 6858000"/>
              <a:gd name="connsiteX190" fmla="*/ 200655 w 1605470"/>
              <a:gd name="connsiteY190" fmla="*/ 428927 h 6858000"/>
              <a:gd name="connsiteX191" fmla="*/ 190059 w 1605470"/>
              <a:gd name="connsiteY191" fmla="*/ 430161 h 6858000"/>
              <a:gd name="connsiteX192" fmla="*/ 184450 w 1605470"/>
              <a:gd name="connsiteY192" fmla="*/ 396240 h 6858000"/>
              <a:gd name="connsiteX193" fmla="*/ 146196 w 1605470"/>
              <a:gd name="connsiteY193" fmla="*/ 358810 h 6858000"/>
              <a:gd name="connsiteX194" fmla="*/ 124571 w 1605470"/>
              <a:gd name="connsiteY194" fmla="*/ 302178 h 6858000"/>
              <a:gd name="connsiteX195" fmla="*/ 103243 w 1605470"/>
              <a:gd name="connsiteY195" fmla="*/ 211375 h 6858000"/>
              <a:gd name="connsiteX196" fmla="*/ 94571 w 1605470"/>
              <a:gd name="connsiteY196" fmla="*/ 184179 h 6858000"/>
              <a:gd name="connsiteX197" fmla="*/ 13437 w 1605470"/>
              <a:gd name="connsiteY197" fmla="*/ 19287 h 6858000"/>
              <a:gd name="connsiteX198" fmla="*/ 0 w 1605470"/>
              <a:gd name="connsiteY19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13412 w 1605470"/>
              <a:gd name="connsiteY131" fmla="*/ 2731184 h 6858000"/>
              <a:gd name="connsiteX132" fmla="*/ 555080 w 1605470"/>
              <a:gd name="connsiteY132" fmla="*/ 2538816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70939 w 1605470"/>
              <a:gd name="connsiteY175" fmla="*/ 776648 h 6858000"/>
              <a:gd name="connsiteX176" fmla="*/ 263668 w 1605470"/>
              <a:gd name="connsiteY176" fmla="*/ 751353 h 6858000"/>
              <a:gd name="connsiteX177" fmla="*/ 254540 w 1605470"/>
              <a:gd name="connsiteY177" fmla="*/ 741965 h 6858000"/>
              <a:gd name="connsiteX178" fmla="*/ 252501 w 1605470"/>
              <a:gd name="connsiteY178" fmla="*/ 724635 h 6858000"/>
              <a:gd name="connsiteX179" fmla="*/ 248897 w 1605470"/>
              <a:gd name="connsiteY179" fmla="*/ 681659 h 6858000"/>
              <a:gd name="connsiteX180" fmla="*/ 234316 w 1605470"/>
              <a:gd name="connsiteY180" fmla="*/ 635218 h 6858000"/>
              <a:gd name="connsiteX181" fmla="*/ 239327 w 1605470"/>
              <a:gd name="connsiteY181" fmla="*/ 613763 h 6858000"/>
              <a:gd name="connsiteX182" fmla="*/ 225269 w 1605470"/>
              <a:gd name="connsiteY182" fmla="*/ 598582 h 6858000"/>
              <a:gd name="connsiteX183" fmla="*/ 224950 w 1605470"/>
              <a:gd name="connsiteY183" fmla="*/ 576846 h 6858000"/>
              <a:gd name="connsiteX184" fmla="*/ 204632 w 1605470"/>
              <a:gd name="connsiteY184" fmla="*/ 553868 h 6858000"/>
              <a:gd name="connsiteX185" fmla="*/ 239317 w 1605470"/>
              <a:gd name="connsiteY185" fmla="*/ 517614 h 6858000"/>
              <a:gd name="connsiteX186" fmla="*/ 201693 w 1605470"/>
              <a:gd name="connsiteY186" fmla="*/ 469651 h 6858000"/>
              <a:gd name="connsiteX187" fmla="*/ 195012 w 1605470"/>
              <a:gd name="connsiteY187" fmla="*/ 448559 h 6858000"/>
              <a:gd name="connsiteX188" fmla="*/ 201434 w 1605470"/>
              <a:gd name="connsiteY188" fmla="*/ 441529 h 6858000"/>
              <a:gd name="connsiteX189" fmla="*/ 200655 w 1605470"/>
              <a:gd name="connsiteY189" fmla="*/ 428927 h 6858000"/>
              <a:gd name="connsiteX190" fmla="*/ 190059 w 1605470"/>
              <a:gd name="connsiteY190" fmla="*/ 430161 h 6858000"/>
              <a:gd name="connsiteX191" fmla="*/ 184450 w 1605470"/>
              <a:gd name="connsiteY191" fmla="*/ 396240 h 6858000"/>
              <a:gd name="connsiteX192" fmla="*/ 146196 w 1605470"/>
              <a:gd name="connsiteY192" fmla="*/ 358810 h 6858000"/>
              <a:gd name="connsiteX193" fmla="*/ 124571 w 1605470"/>
              <a:gd name="connsiteY193" fmla="*/ 302178 h 6858000"/>
              <a:gd name="connsiteX194" fmla="*/ 103243 w 1605470"/>
              <a:gd name="connsiteY194" fmla="*/ 211375 h 6858000"/>
              <a:gd name="connsiteX195" fmla="*/ 94571 w 1605470"/>
              <a:gd name="connsiteY195" fmla="*/ 184179 h 6858000"/>
              <a:gd name="connsiteX196" fmla="*/ 13437 w 1605470"/>
              <a:gd name="connsiteY196" fmla="*/ 19287 h 6858000"/>
              <a:gd name="connsiteX197" fmla="*/ 0 w 1605470"/>
              <a:gd name="connsiteY19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55080 w 1605470"/>
              <a:gd name="connsiteY132" fmla="*/ 2538816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70939 w 1605470"/>
              <a:gd name="connsiteY175" fmla="*/ 776648 h 6858000"/>
              <a:gd name="connsiteX176" fmla="*/ 263668 w 1605470"/>
              <a:gd name="connsiteY176" fmla="*/ 751353 h 6858000"/>
              <a:gd name="connsiteX177" fmla="*/ 254540 w 1605470"/>
              <a:gd name="connsiteY177" fmla="*/ 741965 h 6858000"/>
              <a:gd name="connsiteX178" fmla="*/ 252501 w 1605470"/>
              <a:gd name="connsiteY178" fmla="*/ 724635 h 6858000"/>
              <a:gd name="connsiteX179" fmla="*/ 248897 w 1605470"/>
              <a:gd name="connsiteY179" fmla="*/ 681659 h 6858000"/>
              <a:gd name="connsiteX180" fmla="*/ 234316 w 1605470"/>
              <a:gd name="connsiteY180" fmla="*/ 635218 h 6858000"/>
              <a:gd name="connsiteX181" fmla="*/ 239327 w 1605470"/>
              <a:gd name="connsiteY181" fmla="*/ 613763 h 6858000"/>
              <a:gd name="connsiteX182" fmla="*/ 225269 w 1605470"/>
              <a:gd name="connsiteY182" fmla="*/ 598582 h 6858000"/>
              <a:gd name="connsiteX183" fmla="*/ 224950 w 1605470"/>
              <a:gd name="connsiteY183" fmla="*/ 576846 h 6858000"/>
              <a:gd name="connsiteX184" fmla="*/ 204632 w 1605470"/>
              <a:gd name="connsiteY184" fmla="*/ 553868 h 6858000"/>
              <a:gd name="connsiteX185" fmla="*/ 239317 w 1605470"/>
              <a:gd name="connsiteY185" fmla="*/ 517614 h 6858000"/>
              <a:gd name="connsiteX186" fmla="*/ 201693 w 1605470"/>
              <a:gd name="connsiteY186" fmla="*/ 469651 h 6858000"/>
              <a:gd name="connsiteX187" fmla="*/ 195012 w 1605470"/>
              <a:gd name="connsiteY187" fmla="*/ 448559 h 6858000"/>
              <a:gd name="connsiteX188" fmla="*/ 201434 w 1605470"/>
              <a:gd name="connsiteY188" fmla="*/ 441529 h 6858000"/>
              <a:gd name="connsiteX189" fmla="*/ 200655 w 1605470"/>
              <a:gd name="connsiteY189" fmla="*/ 428927 h 6858000"/>
              <a:gd name="connsiteX190" fmla="*/ 190059 w 1605470"/>
              <a:gd name="connsiteY190" fmla="*/ 430161 h 6858000"/>
              <a:gd name="connsiteX191" fmla="*/ 184450 w 1605470"/>
              <a:gd name="connsiteY191" fmla="*/ 396240 h 6858000"/>
              <a:gd name="connsiteX192" fmla="*/ 146196 w 1605470"/>
              <a:gd name="connsiteY192" fmla="*/ 358810 h 6858000"/>
              <a:gd name="connsiteX193" fmla="*/ 124571 w 1605470"/>
              <a:gd name="connsiteY193" fmla="*/ 302178 h 6858000"/>
              <a:gd name="connsiteX194" fmla="*/ 103243 w 1605470"/>
              <a:gd name="connsiteY194" fmla="*/ 211375 h 6858000"/>
              <a:gd name="connsiteX195" fmla="*/ 94571 w 1605470"/>
              <a:gd name="connsiteY195" fmla="*/ 184179 h 6858000"/>
              <a:gd name="connsiteX196" fmla="*/ 13437 w 1605470"/>
              <a:gd name="connsiteY196" fmla="*/ 19287 h 6858000"/>
              <a:gd name="connsiteX197" fmla="*/ 0 w 1605470"/>
              <a:gd name="connsiteY19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70939 w 1605470"/>
              <a:gd name="connsiteY175" fmla="*/ 776648 h 6858000"/>
              <a:gd name="connsiteX176" fmla="*/ 263668 w 1605470"/>
              <a:gd name="connsiteY176" fmla="*/ 751353 h 6858000"/>
              <a:gd name="connsiteX177" fmla="*/ 254540 w 1605470"/>
              <a:gd name="connsiteY177" fmla="*/ 741965 h 6858000"/>
              <a:gd name="connsiteX178" fmla="*/ 252501 w 1605470"/>
              <a:gd name="connsiteY178" fmla="*/ 724635 h 6858000"/>
              <a:gd name="connsiteX179" fmla="*/ 248897 w 1605470"/>
              <a:gd name="connsiteY179" fmla="*/ 681659 h 6858000"/>
              <a:gd name="connsiteX180" fmla="*/ 234316 w 1605470"/>
              <a:gd name="connsiteY180" fmla="*/ 635218 h 6858000"/>
              <a:gd name="connsiteX181" fmla="*/ 239327 w 1605470"/>
              <a:gd name="connsiteY181" fmla="*/ 613763 h 6858000"/>
              <a:gd name="connsiteX182" fmla="*/ 225269 w 1605470"/>
              <a:gd name="connsiteY182" fmla="*/ 598582 h 6858000"/>
              <a:gd name="connsiteX183" fmla="*/ 224950 w 1605470"/>
              <a:gd name="connsiteY183" fmla="*/ 576846 h 6858000"/>
              <a:gd name="connsiteX184" fmla="*/ 204632 w 1605470"/>
              <a:gd name="connsiteY184" fmla="*/ 553868 h 6858000"/>
              <a:gd name="connsiteX185" fmla="*/ 239317 w 1605470"/>
              <a:gd name="connsiteY185" fmla="*/ 517614 h 6858000"/>
              <a:gd name="connsiteX186" fmla="*/ 201693 w 1605470"/>
              <a:gd name="connsiteY186" fmla="*/ 469651 h 6858000"/>
              <a:gd name="connsiteX187" fmla="*/ 195012 w 1605470"/>
              <a:gd name="connsiteY187" fmla="*/ 448559 h 6858000"/>
              <a:gd name="connsiteX188" fmla="*/ 201434 w 1605470"/>
              <a:gd name="connsiteY188" fmla="*/ 441529 h 6858000"/>
              <a:gd name="connsiteX189" fmla="*/ 200655 w 1605470"/>
              <a:gd name="connsiteY189" fmla="*/ 428927 h 6858000"/>
              <a:gd name="connsiteX190" fmla="*/ 190059 w 1605470"/>
              <a:gd name="connsiteY190" fmla="*/ 430161 h 6858000"/>
              <a:gd name="connsiteX191" fmla="*/ 184450 w 1605470"/>
              <a:gd name="connsiteY191" fmla="*/ 396240 h 6858000"/>
              <a:gd name="connsiteX192" fmla="*/ 146196 w 1605470"/>
              <a:gd name="connsiteY192" fmla="*/ 358810 h 6858000"/>
              <a:gd name="connsiteX193" fmla="*/ 124571 w 1605470"/>
              <a:gd name="connsiteY193" fmla="*/ 302178 h 6858000"/>
              <a:gd name="connsiteX194" fmla="*/ 103243 w 1605470"/>
              <a:gd name="connsiteY194" fmla="*/ 211375 h 6858000"/>
              <a:gd name="connsiteX195" fmla="*/ 94571 w 1605470"/>
              <a:gd name="connsiteY195" fmla="*/ 184179 h 6858000"/>
              <a:gd name="connsiteX196" fmla="*/ 13437 w 1605470"/>
              <a:gd name="connsiteY196" fmla="*/ 19287 h 6858000"/>
              <a:gd name="connsiteX197" fmla="*/ 0 w 1605470"/>
              <a:gd name="connsiteY19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63668 w 1605470"/>
              <a:gd name="connsiteY175" fmla="*/ 751353 h 6858000"/>
              <a:gd name="connsiteX176" fmla="*/ 254540 w 1605470"/>
              <a:gd name="connsiteY176" fmla="*/ 741965 h 6858000"/>
              <a:gd name="connsiteX177" fmla="*/ 252501 w 1605470"/>
              <a:gd name="connsiteY177" fmla="*/ 724635 h 6858000"/>
              <a:gd name="connsiteX178" fmla="*/ 248897 w 1605470"/>
              <a:gd name="connsiteY178" fmla="*/ 681659 h 6858000"/>
              <a:gd name="connsiteX179" fmla="*/ 234316 w 1605470"/>
              <a:gd name="connsiteY179" fmla="*/ 635218 h 6858000"/>
              <a:gd name="connsiteX180" fmla="*/ 239327 w 1605470"/>
              <a:gd name="connsiteY180" fmla="*/ 613763 h 6858000"/>
              <a:gd name="connsiteX181" fmla="*/ 225269 w 1605470"/>
              <a:gd name="connsiteY181" fmla="*/ 598582 h 6858000"/>
              <a:gd name="connsiteX182" fmla="*/ 224950 w 1605470"/>
              <a:gd name="connsiteY182" fmla="*/ 576846 h 6858000"/>
              <a:gd name="connsiteX183" fmla="*/ 204632 w 1605470"/>
              <a:gd name="connsiteY183" fmla="*/ 553868 h 6858000"/>
              <a:gd name="connsiteX184" fmla="*/ 239317 w 1605470"/>
              <a:gd name="connsiteY184" fmla="*/ 517614 h 6858000"/>
              <a:gd name="connsiteX185" fmla="*/ 201693 w 1605470"/>
              <a:gd name="connsiteY185" fmla="*/ 469651 h 6858000"/>
              <a:gd name="connsiteX186" fmla="*/ 195012 w 1605470"/>
              <a:gd name="connsiteY186" fmla="*/ 448559 h 6858000"/>
              <a:gd name="connsiteX187" fmla="*/ 201434 w 1605470"/>
              <a:gd name="connsiteY187" fmla="*/ 441529 h 6858000"/>
              <a:gd name="connsiteX188" fmla="*/ 200655 w 1605470"/>
              <a:gd name="connsiteY188" fmla="*/ 428927 h 6858000"/>
              <a:gd name="connsiteX189" fmla="*/ 190059 w 1605470"/>
              <a:gd name="connsiteY189" fmla="*/ 430161 h 6858000"/>
              <a:gd name="connsiteX190" fmla="*/ 184450 w 1605470"/>
              <a:gd name="connsiteY190" fmla="*/ 396240 h 6858000"/>
              <a:gd name="connsiteX191" fmla="*/ 146196 w 1605470"/>
              <a:gd name="connsiteY191" fmla="*/ 358810 h 6858000"/>
              <a:gd name="connsiteX192" fmla="*/ 124571 w 1605470"/>
              <a:gd name="connsiteY192" fmla="*/ 302178 h 6858000"/>
              <a:gd name="connsiteX193" fmla="*/ 103243 w 1605470"/>
              <a:gd name="connsiteY193" fmla="*/ 211375 h 6858000"/>
              <a:gd name="connsiteX194" fmla="*/ 94571 w 1605470"/>
              <a:gd name="connsiteY194" fmla="*/ 184179 h 6858000"/>
              <a:gd name="connsiteX195" fmla="*/ 13437 w 1605470"/>
              <a:gd name="connsiteY195" fmla="*/ 19287 h 6858000"/>
              <a:gd name="connsiteX196" fmla="*/ 0 w 1605470"/>
              <a:gd name="connsiteY19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3668 w 1605470"/>
              <a:gd name="connsiteY174" fmla="*/ 751353 h 6858000"/>
              <a:gd name="connsiteX175" fmla="*/ 254540 w 1605470"/>
              <a:gd name="connsiteY175" fmla="*/ 741965 h 6858000"/>
              <a:gd name="connsiteX176" fmla="*/ 252501 w 1605470"/>
              <a:gd name="connsiteY176" fmla="*/ 724635 h 6858000"/>
              <a:gd name="connsiteX177" fmla="*/ 248897 w 1605470"/>
              <a:gd name="connsiteY177" fmla="*/ 681659 h 6858000"/>
              <a:gd name="connsiteX178" fmla="*/ 234316 w 1605470"/>
              <a:gd name="connsiteY178" fmla="*/ 635218 h 6858000"/>
              <a:gd name="connsiteX179" fmla="*/ 239327 w 1605470"/>
              <a:gd name="connsiteY179" fmla="*/ 613763 h 6858000"/>
              <a:gd name="connsiteX180" fmla="*/ 225269 w 1605470"/>
              <a:gd name="connsiteY180" fmla="*/ 598582 h 6858000"/>
              <a:gd name="connsiteX181" fmla="*/ 224950 w 1605470"/>
              <a:gd name="connsiteY181" fmla="*/ 576846 h 6858000"/>
              <a:gd name="connsiteX182" fmla="*/ 204632 w 1605470"/>
              <a:gd name="connsiteY182" fmla="*/ 553868 h 6858000"/>
              <a:gd name="connsiteX183" fmla="*/ 239317 w 1605470"/>
              <a:gd name="connsiteY183" fmla="*/ 517614 h 6858000"/>
              <a:gd name="connsiteX184" fmla="*/ 201693 w 1605470"/>
              <a:gd name="connsiteY184" fmla="*/ 469651 h 6858000"/>
              <a:gd name="connsiteX185" fmla="*/ 195012 w 1605470"/>
              <a:gd name="connsiteY185" fmla="*/ 448559 h 6858000"/>
              <a:gd name="connsiteX186" fmla="*/ 201434 w 1605470"/>
              <a:gd name="connsiteY186" fmla="*/ 441529 h 6858000"/>
              <a:gd name="connsiteX187" fmla="*/ 200655 w 1605470"/>
              <a:gd name="connsiteY187" fmla="*/ 428927 h 6858000"/>
              <a:gd name="connsiteX188" fmla="*/ 190059 w 1605470"/>
              <a:gd name="connsiteY188" fmla="*/ 430161 h 6858000"/>
              <a:gd name="connsiteX189" fmla="*/ 184450 w 1605470"/>
              <a:gd name="connsiteY189" fmla="*/ 396240 h 6858000"/>
              <a:gd name="connsiteX190" fmla="*/ 146196 w 1605470"/>
              <a:gd name="connsiteY190" fmla="*/ 358810 h 6858000"/>
              <a:gd name="connsiteX191" fmla="*/ 124571 w 1605470"/>
              <a:gd name="connsiteY191" fmla="*/ 302178 h 6858000"/>
              <a:gd name="connsiteX192" fmla="*/ 103243 w 1605470"/>
              <a:gd name="connsiteY192" fmla="*/ 211375 h 6858000"/>
              <a:gd name="connsiteX193" fmla="*/ 94571 w 1605470"/>
              <a:gd name="connsiteY193" fmla="*/ 184179 h 6858000"/>
              <a:gd name="connsiteX194" fmla="*/ 13437 w 1605470"/>
              <a:gd name="connsiteY194" fmla="*/ 19287 h 6858000"/>
              <a:gd name="connsiteX195" fmla="*/ 0 w 1605470"/>
              <a:gd name="connsiteY19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63668 w 1605470"/>
              <a:gd name="connsiteY173" fmla="*/ 751353 h 6858000"/>
              <a:gd name="connsiteX174" fmla="*/ 254540 w 1605470"/>
              <a:gd name="connsiteY174" fmla="*/ 741965 h 6858000"/>
              <a:gd name="connsiteX175" fmla="*/ 252501 w 1605470"/>
              <a:gd name="connsiteY175" fmla="*/ 724635 h 6858000"/>
              <a:gd name="connsiteX176" fmla="*/ 248897 w 1605470"/>
              <a:gd name="connsiteY176" fmla="*/ 681659 h 6858000"/>
              <a:gd name="connsiteX177" fmla="*/ 234316 w 1605470"/>
              <a:gd name="connsiteY177" fmla="*/ 635218 h 6858000"/>
              <a:gd name="connsiteX178" fmla="*/ 239327 w 1605470"/>
              <a:gd name="connsiteY178" fmla="*/ 613763 h 6858000"/>
              <a:gd name="connsiteX179" fmla="*/ 225269 w 1605470"/>
              <a:gd name="connsiteY179" fmla="*/ 598582 h 6858000"/>
              <a:gd name="connsiteX180" fmla="*/ 224950 w 1605470"/>
              <a:gd name="connsiteY180" fmla="*/ 576846 h 6858000"/>
              <a:gd name="connsiteX181" fmla="*/ 204632 w 1605470"/>
              <a:gd name="connsiteY181" fmla="*/ 553868 h 6858000"/>
              <a:gd name="connsiteX182" fmla="*/ 239317 w 1605470"/>
              <a:gd name="connsiteY182" fmla="*/ 517614 h 6858000"/>
              <a:gd name="connsiteX183" fmla="*/ 201693 w 1605470"/>
              <a:gd name="connsiteY183" fmla="*/ 469651 h 6858000"/>
              <a:gd name="connsiteX184" fmla="*/ 195012 w 1605470"/>
              <a:gd name="connsiteY184" fmla="*/ 448559 h 6858000"/>
              <a:gd name="connsiteX185" fmla="*/ 201434 w 1605470"/>
              <a:gd name="connsiteY185" fmla="*/ 441529 h 6858000"/>
              <a:gd name="connsiteX186" fmla="*/ 200655 w 1605470"/>
              <a:gd name="connsiteY186" fmla="*/ 428927 h 6858000"/>
              <a:gd name="connsiteX187" fmla="*/ 190059 w 1605470"/>
              <a:gd name="connsiteY187" fmla="*/ 430161 h 6858000"/>
              <a:gd name="connsiteX188" fmla="*/ 184450 w 1605470"/>
              <a:gd name="connsiteY188" fmla="*/ 396240 h 6858000"/>
              <a:gd name="connsiteX189" fmla="*/ 146196 w 1605470"/>
              <a:gd name="connsiteY189" fmla="*/ 358810 h 6858000"/>
              <a:gd name="connsiteX190" fmla="*/ 124571 w 1605470"/>
              <a:gd name="connsiteY190" fmla="*/ 302178 h 6858000"/>
              <a:gd name="connsiteX191" fmla="*/ 103243 w 1605470"/>
              <a:gd name="connsiteY191" fmla="*/ 211375 h 6858000"/>
              <a:gd name="connsiteX192" fmla="*/ 94571 w 1605470"/>
              <a:gd name="connsiteY192" fmla="*/ 184179 h 6858000"/>
              <a:gd name="connsiteX193" fmla="*/ 13437 w 1605470"/>
              <a:gd name="connsiteY193" fmla="*/ 19287 h 6858000"/>
              <a:gd name="connsiteX194" fmla="*/ 0 w 1605470"/>
              <a:gd name="connsiteY19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01423 w 1605470"/>
              <a:gd name="connsiteY140" fmla="*/ 2249479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64290 w 1605470"/>
              <a:gd name="connsiteY149" fmla="*/ 1728772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8025 w 1605470"/>
              <a:gd name="connsiteY155" fmla="*/ 1475165 h 6858000"/>
              <a:gd name="connsiteX156" fmla="*/ 326326 w 1605470"/>
              <a:gd name="connsiteY156" fmla="*/ 1428585 h 6858000"/>
              <a:gd name="connsiteX157" fmla="*/ 325799 w 1605470"/>
              <a:gd name="connsiteY157" fmla="*/ 1357181 h 6858000"/>
              <a:gd name="connsiteX158" fmla="*/ 320507 w 1605470"/>
              <a:gd name="connsiteY158" fmla="*/ 1347099 h 6858000"/>
              <a:gd name="connsiteX159" fmla="*/ 335347 w 1605470"/>
              <a:gd name="connsiteY159" fmla="*/ 1334233 h 6858000"/>
              <a:gd name="connsiteX160" fmla="*/ 342792 w 1605470"/>
              <a:gd name="connsiteY160" fmla="*/ 1307086 h 6858000"/>
              <a:gd name="connsiteX161" fmla="*/ 343980 w 1605470"/>
              <a:gd name="connsiteY161" fmla="*/ 1189033 h 6858000"/>
              <a:gd name="connsiteX162" fmla="*/ 348665 w 1605470"/>
              <a:gd name="connsiteY162" fmla="*/ 1168288 h 6858000"/>
              <a:gd name="connsiteX163" fmla="*/ 340947 w 1605470"/>
              <a:gd name="connsiteY163" fmla="*/ 1142577 h 6858000"/>
              <a:gd name="connsiteX164" fmla="*/ 330253 w 1605470"/>
              <a:gd name="connsiteY164" fmla="*/ 1088484 h 6858000"/>
              <a:gd name="connsiteX165" fmla="*/ 314647 w 1605470"/>
              <a:gd name="connsiteY165" fmla="*/ 1053424 h 6858000"/>
              <a:gd name="connsiteX166" fmla="*/ 322906 w 1605470"/>
              <a:gd name="connsiteY166" fmla="*/ 1044367 h 6858000"/>
              <a:gd name="connsiteX167" fmla="*/ 326818 w 1605470"/>
              <a:gd name="connsiteY167" fmla="*/ 1022828 h 6858000"/>
              <a:gd name="connsiteX168" fmla="*/ 320445 w 1605470"/>
              <a:gd name="connsiteY168" fmla="*/ 932283 h 6858000"/>
              <a:gd name="connsiteX169" fmla="*/ 322681 w 1605470"/>
              <a:gd name="connsiteY169" fmla="*/ 915925 h 6858000"/>
              <a:gd name="connsiteX170" fmla="*/ 315310 w 1605470"/>
              <a:gd name="connsiteY170" fmla="*/ 896999 h 6858000"/>
              <a:gd name="connsiteX171" fmla="*/ 284718 w 1605470"/>
              <a:gd name="connsiteY171" fmla="*/ 821517 h 6858000"/>
              <a:gd name="connsiteX172" fmla="*/ 263668 w 1605470"/>
              <a:gd name="connsiteY172" fmla="*/ 751353 h 6858000"/>
              <a:gd name="connsiteX173" fmla="*/ 254540 w 1605470"/>
              <a:gd name="connsiteY173" fmla="*/ 741965 h 6858000"/>
              <a:gd name="connsiteX174" fmla="*/ 252501 w 1605470"/>
              <a:gd name="connsiteY174" fmla="*/ 724635 h 6858000"/>
              <a:gd name="connsiteX175" fmla="*/ 248897 w 1605470"/>
              <a:gd name="connsiteY175" fmla="*/ 681659 h 6858000"/>
              <a:gd name="connsiteX176" fmla="*/ 234316 w 1605470"/>
              <a:gd name="connsiteY176" fmla="*/ 635218 h 6858000"/>
              <a:gd name="connsiteX177" fmla="*/ 239327 w 1605470"/>
              <a:gd name="connsiteY177" fmla="*/ 613763 h 6858000"/>
              <a:gd name="connsiteX178" fmla="*/ 225269 w 1605470"/>
              <a:gd name="connsiteY178" fmla="*/ 598582 h 6858000"/>
              <a:gd name="connsiteX179" fmla="*/ 224950 w 1605470"/>
              <a:gd name="connsiteY179" fmla="*/ 576846 h 6858000"/>
              <a:gd name="connsiteX180" fmla="*/ 204632 w 1605470"/>
              <a:gd name="connsiteY180" fmla="*/ 553868 h 6858000"/>
              <a:gd name="connsiteX181" fmla="*/ 239317 w 1605470"/>
              <a:gd name="connsiteY181" fmla="*/ 517614 h 6858000"/>
              <a:gd name="connsiteX182" fmla="*/ 201693 w 1605470"/>
              <a:gd name="connsiteY182" fmla="*/ 469651 h 6858000"/>
              <a:gd name="connsiteX183" fmla="*/ 195012 w 1605470"/>
              <a:gd name="connsiteY183" fmla="*/ 448559 h 6858000"/>
              <a:gd name="connsiteX184" fmla="*/ 201434 w 1605470"/>
              <a:gd name="connsiteY184" fmla="*/ 441529 h 6858000"/>
              <a:gd name="connsiteX185" fmla="*/ 200655 w 1605470"/>
              <a:gd name="connsiteY185" fmla="*/ 428927 h 6858000"/>
              <a:gd name="connsiteX186" fmla="*/ 190059 w 1605470"/>
              <a:gd name="connsiteY186" fmla="*/ 430161 h 6858000"/>
              <a:gd name="connsiteX187" fmla="*/ 184450 w 1605470"/>
              <a:gd name="connsiteY187" fmla="*/ 396240 h 6858000"/>
              <a:gd name="connsiteX188" fmla="*/ 146196 w 1605470"/>
              <a:gd name="connsiteY188" fmla="*/ 358810 h 6858000"/>
              <a:gd name="connsiteX189" fmla="*/ 124571 w 1605470"/>
              <a:gd name="connsiteY189" fmla="*/ 302178 h 6858000"/>
              <a:gd name="connsiteX190" fmla="*/ 103243 w 1605470"/>
              <a:gd name="connsiteY190" fmla="*/ 211375 h 6858000"/>
              <a:gd name="connsiteX191" fmla="*/ 94571 w 1605470"/>
              <a:gd name="connsiteY191" fmla="*/ 184179 h 6858000"/>
              <a:gd name="connsiteX192" fmla="*/ 13437 w 1605470"/>
              <a:gd name="connsiteY192" fmla="*/ 19287 h 6858000"/>
              <a:gd name="connsiteX193" fmla="*/ 0 w 1605470"/>
              <a:gd name="connsiteY19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64290 w 1605470"/>
              <a:gd name="connsiteY149" fmla="*/ 1728772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8025 w 1605470"/>
              <a:gd name="connsiteY155" fmla="*/ 1475165 h 6858000"/>
              <a:gd name="connsiteX156" fmla="*/ 326326 w 1605470"/>
              <a:gd name="connsiteY156" fmla="*/ 1428585 h 6858000"/>
              <a:gd name="connsiteX157" fmla="*/ 325799 w 1605470"/>
              <a:gd name="connsiteY157" fmla="*/ 1357181 h 6858000"/>
              <a:gd name="connsiteX158" fmla="*/ 320507 w 1605470"/>
              <a:gd name="connsiteY158" fmla="*/ 1347099 h 6858000"/>
              <a:gd name="connsiteX159" fmla="*/ 335347 w 1605470"/>
              <a:gd name="connsiteY159" fmla="*/ 1334233 h 6858000"/>
              <a:gd name="connsiteX160" fmla="*/ 342792 w 1605470"/>
              <a:gd name="connsiteY160" fmla="*/ 1307086 h 6858000"/>
              <a:gd name="connsiteX161" fmla="*/ 343980 w 1605470"/>
              <a:gd name="connsiteY161" fmla="*/ 1189033 h 6858000"/>
              <a:gd name="connsiteX162" fmla="*/ 348665 w 1605470"/>
              <a:gd name="connsiteY162" fmla="*/ 1168288 h 6858000"/>
              <a:gd name="connsiteX163" fmla="*/ 340947 w 1605470"/>
              <a:gd name="connsiteY163" fmla="*/ 1142577 h 6858000"/>
              <a:gd name="connsiteX164" fmla="*/ 330253 w 1605470"/>
              <a:gd name="connsiteY164" fmla="*/ 1088484 h 6858000"/>
              <a:gd name="connsiteX165" fmla="*/ 314647 w 1605470"/>
              <a:gd name="connsiteY165" fmla="*/ 1053424 h 6858000"/>
              <a:gd name="connsiteX166" fmla="*/ 322906 w 1605470"/>
              <a:gd name="connsiteY166" fmla="*/ 1044367 h 6858000"/>
              <a:gd name="connsiteX167" fmla="*/ 326818 w 1605470"/>
              <a:gd name="connsiteY167" fmla="*/ 1022828 h 6858000"/>
              <a:gd name="connsiteX168" fmla="*/ 320445 w 1605470"/>
              <a:gd name="connsiteY168" fmla="*/ 932283 h 6858000"/>
              <a:gd name="connsiteX169" fmla="*/ 322681 w 1605470"/>
              <a:gd name="connsiteY169" fmla="*/ 915925 h 6858000"/>
              <a:gd name="connsiteX170" fmla="*/ 315310 w 1605470"/>
              <a:gd name="connsiteY170" fmla="*/ 896999 h 6858000"/>
              <a:gd name="connsiteX171" fmla="*/ 284718 w 1605470"/>
              <a:gd name="connsiteY171" fmla="*/ 821517 h 6858000"/>
              <a:gd name="connsiteX172" fmla="*/ 263668 w 1605470"/>
              <a:gd name="connsiteY172" fmla="*/ 751353 h 6858000"/>
              <a:gd name="connsiteX173" fmla="*/ 254540 w 1605470"/>
              <a:gd name="connsiteY173" fmla="*/ 741965 h 6858000"/>
              <a:gd name="connsiteX174" fmla="*/ 252501 w 1605470"/>
              <a:gd name="connsiteY174" fmla="*/ 724635 h 6858000"/>
              <a:gd name="connsiteX175" fmla="*/ 248897 w 1605470"/>
              <a:gd name="connsiteY175" fmla="*/ 681659 h 6858000"/>
              <a:gd name="connsiteX176" fmla="*/ 234316 w 1605470"/>
              <a:gd name="connsiteY176" fmla="*/ 635218 h 6858000"/>
              <a:gd name="connsiteX177" fmla="*/ 239327 w 1605470"/>
              <a:gd name="connsiteY177" fmla="*/ 613763 h 6858000"/>
              <a:gd name="connsiteX178" fmla="*/ 225269 w 1605470"/>
              <a:gd name="connsiteY178" fmla="*/ 598582 h 6858000"/>
              <a:gd name="connsiteX179" fmla="*/ 224950 w 1605470"/>
              <a:gd name="connsiteY179" fmla="*/ 576846 h 6858000"/>
              <a:gd name="connsiteX180" fmla="*/ 204632 w 1605470"/>
              <a:gd name="connsiteY180" fmla="*/ 553868 h 6858000"/>
              <a:gd name="connsiteX181" fmla="*/ 239317 w 1605470"/>
              <a:gd name="connsiteY181" fmla="*/ 517614 h 6858000"/>
              <a:gd name="connsiteX182" fmla="*/ 201693 w 1605470"/>
              <a:gd name="connsiteY182" fmla="*/ 469651 h 6858000"/>
              <a:gd name="connsiteX183" fmla="*/ 195012 w 1605470"/>
              <a:gd name="connsiteY183" fmla="*/ 448559 h 6858000"/>
              <a:gd name="connsiteX184" fmla="*/ 201434 w 1605470"/>
              <a:gd name="connsiteY184" fmla="*/ 441529 h 6858000"/>
              <a:gd name="connsiteX185" fmla="*/ 200655 w 1605470"/>
              <a:gd name="connsiteY185" fmla="*/ 428927 h 6858000"/>
              <a:gd name="connsiteX186" fmla="*/ 190059 w 1605470"/>
              <a:gd name="connsiteY186" fmla="*/ 430161 h 6858000"/>
              <a:gd name="connsiteX187" fmla="*/ 184450 w 1605470"/>
              <a:gd name="connsiteY187" fmla="*/ 396240 h 6858000"/>
              <a:gd name="connsiteX188" fmla="*/ 146196 w 1605470"/>
              <a:gd name="connsiteY188" fmla="*/ 358810 h 6858000"/>
              <a:gd name="connsiteX189" fmla="*/ 124571 w 1605470"/>
              <a:gd name="connsiteY189" fmla="*/ 302178 h 6858000"/>
              <a:gd name="connsiteX190" fmla="*/ 103243 w 1605470"/>
              <a:gd name="connsiteY190" fmla="*/ 211375 h 6858000"/>
              <a:gd name="connsiteX191" fmla="*/ 94571 w 1605470"/>
              <a:gd name="connsiteY191" fmla="*/ 184179 h 6858000"/>
              <a:gd name="connsiteX192" fmla="*/ 13437 w 1605470"/>
              <a:gd name="connsiteY192" fmla="*/ 19287 h 6858000"/>
              <a:gd name="connsiteX193" fmla="*/ 0 w 1605470"/>
              <a:gd name="connsiteY19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8025 w 1605470"/>
              <a:gd name="connsiteY155" fmla="*/ 1475165 h 6858000"/>
              <a:gd name="connsiteX156" fmla="*/ 326326 w 1605470"/>
              <a:gd name="connsiteY156" fmla="*/ 1428585 h 6858000"/>
              <a:gd name="connsiteX157" fmla="*/ 325799 w 1605470"/>
              <a:gd name="connsiteY157" fmla="*/ 1357181 h 6858000"/>
              <a:gd name="connsiteX158" fmla="*/ 320507 w 1605470"/>
              <a:gd name="connsiteY158" fmla="*/ 1347099 h 6858000"/>
              <a:gd name="connsiteX159" fmla="*/ 335347 w 1605470"/>
              <a:gd name="connsiteY159" fmla="*/ 1334233 h 6858000"/>
              <a:gd name="connsiteX160" fmla="*/ 342792 w 1605470"/>
              <a:gd name="connsiteY160" fmla="*/ 1307086 h 6858000"/>
              <a:gd name="connsiteX161" fmla="*/ 343980 w 1605470"/>
              <a:gd name="connsiteY161" fmla="*/ 1189033 h 6858000"/>
              <a:gd name="connsiteX162" fmla="*/ 348665 w 1605470"/>
              <a:gd name="connsiteY162" fmla="*/ 1168288 h 6858000"/>
              <a:gd name="connsiteX163" fmla="*/ 340947 w 1605470"/>
              <a:gd name="connsiteY163" fmla="*/ 1142577 h 6858000"/>
              <a:gd name="connsiteX164" fmla="*/ 330253 w 1605470"/>
              <a:gd name="connsiteY164" fmla="*/ 1088484 h 6858000"/>
              <a:gd name="connsiteX165" fmla="*/ 314647 w 1605470"/>
              <a:gd name="connsiteY165" fmla="*/ 1053424 h 6858000"/>
              <a:gd name="connsiteX166" fmla="*/ 322906 w 1605470"/>
              <a:gd name="connsiteY166" fmla="*/ 1044367 h 6858000"/>
              <a:gd name="connsiteX167" fmla="*/ 326818 w 1605470"/>
              <a:gd name="connsiteY167" fmla="*/ 1022828 h 6858000"/>
              <a:gd name="connsiteX168" fmla="*/ 320445 w 1605470"/>
              <a:gd name="connsiteY168" fmla="*/ 932283 h 6858000"/>
              <a:gd name="connsiteX169" fmla="*/ 322681 w 1605470"/>
              <a:gd name="connsiteY169" fmla="*/ 915925 h 6858000"/>
              <a:gd name="connsiteX170" fmla="*/ 315310 w 1605470"/>
              <a:gd name="connsiteY170" fmla="*/ 896999 h 6858000"/>
              <a:gd name="connsiteX171" fmla="*/ 284718 w 1605470"/>
              <a:gd name="connsiteY171" fmla="*/ 821517 h 6858000"/>
              <a:gd name="connsiteX172" fmla="*/ 263668 w 1605470"/>
              <a:gd name="connsiteY172" fmla="*/ 751353 h 6858000"/>
              <a:gd name="connsiteX173" fmla="*/ 254540 w 1605470"/>
              <a:gd name="connsiteY173" fmla="*/ 741965 h 6858000"/>
              <a:gd name="connsiteX174" fmla="*/ 252501 w 1605470"/>
              <a:gd name="connsiteY174" fmla="*/ 724635 h 6858000"/>
              <a:gd name="connsiteX175" fmla="*/ 248897 w 1605470"/>
              <a:gd name="connsiteY175" fmla="*/ 681659 h 6858000"/>
              <a:gd name="connsiteX176" fmla="*/ 234316 w 1605470"/>
              <a:gd name="connsiteY176" fmla="*/ 635218 h 6858000"/>
              <a:gd name="connsiteX177" fmla="*/ 239327 w 1605470"/>
              <a:gd name="connsiteY177" fmla="*/ 613763 h 6858000"/>
              <a:gd name="connsiteX178" fmla="*/ 225269 w 1605470"/>
              <a:gd name="connsiteY178" fmla="*/ 598582 h 6858000"/>
              <a:gd name="connsiteX179" fmla="*/ 224950 w 1605470"/>
              <a:gd name="connsiteY179" fmla="*/ 576846 h 6858000"/>
              <a:gd name="connsiteX180" fmla="*/ 204632 w 1605470"/>
              <a:gd name="connsiteY180" fmla="*/ 553868 h 6858000"/>
              <a:gd name="connsiteX181" fmla="*/ 239317 w 1605470"/>
              <a:gd name="connsiteY181" fmla="*/ 517614 h 6858000"/>
              <a:gd name="connsiteX182" fmla="*/ 201693 w 1605470"/>
              <a:gd name="connsiteY182" fmla="*/ 469651 h 6858000"/>
              <a:gd name="connsiteX183" fmla="*/ 195012 w 1605470"/>
              <a:gd name="connsiteY183" fmla="*/ 448559 h 6858000"/>
              <a:gd name="connsiteX184" fmla="*/ 201434 w 1605470"/>
              <a:gd name="connsiteY184" fmla="*/ 441529 h 6858000"/>
              <a:gd name="connsiteX185" fmla="*/ 200655 w 1605470"/>
              <a:gd name="connsiteY185" fmla="*/ 428927 h 6858000"/>
              <a:gd name="connsiteX186" fmla="*/ 190059 w 1605470"/>
              <a:gd name="connsiteY186" fmla="*/ 430161 h 6858000"/>
              <a:gd name="connsiteX187" fmla="*/ 184450 w 1605470"/>
              <a:gd name="connsiteY187" fmla="*/ 396240 h 6858000"/>
              <a:gd name="connsiteX188" fmla="*/ 146196 w 1605470"/>
              <a:gd name="connsiteY188" fmla="*/ 358810 h 6858000"/>
              <a:gd name="connsiteX189" fmla="*/ 124571 w 1605470"/>
              <a:gd name="connsiteY189" fmla="*/ 302178 h 6858000"/>
              <a:gd name="connsiteX190" fmla="*/ 103243 w 1605470"/>
              <a:gd name="connsiteY190" fmla="*/ 211375 h 6858000"/>
              <a:gd name="connsiteX191" fmla="*/ 94571 w 1605470"/>
              <a:gd name="connsiteY191" fmla="*/ 184179 h 6858000"/>
              <a:gd name="connsiteX192" fmla="*/ 13437 w 1605470"/>
              <a:gd name="connsiteY192" fmla="*/ 19287 h 6858000"/>
              <a:gd name="connsiteX193" fmla="*/ 0 w 1605470"/>
              <a:gd name="connsiteY19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6326 w 1605470"/>
              <a:gd name="connsiteY155" fmla="*/ 1428585 h 6858000"/>
              <a:gd name="connsiteX156" fmla="*/ 325799 w 1605470"/>
              <a:gd name="connsiteY156" fmla="*/ 1357181 h 6858000"/>
              <a:gd name="connsiteX157" fmla="*/ 320507 w 1605470"/>
              <a:gd name="connsiteY157" fmla="*/ 1347099 h 6858000"/>
              <a:gd name="connsiteX158" fmla="*/ 335347 w 1605470"/>
              <a:gd name="connsiteY158" fmla="*/ 1334233 h 6858000"/>
              <a:gd name="connsiteX159" fmla="*/ 342792 w 1605470"/>
              <a:gd name="connsiteY159" fmla="*/ 1307086 h 6858000"/>
              <a:gd name="connsiteX160" fmla="*/ 343980 w 1605470"/>
              <a:gd name="connsiteY160" fmla="*/ 1189033 h 6858000"/>
              <a:gd name="connsiteX161" fmla="*/ 348665 w 1605470"/>
              <a:gd name="connsiteY161" fmla="*/ 1168288 h 6858000"/>
              <a:gd name="connsiteX162" fmla="*/ 340947 w 1605470"/>
              <a:gd name="connsiteY162" fmla="*/ 1142577 h 6858000"/>
              <a:gd name="connsiteX163" fmla="*/ 330253 w 1605470"/>
              <a:gd name="connsiteY163" fmla="*/ 1088484 h 6858000"/>
              <a:gd name="connsiteX164" fmla="*/ 314647 w 1605470"/>
              <a:gd name="connsiteY164" fmla="*/ 1053424 h 6858000"/>
              <a:gd name="connsiteX165" fmla="*/ 322906 w 1605470"/>
              <a:gd name="connsiteY165" fmla="*/ 1044367 h 6858000"/>
              <a:gd name="connsiteX166" fmla="*/ 326818 w 1605470"/>
              <a:gd name="connsiteY166" fmla="*/ 1022828 h 6858000"/>
              <a:gd name="connsiteX167" fmla="*/ 320445 w 1605470"/>
              <a:gd name="connsiteY167" fmla="*/ 932283 h 6858000"/>
              <a:gd name="connsiteX168" fmla="*/ 322681 w 1605470"/>
              <a:gd name="connsiteY168" fmla="*/ 915925 h 6858000"/>
              <a:gd name="connsiteX169" fmla="*/ 315310 w 1605470"/>
              <a:gd name="connsiteY169" fmla="*/ 896999 h 6858000"/>
              <a:gd name="connsiteX170" fmla="*/ 284718 w 1605470"/>
              <a:gd name="connsiteY170" fmla="*/ 821517 h 6858000"/>
              <a:gd name="connsiteX171" fmla="*/ 263668 w 1605470"/>
              <a:gd name="connsiteY171" fmla="*/ 751353 h 6858000"/>
              <a:gd name="connsiteX172" fmla="*/ 254540 w 1605470"/>
              <a:gd name="connsiteY172" fmla="*/ 741965 h 6858000"/>
              <a:gd name="connsiteX173" fmla="*/ 252501 w 1605470"/>
              <a:gd name="connsiteY173" fmla="*/ 724635 h 6858000"/>
              <a:gd name="connsiteX174" fmla="*/ 248897 w 1605470"/>
              <a:gd name="connsiteY174" fmla="*/ 681659 h 6858000"/>
              <a:gd name="connsiteX175" fmla="*/ 234316 w 1605470"/>
              <a:gd name="connsiteY175" fmla="*/ 635218 h 6858000"/>
              <a:gd name="connsiteX176" fmla="*/ 239327 w 1605470"/>
              <a:gd name="connsiteY176" fmla="*/ 613763 h 6858000"/>
              <a:gd name="connsiteX177" fmla="*/ 225269 w 1605470"/>
              <a:gd name="connsiteY177" fmla="*/ 598582 h 6858000"/>
              <a:gd name="connsiteX178" fmla="*/ 224950 w 1605470"/>
              <a:gd name="connsiteY178" fmla="*/ 576846 h 6858000"/>
              <a:gd name="connsiteX179" fmla="*/ 204632 w 1605470"/>
              <a:gd name="connsiteY179" fmla="*/ 553868 h 6858000"/>
              <a:gd name="connsiteX180" fmla="*/ 239317 w 1605470"/>
              <a:gd name="connsiteY180" fmla="*/ 517614 h 6858000"/>
              <a:gd name="connsiteX181" fmla="*/ 201693 w 1605470"/>
              <a:gd name="connsiteY181" fmla="*/ 469651 h 6858000"/>
              <a:gd name="connsiteX182" fmla="*/ 195012 w 1605470"/>
              <a:gd name="connsiteY182" fmla="*/ 448559 h 6858000"/>
              <a:gd name="connsiteX183" fmla="*/ 201434 w 1605470"/>
              <a:gd name="connsiteY183" fmla="*/ 441529 h 6858000"/>
              <a:gd name="connsiteX184" fmla="*/ 200655 w 1605470"/>
              <a:gd name="connsiteY184" fmla="*/ 428927 h 6858000"/>
              <a:gd name="connsiteX185" fmla="*/ 190059 w 1605470"/>
              <a:gd name="connsiteY185" fmla="*/ 430161 h 6858000"/>
              <a:gd name="connsiteX186" fmla="*/ 184450 w 1605470"/>
              <a:gd name="connsiteY186" fmla="*/ 396240 h 6858000"/>
              <a:gd name="connsiteX187" fmla="*/ 146196 w 1605470"/>
              <a:gd name="connsiteY187" fmla="*/ 358810 h 6858000"/>
              <a:gd name="connsiteX188" fmla="*/ 124571 w 1605470"/>
              <a:gd name="connsiteY188" fmla="*/ 302178 h 6858000"/>
              <a:gd name="connsiteX189" fmla="*/ 103243 w 1605470"/>
              <a:gd name="connsiteY189" fmla="*/ 211375 h 6858000"/>
              <a:gd name="connsiteX190" fmla="*/ 94571 w 1605470"/>
              <a:gd name="connsiteY190" fmla="*/ 184179 h 6858000"/>
              <a:gd name="connsiteX191" fmla="*/ 13437 w 1605470"/>
              <a:gd name="connsiteY191" fmla="*/ 19287 h 6858000"/>
              <a:gd name="connsiteX192" fmla="*/ 0 w 1605470"/>
              <a:gd name="connsiteY19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6818 w 1605470"/>
              <a:gd name="connsiteY165" fmla="*/ 1022828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6818 w 1605470"/>
              <a:gd name="connsiteY165" fmla="*/ 1022828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6818 w 1605470"/>
              <a:gd name="connsiteY165" fmla="*/ 1022828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2475 w 1605470"/>
              <a:gd name="connsiteY165" fmla="*/ 1002093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475 w 1605470"/>
              <a:gd name="connsiteY164" fmla="*/ 1002093 h 6858000"/>
              <a:gd name="connsiteX165" fmla="*/ 320445 w 1605470"/>
              <a:gd name="connsiteY165" fmla="*/ 932283 h 6858000"/>
              <a:gd name="connsiteX166" fmla="*/ 322681 w 1605470"/>
              <a:gd name="connsiteY166" fmla="*/ 915925 h 6858000"/>
              <a:gd name="connsiteX167" fmla="*/ 315310 w 1605470"/>
              <a:gd name="connsiteY167" fmla="*/ 896999 h 6858000"/>
              <a:gd name="connsiteX168" fmla="*/ 284718 w 1605470"/>
              <a:gd name="connsiteY168" fmla="*/ 821517 h 6858000"/>
              <a:gd name="connsiteX169" fmla="*/ 263668 w 1605470"/>
              <a:gd name="connsiteY169" fmla="*/ 751353 h 6858000"/>
              <a:gd name="connsiteX170" fmla="*/ 254540 w 1605470"/>
              <a:gd name="connsiteY170" fmla="*/ 741965 h 6858000"/>
              <a:gd name="connsiteX171" fmla="*/ 252501 w 1605470"/>
              <a:gd name="connsiteY171" fmla="*/ 724635 h 6858000"/>
              <a:gd name="connsiteX172" fmla="*/ 248897 w 1605470"/>
              <a:gd name="connsiteY172" fmla="*/ 681659 h 6858000"/>
              <a:gd name="connsiteX173" fmla="*/ 234316 w 1605470"/>
              <a:gd name="connsiteY173" fmla="*/ 635218 h 6858000"/>
              <a:gd name="connsiteX174" fmla="*/ 239327 w 1605470"/>
              <a:gd name="connsiteY174" fmla="*/ 613763 h 6858000"/>
              <a:gd name="connsiteX175" fmla="*/ 225269 w 1605470"/>
              <a:gd name="connsiteY175" fmla="*/ 598582 h 6858000"/>
              <a:gd name="connsiteX176" fmla="*/ 224950 w 1605470"/>
              <a:gd name="connsiteY176" fmla="*/ 576846 h 6858000"/>
              <a:gd name="connsiteX177" fmla="*/ 204632 w 1605470"/>
              <a:gd name="connsiteY177" fmla="*/ 553868 h 6858000"/>
              <a:gd name="connsiteX178" fmla="*/ 239317 w 1605470"/>
              <a:gd name="connsiteY178" fmla="*/ 517614 h 6858000"/>
              <a:gd name="connsiteX179" fmla="*/ 201693 w 1605470"/>
              <a:gd name="connsiteY179" fmla="*/ 469651 h 6858000"/>
              <a:gd name="connsiteX180" fmla="*/ 195012 w 1605470"/>
              <a:gd name="connsiteY180" fmla="*/ 448559 h 6858000"/>
              <a:gd name="connsiteX181" fmla="*/ 201434 w 1605470"/>
              <a:gd name="connsiteY181" fmla="*/ 441529 h 6858000"/>
              <a:gd name="connsiteX182" fmla="*/ 200655 w 1605470"/>
              <a:gd name="connsiteY182" fmla="*/ 428927 h 6858000"/>
              <a:gd name="connsiteX183" fmla="*/ 190059 w 1605470"/>
              <a:gd name="connsiteY183" fmla="*/ 430161 h 6858000"/>
              <a:gd name="connsiteX184" fmla="*/ 184450 w 1605470"/>
              <a:gd name="connsiteY184" fmla="*/ 396240 h 6858000"/>
              <a:gd name="connsiteX185" fmla="*/ 146196 w 1605470"/>
              <a:gd name="connsiteY185" fmla="*/ 358810 h 6858000"/>
              <a:gd name="connsiteX186" fmla="*/ 124571 w 1605470"/>
              <a:gd name="connsiteY186" fmla="*/ 302178 h 6858000"/>
              <a:gd name="connsiteX187" fmla="*/ 103243 w 1605470"/>
              <a:gd name="connsiteY187" fmla="*/ 211375 h 6858000"/>
              <a:gd name="connsiteX188" fmla="*/ 94571 w 1605470"/>
              <a:gd name="connsiteY188" fmla="*/ 184179 h 6858000"/>
              <a:gd name="connsiteX189" fmla="*/ 13437 w 1605470"/>
              <a:gd name="connsiteY189" fmla="*/ 19287 h 6858000"/>
              <a:gd name="connsiteX190" fmla="*/ 0 w 1605470"/>
              <a:gd name="connsiteY19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36360 w 1605470"/>
              <a:gd name="connsiteY163" fmla="*/ 1045131 h 6858000"/>
              <a:gd name="connsiteX164" fmla="*/ 322475 w 1605470"/>
              <a:gd name="connsiteY164" fmla="*/ 1002093 h 6858000"/>
              <a:gd name="connsiteX165" fmla="*/ 320445 w 1605470"/>
              <a:gd name="connsiteY165" fmla="*/ 932283 h 6858000"/>
              <a:gd name="connsiteX166" fmla="*/ 322681 w 1605470"/>
              <a:gd name="connsiteY166" fmla="*/ 915925 h 6858000"/>
              <a:gd name="connsiteX167" fmla="*/ 315310 w 1605470"/>
              <a:gd name="connsiteY167" fmla="*/ 896999 h 6858000"/>
              <a:gd name="connsiteX168" fmla="*/ 284718 w 1605470"/>
              <a:gd name="connsiteY168" fmla="*/ 821517 h 6858000"/>
              <a:gd name="connsiteX169" fmla="*/ 263668 w 1605470"/>
              <a:gd name="connsiteY169" fmla="*/ 751353 h 6858000"/>
              <a:gd name="connsiteX170" fmla="*/ 254540 w 1605470"/>
              <a:gd name="connsiteY170" fmla="*/ 741965 h 6858000"/>
              <a:gd name="connsiteX171" fmla="*/ 252501 w 1605470"/>
              <a:gd name="connsiteY171" fmla="*/ 724635 h 6858000"/>
              <a:gd name="connsiteX172" fmla="*/ 248897 w 1605470"/>
              <a:gd name="connsiteY172" fmla="*/ 681659 h 6858000"/>
              <a:gd name="connsiteX173" fmla="*/ 234316 w 1605470"/>
              <a:gd name="connsiteY173" fmla="*/ 635218 h 6858000"/>
              <a:gd name="connsiteX174" fmla="*/ 239327 w 1605470"/>
              <a:gd name="connsiteY174" fmla="*/ 613763 h 6858000"/>
              <a:gd name="connsiteX175" fmla="*/ 225269 w 1605470"/>
              <a:gd name="connsiteY175" fmla="*/ 598582 h 6858000"/>
              <a:gd name="connsiteX176" fmla="*/ 224950 w 1605470"/>
              <a:gd name="connsiteY176" fmla="*/ 576846 h 6858000"/>
              <a:gd name="connsiteX177" fmla="*/ 204632 w 1605470"/>
              <a:gd name="connsiteY177" fmla="*/ 553868 h 6858000"/>
              <a:gd name="connsiteX178" fmla="*/ 239317 w 1605470"/>
              <a:gd name="connsiteY178" fmla="*/ 517614 h 6858000"/>
              <a:gd name="connsiteX179" fmla="*/ 201693 w 1605470"/>
              <a:gd name="connsiteY179" fmla="*/ 469651 h 6858000"/>
              <a:gd name="connsiteX180" fmla="*/ 195012 w 1605470"/>
              <a:gd name="connsiteY180" fmla="*/ 448559 h 6858000"/>
              <a:gd name="connsiteX181" fmla="*/ 201434 w 1605470"/>
              <a:gd name="connsiteY181" fmla="*/ 441529 h 6858000"/>
              <a:gd name="connsiteX182" fmla="*/ 200655 w 1605470"/>
              <a:gd name="connsiteY182" fmla="*/ 428927 h 6858000"/>
              <a:gd name="connsiteX183" fmla="*/ 190059 w 1605470"/>
              <a:gd name="connsiteY183" fmla="*/ 430161 h 6858000"/>
              <a:gd name="connsiteX184" fmla="*/ 184450 w 1605470"/>
              <a:gd name="connsiteY184" fmla="*/ 396240 h 6858000"/>
              <a:gd name="connsiteX185" fmla="*/ 146196 w 1605470"/>
              <a:gd name="connsiteY185" fmla="*/ 358810 h 6858000"/>
              <a:gd name="connsiteX186" fmla="*/ 124571 w 1605470"/>
              <a:gd name="connsiteY186" fmla="*/ 302178 h 6858000"/>
              <a:gd name="connsiteX187" fmla="*/ 103243 w 1605470"/>
              <a:gd name="connsiteY187" fmla="*/ 211375 h 6858000"/>
              <a:gd name="connsiteX188" fmla="*/ 94571 w 1605470"/>
              <a:gd name="connsiteY188" fmla="*/ 184179 h 6858000"/>
              <a:gd name="connsiteX189" fmla="*/ 13437 w 1605470"/>
              <a:gd name="connsiteY189" fmla="*/ 19287 h 6858000"/>
              <a:gd name="connsiteX190" fmla="*/ 0 w 1605470"/>
              <a:gd name="connsiteY19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42792 w 1605470"/>
              <a:gd name="connsiteY157" fmla="*/ 1307086 h 6858000"/>
              <a:gd name="connsiteX158" fmla="*/ 343980 w 1605470"/>
              <a:gd name="connsiteY158" fmla="*/ 1189033 h 6858000"/>
              <a:gd name="connsiteX159" fmla="*/ 348665 w 1605470"/>
              <a:gd name="connsiteY159" fmla="*/ 1168288 h 6858000"/>
              <a:gd name="connsiteX160" fmla="*/ 340947 w 1605470"/>
              <a:gd name="connsiteY160" fmla="*/ 1142577 h 6858000"/>
              <a:gd name="connsiteX161" fmla="*/ 330253 w 1605470"/>
              <a:gd name="connsiteY161" fmla="*/ 1088484 h 6858000"/>
              <a:gd name="connsiteX162" fmla="*/ 336360 w 1605470"/>
              <a:gd name="connsiteY162" fmla="*/ 1045131 h 6858000"/>
              <a:gd name="connsiteX163" fmla="*/ 322475 w 1605470"/>
              <a:gd name="connsiteY163" fmla="*/ 1002093 h 6858000"/>
              <a:gd name="connsiteX164" fmla="*/ 320445 w 1605470"/>
              <a:gd name="connsiteY164" fmla="*/ 932283 h 6858000"/>
              <a:gd name="connsiteX165" fmla="*/ 322681 w 1605470"/>
              <a:gd name="connsiteY165" fmla="*/ 915925 h 6858000"/>
              <a:gd name="connsiteX166" fmla="*/ 315310 w 1605470"/>
              <a:gd name="connsiteY166" fmla="*/ 896999 h 6858000"/>
              <a:gd name="connsiteX167" fmla="*/ 284718 w 1605470"/>
              <a:gd name="connsiteY167" fmla="*/ 821517 h 6858000"/>
              <a:gd name="connsiteX168" fmla="*/ 263668 w 1605470"/>
              <a:gd name="connsiteY168" fmla="*/ 751353 h 6858000"/>
              <a:gd name="connsiteX169" fmla="*/ 254540 w 1605470"/>
              <a:gd name="connsiteY169" fmla="*/ 741965 h 6858000"/>
              <a:gd name="connsiteX170" fmla="*/ 252501 w 1605470"/>
              <a:gd name="connsiteY170" fmla="*/ 724635 h 6858000"/>
              <a:gd name="connsiteX171" fmla="*/ 248897 w 1605470"/>
              <a:gd name="connsiteY171" fmla="*/ 681659 h 6858000"/>
              <a:gd name="connsiteX172" fmla="*/ 234316 w 1605470"/>
              <a:gd name="connsiteY172" fmla="*/ 635218 h 6858000"/>
              <a:gd name="connsiteX173" fmla="*/ 239327 w 1605470"/>
              <a:gd name="connsiteY173" fmla="*/ 613763 h 6858000"/>
              <a:gd name="connsiteX174" fmla="*/ 225269 w 1605470"/>
              <a:gd name="connsiteY174" fmla="*/ 598582 h 6858000"/>
              <a:gd name="connsiteX175" fmla="*/ 224950 w 1605470"/>
              <a:gd name="connsiteY175" fmla="*/ 576846 h 6858000"/>
              <a:gd name="connsiteX176" fmla="*/ 204632 w 1605470"/>
              <a:gd name="connsiteY176" fmla="*/ 553868 h 6858000"/>
              <a:gd name="connsiteX177" fmla="*/ 239317 w 1605470"/>
              <a:gd name="connsiteY177" fmla="*/ 517614 h 6858000"/>
              <a:gd name="connsiteX178" fmla="*/ 201693 w 1605470"/>
              <a:gd name="connsiteY178" fmla="*/ 469651 h 6858000"/>
              <a:gd name="connsiteX179" fmla="*/ 195012 w 1605470"/>
              <a:gd name="connsiteY179" fmla="*/ 448559 h 6858000"/>
              <a:gd name="connsiteX180" fmla="*/ 201434 w 1605470"/>
              <a:gd name="connsiteY180" fmla="*/ 441529 h 6858000"/>
              <a:gd name="connsiteX181" fmla="*/ 200655 w 1605470"/>
              <a:gd name="connsiteY181" fmla="*/ 428927 h 6858000"/>
              <a:gd name="connsiteX182" fmla="*/ 190059 w 1605470"/>
              <a:gd name="connsiteY182" fmla="*/ 430161 h 6858000"/>
              <a:gd name="connsiteX183" fmla="*/ 184450 w 1605470"/>
              <a:gd name="connsiteY183" fmla="*/ 396240 h 6858000"/>
              <a:gd name="connsiteX184" fmla="*/ 146196 w 1605470"/>
              <a:gd name="connsiteY184" fmla="*/ 358810 h 6858000"/>
              <a:gd name="connsiteX185" fmla="*/ 124571 w 1605470"/>
              <a:gd name="connsiteY185" fmla="*/ 302178 h 6858000"/>
              <a:gd name="connsiteX186" fmla="*/ 103243 w 1605470"/>
              <a:gd name="connsiteY186" fmla="*/ 211375 h 6858000"/>
              <a:gd name="connsiteX187" fmla="*/ 94571 w 1605470"/>
              <a:gd name="connsiteY187" fmla="*/ 184179 h 6858000"/>
              <a:gd name="connsiteX188" fmla="*/ 13437 w 1605470"/>
              <a:gd name="connsiteY188" fmla="*/ 19287 h 6858000"/>
              <a:gd name="connsiteX189" fmla="*/ 0 w 1605470"/>
              <a:gd name="connsiteY18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52501 w 1605470"/>
              <a:gd name="connsiteY169" fmla="*/ 724635 h 6858000"/>
              <a:gd name="connsiteX170" fmla="*/ 248897 w 1605470"/>
              <a:gd name="connsiteY170" fmla="*/ 681659 h 6858000"/>
              <a:gd name="connsiteX171" fmla="*/ 234316 w 1605470"/>
              <a:gd name="connsiteY171" fmla="*/ 635218 h 6858000"/>
              <a:gd name="connsiteX172" fmla="*/ 239327 w 1605470"/>
              <a:gd name="connsiteY172" fmla="*/ 613763 h 6858000"/>
              <a:gd name="connsiteX173" fmla="*/ 225269 w 1605470"/>
              <a:gd name="connsiteY173" fmla="*/ 598582 h 6858000"/>
              <a:gd name="connsiteX174" fmla="*/ 224950 w 1605470"/>
              <a:gd name="connsiteY174" fmla="*/ 576846 h 6858000"/>
              <a:gd name="connsiteX175" fmla="*/ 204632 w 1605470"/>
              <a:gd name="connsiteY175" fmla="*/ 553868 h 6858000"/>
              <a:gd name="connsiteX176" fmla="*/ 239317 w 1605470"/>
              <a:gd name="connsiteY176" fmla="*/ 517614 h 6858000"/>
              <a:gd name="connsiteX177" fmla="*/ 201693 w 1605470"/>
              <a:gd name="connsiteY177" fmla="*/ 469651 h 6858000"/>
              <a:gd name="connsiteX178" fmla="*/ 195012 w 1605470"/>
              <a:gd name="connsiteY178" fmla="*/ 448559 h 6858000"/>
              <a:gd name="connsiteX179" fmla="*/ 201434 w 1605470"/>
              <a:gd name="connsiteY179" fmla="*/ 441529 h 6858000"/>
              <a:gd name="connsiteX180" fmla="*/ 200655 w 1605470"/>
              <a:gd name="connsiteY180" fmla="*/ 428927 h 6858000"/>
              <a:gd name="connsiteX181" fmla="*/ 190059 w 1605470"/>
              <a:gd name="connsiteY181" fmla="*/ 430161 h 6858000"/>
              <a:gd name="connsiteX182" fmla="*/ 184450 w 1605470"/>
              <a:gd name="connsiteY182" fmla="*/ 396240 h 6858000"/>
              <a:gd name="connsiteX183" fmla="*/ 146196 w 1605470"/>
              <a:gd name="connsiteY183" fmla="*/ 358810 h 6858000"/>
              <a:gd name="connsiteX184" fmla="*/ 124571 w 1605470"/>
              <a:gd name="connsiteY184" fmla="*/ 302178 h 6858000"/>
              <a:gd name="connsiteX185" fmla="*/ 103243 w 1605470"/>
              <a:gd name="connsiteY185" fmla="*/ 211375 h 6858000"/>
              <a:gd name="connsiteX186" fmla="*/ 94571 w 1605470"/>
              <a:gd name="connsiteY186" fmla="*/ 184179 h 6858000"/>
              <a:gd name="connsiteX187" fmla="*/ 13437 w 1605470"/>
              <a:gd name="connsiteY187" fmla="*/ 19287 h 6858000"/>
              <a:gd name="connsiteX188" fmla="*/ 0 w 1605470"/>
              <a:gd name="connsiteY18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52501 w 1605470"/>
              <a:gd name="connsiteY169" fmla="*/ 724635 h 6858000"/>
              <a:gd name="connsiteX170" fmla="*/ 248897 w 1605470"/>
              <a:gd name="connsiteY170" fmla="*/ 681659 h 6858000"/>
              <a:gd name="connsiteX171" fmla="*/ 234316 w 1605470"/>
              <a:gd name="connsiteY171" fmla="*/ 635218 h 6858000"/>
              <a:gd name="connsiteX172" fmla="*/ 239327 w 1605470"/>
              <a:gd name="connsiteY172" fmla="*/ 613763 h 6858000"/>
              <a:gd name="connsiteX173" fmla="*/ 225269 w 1605470"/>
              <a:gd name="connsiteY173" fmla="*/ 598582 h 6858000"/>
              <a:gd name="connsiteX174" fmla="*/ 224950 w 1605470"/>
              <a:gd name="connsiteY174" fmla="*/ 576846 h 6858000"/>
              <a:gd name="connsiteX175" fmla="*/ 204632 w 1605470"/>
              <a:gd name="connsiteY175" fmla="*/ 553868 h 6858000"/>
              <a:gd name="connsiteX176" fmla="*/ 239317 w 1605470"/>
              <a:gd name="connsiteY176" fmla="*/ 517614 h 6858000"/>
              <a:gd name="connsiteX177" fmla="*/ 201693 w 1605470"/>
              <a:gd name="connsiteY177" fmla="*/ 469651 h 6858000"/>
              <a:gd name="connsiteX178" fmla="*/ 195012 w 1605470"/>
              <a:gd name="connsiteY178" fmla="*/ 448559 h 6858000"/>
              <a:gd name="connsiteX179" fmla="*/ 201434 w 1605470"/>
              <a:gd name="connsiteY179" fmla="*/ 441529 h 6858000"/>
              <a:gd name="connsiteX180" fmla="*/ 200655 w 1605470"/>
              <a:gd name="connsiteY180" fmla="*/ 428927 h 6858000"/>
              <a:gd name="connsiteX181" fmla="*/ 190059 w 1605470"/>
              <a:gd name="connsiteY181" fmla="*/ 430161 h 6858000"/>
              <a:gd name="connsiteX182" fmla="*/ 184450 w 1605470"/>
              <a:gd name="connsiteY182" fmla="*/ 396240 h 6858000"/>
              <a:gd name="connsiteX183" fmla="*/ 146196 w 1605470"/>
              <a:gd name="connsiteY183" fmla="*/ 358810 h 6858000"/>
              <a:gd name="connsiteX184" fmla="*/ 124571 w 1605470"/>
              <a:gd name="connsiteY184" fmla="*/ 302178 h 6858000"/>
              <a:gd name="connsiteX185" fmla="*/ 103243 w 1605470"/>
              <a:gd name="connsiteY185" fmla="*/ 211375 h 6858000"/>
              <a:gd name="connsiteX186" fmla="*/ 94571 w 1605470"/>
              <a:gd name="connsiteY186" fmla="*/ 184179 h 6858000"/>
              <a:gd name="connsiteX187" fmla="*/ 13437 w 1605470"/>
              <a:gd name="connsiteY187" fmla="*/ 19287 h 6858000"/>
              <a:gd name="connsiteX188" fmla="*/ 0 w 1605470"/>
              <a:gd name="connsiteY18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04632 w 1605470"/>
              <a:gd name="connsiteY174" fmla="*/ 553868 h 6858000"/>
              <a:gd name="connsiteX175" fmla="*/ 239317 w 1605470"/>
              <a:gd name="connsiteY175" fmla="*/ 517614 h 6858000"/>
              <a:gd name="connsiteX176" fmla="*/ 201693 w 1605470"/>
              <a:gd name="connsiteY176" fmla="*/ 469651 h 6858000"/>
              <a:gd name="connsiteX177" fmla="*/ 195012 w 1605470"/>
              <a:gd name="connsiteY177" fmla="*/ 448559 h 6858000"/>
              <a:gd name="connsiteX178" fmla="*/ 201434 w 1605470"/>
              <a:gd name="connsiteY178" fmla="*/ 441529 h 6858000"/>
              <a:gd name="connsiteX179" fmla="*/ 200655 w 1605470"/>
              <a:gd name="connsiteY179" fmla="*/ 428927 h 6858000"/>
              <a:gd name="connsiteX180" fmla="*/ 190059 w 1605470"/>
              <a:gd name="connsiteY180" fmla="*/ 430161 h 6858000"/>
              <a:gd name="connsiteX181" fmla="*/ 184450 w 1605470"/>
              <a:gd name="connsiteY181" fmla="*/ 396240 h 6858000"/>
              <a:gd name="connsiteX182" fmla="*/ 146196 w 1605470"/>
              <a:gd name="connsiteY182" fmla="*/ 358810 h 6858000"/>
              <a:gd name="connsiteX183" fmla="*/ 124571 w 1605470"/>
              <a:gd name="connsiteY183" fmla="*/ 302178 h 6858000"/>
              <a:gd name="connsiteX184" fmla="*/ 103243 w 1605470"/>
              <a:gd name="connsiteY184" fmla="*/ 211375 h 6858000"/>
              <a:gd name="connsiteX185" fmla="*/ 94571 w 1605470"/>
              <a:gd name="connsiteY185" fmla="*/ 184179 h 6858000"/>
              <a:gd name="connsiteX186" fmla="*/ 13437 w 1605470"/>
              <a:gd name="connsiteY186" fmla="*/ 19287 h 6858000"/>
              <a:gd name="connsiteX187" fmla="*/ 0 w 1605470"/>
              <a:gd name="connsiteY18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01693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84450 w 1605470"/>
              <a:gd name="connsiteY180" fmla="*/ 396240 h 6858000"/>
              <a:gd name="connsiteX181" fmla="*/ 146196 w 1605470"/>
              <a:gd name="connsiteY181" fmla="*/ 358810 h 6858000"/>
              <a:gd name="connsiteX182" fmla="*/ 124571 w 1605470"/>
              <a:gd name="connsiteY182" fmla="*/ 302178 h 6858000"/>
              <a:gd name="connsiteX183" fmla="*/ 103243 w 1605470"/>
              <a:gd name="connsiteY183" fmla="*/ 211375 h 6858000"/>
              <a:gd name="connsiteX184" fmla="*/ 94571 w 1605470"/>
              <a:gd name="connsiteY184" fmla="*/ 184179 h 6858000"/>
              <a:gd name="connsiteX185" fmla="*/ 13437 w 1605470"/>
              <a:gd name="connsiteY185" fmla="*/ 19287 h 6858000"/>
              <a:gd name="connsiteX186" fmla="*/ 0 w 1605470"/>
              <a:gd name="connsiteY18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01693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84450 w 1605470"/>
              <a:gd name="connsiteY180" fmla="*/ 396240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01693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67079 w 1605470"/>
              <a:gd name="connsiteY180" fmla="*/ 367211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19064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67079 w 1605470"/>
              <a:gd name="connsiteY180" fmla="*/ 367211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04576 w 1605470"/>
              <a:gd name="connsiteY174" fmla="*/ 530055 h 6858000"/>
              <a:gd name="connsiteX175" fmla="*/ 219064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67079 w 1605470"/>
              <a:gd name="connsiteY180" fmla="*/ 367211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54540 w 1605470"/>
              <a:gd name="connsiteY167" fmla="*/ 741965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54540 w 1605470"/>
              <a:gd name="connsiteY167" fmla="*/ 741965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61783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61783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61783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10868 w 1605470"/>
              <a:gd name="connsiteY81" fmla="*/ 4048827 h 6858000"/>
              <a:gd name="connsiteX82" fmla="*/ 704810 w 1605470"/>
              <a:gd name="connsiteY82" fmla="*/ 4033999 h 6858000"/>
              <a:gd name="connsiteX83" fmla="*/ 705959 w 1605470"/>
              <a:gd name="connsiteY83" fmla="*/ 4031933 h 6858000"/>
              <a:gd name="connsiteX84" fmla="*/ 704535 w 1605470"/>
              <a:gd name="connsiteY84" fmla="*/ 4013953 h 6858000"/>
              <a:gd name="connsiteX85" fmla="*/ 700443 w 1605470"/>
              <a:gd name="connsiteY85" fmla="*/ 4010511 h 6858000"/>
              <a:gd name="connsiteX86" fmla="*/ 698282 w 1605470"/>
              <a:gd name="connsiteY86" fmla="*/ 3998331 h 6858000"/>
              <a:gd name="connsiteX87" fmla="*/ 690830 w 1605470"/>
              <a:gd name="connsiteY87" fmla="*/ 3974753 h 6858000"/>
              <a:gd name="connsiteX88" fmla="*/ 692428 w 1605470"/>
              <a:gd name="connsiteY88" fmla="*/ 3969950 h 6858000"/>
              <a:gd name="connsiteX89" fmla="*/ 685850 w 1605470"/>
              <a:gd name="connsiteY89" fmla="*/ 3933779 h 6858000"/>
              <a:gd name="connsiteX90" fmla="*/ 687181 w 1605470"/>
              <a:gd name="connsiteY90" fmla="*/ 3933093 h 6858000"/>
              <a:gd name="connsiteX91" fmla="*/ 691535 w 1605470"/>
              <a:gd name="connsiteY91" fmla="*/ 3922082 h 6858000"/>
              <a:gd name="connsiteX92" fmla="*/ 696613 w 1605470"/>
              <a:gd name="connsiteY92" fmla="*/ 3901461 h 6858000"/>
              <a:gd name="connsiteX93" fmla="*/ 725908 w 1605470"/>
              <a:gd name="connsiteY93" fmla="*/ 3851605 h 6858000"/>
              <a:gd name="connsiteX94" fmla="*/ 719207 w 1605470"/>
              <a:gd name="connsiteY94" fmla="*/ 3813873 h 6858000"/>
              <a:gd name="connsiteX95" fmla="*/ 718632 w 1605470"/>
              <a:gd name="connsiteY95" fmla="*/ 3806161 h 6858000"/>
              <a:gd name="connsiteX96" fmla="*/ 718939 w 1605470"/>
              <a:gd name="connsiteY96" fmla="*/ 3805957 h 6858000"/>
              <a:gd name="connsiteX97" fmla="*/ 718966 w 1605470"/>
              <a:gd name="connsiteY97" fmla="*/ 3797724 h 6858000"/>
              <a:gd name="connsiteX98" fmla="*/ 717581 w 1605470"/>
              <a:gd name="connsiteY98" fmla="*/ 3792098 h 6858000"/>
              <a:gd name="connsiteX99" fmla="*/ 716465 w 1605470"/>
              <a:gd name="connsiteY99" fmla="*/ 3777135 h 6858000"/>
              <a:gd name="connsiteX100" fmla="*/ 718198 w 1605470"/>
              <a:gd name="connsiteY100" fmla="*/ 3771656 h 6858000"/>
              <a:gd name="connsiteX101" fmla="*/ 721941 w 1605470"/>
              <a:gd name="connsiteY101" fmla="*/ 3769007 h 6858000"/>
              <a:gd name="connsiteX102" fmla="*/ 721407 w 1605470"/>
              <a:gd name="connsiteY102" fmla="*/ 3767709 h 6858000"/>
              <a:gd name="connsiteX103" fmla="*/ 730103 w 1605470"/>
              <a:gd name="connsiteY103" fmla="*/ 3738082 h 6858000"/>
              <a:gd name="connsiteX104" fmla="*/ 737449 w 1605470"/>
              <a:gd name="connsiteY104" fmla="*/ 3673397 h 6858000"/>
              <a:gd name="connsiteX105" fmla="*/ 736745 w 1605470"/>
              <a:gd name="connsiteY105" fmla="*/ 3637109 h 6858000"/>
              <a:gd name="connsiteX106" fmla="*/ 740188 w 1605470"/>
              <a:gd name="connsiteY106" fmla="*/ 3536883 h 6858000"/>
              <a:gd name="connsiteX107" fmla="*/ 747726 w 1605470"/>
              <a:gd name="connsiteY107" fmla="*/ 3435652 h 6858000"/>
              <a:gd name="connsiteX108" fmla="*/ 774383 w 1605470"/>
              <a:gd name="connsiteY108" fmla="*/ 3381564 h 6858000"/>
              <a:gd name="connsiteX109" fmla="*/ 774870 w 1605470"/>
              <a:gd name="connsiteY109" fmla="*/ 3375761 h 6858000"/>
              <a:gd name="connsiteX110" fmla="*/ 770510 w 1605470"/>
              <a:gd name="connsiteY110" fmla="*/ 3361844 h 6858000"/>
              <a:gd name="connsiteX111" fmla="*/ 767933 w 1605470"/>
              <a:gd name="connsiteY111" fmla="*/ 3356929 h 6858000"/>
              <a:gd name="connsiteX112" fmla="*/ 766158 w 1605470"/>
              <a:gd name="connsiteY112" fmla="*/ 3349058 h 6858000"/>
              <a:gd name="connsiteX113" fmla="*/ 766414 w 1605470"/>
              <a:gd name="connsiteY113" fmla="*/ 3348763 h 6858000"/>
              <a:gd name="connsiteX114" fmla="*/ 764166 w 1605470"/>
              <a:gd name="connsiteY114" fmla="*/ 3341588 h 6858000"/>
              <a:gd name="connsiteX115" fmla="*/ 749397 w 1605470"/>
              <a:gd name="connsiteY115" fmla="*/ 3307769 h 6858000"/>
              <a:gd name="connsiteX116" fmla="*/ 766960 w 1605470"/>
              <a:gd name="connsiteY116" fmla="*/ 3250522 h 6858000"/>
              <a:gd name="connsiteX117" fmla="*/ 767385 w 1605470"/>
              <a:gd name="connsiteY117" fmla="*/ 3229163 h 6858000"/>
              <a:gd name="connsiteX118" fmla="*/ 769208 w 1605470"/>
              <a:gd name="connsiteY118" fmla="*/ 3217217 h 6858000"/>
              <a:gd name="connsiteX119" fmla="*/ 770350 w 1605470"/>
              <a:gd name="connsiteY119" fmla="*/ 3216125 h 6858000"/>
              <a:gd name="connsiteX120" fmla="*/ 756043 w 1605470"/>
              <a:gd name="connsiteY120" fmla="*/ 3183755 h 6858000"/>
              <a:gd name="connsiteX121" fmla="*/ 756544 w 1605470"/>
              <a:gd name="connsiteY121" fmla="*/ 3178642 h 6858000"/>
              <a:gd name="connsiteX122" fmla="*/ 744144 w 1605470"/>
              <a:gd name="connsiteY122" fmla="*/ 3158586 h 6858000"/>
              <a:gd name="connsiteX123" fmla="*/ 739378 w 1605470"/>
              <a:gd name="connsiteY123" fmla="*/ 3147669 h 6858000"/>
              <a:gd name="connsiteX124" fmla="*/ 734648 w 1605470"/>
              <a:gd name="connsiteY124" fmla="*/ 3145733 h 6858000"/>
              <a:gd name="connsiteX125" fmla="*/ 729329 w 1605470"/>
              <a:gd name="connsiteY125" fmla="*/ 3129034 h 6858000"/>
              <a:gd name="connsiteX126" fmla="*/ 729994 w 1605470"/>
              <a:gd name="connsiteY126" fmla="*/ 3126682 h 6858000"/>
              <a:gd name="connsiteX127" fmla="*/ 720862 w 1605470"/>
              <a:gd name="connsiteY127" fmla="*/ 3114519 h 6858000"/>
              <a:gd name="connsiteX128" fmla="*/ 707471 w 1605470"/>
              <a:gd name="connsiteY128" fmla="*/ 3106272 h 6858000"/>
              <a:gd name="connsiteX129" fmla="*/ 680201 w 1605470"/>
              <a:gd name="connsiteY129" fmla="*/ 2958185 h 6858000"/>
              <a:gd name="connsiteX130" fmla="*/ 622815 w 1605470"/>
              <a:gd name="connsiteY130" fmla="*/ 2762989 h 6858000"/>
              <a:gd name="connsiteX131" fmla="*/ 571733 w 1605470"/>
              <a:gd name="connsiteY131" fmla="*/ 2554718 h 6858000"/>
              <a:gd name="connsiteX132" fmla="*/ 551827 w 1605470"/>
              <a:gd name="connsiteY132" fmla="*/ 2485734 h 6858000"/>
              <a:gd name="connsiteX133" fmla="*/ 542550 w 1605470"/>
              <a:gd name="connsiteY133" fmla="*/ 2447068 h 6858000"/>
              <a:gd name="connsiteX134" fmla="*/ 529511 w 1605470"/>
              <a:gd name="connsiteY134" fmla="*/ 2425819 h 6858000"/>
              <a:gd name="connsiteX135" fmla="*/ 528878 w 1605470"/>
              <a:gd name="connsiteY135" fmla="*/ 2408971 h 6858000"/>
              <a:gd name="connsiteX136" fmla="*/ 535510 w 1605470"/>
              <a:gd name="connsiteY136" fmla="*/ 2402874 h 6858000"/>
              <a:gd name="connsiteX137" fmla="*/ 538122 w 1605470"/>
              <a:gd name="connsiteY137" fmla="*/ 2381443 h 6858000"/>
              <a:gd name="connsiteX138" fmla="*/ 514451 w 1605470"/>
              <a:gd name="connsiteY138" fmla="*/ 2261920 h 6858000"/>
              <a:gd name="connsiteX139" fmla="*/ 486968 w 1605470"/>
              <a:gd name="connsiteY139" fmla="*/ 2182937 h 6858000"/>
              <a:gd name="connsiteX140" fmla="*/ 488555 w 1605470"/>
              <a:gd name="connsiteY140" fmla="*/ 2155135 h 6858000"/>
              <a:gd name="connsiteX141" fmla="*/ 486013 w 1605470"/>
              <a:gd name="connsiteY141" fmla="*/ 2118008 h 6858000"/>
              <a:gd name="connsiteX142" fmla="*/ 487006 w 1605470"/>
              <a:gd name="connsiteY142" fmla="*/ 2050531 h 6858000"/>
              <a:gd name="connsiteX143" fmla="*/ 478812 w 1605470"/>
              <a:gd name="connsiteY143" fmla="*/ 1963269 h 6858000"/>
              <a:gd name="connsiteX144" fmla="*/ 442619 w 1605470"/>
              <a:gd name="connsiteY144" fmla="*/ 1910499 h 6858000"/>
              <a:gd name="connsiteX145" fmla="*/ 446785 w 1605470"/>
              <a:gd name="connsiteY145" fmla="*/ 1903212 h 6858000"/>
              <a:gd name="connsiteX146" fmla="*/ 436547 w 1605470"/>
              <a:gd name="connsiteY146" fmla="*/ 1861531 h 6858000"/>
              <a:gd name="connsiteX147" fmla="*/ 390346 w 1605470"/>
              <a:gd name="connsiteY147" fmla="*/ 1732919 h 6858000"/>
              <a:gd name="connsiteX148" fmla="*/ 362657 w 1605470"/>
              <a:gd name="connsiteY148" fmla="*/ 1663540 h 6858000"/>
              <a:gd name="connsiteX149" fmla="*/ 361783 w 1605470"/>
              <a:gd name="connsiteY149" fmla="*/ 1615777 h 6858000"/>
              <a:gd name="connsiteX150" fmla="*/ 342578 w 1605470"/>
              <a:gd name="connsiteY150" fmla="*/ 1563678 h 6858000"/>
              <a:gd name="connsiteX151" fmla="*/ 355658 w 1605470"/>
              <a:gd name="connsiteY151" fmla="*/ 1519474 h 6858000"/>
              <a:gd name="connsiteX152" fmla="*/ 348400 w 1605470"/>
              <a:gd name="connsiteY152" fmla="*/ 1477995 h 6858000"/>
              <a:gd name="connsiteX153" fmla="*/ 334485 w 1605470"/>
              <a:gd name="connsiteY153" fmla="*/ 1373769 h 6858000"/>
              <a:gd name="connsiteX154" fmla="*/ 342792 w 1605470"/>
              <a:gd name="connsiteY154" fmla="*/ 1307086 h 6858000"/>
              <a:gd name="connsiteX155" fmla="*/ 343980 w 1605470"/>
              <a:gd name="connsiteY155" fmla="*/ 1189033 h 6858000"/>
              <a:gd name="connsiteX156" fmla="*/ 348665 w 1605470"/>
              <a:gd name="connsiteY156" fmla="*/ 1168288 h 6858000"/>
              <a:gd name="connsiteX157" fmla="*/ 340947 w 1605470"/>
              <a:gd name="connsiteY157" fmla="*/ 1142577 h 6858000"/>
              <a:gd name="connsiteX158" fmla="*/ 330253 w 1605470"/>
              <a:gd name="connsiteY158" fmla="*/ 1088484 h 6858000"/>
              <a:gd name="connsiteX159" fmla="*/ 318989 w 1605470"/>
              <a:gd name="connsiteY159" fmla="*/ 1016103 h 6858000"/>
              <a:gd name="connsiteX160" fmla="*/ 320445 w 1605470"/>
              <a:gd name="connsiteY160" fmla="*/ 932283 h 6858000"/>
              <a:gd name="connsiteX161" fmla="*/ 322681 w 1605470"/>
              <a:gd name="connsiteY161" fmla="*/ 915925 h 6858000"/>
              <a:gd name="connsiteX162" fmla="*/ 315310 w 1605470"/>
              <a:gd name="connsiteY162" fmla="*/ 896999 h 6858000"/>
              <a:gd name="connsiteX163" fmla="*/ 284718 w 1605470"/>
              <a:gd name="connsiteY163" fmla="*/ 821517 h 6858000"/>
              <a:gd name="connsiteX164" fmla="*/ 263668 w 1605470"/>
              <a:gd name="connsiteY164" fmla="*/ 751353 h 6858000"/>
              <a:gd name="connsiteX165" fmla="*/ 263226 w 1605470"/>
              <a:gd name="connsiteY165" fmla="*/ 721230 h 6858000"/>
              <a:gd name="connsiteX166" fmla="*/ 248897 w 1605470"/>
              <a:gd name="connsiteY166" fmla="*/ 681659 h 6858000"/>
              <a:gd name="connsiteX167" fmla="*/ 234316 w 1605470"/>
              <a:gd name="connsiteY167" fmla="*/ 635218 h 6858000"/>
              <a:gd name="connsiteX168" fmla="*/ 239327 w 1605470"/>
              <a:gd name="connsiteY168" fmla="*/ 613763 h 6858000"/>
              <a:gd name="connsiteX169" fmla="*/ 225269 w 1605470"/>
              <a:gd name="connsiteY169" fmla="*/ 598582 h 6858000"/>
              <a:gd name="connsiteX170" fmla="*/ 224950 w 1605470"/>
              <a:gd name="connsiteY170" fmla="*/ 576846 h 6858000"/>
              <a:gd name="connsiteX171" fmla="*/ 204576 w 1605470"/>
              <a:gd name="connsiteY171" fmla="*/ 530055 h 6858000"/>
              <a:gd name="connsiteX172" fmla="*/ 219064 w 1605470"/>
              <a:gd name="connsiteY172" fmla="*/ 469651 h 6858000"/>
              <a:gd name="connsiteX173" fmla="*/ 195012 w 1605470"/>
              <a:gd name="connsiteY173" fmla="*/ 448559 h 6858000"/>
              <a:gd name="connsiteX174" fmla="*/ 201434 w 1605470"/>
              <a:gd name="connsiteY174" fmla="*/ 441529 h 6858000"/>
              <a:gd name="connsiteX175" fmla="*/ 200655 w 1605470"/>
              <a:gd name="connsiteY175" fmla="*/ 428927 h 6858000"/>
              <a:gd name="connsiteX176" fmla="*/ 190059 w 1605470"/>
              <a:gd name="connsiteY176" fmla="*/ 430161 h 6858000"/>
              <a:gd name="connsiteX177" fmla="*/ 167079 w 1605470"/>
              <a:gd name="connsiteY177" fmla="*/ 367211 h 6858000"/>
              <a:gd name="connsiteX178" fmla="*/ 124571 w 1605470"/>
              <a:gd name="connsiteY178" fmla="*/ 302178 h 6858000"/>
              <a:gd name="connsiteX179" fmla="*/ 103243 w 1605470"/>
              <a:gd name="connsiteY179" fmla="*/ 211375 h 6858000"/>
              <a:gd name="connsiteX180" fmla="*/ 94571 w 1605470"/>
              <a:gd name="connsiteY180" fmla="*/ 184179 h 6858000"/>
              <a:gd name="connsiteX181" fmla="*/ 13437 w 1605470"/>
              <a:gd name="connsiteY181" fmla="*/ 19287 h 6858000"/>
              <a:gd name="connsiteX182" fmla="*/ 0 w 1605470"/>
              <a:gd name="connsiteY18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19554 w 1605470"/>
              <a:gd name="connsiteY81" fmla="*/ 4090296 h 6858000"/>
              <a:gd name="connsiteX82" fmla="*/ 704810 w 1605470"/>
              <a:gd name="connsiteY82" fmla="*/ 4033999 h 6858000"/>
              <a:gd name="connsiteX83" fmla="*/ 705959 w 1605470"/>
              <a:gd name="connsiteY83" fmla="*/ 4031933 h 6858000"/>
              <a:gd name="connsiteX84" fmla="*/ 704535 w 1605470"/>
              <a:gd name="connsiteY84" fmla="*/ 4013953 h 6858000"/>
              <a:gd name="connsiteX85" fmla="*/ 700443 w 1605470"/>
              <a:gd name="connsiteY85" fmla="*/ 4010511 h 6858000"/>
              <a:gd name="connsiteX86" fmla="*/ 698282 w 1605470"/>
              <a:gd name="connsiteY86" fmla="*/ 3998331 h 6858000"/>
              <a:gd name="connsiteX87" fmla="*/ 690830 w 1605470"/>
              <a:gd name="connsiteY87" fmla="*/ 3974753 h 6858000"/>
              <a:gd name="connsiteX88" fmla="*/ 692428 w 1605470"/>
              <a:gd name="connsiteY88" fmla="*/ 3969950 h 6858000"/>
              <a:gd name="connsiteX89" fmla="*/ 685850 w 1605470"/>
              <a:gd name="connsiteY89" fmla="*/ 3933779 h 6858000"/>
              <a:gd name="connsiteX90" fmla="*/ 687181 w 1605470"/>
              <a:gd name="connsiteY90" fmla="*/ 3933093 h 6858000"/>
              <a:gd name="connsiteX91" fmla="*/ 691535 w 1605470"/>
              <a:gd name="connsiteY91" fmla="*/ 3922082 h 6858000"/>
              <a:gd name="connsiteX92" fmla="*/ 696613 w 1605470"/>
              <a:gd name="connsiteY92" fmla="*/ 3901461 h 6858000"/>
              <a:gd name="connsiteX93" fmla="*/ 725908 w 1605470"/>
              <a:gd name="connsiteY93" fmla="*/ 3851605 h 6858000"/>
              <a:gd name="connsiteX94" fmla="*/ 719207 w 1605470"/>
              <a:gd name="connsiteY94" fmla="*/ 3813873 h 6858000"/>
              <a:gd name="connsiteX95" fmla="*/ 718632 w 1605470"/>
              <a:gd name="connsiteY95" fmla="*/ 3806161 h 6858000"/>
              <a:gd name="connsiteX96" fmla="*/ 718939 w 1605470"/>
              <a:gd name="connsiteY96" fmla="*/ 3805957 h 6858000"/>
              <a:gd name="connsiteX97" fmla="*/ 718966 w 1605470"/>
              <a:gd name="connsiteY97" fmla="*/ 3797724 h 6858000"/>
              <a:gd name="connsiteX98" fmla="*/ 717581 w 1605470"/>
              <a:gd name="connsiteY98" fmla="*/ 3792098 h 6858000"/>
              <a:gd name="connsiteX99" fmla="*/ 716465 w 1605470"/>
              <a:gd name="connsiteY99" fmla="*/ 3777135 h 6858000"/>
              <a:gd name="connsiteX100" fmla="*/ 718198 w 1605470"/>
              <a:gd name="connsiteY100" fmla="*/ 3771656 h 6858000"/>
              <a:gd name="connsiteX101" fmla="*/ 721941 w 1605470"/>
              <a:gd name="connsiteY101" fmla="*/ 3769007 h 6858000"/>
              <a:gd name="connsiteX102" fmla="*/ 721407 w 1605470"/>
              <a:gd name="connsiteY102" fmla="*/ 3767709 h 6858000"/>
              <a:gd name="connsiteX103" fmla="*/ 730103 w 1605470"/>
              <a:gd name="connsiteY103" fmla="*/ 3738082 h 6858000"/>
              <a:gd name="connsiteX104" fmla="*/ 737449 w 1605470"/>
              <a:gd name="connsiteY104" fmla="*/ 3673397 h 6858000"/>
              <a:gd name="connsiteX105" fmla="*/ 736745 w 1605470"/>
              <a:gd name="connsiteY105" fmla="*/ 3637109 h 6858000"/>
              <a:gd name="connsiteX106" fmla="*/ 740188 w 1605470"/>
              <a:gd name="connsiteY106" fmla="*/ 3536883 h 6858000"/>
              <a:gd name="connsiteX107" fmla="*/ 747726 w 1605470"/>
              <a:gd name="connsiteY107" fmla="*/ 3435652 h 6858000"/>
              <a:gd name="connsiteX108" fmla="*/ 774383 w 1605470"/>
              <a:gd name="connsiteY108" fmla="*/ 3381564 h 6858000"/>
              <a:gd name="connsiteX109" fmla="*/ 774870 w 1605470"/>
              <a:gd name="connsiteY109" fmla="*/ 3375761 h 6858000"/>
              <a:gd name="connsiteX110" fmla="*/ 770510 w 1605470"/>
              <a:gd name="connsiteY110" fmla="*/ 3361844 h 6858000"/>
              <a:gd name="connsiteX111" fmla="*/ 767933 w 1605470"/>
              <a:gd name="connsiteY111" fmla="*/ 3356929 h 6858000"/>
              <a:gd name="connsiteX112" fmla="*/ 766158 w 1605470"/>
              <a:gd name="connsiteY112" fmla="*/ 3349058 h 6858000"/>
              <a:gd name="connsiteX113" fmla="*/ 766414 w 1605470"/>
              <a:gd name="connsiteY113" fmla="*/ 3348763 h 6858000"/>
              <a:gd name="connsiteX114" fmla="*/ 764166 w 1605470"/>
              <a:gd name="connsiteY114" fmla="*/ 3341588 h 6858000"/>
              <a:gd name="connsiteX115" fmla="*/ 749397 w 1605470"/>
              <a:gd name="connsiteY115" fmla="*/ 3307769 h 6858000"/>
              <a:gd name="connsiteX116" fmla="*/ 766960 w 1605470"/>
              <a:gd name="connsiteY116" fmla="*/ 3250522 h 6858000"/>
              <a:gd name="connsiteX117" fmla="*/ 767385 w 1605470"/>
              <a:gd name="connsiteY117" fmla="*/ 3229163 h 6858000"/>
              <a:gd name="connsiteX118" fmla="*/ 769208 w 1605470"/>
              <a:gd name="connsiteY118" fmla="*/ 3217217 h 6858000"/>
              <a:gd name="connsiteX119" fmla="*/ 770350 w 1605470"/>
              <a:gd name="connsiteY119" fmla="*/ 3216125 h 6858000"/>
              <a:gd name="connsiteX120" fmla="*/ 756043 w 1605470"/>
              <a:gd name="connsiteY120" fmla="*/ 3183755 h 6858000"/>
              <a:gd name="connsiteX121" fmla="*/ 756544 w 1605470"/>
              <a:gd name="connsiteY121" fmla="*/ 3178642 h 6858000"/>
              <a:gd name="connsiteX122" fmla="*/ 744144 w 1605470"/>
              <a:gd name="connsiteY122" fmla="*/ 3158586 h 6858000"/>
              <a:gd name="connsiteX123" fmla="*/ 739378 w 1605470"/>
              <a:gd name="connsiteY123" fmla="*/ 3147669 h 6858000"/>
              <a:gd name="connsiteX124" fmla="*/ 734648 w 1605470"/>
              <a:gd name="connsiteY124" fmla="*/ 3145733 h 6858000"/>
              <a:gd name="connsiteX125" fmla="*/ 729329 w 1605470"/>
              <a:gd name="connsiteY125" fmla="*/ 3129034 h 6858000"/>
              <a:gd name="connsiteX126" fmla="*/ 729994 w 1605470"/>
              <a:gd name="connsiteY126" fmla="*/ 3126682 h 6858000"/>
              <a:gd name="connsiteX127" fmla="*/ 720862 w 1605470"/>
              <a:gd name="connsiteY127" fmla="*/ 3114519 h 6858000"/>
              <a:gd name="connsiteX128" fmla="*/ 707471 w 1605470"/>
              <a:gd name="connsiteY128" fmla="*/ 3106272 h 6858000"/>
              <a:gd name="connsiteX129" fmla="*/ 680201 w 1605470"/>
              <a:gd name="connsiteY129" fmla="*/ 2958185 h 6858000"/>
              <a:gd name="connsiteX130" fmla="*/ 622815 w 1605470"/>
              <a:gd name="connsiteY130" fmla="*/ 2762989 h 6858000"/>
              <a:gd name="connsiteX131" fmla="*/ 571733 w 1605470"/>
              <a:gd name="connsiteY131" fmla="*/ 2554718 h 6858000"/>
              <a:gd name="connsiteX132" fmla="*/ 551827 w 1605470"/>
              <a:gd name="connsiteY132" fmla="*/ 2485734 h 6858000"/>
              <a:gd name="connsiteX133" fmla="*/ 542550 w 1605470"/>
              <a:gd name="connsiteY133" fmla="*/ 2447068 h 6858000"/>
              <a:gd name="connsiteX134" fmla="*/ 529511 w 1605470"/>
              <a:gd name="connsiteY134" fmla="*/ 2425819 h 6858000"/>
              <a:gd name="connsiteX135" fmla="*/ 528878 w 1605470"/>
              <a:gd name="connsiteY135" fmla="*/ 2408971 h 6858000"/>
              <a:gd name="connsiteX136" fmla="*/ 535510 w 1605470"/>
              <a:gd name="connsiteY136" fmla="*/ 2402874 h 6858000"/>
              <a:gd name="connsiteX137" fmla="*/ 538122 w 1605470"/>
              <a:gd name="connsiteY137" fmla="*/ 2381443 h 6858000"/>
              <a:gd name="connsiteX138" fmla="*/ 514451 w 1605470"/>
              <a:gd name="connsiteY138" fmla="*/ 2261920 h 6858000"/>
              <a:gd name="connsiteX139" fmla="*/ 486968 w 1605470"/>
              <a:gd name="connsiteY139" fmla="*/ 2182937 h 6858000"/>
              <a:gd name="connsiteX140" fmla="*/ 488555 w 1605470"/>
              <a:gd name="connsiteY140" fmla="*/ 2155135 h 6858000"/>
              <a:gd name="connsiteX141" fmla="*/ 486013 w 1605470"/>
              <a:gd name="connsiteY141" fmla="*/ 2118008 h 6858000"/>
              <a:gd name="connsiteX142" fmla="*/ 487006 w 1605470"/>
              <a:gd name="connsiteY142" fmla="*/ 2050531 h 6858000"/>
              <a:gd name="connsiteX143" fmla="*/ 478812 w 1605470"/>
              <a:gd name="connsiteY143" fmla="*/ 1963269 h 6858000"/>
              <a:gd name="connsiteX144" fmla="*/ 442619 w 1605470"/>
              <a:gd name="connsiteY144" fmla="*/ 1910499 h 6858000"/>
              <a:gd name="connsiteX145" fmla="*/ 446785 w 1605470"/>
              <a:gd name="connsiteY145" fmla="*/ 1903212 h 6858000"/>
              <a:gd name="connsiteX146" fmla="*/ 436547 w 1605470"/>
              <a:gd name="connsiteY146" fmla="*/ 1861531 h 6858000"/>
              <a:gd name="connsiteX147" fmla="*/ 390346 w 1605470"/>
              <a:gd name="connsiteY147" fmla="*/ 1732919 h 6858000"/>
              <a:gd name="connsiteX148" fmla="*/ 362657 w 1605470"/>
              <a:gd name="connsiteY148" fmla="*/ 1663540 h 6858000"/>
              <a:gd name="connsiteX149" fmla="*/ 361783 w 1605470"/>
              <a:gd name="connsiteY149" fmla="*/ 1615777 h 6858000"/>
              <a:gd name="connsiteX150" fmla="*/ 342578 w 1605470"/>
              <a:gd name="connsiteY150" fmla="*/ 1563678 h 6858000"/>
              <a:gd name="connsiteX151" fmla="*/ 355658 w 1605470"/>
              <a:gd name="connsiteY151" fmla="*/ 1519474 h 6858000"/>
              <a:gd name="connsiteX152" fmla="*/ 348400 w 1605470"/>
              <a:gd name="connsiteY152" fmla="*/ 1477995 h 6858000"/>
              <a:gd name="connsiteX153" fmla="*/ 334485 w 1605470"/>
              <a:gd name="connsiteY153" fmla="*/ 1373769 h 6858000"/>
              <a:gd name="connsiteX154" fmla="*/ 342792 w 1605470"/>
              <a:gd name="connsiteY154" fmla="*/ 1307086 h 6858000"/>
              <a:gd name="connsiteX155" fmla="*/ 343980 w 1605470"/>
              <a:gd name="connsiteY155" fmla="*/ 1189033 h 6858000"/>
              <a:gd name="connsiteX156" fmla="*/ 348665 w 1605470"/>
              <a:gd name="connsiteY156" fmla="*/ 1168288 h 6858000"/>
              <a:gd name="connsiteX157" fmla="*/ 340947 w 1605470"/>
              <a:gd name="connsiteY157" fmla="*/ 1142577 h 6858000"/>
              <a:gd name="connsiteX158" fmla="*/ 330253 w 1605470"/>
              <a:gd name="connsiteY158" fmla="*/ 1088484 h 6858000"/>
              <a:gd name="connsiteX159" fmla="*/ 318989 w 1605470"/>
              <a:gd name="connsiteY159" fmla="*/ 1016103 h 6858000"/>
              <a:gd name="connsiteX160" fmla="*/ 320445 w 1605470"/>
              <a:gd name="connsiteY160" fmla="*/ 932283 h 6858000"/>
              <a:gd name="connsiteX161" fmla="*/ 322681 w 1605470"/>
              <a:gd name="connsiteY161" fmla="*/ 915925 h 6858000"/>
              <a:gd name="connsiteX162" fmla="*/ 315310 w 1605470"/>
              <a:gd name="connsiteY162" fmla="*/ 896999 h 6858000"/>
              <a:gd name="connsiteX163" fmla="*/ 284718 w 1605470"/>
              <a:gd name="connsiteY163" fmla="*/ 821517 h 6858000"/>
              <a:gd name="connsiteX164" fmla="*/ 263668 w 1605470"/>
              <a:gd name="connsiteY164" fmla="*/ 751353 h 6858000"/>
              <a:gd name="connsiteX165" fmla="*/ 263226 w 1605470"/>
              <a:gd name="connsiteY165" fmla="*/ 721230 h 6858000"/>
              <a:gd name="connsiteX166" fmla="*/ 248897 w 1605470"/>
              <a:gd name="connsiteY166" fmla="*/ 681659 h 6858000"/>
              <a:gd name="connsiteX167" fmla="*/ 234316 w 1605470"/>
              <a:gd name="connsiteY167" fmla="*/ 635218 h 6858000"/>
              <a:gd name="connsiteX168" fmla="*/ 239327 w 1605470"/>
              <a:gd name="connsiteY168" fmla="*/ 613763 h 6858000"/>
              <a:gd name="connsiteX169" fmla="*/ 225269 w 1605470"/>
              <a:gd name="connsiteY169" fmla="*/ 598582 h 6858000"/>
              <a:gd name="connsiteX170" fmla="*/ 224950 w 1605470"/>
              <a:gd name="connsiteY170" fmla="*/ 576846 h 6858000"/>
              <a:gd name="connsiteX171" fmla="*/ 204576 w 1605470"/>
              <a:gd name="connsiteY171" fmla="*/ 530055 h 6858000"/>
              <a:gd name="connsiteX172" fmla="*/ 219064 w 1605470"/>
              <a:gd name="connsiteY172" fmla="*/ 469651 h 6858000"/>
              <a:gd name="connsiteX173" fmla="*/ 195012 w 1605470"/>
              <a:gd name="connsiteY173" fmla="*/ 448559 h 6858000"/>
              <a:gd name="connsiteX174" fmla="*/ 201434 w 1605470"/>
              <a:gd name="connsiteY174" fmla="*/ 441529 h 6858000"/>
              <a:gd name="connsiteX175" fmla="*/ 200655 w 1605470"/>
              <a:gd name="connsiteY175" fmla="*/ 428927 h 6858000"/>
              <a:gd name="connsiteX176" fmla="*/ 190059 w 1605470"/>
              <a:gd name="connsiteY176" fmla="*/ 430161 h 6858000"/>
              <a:gd name="connsiteX177" fmla="*/ 167079 w 1605470"/>
              <a:gd name="connsiteY177" fmla="*/ 367211 h 6858000"/>
              <a:gd name="connsiteX178" fmla="*/ 124571 w 1605470"/>
              <a:gd name="connsiteY178" fmla="*/ 302178 h 6858000"/>
              <a:gd name="connsiteX179" fmla="*/ 103243 w 1605470"/>
              <a:gd name="connsiteY179" fmla="*/ 211375 h 6858000"/>
              <a:gd name="connsiteX180" fmla="*/ 94571 w 1605470"/>
              <a:gd name="connsiteY180" fmla="*/ 184179 h 6858000"/>
              <a:gd name="connsiteX181" fmla="*/ 13437 w 1605470"/>
              <a:gd name="connsiteY181" fmla="*/ 19287 h 6858000"/>
              <a:gd name="connsiteX182" fmla="*/ 0 w 1605470"/>
              <a:gd name="connsiteY18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19554 w 1605470"/>
              <a:gd name="connsiteY81" fmla="*/ 4090296 h 6858000"/>
              <a:gd name="connsiteX82" fmla="*/ 704810 w 1605470"/>
              <a:gd name="connsiteY82" fmla="*/ 4033999 h 6858000"/>
              <a:gd name="connsiteX83" fmla="*/ 705959 w 1605470"/>
              <a:gd name="connsiteY83" fmla="*/ 4031933 h 6858000"/>
              <a:gd name="connsiteX84" fmla="*/ 704535 w 1605470"/>
              <a:gd name="connsiteY84" fmla="*/ 4013953 h 6858000"/>
              <a:gd name="connsiteX85" fmla="*/ 700443 w 1605470"/>
              <a:gd name="connsiteY85" fmla="*/ 4010511 h 6858000"/>
              <a:gd name="connsiteX86" fmla="*/ 698282 w 1605470"/>
              <a:gd name="connsiteY86" fmla="*/ 3998331 h 6858000"/>
              <a:gd name="connsiteX87" fmla="*/ 690830 w 1605470"/>
              <a:gd name="connsiteY87" fmla="*/ 3974753 h 6858000"/>
              <a:gd name="connsiteX88" fmla="*/ 692428 w 1605470"/>
              <a:gd name="connsiteY88" fmla="*/ 3969950 h 6858000"/>
              <a:gd name="connsiteX89" fmla="*/ 685850 w 1605470"/>
              <a:gd name="connsiteY89" fmla="*/ 3933779 h 6858000"/>
              <a:gd name="connsiteX90" fmla="*/ 687181 w 1605470"/>
              <a:gd name="connsiteY90" fmla="*/ 3933093 h 6858000"/>
              <a:gd name="connsiteX91" fmla="*/ 691535 w 1605470"/>
              <a:gd name="connsiteY91" fmla="*/ 3922082 h 6858000"/>
              <a:gd name="connsiteX92" fmla="*/ 696613 w 1605470"/>
              <a:gd name="connsiteY92" fmla="*/ 3901461 h 6858000"/>
              <a:gd name="connsiteX93" fmla="*/ 719207 w 1605470"/>
              <a:gd name="connsiteY93" fmla="*/ 3813873 h 6858000"/>
              <a:gd name="connsiteX94" fmla="*/ 718632 w 1605470"/>
              <a:gd name="connsiteY94" fmla="*/ 3806161 h 6858000"/>
              <a:gd name="connsiteX95" fmla="*/ 718939 w 1605470"/>
              <a:gd name="connsiteY95" fmla="*/ 3805957 h 6858000"/>
              <a:gd name="connsiteX96" fmla="*/ 718966 w 1605470"/>
              <a:gd name="connsiteY96" fmla="*/ 3797724 h 6858000"/>
              <a:gd name="connsiteX97" fmla="*/ 717581 w 1605470"/>
              <a:gd name="connsiteY97" fmla="*/ 3792098 h 6858000"/>
              <a:gd name="connsiteX98" fmla="*/ 716465 w 1605470"/>
              <a:gd name="connsiteY98" fmla="*/ 3777135 h 6858000"/>
              <a:gd name="connsiteX99" fmla="*/ 718198 w 1605470"/>
              <a:gd name="connsiteY99" fmla="*/ 3771656 h 6858000"/>
              <a:gd name="connsiteX100" fmla="*/ 721941 w 1605470"/>
              <a:gd name="connsiteY100" fmla="*/ 3769007 h 6858000"/>
              <a:gd name="connsiteX101" fmla="*/ 721407 w 1605470"/>
              <a:gd name="connsiteY101" fmla="*/ 3767709 h 6858000"/>
              <a:gd name="connsiteX102" fmla="*/ 730103 w 1605470"/>
              <a:gd name="connsiteY102" fmla="*/ 3738082 h 6858000"/>
              <a:gd name="connsiteX103" fmla="*/ 737449 w 1605470"/>
              <a:gd name="connsiteY103" fmla="*/ 3673397 h 6858000"/>
              <a:gd name="connsiteX104" fmla="*/ 736745 w 1605470"/>
              <a:gd name="connsiteY104" fmla="*/ 3637109 h 6858000"/>
              <a:gd name="connsiteX105" fmla="*/ 740188 w 1605470"/>
              <a:gd name="connsiteY105" fmla="*/ 3536883 h 6858000"/>
              <a:gd name="connsiteX106" fmla="*/ 747726 w 1605470"/>
              <a:gd name="connsiteY106" fmla="*/ 3435652 h 6858000"/>
              <a:gd name="connsiteX107" fmla="*/ 774383 w 1605470"/>
              <a:gd name="connsiteY107" fmla="*/ 3381564 h 6858000"/>
              <a:gd name="connsiteX108" fmla="*/ 774870 w 1605470"/>
              <a:gd name="connsiteY108" fmla="*/ 3375761 h 6858000"/>
              <a:gd name="connsiteX109" fmla="*/ 770510 w 1605470"/>
              <a:gd name="connsiteY109" fmla="*/ 3361844 h 6858000"/>
              <a:gd name="connsiteX110" fmla="*/ 767933 w 1605470"/>
              <a:gd name="connsiteY110" fmla="*/ 3356929 h 6858000"/>
              <a:gd name="connsiteX111" fmla="*/ 766158 w 1605470"/>
              <a:gd name="connsiteY111" fmla="*/ 3349058 h 6858000"/>
              <a:gd name="connsiteX112" fmla="*/ 766414 w 1605470"/>
              <a:gd name="connsiteY112" fmla="*/ 3348763 h 6858000"/>
              <a:gd name="connsiteX113" fmla="*/ 764166 w 1605470"/>
              <a:gd name="connsiteY113" fmla="*/ 3341588 h 6858000"/>
              <a:gd name="connsiteX114" fmla="*/ 749397 w 1605470"/>
              <a:gd name="connsiteY114" fmla="*/ 3307769 h 6858000"/>
              <a:gd name="connsiteX115" fmla="*/ 766960 w 1605470"/>
              <a:gd name="connsiteY115" fmla="*/ 3250522 h 6858000"/>
              <a:gd name="connsiteX116" fmla="*/ 767385 w 1605470"/>
              <a:gd name="connsiteY116" fmla="*/ 3229163 h 6858000"/>
              <a:gd name="connsiteX117" fmla="*/ 769208 w 1605470"/>
              <a:gd name="connsiteY117" fmla="*/ 3217217 h 6858000"/>
              <a:gd name="connsiteX118" fmla="*/ 770350 w 1605470"/>
              <a:gd name="connsiteY118" fmla="*/ 3216125 h 6858000"/>
              <a:gd name="connsiteX119" fmla="*/ 756043 w 1605470"/>
              <a:gd name="connsiteY119" fmla="*/ 3183755 h 6858000"/>
              <a:gd name="connsiteX120" fmla="*/ 756544 w 1605470"/>
              <a:gd name="connsiteY120" fmla="*/ 3178642 h 6858000"/>
              <a:gd name="connsiteX121" fmla="*/ 744144 w 1605470"/>
              <a:gd name="connsiteY121" fmla="*/ 3158586 h 6858000"/>
              <a:gd name="connsiteX122" fmla="*/ 739378 w 1605470"/>
              <a:gd name="connsiteY122" fmla="*/ 3147669 h 6858000"/>
              <a:gd name="connsiteX123" fmla="*/ 734648 w 1605470"/>
              <a:gd name="connsiteY123" fmla="*/ 3145733 h 6858000"/>
              <a:gd name="connsiteX124" fmla="*/ 729329 w 1605470"/>
              <a:gd name="connsiteY124" fmla="*/ 3129034 h 6858000"/>
              <a:gd name="connsiteX125" fmla="*/ 729994 w 1605470"/>
              <a:gd name="connsiteY125" fmla="*/ 3126682 h 6858000"/>
              <a:gd name="connsiteX126" fmla="*/ 720862 w 1605470"/>
              <a:gd name="connsiteY126" fmla="*/ 3114519 h 6858000"/>
              <a:gd name="connsiteX127" fmla="*/ 707471 w 1605470"/>
              <a:gd name="connsiteY127" fmla="*/ 3106272 h 6858000"/>
              <a:gd name="connsiteX128" fmla="*/ 680201 w 1605470"/>
              <a:gd name="connsiteY128" fmla="*/ 2958185 h 6858000"/>
              <a:gd name="connsiteX129" fmla="*/ 622815 w 1605470"/>
              <a:gd name="connsiteY129" fmla="*/ 2762989 h 6858000"/>
              <a:gd name="connsiteX130" fmla="*/ 571733 w 1605470"/>
              <a:gd name="connsiteY130" fmla="*/ 2554718 h 6858000"/>
              <a:gd name="connsiteX131" fmla="*/ 551827 w 1605470"/>
              <a:gd name="connsiteY131" fmla="*/ 2485734 h 6858000"/>
              <a:gd name="connsiteX132" fmla="*/ 542550 w 1605470"/>
              <a:gd name="connsiteY132" fmla="*/ 2447068 h 6858000"/>
              <a:gd name="connsiteX133" fmla="*/ 529511 w 1605470"/>
              <a:gd name="connsiteY133" fmla="*/ 2425819 h 6858000"/>
              <a:gd name="connsiteX134" fmla="*/ 528878 w 1605470"/>
              <a:gd name="connsiteY134" fmla="*/ 2408971 h 6858000"/>
              <a:gd name="connsiteX135" fmla="*/ 535510 w 1605470"/>
              <a:gd name="connsiteY135" fmla="*/ 2402874 h 6858000"/>
              <a:gd name="connsiteX136" fmla="*/ 538122 w 1605470"/>
              <a:gd name="connsiteY136" fmla="*/ 2381443 h 6858000"/>
              <a:gd name="connsiteX137" fmla="*/ 514451 w 1605470"/>
              <a:gd name="connsiteY137" fmla="*/ 2261920 h 6858000"/>
              <a:gd name="connsiteX138" fmla="*/ 486968 w 1605470"/>
              <a:gd name="connsiteY138" fmla="*/ 2182937 h 6858000"/>
              <a:gd name="connsiteX139" fmla="*/ 488555 w 1605470"/>
              <a:gd name="connsiteY139" fmla="*/ 2155135 h 6858000"/>
              <a:gd name="connsiteX140" fmla="*/ 486013 w 1605470"/>
              <a:gd name="connsiteY140" fmla="*/ 2118008 h 6858000"/>
              <a:gd name="connsiteX141" fmla="*/ 487006 w 1605470"/>
              <a:gd name="connsiteY141" fmla="*/ 2050531 h 6858000"/>
              <a:gd name="connsiteX142" fmla="*/ 478812 w 1605470"/>
              <a:gd name="connsiteY142" fmla="*/ 1963269 h 6858000"/>
              <a:gd name="connsiteX143" fmla="*/ 442619 w 1605470"/>
              <a:gd name="connsiteY143" fmla="*/ 1910499 h 6858000"/>
              <a:gd name="connsiteX144" fmla="*/ 446785 w 1605470"/>
              <a:gd name="connsiteY144" fmla="*/ 1903212 h 6858000"/>
              <a:gd name="connsiteX145" fmla="*/ 436547 w 1605470"/>
              <a:gd name="connsiteY145" fmla="*/ 1861531 h 6858000"/>
              <a:gd name="connsiteX146" fmla="*/ 390346 w 1605470"/>
              <a:gd name="connsiteY146" fmla="*/ 1732919 h 6858000"/>
              <a:gd name="connsiteX147" fmla="*/ 362657 w 1605470"/>
              <a:gd name="connsiteY147" fmla="*/ 1663540 h 6858000"/>
              <a:gd name="connsiteX148" fmla="*/ 361783 w 1605470"/>
              <a:gd name="connsiteY148" fmla="*/ 1615777 h 6858000"/>
              <a:gd name="connsiteX149" fmla="*/ 342578 w 1605470"/>
              <a:gd name="connsiteY149" fmla="*/ 1563678 h 6858000"/>
              <a:gd name="connsiteX150" fmla="*/ 355658 w 1605470"/>
              <a:gd name="connsiteY150" fmla="*/ 1519474 h 6858000"/>
              <a:gd name="connsiteX151" fmla="*/ 348400 w 1605470"/>
              <a:gd name="connsiteY151" fmla="*/ 1477995 h 6858000"/>
              <a:gd name="connsiteX152" fmla="*/ 334485 w 1605470"/>
              <a:gd name="connsiteY152" fmla="*/ 1373769 h 6858000"/>
              <a:gd name="connsiteX153" fmla="*/ 342792 w 1605470"/>
              <a:gd name="connsiteY153" fmla="*/ 1307086 h 6858000"/>
              <a:gd name="connsiteX154" fmla="*/ 343980 w 1605470"/>
              <a:gd name="connsiteY154" fmla="*/ 1189033 h 6858000"/>
              <a:gd name="connsiteX155" fmla="*/ 348665 w 1605470"/>
              <a:gd name="connsiteY155" fmla="*/ 1168288 h 6858000"/>
              <a:gd name="connsiteX156" fmla="*/ 340947 w 1605470"/>
              <a:gd name="connsiteY156" fmla="*/ 1142577 h 6858000"/>
              <a:gd name="connsiteX157" fmla="*/ 330253 w 1605470"/>
              <a:gd name="connsiteY157" fmla="*/ 1088484 h 6858000"/>
              <a:gd name="connsiteX158" fmla="*/ 318989 w 1605470"/>
              <a:gd name="connsiteY158" fmla="*/ 1016103 h 6858000"/>
              <a:gd name="connsiteX159" fmla="*/ 320445 w 1605470"/>
              <a:gd name="connsiteY159" fmla="*/ 932283 h 6858000"/>
              <a:gd name="connsiteX160" fmla="*/ 322681 w 1605470"/>
              <a:gd name="connsiteY160" fmla="*/ 915925 h 6858000"/>
              <a:gd name="connsiteX161" fmla="*/ 315310 w 1605470"/>
              <a:gd name="connsiteY161" fmla="*/ 896999 h 6858000"/>
              <a:gd name="connsiteX162" fmla="*/ 284718 w 1605470"/>
              <a:gd name="connsiteY162" fmla="*/ 821517 h 6858000"/>
              <a:gd name="connsiteX163" fmla="*/ 263668 w 1605470"/>
              <a:gd name="connsiteY163" fmla="*/ 751353 h 6858000"/>
              <a:gd name="connsiteX164" fmla="*/ 263226 w 1605470"/>
              <a:gd name="connsiteY164" fmla="*/ 721230 h 6858000"/>
              <a:gd name="connsiteX165" fmla="*/ 248897 w 1605470"/>
              <a:gd name="connsiteY165" fmla="*/ 681659 h 6858000"/>
              <a:gd name="connsiteX166" fmla="*/ 234316 w 1605470"/>
              <a:gd name="connsiteY166" fmla="*/ 635218 h 6858000"/>
              <a:gd name="connsiteX167" fmla="*/ 239327 w 1605470"/>
              <a:gd name="connsiteY167" fmla="*/ 613763 h 6858000"/>
              <a:gd name="connsiteX168" fmla="*/ 225269 w 1605470"/>
              <a:gd name="connsiteY168" fmla="*/ 598582 h 6858000"/>
              <a:gd name="connsiteX169" fmla="*/ 224950 w 1605470"/>
              <a:gd name="connsiteY169" fmla="*/ 576846 h 6858000"/>
              <a:gd name="connsiteX170" fmla="*/ 204576 w 1605470"/>
              <a:gd name="connsiteY170" fmla="*/ 530055 h 6858000"/>
              <a:gd name="connsiteX171" fmla="*/ 219064 w 1605470"/>
              <a:gd name="connsiteY171" fmla="*/ 469651 h 6858000"/>
              <a:gd name="connsiteX172" fmla="*/ 195012 w 1605470"/>
              <a:gd name="connsiteY172" fmla="*/ 448559 h 6858000"/>
              <a:gd name="connsiteX173" fmla="*/ 201434 w 1605470"/>
              <a:gd name="connsiteY173" fmla="*/ 441529 h 6858000"/>
              <a:gd name="connsiteX174" fmla="*/ 200655 w 1605470"/>
              <a:gd name="connsiteY174" fmla="*/ 428927 h 6858000"/>
              <a:gd name="connsiteX175" fmla="*/ 190059 w 1605470"/>
              <a:gd name="connsiteY175" fmla="*/ 430161 h 6858000"/>
              <a:gd name="connsiteX176" fmla="*/ 167079 w 1605470"/>
              <a:gd name="connsiteY176" fmla="*/ 367211 h 6858000"/>
              <a:gd name="connsiteX177" fmla="*/ 124571 w 1605470"/>
              <a:gd name="connsiteY177" fmla="*/ 302178 h 6858000"/>
              <a:gd name="connsiteX178" fmla="*/ 103243 w 1605470"/>
              <a:gd name="connsiteY178" fmla="*/ 211375 h 6858000"/>
              <a:gd name="connsiteX179" fmla="*/ 94571 w 1605470"/>
              <a:gd name="connsiteY179" fmla="*/ 184179 h 6858000"/>
              <a:gd name="connsiteX180" fmla="*/ 13437 w 1605470"/>
              <a:gd name="connsiteY180" fmla="*/ 19287 h 6858000"/>
              <a:gd name="connsiteX181" fmla="*/ 0 w 1605470"/>
              <a:gd name="connsiteY18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13201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47700 w 1605470"/>
              <a:gd name="connsiteY75" fmla="*/ 4690749 h 6858000"/>
              <a:gd name="connsiteX76" fmla="*/ 743180 w 1605470"/>
              <a:gd name="connsiteY76" fmla="*/ 4613201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935 w 1605470"/>
              <a:gd name="connsiteY68" fmla="*/ 4821504 h 6858000"/>
              <a:gd name="connsiteX69" fmla="*/ 732118 w 1605470"/>
              <a:gd name="connsiteY69" fmla="*/ 4801535 h 6858000"/>
              <a:gd name="connsiteX70" fmla="*/ 739787 w 1605470"/>
              <a:gd name="connsiteY70" fmla="*/ 4797794 h 6858000"/>
              <a:gd name="connsiteX71" fmla="*/ 741081 w 1605470"/>
              <a:gd name="connsiteY71" fmla="*/ 4784526 h 6858000"/>
              <a:gd name="connsiteX72" fmla="*/ 742865 w 1605470"/>
              <a:gd name="connsiteY72" fmla="*/ 4781211 h 6858000"/>
              <a:gd name="connsiteX73" fmla="*/ 751652 w 1605470"/>
              <a:gd name="connsiteY73" fmla="*/ 4761984 h 6858000"/>
              <a:gd name="connsiteX74" fmla="*/ 747700 w 1605470"/>
              <a:gd name="connsiteY74" fmla="*/ 4690749 h 6858000"/>
              <a:gd name="connsiteX75" fmla="*/ 743180 w 1605470"/>
              <a:gd name="connsiteY75" fmla="*/ 4613201 h 6858000"/>
              <a:gd name="connsiteX76" fmla="*/ 738263 w 1605470"/>
              <a:gd name="connsiteY76" fmla="*/ 4444346 h 6858000"/>
              <a:gd name="connsiteX77" fmla="*/ 756542 w 1605470"/>
              <a:gd name="connsiteY77" fmla="*/ 4350346 h 6858000"/>
              <a:gd name="connsiteX78" fmla="*/ 715481 w 1605470"/>
              <a:gd name="connsiteY78" fmla="*/ 4214165 h 6858000"/>
              <a:gd name="connsiteX79" fmla="*/ 719554 w 1605470"/>
              <a:gd name="connsiteY79" fmla="*/ 4090296 h 6858000"/>
              <a:gd name="connsiteX80" fmla="*/ 704810 w 1605470"/>
              <a:gd name="connsiteY80" fmla="*/ 4033999 h 6858000"/>
              <a:gd name="connsiteX81" fmla="*/ 705959 w 1605470"/>
              <a:gd name="connsiteY81" fmla="*/ 4031933 h 6858000"/>
              <a:gd name="connsiteX82" fmla="*/ 704535 w 1605470"/>
              <a:gd name="connsiteY82" fmla="*/ 4013953 h 6858000"/>
              <a:gd name="connsiteX83" fmla="*/ 700443 w 1605470"/>
              <a:gd name="connsiteY83" fmla="*/ 4010511 h 6858000"/>
              <a:gd name="connsiteX84" fmla="*/ 698282 w 1605470"/>
              <a:gd name="connsiteY84" fmla="*/ 3998331 h 6858000"/>
              <a:gd name="connsiteX85" fmla="*/ 690830 w 1605470"/>
              <a:gd name="connsiteY85" fmla="*/ 3974753 h 6858000"/>
              <a:gd name="connsiteX86" fmla="*/ 692428 w 1605470"/>
              <a:gd name="connsiteY86" fmla="*/ 3969950 h 6858000"/>
              <a:gd name="connsiteX87" fmla="*/ 685850 w 1605470"/>
              <a:gd name="connsiteY87" fmla="*/ 3933779 h 6858000"/>
              <a:gd name="connsiteX88" fmla="*/ 687181 w 1605470"/>
              <a:gd name="connsiteY88" fmla="*/ 3933093 h 6858000"/>
              <a:gd name="connsiteX89" fmla="*/ 691535 w 1605470"/>
              <a:gd name="connsiteY89" fmla="*/ 3922082 h 6858000"/>
              <a:gd name="connsiteX90" fmla="*/ 696613 w 1605470"/>
              <a:gd name="connsiteY90" fmla="*/ 3901461 h 6858000"/>
              <a:gd name="connsiteX91" fmla="*/ 719207 w 1605470"/>
              <a:gd name="connsiteY91" fmla="*/ 3813873 h 6858000"/>
              <a:gd name="connsiteX92" fmla="*/ 718632 w 1605470"/>
              <a:gd name="connsiteY92" fmla="*/ 3806161 h 6858000"/>
              <a:gd name="connsiteX93" fmla="*/ 718939 w 1605470"/>
              <a:gd name="connsiteY93" fmla="*/ 3805957 h 6858000"/>
              <a:gd name="connsiteX94" fmla="*/ 718966 w 1605470"/>
              <a:gd name="connsiteY94" fmla="*/ 3797724 h 6858000"/>
              <a:gd name="connsiteX95" fmla="*/ 717581 w 1605470"/>
              <a:gd name="connsiteY95" fmla="*/ 3792098 h 6858000"/>
              <a:gd name="connsiteX96" fmla="*/ 716465 w 1605470"/>
              <a:gd name="connsiteY96" fmla="*/ 3777135 h 6858000"/>
              <a:gd name="connsiteX97" fmla="*/ 718198 w 1605470"/>
              <a:gd name="connsiteY97" fmla="*/ 3771656 h 6858000"/>
              <a:gd name="connsiteX98" fmla="*/ 721941 w 1605470"/>
              <a:gd name="connsiteY98" fmla="*/ 3769007 h 6858000"/>
              <a:gd name="connsiteX99" fmla="*/ 721407 w 1605470"/>
              <a:gd name="connsiteY99" fmla="*/ 3767709 h 6858000"/>
              <a:gd name="connsiteX100" fmla="*/ 730103 w 1605470"/>
              <a:gd name="connsiteY100" fmla="*/ 3738082 h 6858000"/>
              <a:gd name="connsiteX101" fmla="*/ 737449 w 1605470"/>
              <a:gd name="connsiteY101" fmla="*/ 3673397 h 6858000"/>
              <a:gd name="connsiteX102" fmla="*/ 736745 w 1605470"/>
              <a:gd name="connsiteY102" fmla="*/ 3637109 h 6858000"/>
              <a:gd name="connsiteX103" fmla="*/ 740188 w 1605470"/>
              <a:gd name="connsiteY103" fmla="*/ 3536883 h 6858000"/>
              <a:gd name="connsiteX104" fmla="*/ 747726 w 1605470"/>
              <a:gd name="connsiteY104" fmla="*/ 3435652 h 6858000"/>
              <a:gd name="connsiteX105" fmla="*/ 774383 w 1605470"/>
              <a:gd name="connsiteY105" fmla="*/ 3381564 h 6858000"/>
              <a:gd name="connsiteX106" fmla="*/ 774870 w 1605470"/>
              <a:gd name="connsiteY106" fmla="*/ 3375761 h 6858000"/>
              <a:gd name="connsiteX107" fmla="*/ 770510 w 1605470"/>
              <a:gd name="connsiteY107" fmla="*/ 3361844 h 6858000"/>
              <a:gd name="connsiteX108" fmla="*/ 767933 w 1605470"/>
              <a:gd name="connsiteY108" fmla="*/ 3356929 h 6858000"/>
              <a:gd name="connsiteX109" fmla="*/ 766158 w 1605470"/>
              <a:gd name="connsiteY109" fmla="*/ 3349058 h 6858000"/>
              <a:gd name="connsiteX110" fmla="*/ 766414 w 1605470"/>
              <a:gd name="connsiteY110" fmla="*/ 3348763 h 6858000"/>
              <a:gd name="connsiteX111" fmla="*/ 764166 w 1605470"/>
              <a:gd name="connsiteY111" fmla="*/ 3341588 h 6858000"/>
              <a:gd name="connsiteX112" fmla="*/ 749397 w 1605470"/>
              <a:gd name="connsiteY112" fmla="*/ 3307769 h 6858000"/>
              <a:gd name="connsiteX113" fmla="*/ 766960 w 1605470"/>
              <a:gd name="connsiteY113" fmla="*/ 3250522 h 6858000"/>
              <a:gd name="connsiteX114" fmla="*/ 767385 w 1605470"/>
              <a:gd name="connsiteY114" fmla="*/ 3229163 h 6858000"/>
              <a:gd name="connsiteX115" fmla="*/ 769208 w 1605470"/>
              <a:gd name="connsiteY115" fmla="*/ 3217217 h 6858000"/>
              <a:gd name="connsiteX116" fmla="*/ 770350 w 1605470"/>
              <a:gd name="connsiteY116" fmla="*/ 3216125 h 6858000"/>
              <a:gd name="connsiteX117" fmla="*/ 756043 w 1605470"/>
              <a:gd name="connsiteY117" fmla="*/ 3183755 h 6858000"/>
              <a:gd name="connsiteX118" fmla="*/ 756544 w 1605470"/>
              <a:gd name="connsiteY118" fmla="*/ 3178642 h 6858000"/>
              <a:gd name="connsiteX119" fmla="*/ 744144 w 1605470"/>
              <a:gd name="connsiteY119" fmla="*/ 3158586 h 6858000"/>
              <a:gd name="connsiteX120" fmla="*/ 739378 w 1605470"/>
              <a:gd name="connsiteY120" fmla="*/ 3147669 h 6858000"/>
              <a:gd name="connsiteX121" fmla="*/ 734648 w 1605470"/>
              <a:gd name="connsiteY121" fmla="*/ 3145733 h 6858000"/>
              <a:gd name="connsiteX122" fmla="*/ 729329 w 1605470"/>
              <a:gd name="connsiteY122" fmla="*/ 3129034 h 6858000"/>
              <a:gd name="connsiteX123" fmla="*/ 729994 w 1605470"/>
              <a:gd name="connsiteY123" fmla="*/ 3126682 h 6858000"/>
              <a:gd name="connsiteX124" fmla="*/ 720862 w 1605470"/>
              <a:gd name="connsiteY124" fmla="*/ 3114519 h 6858000"/>
              <a:gd name="connsiteX125" fmla="*/ 707471 w 1605470"/>
              <a:gd name="connsiteY125" fmla="*/ 3106272 h 6858000"/>
              <a:gd name="connsiteX126" fmla="*/ 680201 w 1605470"/>
              <a:gd name="connsiteY126" fmla="*/ 2958185 h 6858000"/>
              <a:gd name="connsiteX127" fmla="*/ 622815 w 1605470"/>
              <a:gd name="connsiteY127" fmla="*/ 2762989 h 6858000"/>
              <a:gd name="connsiteX128" fmla="*/ 571733 w 1605470"/>
              <a:gd name="connsiteY128" fmla="*/ 2554718 h 6858000"/>
              <a:gd name="connsiteX129" fmla="*/ 551827 w 1605470"/>
              <a:gd name="connsiteY129" fmla="*/ 2485734 h 6858000"/>
              <a:gd name="connsiteX130" fmla="*/ 542550 w 1605470"/>
              <a:gd name="connsiteY130" fmla="*/ 2447068 h 6858000"/>
              <a:gd name="connsiteX131" fmla="*/ 529511 w 1605470"/>
              <a:gd name="connsiteY131" fmla="*/ 2425819 h 6858000"/>
              <a:gd name="connsiteX132" fmla="*/ 528878 w 1605470"/>
              <a:gd name="connsiteY132" fmla="*/ 2408971 h 6858000"/>
              <a:gd name="connsiteX133" fmla="*/ 535510 w 1605470"/>
              <a:gd name="connsiteY133" fmla="*/ 2402874 h 6858000"/>
              <a:gd name="connsiteX134" fmla="*/ 538122 w 1605470"/>
              <a:gd name="connsiteY134" fmla="*/ 2381443 h 6858000"/>
              <a:gd name="connsiteX135" fmla="*/ 514451 w 1605470"/>
              <a:gd name="connsiteY135" fmla="*/ 2261920 h 6858000"/>
              <a:gd name="connsiteX136" fmla="*/ 486968 w 1605470"/>
              <a:gd name="connsiteY136" fmla="*/ 2182937 h 6858000"/>
              <a:gd name="connsiteX137" fmla="*/ 488555 w 1605470"/>
              <a:gd name="connsiteY137" fmla="*/ 2155135 h 6858000"/>
              <a:gd name="connsiteX138" fmla="*/ 486013 w 1605470"/>
              <a:gd name="connsiteY138" fmla="*/ 2118008 h 6858000"/>
              <a:gd name="connsiteX139" fmla="*/ 487006 w 1605470"/>
              <a:gd name="connsiteY139" fmla="*/ 2050531 h 6858000"/>
              <a:gd name="connsiteX140" fmla="*/ 478812 w 1605470"/>
              <a:gd name="connsiteY140" fmla="*/ 1963269 h 6858000"/>
              <a:gd name="connsiteX141" fmla="*/ 442619 w 1605470"/>
              <a:gd name="connsiteY141" fmla="*/ 1910499 h 6858000"/>
              <a:gd name="connsiteX142" fmla="*/ 446785 w 1605470"/>
              <a:gd name="connsiteY142" fmla="*/ 1903212 h 6858000"/>
              <a:gd name="connsiteX143" fmla="*/ 436547 w 1605470"/>
              <a:gd name="connsiteY143" fmla="*/ 1861531 h 6858000"/>
              <a:gd name="connsiteX144" fmla="*/ 390346 w 1605470"/>
              <a:gd name="connsiteY144" fmla="*/ 1732919 h 6858000"/>
              <a:gd name="connsiteX145" fmla="*/ 362657 w 1605470"/>
              <a:gd name="connsiteY145" fmla="*/ 1663540 h 6858000"/>
              <a:gd name="connsiteX146" fmla="*/ 361783 w 1605470"/>
              <a:gd name="connsiteY146" fmla="*/ 1615777 h 6858000"/>
              <a:gd name="connsiteX147" fmla="*/ 342578 w 1605470"/>
              <a:gd name="connsiteY147" fmla="*/ 1563678 h 6858000"/>
              <a:gd name="connsiteX148" fmla="*/ 355658 w 1605470"/>
              <a:gd name="connsiteY148" fmla="*/ 1519474 h 6858000"/>
              <a:gd name="connsiteX149" fmla="*/ 348400 w 1605470"/>
              <a:gd name="connsiteY149" fmla="*/ 1477995 h 6858000"/>
              <a:gd name="connsiteX150" fmla="*/ 334485 w 1605470"/>
              <a:gd name="connsiteY150" fmla="*/ 1373769 h 6858000"/>
              <a:gd name="connsiteX151" fmla="*/ 342792 w 1605470"/>
              <a:gd name="connsiteY151" fmla="*/ 1307086 h 6858000"/>
              <a:gd name="connsiteX152" fmla="*/ 343980 w 1605470"/>
              <a:gd name="connsiteY152" fmla="*/ 1189033 h 6858000"/>
              <a:gd name="connsiteX153" fmla="*/ 348665 w 1605470"/>
              <a:gd name="connsiteY153" fmla="*/ 1168288 h 6858000"/>
              <a:gd name="connsiteX154" fmla="*/ 340947 w 1605470"/>
              <a:gd name="connsiteY154" fmla="*/ 1142577 h 6858000"/>
              <a:gd name="connsiteX155" fmla="*/ 330253 w 1605470"/>
              <a:gd name="connsiteY155" fmla="*/ 1088484 h 6858000"/>
              <a:gd name="connsiteX156" fmla="*/ 318989 w 1605470"/>
              <a:gd name="connsiteY156" fmla="*/ 1016103 h 6858000"/>
              <a:gd name="connsiteX157" fmla="*/ 320445 w 1605470"/>
              <a:gd name="connsiteY157" fmla="*/ 932283 h 6858000"/>
              <a:gd name="connsiteX158" fmla="*/ 322681 w 1605470"/>
              <a:gd name="connsiteY158" fmla="*/ 915925 h 6858000"/>
              <a:gd name="connsiteX159" fmla="*/ 315310 w 1605470"/>
              <a:gd name="connsiteY159" fmla="*/ 896999 h 6858000"/>
              <a:gd name="connsiteX160" fmla="*/ 284718 w 1605470"/>
              <a:gd name="connsiteY160" fmla="*/ 821517 h 6858000"/>
              <a:gd name="connsiteX161" fmla="*/ 263668 w 1605470"/>
              <a:gd name="connsiteY161" fmla="*/ 751353 h 6858000"/>
              <a:gd name="connsiteX162" fmla="*/ 263226 w 1605470"/>
              <a:gd name="connsiteY162" fmla="*/ 721230 h 6858000"/>
              <a:gd name="connsiteX163" fmla="*/ 248897 w 1605470"/>
              <a:gd name="connsiteY163" fmla="*/ 681659 h 6858000"/>
              <a:gd name="connsiteX164" fmla="*/ 234316 w 1605470"/>
              <a:gd name="connsiteY164" fmla="*/ 635218 h 6858000"/>
              <a:gd name="connsiteX165" fmla="*/ 239327 w 1605470"/>
              <a:gd name="connsiteY165" fmla="*/ 613763 h 6858000"/>
              <a:gd name="connsiteX166" fmla="*/ 225269 w 1605470"/>
              <a:gd name="connsiteY166" fmla="*/ 598582 h 6858000"/>
              <a:gd name="connsiteX167" fmla="*/ 224950 w 1605470"/>
              <a:gd name="connsiteY167" fmla="*/ 576846 h 6858000"/>
              <a:gd name="connsiteX168" fmla="*/ 204576 w 1605470"/>
              <a:gd name="connsiteY168" fmla="*/ 530055 h 6858000"/>
              <a:gd name="connsiteX169" fmla="*/ 219064 w 1605470"/>
              <a:gd name="connsiteY169" fmla="*/ 469651 h 6858000"/>
              <a:gd name="connsiteX170" fmla="*/ 195012 w 1605470"/>
              <a:gd name="connsiteY170" fmla="*/ 448559 h 6858000"/>
              <a:gd name="connsiteX171" fmla="*/ 201434 w 1605470"/>
              <a:gd name="connsiteY171" fmla="*/ 441529 h 6858000"/>
              <a:gd name="connsiteX172" fmla="*/ 200655 w 1605470"/>
              <a:gd name="connsiteY172" fmla="*/ 428927 h 6858000"/>
              <a:gd name="connsiteX173" fmla="*/ 190059 w 1605470"/>
              <a:gd name="connsiteY173" fmla="*/ 430161 h 6858000"/>
              <a:gd name="connsiteX174" fmla="*/ 167079 w 1605470"/>
              <a:gd name="connsiteY174" fmla="*/ 367211 h 6858000"/>
              <a:gd name="connsiteX175" fmla="*/ 124571 w 1605470"/>
              <a:gd name="connsiteY175" fmla="*/ 302178 h 6858000"/>
              <a:gd name="connsiteX176" fmla="*/ 103243 w 1605470"/>
              <a:gd name="connsiteY176" fmla="*/ 211375 h 6858000"/>
              <a:gd name="connsiteX177" fmla="*/ 94571 w 1605470"/>
              <a:gd name="connsiteY177" fmla="*/ 184179 h 6858000"/>
              <a:gd name="connsiteX178" fmla="*/ 13437 w 1605470"/>
              <a:gd name="connsiteY178" fmla="*/ 19287 h 6858000"/>
              <a:gd name="connsiteX179" fmla="*/ 0 w 1605470"/>
              <a:gd name="connsiteY17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31653 w 1605470"/>
              <a:gd name="connsiteY39" fmla="*/ 5604904 h 6858000"/>
              <a:gd name="connsiteX40" fmla="*/ 539863 w 1605470"/>
              <a:gd name="connsiteY40" fmla="*/ 5604298 h 6858000"/>
              <a:gd name="connsiteX41" fmla="*/ 552319 w 1605470"/>
              <a:gd name="connsiteY41" fmla="*/ 5587997 h 6858000"/>
              <a:gd name="connsiteX42" fmla="*/ 559710 w 1605470"/>
              <a:gd name="connsiteY42" fmla="*/ 5564796 h 6858000"/>
              <a:gd name="connsiteX43" fmla="*/ 587214 w 1605470"/>
              <a:gd name="connsiteY43" fmla="*/ 5451511 h 6858000"/>
              <a:gd name="connsiteX44" fmla="*/ 608019 w 1605470"/>
              <a:gd name="connsiteY44" fmla="*/ 5385461 h 6858000"/>
              <a:gd name="connsiteX45" fmla="*/ 622750 w 1605470"/>
              <a:gd name="connsiteY45" fmla="*/ 5363084 h 6858000"/>
              <a:gd name="connsiteX46" fmla="*/ 638731 w 1605470"/>
              <a:gd name="connsiteY46" fmla="*/ 5330009 h 6858000"/>
              <a:gd name="connsiteX47" fmla="*/ 672224 w 1605470"/>
              <a:gd name="connsiteY47" fmla="*/ 5273739 h 6858000"/>
              <a:gd name="connsiteX48" fmla="*/ 681823 w 1605470"/>
              <a:gd name="connsiteY48" fmla="*/ 5241779 h 6858000"/>
              <a:gd name="connsiteX49" fmla="*/ 693049 w 1605470"/>
              <a:gd name="connsiteY49" fmla="*/ 5225268 h 6858000"/>
              <a:gd name="connsiteX50" fmla="*/ 694069 w 1605470"/>
              <a:gd name="connsiteY50" fmla="*/ 5217684 h 6858000"/>
              <a:gd name="connsiteX51" fmla="*/ 701410 w 1605470"/>
              <a:gd name="connsiteY51" fmla="*/ 5193377 h 6858000"/>
              <a:gd name="connsiteX52" fmla="*/ 704713 w 1605470"/>
              <a:gd name="connsiteY52" fmla="*/ 5179288 h 6858000"/>
              <a:gd name="connsiteX53" fmla="*/ 705697 w 1605470"/>
              <a:gd name="connsiteY53" fmla="*/ 5173621 h 6858000"/>
              <a:gd name="connsiteX54" fmla="*/ 701331 w 1605470"/>
              <a:gd name="connsiteY54" fmla="*/ 5159961 h 6858000"/>
              <a:gd name="connsiteX55" fmla="*/ 708008 w 1605470"/>
              <a:gd name="connsiteY55" fmla="*/ 5144295 h 6858000"/>
              <a:gd name="connsiteX56" fmla="*/ 704941 w 1605470"/>
              <a:gd name="connsiteY56" fmla="*/ 5125185 h 6858000"/>
              <a:gd name="connsiteX57" fmla="*/ 711771 w 1605470"/>
              <a:gd name="connsiteY57" fmla="*/ 5121884 h 6858000"/>
              <a:gd name="connsiteX58" fmla="*/ 721092 w 1605470"/>
              <a:gd name="connsiteY58" fmla="*/ 5108383 h 6858000"/>
              <a:gd name="connsiteX59" fmla="*/ 717045 w 1605470"/>
              <a:gd name="connsiteY59" fmla="*/ 5094705 h 6858000"/>
              <a:gd name="connsiteX60" fmla="*/ 718807 w 1605470"/>
              <a:gd name="connsiteY60" fmla="*/ 5067850 h 6858000"/>
              <a:gd name="connsiteX61" fmla="*/ 721538 w 1605470"/>
              <a:gd name="connsiteY61" fmla="*/ 5060861 h 6858000"/>
              <a:gd name="connsiteX62" fmla="*/ 718242 w 1605470"/>
              <a:gd name="connsiteY62" fmla="*/ 5034192 h 6858000"/>
              <a:gd name="connsiteX63" fmla="*/ 719796 w 1605470"/>
              <a:gd name="connsiteY63" fmla="*/ 4993030 h 6858000"/>
              <a:gd name="connsiteX64" fmla="*/ 726705 w 1605470"/>
              <a:gd name="connsiteY64" fmla="*/ 4946844 h 6858000"/>
              <a:gd name="connsiteX65" fmla="*/ 722561 w 1605470"/>
              <a:gd name="connsiteY65" fmla="*/ 4932692 h 6858000"/>
              <a:gd name="connsiteX66" fmla="*/ 724935 w 1605470"/>
              <a:gd name="connsiteY66" fmla="*/ 4821504 h 6858000"/>
              <a:gd name="connsiteX67" fmla="*/ 732118 w 1605470"/>
              <a:gd name="connsiteY67" fmla="*/ 4801535 h 6858000"/>
              <a:gd name="connsiteX68" fmla="*/ 739787 w 1605470"/>
              <a:gd name="connsiteY68" fmla="*/ 4797794 h 6858000"/>
              <a:gd name="connsiteX69" fmla="*/ 741081 w 1605470"/>
              <a:gd name="connsiteY69" fmla="*/ 4784526 h 6858000"/>
              <a:gd name="connsiteX70" fmla="*/ 742865 w 1605470"/>
              <a:gd name="connsiteY70" fmla="*/ 4781211 h 6858000"/>
              <a:gd name="connsiteX71" fmla="*/ 751652 w 1605470"/>
              <a:gd name="connsiteY71" fmla="*/ 4761984 h 6858000"/>
              <a:gd name="connsiteX72" fmla="*/ 747700 w 1605470"/>
              <a:gd name="connsiteY72" fmla="*/ 4690749 h 6858000"/>
              <a:gd name="connsiteX73" fmla="*/ 743180 w 1605470"/>
              <a:gd name="connsiteY73" fmla="*/ 4613201 h 6858000"/>
              <a:gd name="connsiteX74" fmla="*/ 738263 w 1605470"/>
              <a:gd name="connsiteY74" fmla="*/ 4444346 h 6858000"/>
              <a:gd name="connsiteX75" fmla="*/ 756542 w 1605470"/>
              <a:gd name="connsiteY75" fmla="*/ 4350346 h 6858000"/>
              <a:gd name="connsiteX76" fmla="*/ 715481 w 1605470"/>
              <a:gd name="connsiteY76" fmla="*/ 4214165 h 6858000"/>
              <a:gd name="connsiteX77" fmla="*/ 719554 w 1605470"/>
              <a:gd name="connsiteY77" fmla="*/ 4090296 h 6858000"/>
              <a:gd name="connsiteX78" fmla="*/ 704810 w 1605470"/>
              <a:gd name="connsiteY78" fmla="*/ 4033999 h 6858000"/>
              <a:gd name="connsiteX79" fmla="*/ 705959 w 1605470"/>
              <a:gd name="connsiteY79" fmla="*/ 4031933 h 6858000"/>
              <a:gd name="connsiteX80" fmla="*/ 704535 w 1605470"/>
              <a:gd name="connsiteY80" fmla="*/ 4013953 h 6858000"/>
              <a:gd name="connsiteX81" fmla="*/ 700443 w 1605470"/>
              <a:gd name="connsiteY81" fmla="*/ 4010511 h 6858000"/>
              <a:gd name="connsiteX82" fmla="*/ 698282 w 1605470"/>
              <a:gd name="connsiteY82" fmla="*/ 3998331 h 6858000"/>
              <a:gd name="connsiteX83" fmla="*/ 690830 w 1605470"/>
              <a:gd name="connsiteY83" fmla="*/ 3974753 h 6858000"/>
              <a:gd name="connsiteX84" fmla="*/ 692428 w 1605470"/>
              <a:gd name="connsiteY84" fmla="*/ 3969950 h 6858000"/>
              <a:gd name="connsiteX85" fmla="*/ 685850 w 1605470"/>
              <a:gd name="connsiteY85" fmla="*/ 3933779 h 6858000"/>
              <a:gd name="connsiteX86" fmla="*/ 687181 w 1605470"/>
              <a:gd name="connsiteY86" fmla="*/ 3933093 h 6858000"/>
              <a:gd name="connsiteX87" fmla="*/ 691535 w 1605470"/>
              <a:gd name="connsiteY87" fmla="*/ 3922082 h 6858000"/>
              <a:gd name="connsiteX88" fmla="*/ 696613 w 1605470"/>
              <a:gd name="connsiteY88" fmla="*/ 3901461 h 6858000"/>
              <a:gd name="connsiteX89" fmla="*/ 719207 w 1605470"/>
              <a:gd name="connsiteY89" fmla="*/ 3813873 h 6858000"/>
              <a:gd name="connsiteX90" fmla="*/ 718632 w 1605470"/>
              <a:gd name="connsiteY90" fmla="*/ 3806161 h 6858000"/>
              <a:gd name="connsiteX91" fmla="*/ 718939 w 1605470"/>
              <a:gd name="connsiteY91" fmla="*/ 3805957 h 6858000"/>
              <a:gd name="connsiteX92" fmla="*/ 718966 w 1605470"/>
              <a:gd name="connsiteY92" fmla="*/ 3797724 h 6858000"/>
              <a:gd name="connsiteX93" fmla="*/ 717581 w 1605470"/>
              <a:gd name="connsiteY93" fmla="*/ 3792098 h 6858000"/>
              <a:gd name="connsiteX94" fmla="*/ 716465 w 1605470"/>
              <a:gd name="connsiteY94" fmla="*/ 3777135 h 6858000"/>
              <a:gd name="connsiteX95" fmla="*/ 718198 w 1605470"/>
              <a:gd name="connsiteY95" fmla="*/ 3771656 h 6858000"/>
              <a:gd name="connsiteX96" fmla="*/ 721941 w 1605470"/>
              <a:gd name="connsiteY96" fmla="*/ 3769007 h 6858000"/>
              <a:gd name="connsiteX97" fmla="*/ 721407 w 1605470"/>
              <a:gd name="connsiteY97" fmla="*/ 3767709 h 6858000"/>
              <a:gd name="connsiteX98" fmla="*/ 730103 w 1605470"/>
              <a:gd name="connsiteY98" fmla="*/ 3738082 h 6858000"/>
              <a:gd name="connsiteX99" fmla="*/ 737449 w 1605470"/>
              <a:gd name="connsiteY99" fmla="*/ 3673397 h 6858000"/>
              <a:gd name="connsiteX100" fmla="*/ 736745 w 1605470"/>
              <a:gd name="connsiteY100" fmla="*/ 3637109 h 6858000"/>
              <a:gd name="connsiteX101" fmla="*/ 740188 w 1605470"/>
              <a:gd name="connsiteY101" fmla="*/ 3536883 h 6858000"/>
              <a:gd name="connsiteX102" fmla="*/ 747726 w 1605470"/>
              <a:gd name="connsiteY102" fmla="*/ 3435652 h 6858000"/>
              <a:gd name="connsiteX103" fmla="*/ 774383 w 1605470"/>
              <a:gd name="connsiteY103" fmla="*/ 3381564 h 6858000"/>
              <a:gd name="connsiteX104" fmla="*/ 774870 w 1605470"/>
              <a:gd name="connsiteY104" fmla="*/ 3375761 h 6858000"/>
              <a:gd name="connsiteX105" fmla="*/ 770510 w 1605470"/>
              <a:gd name="connsiteY105" fmla="*/ 3361844 h 6858000"/>
              <a:gd name="connsiteX106" fmla="*/ 767933 w 1605470"/>
              <a:gd name="connsiteY106" fmla="*/ 3356929 h 6858000"/>
              <a:gd name="connsiteX107" fmla="*/ 766158 w 1605470"/>
              <a:gd name="connsiteY107" fmla="*/ 3349058 h 6858000"/>
              <a:gd name="connsiteX108" fmla="*/ 766414 w 1605470"/>
              <a:gd name="connsiteY108" fmla="*/ 3348763 h 6858000"/>
              <a:gd name="connsiteX109" fmla="*/ 764166 w 1605470"/>
              <a:gd name="connsiteY109" fmla="*/ 3341588 h 6858000"/>
              <a:gd name="connsiteX110" fmla="*/ 749397 w 1605470"/>
              <a:gd name="connsiteY110" fmla="*/ 3307769 h 6858000"/>
              <a:gd name="connsiteX111" fmla="*/ 766960 w 1605470"/>
              <a:gd name="connsiteY111" fmla="*/ 3250522 h 6858000"/>
              <a:gd name="connsiteX112" fmla="*/ 767385 w 1605470"/>
              <a:gd name="connsiteY112" fmla="*/ 3229163 h 6858000"/>
              <a:gd name="connsiteX113" fmla="*/ 769208 w 1605470"/>
              <a:gd name="connsiteY113" fmla="*/ 3217217 h 6858000"/>
              <a:gd name="connsiteX114" fmla="*/ 770350 w 1605470"/>
              <a:gd name="connsiteY114" fmla="*/ 3216125 h 6858000"/>
              <a:gd name="connsiteX115" fmla="*/ 756043 w 1605470"/>
              <a:gd name="connsiteY115" fmla="*/ 3183755 h 6858000"/>
              <a:gd name="connsiteX116" fmla="*/ 756544 w 1605470"/>
              <a:gd name="connsiteY116" fmla="*/ 3178642 h 6858000"/>
              <a:gd name="connsiteX117" fmla="*/ 744144 w 1605470"/>
              <a:gd name="connsiteY117" fmla="*/ 3158586 h 6858000"/>
              <a:gd name="connsiteX118" fmla="*/ 739378 w 1605470"/>
              <a:gd name="connsiteY118" fmla="*/ 3147669 h 6858000"/>
              <a:gd name="connsiteX119" fmla="*/ 734648 w 1605470"/>
              <a:gd name="connsiteY119" fmla="*/ 3145733 h 6858000"/>
              <a:gd name="connsiteX120" fmla="*/ 729329 w 1605470"/>
              <a:gd name="connsiteY120" fmla="*/ 3129034 h 6858000"/>
              <a:gd name="connsiteX121" fmla="*/ 729994 w 1605470"/>
              <a:gd name="connsiteY121" fmla="*/ 3126682 h 6858000"/>
              <a:gd name="connsiteX122" fmla="*/ 720862 w 1605470"/>
              <a:gd name="connsiteY122" fmla="*/ 3114519 h 6858000"/>
              <a:gd name="connsiteX123" fmla="*/ 707471 w 1605470"/>
              <a:gd name="connsiteY123" fmla="*/ 3106272 h 6858000"/>
              <a:gd name="connsiteX124" fmla="*/ 680201 w 1605470"/>
              <a:gd name="connsiteY124" fmla="*/ 2958185 h 6858000"/>
              <a:gd name="connsiteX125" fmla="*/ 622815 w 1605470"/>
              <a:gd name="connsiteY125" fmla="*/ 2762989 h 6858000"/>
              <a:gd name="connsiteX126" fmla="*/ 571733 w 1605470"/>
              <a:gd name="connsiteY126" fmla="*/ 2554718 h 6858000"/>
              <a:gd name="connsiteX127" fmla="*/ 551827 w 1605470"/>
              <a:gd name="connsiteY127" fmla="*/ 2485734 h 6858000"/>
              <a:gd name="connsiteX128" fmla="*/ 542550 w 1605470"/>
              <a:gd name="connsiteY128" fmla="*/ 2447068 h 6858000"/>
              <a:gd name="connsiteX129" fmla="*/ 529511 w 1605470"/>
              <a:gd name="connsiteY129" fmla="*/ 2425819 h 6858000"/>
              <a:gd name="connsiteX130" fmla="*/ 528878 w 1605470"/>
              <a:gd name="connsiteY130" fmla="*/ 2408971 h 6858000"/>
              <a:gd name="connsiteX131" fmla="*/ 535510 w 1605470"/>
              <a:gd name="connsiteY131" fmla="*/ 2402874 h 6858000"/>
              <a:gd name="connsiteX132" fmla="*/ 538122 w 1605470"/>
              <a:gd name="connsiteY132" fmla="*/ 2381443 h 6858000"/>
              <a:gd name="connsiteX133" fmla="*/ 514451 w 1605470"/>
              <a:gd name="connsiteY133" fmla="*/ 2261920 h 6858000"/>
              <a:gd name="connsiteX134" fmla="*/ 486968 w 1605470"/>
              <a:gd name="connsiteY134" fmla="*/ 2182937 h 6858000"/>
              <a:gd name="connsiteX135" fmla="*/ 488555 w 1605470"/>
              <a:gd name="connsiteY135" fmla="*/ 2155135 h 6858000"/>
              <a:gd name="connsiteX136" fmla="*/ 486013 w 1605470"/>
              <a:gd name="connsiteY136" fmla="*/ 2118008 h 6858000"/>
              <a:gd name="connsiteX137" fmla="*/ 487006 w 1605470"/>
              <a:gd name="connsiteY137" fmla="*/ 2050531 h 6858000"/>
              <a:gd name="connsiteX138" fmla="*/ 478812 w 1605470"/>
              <a:gd name="connsiteY138" fmla="*/ 1963269 h 6858000"/>
              <a:gd name="connsiteX139" fmla="*/ 442619 w 1605470"/>
              <a:gd name="connsiteY139" fmla="*/ 1910499 h 6858000"/>
              <a:gd name="connsiteX140" fmla="*/ 446785 w 1605470"/>
              <a:gd name="connsiteY140" fmla="*/ 1903212 h 6858000"/>
              <a:gd name="connsiteX141" fmla="*/ 436547 w 1605470"/>
              <a:gd name="connsiteY141" fmla="*/ 1861531 h 6858000"/>
              <a:gd name="connsiteX142" fmla="*/ 390346 w 1605470"/>
              <a:gd name="connsiteY142" fmla="*/ 1732919 h 6858000"/>
              <a:gd name="connsiteX143" fmla="*/ 362657 w 1605470"/>
              <a:gd name="connsiteY143" fmla="*/ 1663540 h 6858000"/>
              <a:gd name="connsiteX144" fmla="*/ 361783 w 1605470"/>
              <a:gd name="connsiteY144" fmla="*/ 1615777 h 6858000"/>
              <a:gd name="connsiteX145" fmla="*/ 342578 w 1605470"/>
              <a:gd name="connsiteY145" fmla="*/ 1563678 h 6858000"/>
              <a:gd name="connsiteX146" fmla="*/ 355658 w 1605470"/>
              <a:gd name="connsiteY146" fmla="*/ 1519474 h 6858000"/>
              <a:gd name="connsiteX147" fmla="*/ 348400 w 1605470"/>
              <a:gd name="connsiteY147" fmla="*/ 1477995 h 6858000"/>
              <a:gd name="connsiteX148" fmla="*/ 334485 w 1605470"/>
              <a:gd name="connsiteY148" fmla="*/ 1373769 h 6858000"/>
              <a:gd name="connsiteX149" fmla="*/ 342792 w 1605470"/>
              <a:gd name="connsiteY149" fmla="*/ 1307086 h 6858000"/>
              <a:gd name="connsiteX150" fmla="*/ 343980 w 1605470"/>
              <a:gd name="connsiteY150" fmla="*/ 1189033 h 6858000"/>
              <a:gd name="connsiteX151" fmla="*/ 348665 w 1605470"/>
              <a:gd name="connsiteY151" fmla="*/ 1168288 h 6858000"/>
              <a:gd name="connsiteX152" fmla="*/ 340947 w 1605470"/>
              <a:gd name="connsiteY152" fmla="*/ 1142577 h 6858000"/>
              <a:gd name="connsiteX153" fmla="*/ 330253 w 1605470"/>
              <a:gd name="connsiteY153" fmla="*/ 1088484 h 6858000"/>
              <a:gd name="connsiteX154" fmla="*/ 318989 w 1605470"/>
              <a:gd name="connsiteY154" fmla="*/ 1016103 h 6858000"/>
              <a:gd name="connsiteX155" fmla="*/ 320445 w 1605470"/>
              <a:gd name="connsiteY155" fmla="*/ 932283 h 6858000"/>
              <a:gd name="connsiteX156" fmla="*/ 322681 w 1605470"/>
              <a:gd name="connsiteY156" fmla="*/ 915925 h 6858000"/>
              <a:gd name="connsiteX157" fmla="*/ 315310 w 1605470"/>
              <a:gd name="connsiteY157" fmla="*/ 896999 h 6858000"/>
              <a:gd name="connsiteX158" fmla="*/ 284718 w 1605470"/>
              <a:gd name="connsiteY158" fmla="*/ 821517 h 6858000"/>
              <a:gd name="connsiteX159" fmla="*/ 263668 w 1605470"/>
              <a:gd name="connsiteY159" fmla="*/ 751353 h 6858000"/>
              <a:gd name="connsiteX160" fmla="*/ 263226 w 1605470"/>
              <a:gd name="connsiteY160" fmla="*/ 721230 h 6858000"/>
              <a:gd name="connsiteX161" fmla="*/ 248897 w 1605470"/>
              <a:gd name="connsiteY161" fmla="*/ 681659 h 6858000"/>
              <a:gd name="connsiteX162" fmla="*/ 234316 w 1605470"/>
              <a:gd name="connsiteY162" fmla="*/ 635218 h 6858000"/>
              <a:gd name="connsiteX163" fmla="*/ 239327 w 1605470"/>
              <a:gd name="connsiteY163" fmla="*/ 613763 h 6858000"/>
              <a:gd name="connsiteX164" fmla="*/ 225269 w 1605470"/>
              <a:gd name="connsiteY164" fmla="*/ 598582 h 6858000"/>
              <a:gd name="connsiteX165" fmla="*/ 224950 w 1605470"/>
              <a:gd name="connsiteY165" fmla="*/ 576846 h 6858000"/>
              <a:gd name="connsiteX166" fmla="*/ 204576 w 1605470"/>
              <a:gd name="connsiteY166" fmla="*/ 530055 h 6858000"/>
              <a:gd name="connsiteX167" fmla="*/ 219064 w 1605470"/>
              <a:gd name="connsiteY167" fmla="*/ 469651 h 6858000"/>
              <a:gd name="connsiteX168" fmla="*/ 195012 w 1605470"/>
              <a:gd name="connsiteY168" fmla="*/ 448559 h 6858000"/>
              <a:gd name="connsiteX169" fmla="*/ 201434 w 1605470"/>
              <a:gd name="connsiteY169" fmla="*/ 441529 h 6858000"/>
              <a:gd name="connsiteX170" fmla="*/ 200655 w 1605470"/>
              <a:gd name="connsiteY170" fmla="*/ 428927 h 6858000"/>
              <a:gd name="connsiteX171" fmla="*/ 190059 w 1605470"/>
              <a:gd name="connsiteY171" fmla="*/ 430161 h 6858000"/>
              <a:gd name="connsiteX172" fmla="*/ 167079 w 1605470"/>
              <a:gd name="connsiteY172" fmla="*/ 367211 h 6858000"/>
              <a:gd name="connsiteX173" fmla="*/ 124571 w 1605470"/>
              <a:gd name="connsiteY173" fmla="*/ 302178 h 6858000"/>
              <a:gd name="connsiteX174" fmla="*/ 103243 w 1605470"/>
              <a:gd name="connsiteY174" fmla="*/ 211375 h 6858000"/>
              <a:gd name="connsiteX175" fmla="*/ 94571 w 1605470"/>
              <a:gd name="connsiteY175" fmla="*/ 184179 h 6858000"/>
              <a:gd name="connsiteX176" fmla="*/ 13437 w 1605470"/>
              <a:gd name="connsiteY176" fmla="*/ 19287 h 6858000"/>
              <a:gd name="connsiteX177" fmla="*/ 0 w 1605470"/>
              <a:gd name="connsiteY17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59710 w 1605470"/>
              <a:gd name="connsiteY41" fmla="*/ 5564796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613201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613201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584173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584173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8807 w 1605470"/>
              <a:gd name="connsiteY58" fmla="*/ 5067850 h 6858000"/>
              <a:gd name="connsiteX59" fmla="*/ 721538 w 1605470"/>
              <a:gd name="connsiteY59" fmla="*/ 5060861 h 6858000"/>
              <a:gd name="connsiteX60" fmla="*/ 718242 w 1605470"/>
              <a:gd name="connsiteY60" fmla="*/ 5034192 h 6858000"/>
              <a:gd name="connsiteX61" fmla="*/ 719796 w 1605470"/>
              <a:gd name="connsiteY61" fmla="*/ 4993030 h 6858000"/>
              <a:gd name="connsiteX62" fmla="*/ 726705 w 1605470"/>
              <a:gd name="connsiteY62" fmla="*/ 4946844 h 6858000"/>
              <a:gd name="connsiteX63" fmla="*/ 722561 w 1605470"/>
              <a:gd name="connsiteY63" fmla="*/ 4932692 h 6858000"/>
              <a:gd name="connsiteX64" fmla="*/ 724935 w 1605470"/>
              <a:gd name="connsiteY64" fmla="*/ 4821504 h 6858000"/>
              <a:gd name="connsiteX65" fmla="*/ 732118 w 1605470"/>
              <a:gd name="connsiteY65" fmla="*/ 4801535 h 6858000"/>
              <a:gd name="connsiteX66" fmla="*/ 739787 w 1605470"/>
              <a:gd name="connsiteY66" fmla="*/ 4797794 h 6858000"/>
              <a:gd name="connsiteX67" fmla="*/ 741081 w 1605470"/>
              <a:gd name="connsiteY67" fmla="*/ 4784526 h 6858000"/>
              <a:gd name="connsiteX68" fmla="*/ 742865 w 1605470"/>
              <a:gd name="connsiteY68" fmla="*/ 4781211 h 6858000"/>
              <a:gd name="connsiteX69" fmla="*/ 751652 w 1605470"/>
              <a:gd name="connsiteY69" fmla="*/ 4761984 h 6858000"/>
              <a:gd name="connsiteX70" fmla="*/ 747700 w 1605470"/>
              <a:gd name="connsiteY70" fmla="*/ 4690749 h 6858000"/>
              <a:gd name="connsiteX71" fmla="*/ 743180 w 1605470"/>
              <a:gd name="connsiteY71" fmla="*/ 4584173 h 6858000"/>
              <a:gd name="connsiteX72" fmla="*/ 738263 w 1605470"/>
              <a:gd name="connsiteY72" fmla="*/ 4444346 h 6858000"/>
              <a:gd name="connsiteX73" fmla="*/ 756542 w 1605470"/>
              <a:gd name="connsiteY73" fmla="*/ 4350346 h 6858000"/>
              <a:gd name="connsiteX74" fmla="*/ 715481 w 1605470"/>
              <a:gd name="connsiteY74" fmla="*/ 4214165 h 6858000"/>
              <a:gd name="connsiteX75" fmla="*/ 719554 w 1605470"/>
              <a:gd name="connsiteY75" fmla="*/ 4090296 h 6858000"/>
              <a:gd name="connsiteX76" fmla="*/ 704810 w 1605470"/>
              <a:gd name="connsiteY76" fmla="*/ 4033999 h 6858000"/>
              <a:gd name="connsiteX77" fmla="*/ 705959 w 1605470"/>
              <a:gd name="connsiteY77" fmla="*/ 4031933 h 6858000"/>
              <a:gd name="connsiteX78" fmla="*/ 704535 w 1605470"/>
              <a:gd name="connsiteY78" fmla="*/ 4013953 h 6858000"/>
              <a:gd name="connsiteX79" fmla="*/ 700443 w 1605470"/>
              <a:gd name="connsiteY79" fmla="*/ 4010511 h 6858000"/>
              <a:gd name="connsiteX80" fmla="*/ 698282 w 1605470"/>
              <a:gd name="connsiteY80" fmla="*/ 3998331 h 6858000"/>
              <a:gd name="connsiteX81" fmla="*/ 690830 w 1605470"/>
              <a:gd name="connsiteY81" fmla="*/ 3974753 h 6858000"/>
              <a:gd name="connsiteX82" fmla="*/ 692428 w 1605470"/>
              <a:gd name="connsiteY82" fmla="*/ 3969950 h 6858000"/>
              <a:gd name="connsiteX83" fmla="*/ 685850 w 1605470"/>
              <a:gd name="connsiteY83" fmla="*/ 3933779 h 6858000"/>
              <a:gd name="connsiteX84" fmla="*/ 687181 w 1605470"/>
              <a:gd name="connsiteY84" fmla="*/ 3933093 h 6858000"/>
              <a:gd name="connsiteX85" fmla="*/ 691535 w 1605470"/>
              <a:gd name="connsiteY85" fmla="*/ 3922082 h 6858000"/>
              <a:gd name="connsiteX86" fmla="*/ 696613 w 1605470"/>
              <a:gd name="connsiteY86" fmla="*/ 3901461 h 6858000"/>
              <a:gd name="connsiteX87" fmla="*/ 719207 w 1605470"/>
              <a:gd name="connsiteY87" fmla="*/ 3813873 h 6858000"/>
              <a:gd name="connsiteX88" fmla="*/ 718632 w 1605470"/>
              <a:gd name="connsiteY88" fmla="*/ 3806161 h 6858000"/>
              <a:gd name="connsiteX89" fmla="*/ 718939 w 1605470"/>
              <a:gd name="connsiteY89" fmla="*/ 3805957 h 6858000"/>
              <a:gd name="connsiteX90" fmla="*/ 718966 w 1605470"/>
              <a:gd name="connsiteY90" fmla="*/ 3797724 h 6858000"/>
              <a:gd name="connsiteX91" fmla="*/ 717581 w 1605470"/>
              <a:gd name="connsiteY91" fmla="*/ 3792098 h 6858000"/>
              <a:gd name="connsiteX92" fmla="*/ 716465 w 1605470"/>
              <a:gd name="connsiteY92" fmla="*/ 3777135 h 6858000"/>
              <a:gd name="connsiteX93" fmla="*/ 718198 w 1605470"/>
              <a:gd name="connsiteY93" fmla="*/ 3771656 h 6858000"/>
              <a:gd name="connsiteX94" fmla="*/ 721941 w 1605470"/>
              <a:gd name="connsiteY94" fmla="*/ 3769007 h 6858000"/>
              <a:gd name="connsiteX95" fmla="*/ 721407 w 1605470"/>
              <a:gd name="connsiteY95" fmla="*/ 3767709 h 6858000"/>
              <a:gd name="connsiteX96" fmla="*/ 730103 w 1605470"/>
              <a:gd name="connsiteY96" fmla="*/ 3738082 h 6858000"/>
              <a:gd name="connsiteX97" fmla="*/ 737449 w 1605470"/>
              <a:gd name="connsiteY97" fmla="*/ 3673397 h 6858000"/>
              <a:gd name="connsiteX98" fmla="*/ 736745 w 1605470"/>
              <a:gd name="connsiteY98" fmla="*/ 3637109 h 6858000"/>
              <a:gd name="connsiteX99" fmla="*/ 740188 w 1605470"/>
              <a:gd name="connsiteY99" fmla="*/ 3536883 h 6858000"/>
              <a:gd name="connsiteX100" fmla="*/ 747726 w 1605470"/>
              <a:gd name="connsiteY100" fmla="*/ 3435652 h 6858000"/>
              <a:gd name="connsiteX101" fmla="*/ 774383 w 1605470"/>
              <a:gd name="connsiteY101" fmla="*/ 3381564 h 6858000"/>
              <a:gd name="connsiteX102" fmla="*/ 774870 w 1605470"/>
              <a:gd name="connsiteY102" fmla="*/ 3375761 h 6858000"/>
              <a:gd name="connsiteX103" fmla="*/ 770510 w 1605470"/>
              <a:gd name="connsiteY103" fmla="*/ 3361844 h 6858000"/>
              <a:gd name="connsiteX104" fmla="*/ 767933 w 1605470"/>
              <a:gd name="connsiteY104" fmla="*/ 3356929 h 6858000"/>
              <a:gd name="connsiteX105" fmla="*/ 766158 w 1605470"/>
              <a:gd name="connsiteY105" fmla="*/ 3349058 h 6858000"/>
              <a:gd name="connsiteX106" fmla="*/ 766414 w 1605470"/>
              <a:gd name="connsiteY106" fmla="*/ 3348763 h 6858000"/>
              <a:gd name="connsiteX107" fmla="*/ 764166 w 1605470"/>
              <a:gd name="connsiteY107" fmla="*/ 3341588 h 6858000"/>
              <a:gd name="connsiteX108" fmla="*/ 749397 w 1605470"/>
              <a:gd name="connsiteY108" fmla="*/ 3307769 h 6858000"/>
              <a:gd name="connsiteX109" fmla="*/ 766960 w 1605470"/>
              <a:gd name="connsiteY109" fmla="*/ 3250522 h 6858000"/>
              <a:gd name="connsiteX110" fmla="*/ 767385 w 1605470"/>
              <a:gd name="connsiteY110" fmla="*/ 3229163 h 6858000"/>
              <a:gd name="connsiteX111" fmla="*/ 769208 w 1605470"/>
              <a:gd name="connsiteY111" fmla="*/ 3217217 h 6858000"/>
              <a:gd name="connsiteX112" fmla="*/ 770350 w 1605470"/>
              <a:gd name="connsiteY112" fmla="*/ 3216125 h 6858000"/>
              <a:gd name="connsiteX113" fmla="*/ 756043 w 1605470"/>
              <a:gd name="connsiteY113" fmla="*/ 3183755 h 6858000"/>
              <a:gd name="connsiteX114" fmla="*/ 756544 w 1605470"/>
              <a:gd name="connsiteY114" fmla="*/ 3178642 h 6858000"/>
              <a:gd name="connsiteX115" fmla="*/ 744144 w 1605470"/>
              <a:gd name="connsiteY115" fmla="*/ 3158586 h 6858000"/>
              <a:gd name="connsiteX116" fmla="*/ 739378 w 1605470"/>
              <a:gd name="connsiteY116" fmla="*/ 3147669 h 6858000"/>
              <a:gd name="connsiteX117" fmla="*/ 734648 w 1605470"/>
              <a:gd name="connsiteY117" fmla="*/ 3145733 h 6858000"/>
              <a:gd name="connsiteX118" fmla="*/ 729329 w 1605470"/>
              <a:gd name="connsiteY118" fmla="*/ 3129034 h 6858000"/>
              <a:gd name="connsiteX119" fmla="*/ 729994 w 1605470"/>
              <a:gd name="connsiteY119" fmla="*/ 3126682 h 6858000"/>
              <a:gd name="connsiteX120" fmla="*/ 720862 w 1605470"/>
              <a:gd name="connsiteY120" fmla="*/ 3114519 h 6858000"/>
              <a:gd name="connsiteX121" fmla="*/ 707471 w 1605470"/>
              <a:gd name="connsiteY121" fmla="*/ 3106272 h 6858000"/>
              <a:gd name="connsiteX122" fmla="*/ 680201 w 1605470"/>
              <a:gd name="connsiteY122" fmla="*/ 2958185 h 6858000"/>
              <a:gd name="connsiteX123" fmla="*/ 622815 w 1605470"/>
              <a:gd name="connsiteY123" fmla="*/ 2762989 h 6858000"/>
              <a:gd name="connsiteX124" fmla="*/ 571733 w 1605470"/>
              <a:gd name="connsiteY124" fmla="*/ 2554718 h 6858000"/>
              <a:gd name="connsiteX125" fmla="*/ 551827 w 1605470"/>
              <a:gd name="connsiteY125" fmla="*/ 2485734 h 6858000"/>
              <a:gd name="connsiteX126" fmla="*/ 542550 w 1605470"/>
              <a:gd name="connsiteY126" fmla="*/ 2447068 h 6858000"/>
              <a:gd name="connsiteX127" fmla="*/ 529511 w 1605470"/>
              <a:gd name="connsiteY127" fmla="*/ 2425819 h 6858000"/>
              <a:gd name="connsiteX128" fmla="*/ 528878 w 1605470"/>
              <a:gd name="connsiteY128" fmla="*/ 2408971 h 6858000"/>
              <a:gd name="connsiteX129" fmla="*/ 535510 w 1605470"/>
              <a:gd name="connsiteY129" fmla="*/ 2402874 h 6858000"/>
              <a:gd name="connsiteX130" fmla="*/ 538122 w 1605470"/>
              <a:gd name="connsiteY130" fmla="*/ 2381443 h 6858000"/>
              <a:gd name="connsiteX131" fmla="*/ 514451 w 1605470"/>
              <a:gd name="connsiteY131" fmla="*/ 2261920 h 6858000"/>
              <a:gd name="connsiteX132" fmla="*/ 486968 w 1605470"/>
              <a:gd name="connsiteY132" fmla="*/ 2182937 h 6858000"/>
              <a:gd name="connsiteX133" fmla="*/ 488555 w 1605470"/>
              <a:gd name="connsiteY133" fmla="*/ 2155135 h 6858000"/>
              <a:gd name="connsiteX134" fmla="*/ 486013 w 1605470"/>
              <a:gd name="connsiteY134" fmla="*/ 2118008 h 6858000"/>
              <a:gd name="connsiteX135" fmla="*/ 487006 w 1605470"/>
              <a:gd name="connsiteY135" fmla="*/ 2050531 h 6858000"/>
              <a:gd name="connsiteX136" fmla="*/ 478812 w 1605470"/>
              <a:gd name="connsiteY136" fmla="*/ 1963269 h 6858000"/>
              <a:gd name="connsiteX137" fmla="*/ 442619 w 1605470"/>
              <a:gd name="connsiteY137" fmla="*/ 1910499 h 6858000"/>
              <a:gd name="connsiteX138" fmla="*/ 446785 w 1605470"/>
              <a:gd name="connsiteY138" fmla="*/ 1903212 h 6858000"/>
              <a:gd name="connsiteX139" fmla="*/ 436547 w 1605470"/>
              <a:gd name="connsiteY139" fmla="*/ 1861531 h 6858000"/>
              <a:gd name="connsiteX140" fmla="*/ 390346 w 1605470"/>
              <a:gd name="connsiteY140" fmla="*/ 1732919 h 6858000"/>
              <a:gd name="connsiteX141" fmla="*/ 362657 w 1605470"/>
              <a:gd name="connsiteY141" fmla="*/ 1663540 h 6858000"/>
              <a:gd name="connsiteX142" fmla="*/ 361783 w 1605470"/>
              <a:gd name="connsiteY142" fmla="*/ 1615777 h 6858000"/>
              <a:gd name="connsiteX143" fmla="*/ 342578 w 1605470"/>
              <a:gd name="connsiteY143" fmla="*/ 1563678 h 6858000"/>
              <a:gd name="connsiteX144" fmla="*/ 355658 w 1605470"/>
              <a:gd name="connsiteY144" fmla="*/ 1519474 h 6858000"/>
              <a:gd name="connsiteX145" fmla="*/ 348400 w 1605470"/>
              <a:gd name="connsiteY145" fmla="*/ 1477995 h 6858000"/>
              <a:gd name="connsiteX146" fmla="*/ 334485 w 1605470"/>
              <a:gd name="connsiteY146" fmla="*/ 1373769 h 6858000"/>
              <a:gd name="connsiteX147" fmla="*/ 342792 w 1605470"/>
              <a:gd name="connsiteY147" fmla="*/ 1307086 h 6858000"/>
              <a:gd name="connsiteX148" fmla="*/ 343980 w 1605470"/>
              <a:gd name="connsiteY148" fmla="*/ 1189033 h 6858000"/>
              <a:gd name="connsiteX149" fmla="*/ 348665 w 1605470"/>
              <a:gd name="connsiteY149" fmla="*/ 1168288 h 6858000"/>
              <a:gd name="connsiteX150" fmla="*/ 340947 w 1605470"/>
              <a:gd name="connsiteY150" fmla="*/ 1142577 h 6858000"/>
              <a:gd name="connsiteX151" fmla="*/ 330253 w 1605470"/>
              <a:gd name="connsiteY151" fmla="*/ 1088484 h 6858000"/>
              <a:gd name="connsiteX152" fmla="*/ 318989 w 1605470"/>
              <a:gd name="connsiteY152" fmla="*/ 1016103 h 6858000"/>
              <a:gd name="connsiteX153" fmla="*/ 320445 w 1605470"/>
              <a:gd name="connsiteY153" fmla="*/ 932283 h 6858000"/>
              <a:gd name="connsiteX154" fmla="*/ 322681 w 1605470"/>
              <a:gd name="connsiteY154" fmla="*/ 915925 h 6858000"/>
              <a:gd name="connsiteX155" fmla="*/ 315310 w 1605470"/>
              <a:gd name="connsiteY155" fmla="*/ 896999 h 6858000"/>
              <a:gd name="connsiteX156" fmla="*/ 284718 w 1605470"/>
              <a:gd name="connsiteY156" fmla="*/ 821517 h 6858000"/>
              <a:gd name="connsiteX157" fmla="*/ 263668 w 1605470"/>
              <a:gd name="connsiteY157" fmla="*/ 751353 h 6858000"/>
              <a:gd name="connsiteX158" fmla="*/ 263226 w 1605470"/>
              <a:gd name="connsiteY158" fmla="*/ 721230 h 6858000"/>
              <a:gd name="connsiteX159" fmla="*/ 248897 w 1605470"/>
              <a:gd name="connsiteY159" fmla="*/ 681659 h 6858000"/>
              <a:gd name="connsiteX160" fmla="*/ 234316 w 1605470"/>
              <a:gd name="connsiteY160" fmla="*/ 635218 h 6858000"/>
              <a:gd name="connsiteX161" fmla="*/ 239327 w 1605470"/>
              <a:gd name="connsiteY161" fmla="*/ 613763 h 6858000"/>
              <a:gd name="connsiteX162" fmla="*/ 225269 w 1605470"/>
              <a:gd name="connsiteY162" fmla="*/ 598582 h 6858000"/>
              <a:gd name="connsiteX163" fmla="*/ 224950 w 1605470"/>
              <a:gd name="connsiteY163" fmla="*/ 576846 h 6858000"/>
              <a:gd name="connsiteX164" fmla="*/ 204576 w 1605470"/>
              <a:gd name="connsiteY164" fmla="*/ 530055 h 6858000"/>
              <a:gd name="connsiteX165" fmla="*/ 219064 w 1605470"/>
              <a:gd name="connsiteY165" fmla="*/ 469651 h 6858000"/>
              <a:gd name="connsiteX166" fmla="*/ 195012 w 1605470"/>
              <a:gd name="connsiteY166" fmla="*/ 448559 h 6858000"/>
              <a:gd name="connsiteX167" fmla="*/ 201434 w 1605470"/>
              <a:gd name="connsiteY167" fmla="*/ 441529 h 6858000"/>
              <a:gd name="connsiteX168" fmla="*/ 200655 w 1605470"/>
              <a:gd name="connsiteY168" fmla="*/ 428927 h 6858000"/>
              <a:gd name="connsiteX169" fmla="*/ 190059 w 1605470"/>
              <a:gd name="connsiteY169" fmla="*/ 430161 h 6858000"/>
              <a:gd name="connsiteX170" fmla="*/ 167079 w 1605470"/>
              <a:gd name="connsiteY170" fmla="*/ 367211 h 6858000"/>
              <a:gd name="connsiteX171" fmla="*/ 124571 w 1605470"/>
              <a:gd name="connsiteY171" fmla="*/ 302178 h 6858000"/>
              <a:gd name="connsiteX172" fmla="*/ 103243 w 1605470"/>
              <a:gd name="connsiteY172" fmla="*/ 211375 h 6858000"/>
              <a:gd name="connsiteX173" fmla="*/ 94571 w 1605470"/>
              <a:gd name="connsiteY173" fmla="*/ 184179 h 6858000"/>
              <a:gd name="connsiteX174" fmla="*/ 13437 w 1605470"/>
              <a:gd name="connsiteY174" fmla="*/ 19287 h 6858000"/>
              <a:gd name="connsiteX175" fmla="*/ 0 w 1605470"/>
              <a:gd name="connsiteY17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18807 w 1605470"/>
              <a:gd name="connsiteY57" fmla="*/ 5067850 h 6858000"/>
              <a:gd name="connsiteX58" fmla="*/ 721538 w 1605470"/>
              <a:gd name="connsiteY58" fmla="*/ 5060861 h 6858000"/>
              <a:gd name="connsiteX59" fmla="*/ 718242 w 1605470"/>
              <a:gd name="connsiteY59" fmla="*/ 5034192 h 6858000"/>
              <a:gd name="connsiteX60" fmla="*/ 719796 w 1605470"/>
              <a:gd name="connsiteY60" fmla="*/ 4993030 h 6858000"/>
              <a:gd name="connsiteX61" fmla="*/ 726705 w 1605470"/>
              <a:gd name="connsiteY61" fmla="*/ 4946844 h 6858000"/>
              <a:gd name="connsiteX62" fmla="*/ 722561 w 1605470"/>
              <a:gd name="connsiteY62" fmla="*/ 4932692 h 6858000"/>
              <a:gd name="connsiteX63" fmla="*/ 724935 w 1605470"/>
              <a:gd name="connsiteY63" fmla="*/ 4821504 h 6858000"/>
              <a:gd name="connsiteX64" fmla="*/ 732118 w 1605470"/>
              <a:gd name="connsiteY64" fmla="*/ 4801535 h 6858000"/>
              <a:gd name="connsiteX65" fmla="*/ 739787 w 1605470"/>
              <a:gd name="connsiteY65" fmla="*/ 4797794 h 6858000"/>
              <a:gd name="connsiteX66" fmla="*/ 741081 w 1605470"/>
              <a:gd name="connsiteY66" fmla="*/ 4784526 h 6858000"/>
              <a:gd name="connsiteX67" fmla="*/ 742865 w 1605470"/>
              <a:gd name="connsiteY67" fmla="*/ 4781211 h 6858000"/>
              <a:gd name="connsiteX68" fmla="*/ 751652 w 1605470"/>
              <a:gd name="connsiteY68" fmla="*/ 4761984 h 6858000"/>
              <a:gd name="connsiteX69" fmla="*/ 747700 w 1605470"/>
              <a:gd name="connsiteY69" fmla="*/ 4690749 h 6858000"/>
              <a:gd name="connsiteX70" fmla="*/ 743180 w 1605470"/>
              <a:gd name="connsiteY70" fmla="*/ 4584173 h 6858000"/>
              <a:gd name="connsiteX71" fmla="*/ 738263 w 1605470"/>
              <a:gd name="connsiteY71" fmla="*/ 4444346 h 6858000"/>
              <a:gd name="connsiteX72" fmla="*/ 756542 w 1605470"/>
              <a:gd name="connsiteY72" fmla="*/ 4350346 h 6858000"/>
              <a:gd name="connsiteX73" fmla="*/ 715481 w 1605470"/>
              <a:gd name="connsiteY73" fmla="*/ 4214165 h 6858000"/>
              <a:gd name="connsiteX74" fmla="*/ 719554 w 1605470"/>
              <a:gd name="connsiteY74" fmla="*/ 4090296 h 6858000"/>
              <a:gd name="connsiteX75" fmla="*/ 704810 w 1605470"/>
              <a:gd name="connsiteY75" fmla="*/ 4033999 h 6858000"/>
              <a:gd name="connsiteX76" fmla="*/ 705959 w 1605470"/>
              <a:gd name="connsiteY76" fmla="*/ 4031933 h 6858000"/>
              <a:gd name="connsiteX77" fmla="*/ 704535 w 1605470"/>
              <a:gd name="connsiteY77" fmla="*/ 4013953 h 6858000"/>
              <a:gd name="connsiteX78" fmla="*/ 700443 w 1605470"/>
              <a:gd name="connsiteY78" fmla="*/ 4010511 h 6858000"/>
              <a:gd name="connsiteX79" fmla="*/ 698282 w 1605470"/>
              <a:gd name="connsiteY79" fmla="*/ 3998331 h 6858000"/>
              <a:gd name="connsiteX80" fmla="*/ 690830 w 1605470"/>
              <a:gd name="connsiteY80" fmla="*/ 3974753 h 6858000"/>
              <a:gd name="connsiteX81" fmla="*/ 692428 w 1605470"/>
              <a:gd name="connsiteY81" fmla="*/ 3969950 h 6858000"/>
              <a:gd name="connsiteX82" fmla="*/ 685850 w 1605470"/>
              <a:gd name="connsiteY82" fmla="*/ 3933779 h 6858000"/>
              <a:gd name="connsiteX83" fmla="*/ 687181 w 1605470"/>
              <a:gd name="connsiteY83" fmla="*/ 3933093 h 6858000"/>
              <a:gd name="connsiteX84" fmla="*/ 691535 w 1605470"/>
              <a:gd name="connsiteY84" fmla="*/ 3922082 h 6858000"/>
              <a:gd name="connsiteX85" fmla="*/ 696613 w 1605470"/>
              <a:gd name="connsiteY85" fmla="*/ 3901461 h 6858000"/>
              <a:gd name="connsiteX86" fmla="*/ 719207 w 1605470"/>
              <a:gd name="connsiteY86" fmla="*/ 3813873 h 6858000"/>
              <a:gd name="connsiteX87" fmla="*/ 718632 w 1605470"/>
              <a:gd name="connsiteY87" fmla="*/ 3806161 h 6858000"/>
              <a:gd name="connsiteX88" fmla="*/ 718939 w 1605470"/>
              <a:gd name="connsiteY88" fmla="*/ 3805957 h 6858000"/>
              <a:gd name="connsiteX89" fmla="*/ 718966 w 1605470"/>
              <a:gd name="connsiteY89" fmla="*/ 3797724 h 6858000"/>
              <a:gd name="connsiteX90" fmla="*/ 717581 w 1605470"/>
              <a:gd name="connsiteY90" fmla="*/ 3792098 h 6858000"/>
              <a:gd name="connsiteX91" fmla="*/ 716465 w 1605470"/>
              <a:gd name="connsiteY91" fmla="*/ 3777135 h 6858000"/>
              <a:gd name="connsiteX92" fmla="*/ 718198 w 1605470"/>
              <a:gd name="connsiteY92" fmla="*/ 3771656 h 6858000"/>
              <a:gd name="connsiteX93" fmla="*/ 721941 w 1605470"/>
              <a:gd name="connsiteY93" fmla="*/ 3769007 h 6858000"/>
              <a:gd name="connsiteX94" fmla="*/ 721407 w 1605470"/>
              <a:gd name="connsiteY94" fmla="*/ 3767709 h 6858000"/>
              <a:gd name="connsiteX95" fmla="*/ 730103 w 1605470"/>
              <a:gd name="connsiteY95" fmla="*/ 3738082 h 6858000"/>
              <a:gd name="connsiteX96" fmla="*/ 737449 w 1605470"/>
              <a:gd name="connsiteY96" fmla="*/ 3673397 h 6858000"/>
              <a:gd name="connsiteX97" fmla="*/ 736745 w 1605470"/>
              <a:gd name="connsiteY97" fmla="*/ 3637109 h 6858000"/>
              <a:gd name="connsiteX98" fmla="*/ 740188 w 1605470"/>
              <a:gd name="connsiteY98" fmla="*/ 3536883 h 6858000"/>
              <a:gd name="connsiteX99" fmla="*/ 747726 w 1605470"/>
              <a:gd name="connsiteY99" fmla="*/ 3435652 h 6858000"/>
              <a:gd name="connsiteX100" fmla="*/ 774383 w 1605470"/>
              <a:gd name="connsiteY100" fmla="*/ 3381564 h 6858000"/>
              <a:gd name="connsiteX101" fmla="*/ 774870 w 1605470"/>
              <a:gd name="connsiteY101" fmla="*/ 3375761 h 6858000"/>
              <a:gd name="connsiteX102" fmla="*/ 770510 w 1605470"/>
              <a:gd name="connsiteY102" fmla="*/ 3361844 h 6858000"/>
              <a:gd name="connsiteX103" fmla="*/ 767933 w 1605470"/>
              <a:gd name="connsiteY103" fmla="*/ 3356929 h 6858000"/>
              <a:gd name="connsiteX104" fmla="*/ 766158 w 1605470"/>
              <a:gd name="connsiteY104" fmla="*/ 3349058 h 6858000"/>
              <a:gd name="connsiteX105" fmla="*/ 766414 w 1605470"/>
              <a:gd name="connsiteY105" fmla="*/ 3348763 h 6858000"/>
              <a:gd name="connsiteX106" fmla="*/ 764166 w 1605470"/>
              <a:gd name="connsiteY106" fmla="*/ 3341588 h 6858000"/>
              <a:gd name="connsiteX107" fmla="*/ 749397 w 1605470"/>
              <a:gd name="connsiteY107" fmla="*/ 3307769 h 6858000"/>
              <a:gd name="connsiteX108" fmla="*/ 766960 w 1605470"/>
              <a:gd name="connsiteY108" fmla="*/ 3250522 h 6858000"/>
              <a:gd name="connsiteX109" fmla="*/ 767385 w 1605470"/>
              <a:gd name="connsiteY109" fmla="*/ 3229163 h 6858000"/>
              <a:gd name="connsiteX110" fmla="*/ 769208 w 1605470"/>
              <a:gd name="connsiteY110" fmla="*/ 3217217 h 6858000"/>
              <a:gd name="connsiteX111" fmla="*/ 770350 w 1605470"/>
              <a:gd name="connsiteY111" fmla="*/ 3216125 h 6858000"/>
              <a:gd name="connsiteX112" fmla="*/ 756043 w 1605470"/>
              <a:gd name="connsiteY112" fmla="*/ 3183755 h 6858000"/>
              <a:gd name="connsiteX113" fmla="*/ 756544 w 1605470"/>
              <a:gd name="connsiteY113" fmla="*/ 3178642 h 6858000"/>
              <a:gd name="connsiteX114" fmla="*/ 744144 w 1605470"/>
              <a:gd name="connsiteY114" fmla="*/ 3158586 h 6858000"/>
              <a:gd name="connsiteX115" fmla="*/ 739378 w 1605470"/>
              <a:gd name="connsiteY115" fmla="*/ 3147669 h 6858000"/>
              <a:gd name="connsiteX116" fmla="*/ 734648 w 1605470"/>
              <a:gd name="connsiteY116" fmla="*/ 3145733 h 6858000"/>
              <a:gd name="connsiteX117" fmla="*/ 729329 w 1605470"/>
              <a:gd name="connsiteY117" fmla="*/ 3129034 h 6858000"/>
              <a:gd name="connsiteX118" fmla="*/ 729994 w 1605470"/>
              <a:gd name="connsiteY118" fmla="*/ 3126682 h 6858000"/>
              <a:gd name="connsiteX119" fmla="*/ 720862 w 1605470"/>
              <a:gd name="connsiteY119" fmla="*/ 3114519 h 6858000"/>
              <a:gd name="connsiteX120" fmla="*/ 707471 w 1605470"/>
              <a:gd name="connsiteY120" fmla="*/ 3106272 h 6858000"/>
              <a:gd name="connsiteX121" fmla="*/ 680201 w 1605470"/>
              <a:gd name="connsiteY121" fmla="*/ 2958185 h 6858000"/>
              <a:gd name="connsiteX122" fmla="*/ 622815 w 1605470"/>
              <a:gd name="connsiteY122" fmla="*/ 2762989 h 6858000"/>
              <a:gd name="connsiteX123" fmla="*/ 571733 w 1605470"/>
              <a:gd name="connsiteY123" fmla="*/ 2554718 h 6858000"/>
              <a:gd name="connsiteX124" fmla="*/ 551827 w 1605470"/>
              <a:gd name="connsiteY124" fmla="*/ 2485734 h 6858000"/>
              <a:gd name="connsiteX125" fmla="*/ 542550 w 1605470"/>
              <a:gd name="connsiteY125" fmla="*/ 2447068 h 6858000"/>
              <a:gd name="connsiteX126" fmla="*/ 529511 w 1605470"/>
              <a:gd name="connsiteY126" fmla="*/ 2425819 h 6858000"/>
              <a:gd name="connsiteX127" fmla="*/ 528878 w 1605470"/>
              <a:gd name="connsiteY127" fmla="*/ 2408971 h 6858000"/>
              <a:gd name="connsiteX128" fmla="*/ 535510 w 1605470"/>
              <a:gd name="connsiteY128" fmla="*/ 2402874 h 6858000"/>
              <a:gd name="connsiteX129" fmla="*/ 538122 w 1605470"/>
              <a:gd name="connsiteY129" fmla="*/ 2381443 h 6858000"/>
              <a:gd name="connsiteX130" fmla="*/ 514451 w 1605470"/>
              <a:gd name="connsiteY130" fmla="*/ 2261920 h 6858000"/>
              <a:gd name="connsiteX131" fmla="*/ 486968 w 1605470"/>
              <a:gd name="connsiteY131" fmla="*/ 2182937 h 6858000"/>
              <a:gd name="connsiteX132" fmla="*/ 488555 w 1605470"/>
              <a:gd name="connsiteY132" fmla="*/ 2155135 h 6858000"/>
              <a:gd name="connsiteX133" fmla="*/ 486013 w 1605470"/>
              <a:gd name="connsiteY133" fmla="*/ 2118008 h 6858000"/>
              <a:gd name="connsiteX134" fmla="*/ 487006 w 1605470"/>
              <a:gd name="connsiteY134" fmla="*/ 2050531 h 6858000"/>
              <a:gd name="connsiteX135" fmla="*/ 478812 w 1605470"/>
              <a:gd name="connsiteY135" fmla="*/ 1963269 h 6858000"/>
              <a:gd name="connsiteX136" fmla="*/ 442619 w 1605470"/>
              <a:gd name="connsiteY136" fmla="*/ 1910499 h 6858000"/>
              <a:gd name="connsiteX137" fmla="*/ 446785 w 1605470"/>
              <a:gd name="connsiteY137" fmla="*/ 1903212 h 6858000"/>
              <a:gd name="connsiteX138" fmla="*/ 436547 w 1605470"/>
              <a:gd name="connsiteY138" fmla="*/ 1861531 h 6858000"/>
              <a:gd name="connsiteX139" fmla="*/ 390346 w 1605470"/>
              <a:gd name="connsiteY139" fmla="*/ 1732919 h 6858000"/>
              <a:gd name="connsiteX140" fmla="*/ 362657 w 1605470"/>
              <a:gd name="connsiteY140" fmla="*/ 1663540 h 6858000"/>
              <a:gd name="connsiteX141" fmla="*/ 361783 w 1605470"/>
              <a:gd name="connsiteY141" fmla="*/ 1615777 h 6858000"/>
              <a:gd name="connsiteX142" fmla="*/ 342578 w 1605470"/>
              <a:gd name="connsiteY142" fmla="*/ 1563678 h 6858000"/>
              <a:gd name="connsiteX143" fmla="*/ 355658 w 1605470"/>
              <a:gd name="connsiteY143" fmla="*/ 1519474 h 6858000"/>
              <a:gd name="connsiteX144" fmla="*/ 348400 w 1605470"/>
              <a:gd name="connsiteY144" fmla="*/ 1477995 h 6858000"/>
              <a:gd name="connsiteX145" fmla="*/ 334485 w 1605470"/>
              <a:gd name="connsiteY145" fmla="*/ 1373769 h 6858000"/>
              <a:gd name="connsiteX146" fmla="*/ 342792 w 1605470"/>
              <a:gd name="connsiteY146" fmla="*/ 1307086 h 6858000"/>
              <a:gd name="connsiteX147" fmla="*/ 343980 w 1605470"/>
              <a:gd name="connsiteY147" fmla="*/ 1189033 h 6858000"/>
              <a:gd name="connsiteX148" fmla="*/ 348665 w 1605470"/>
              <a:gd name="connsiteY148" fmla="*/ 1168288 h 6858000"/>
              <a:gd name="connsiteX149" fmla="*/ 340947 w 1605470"/>
              <a:gd name="connsiteY149" fmla="*/ 1142577 h 6858000"/>
              <a:gd name="connsiteX150" fmla="*/ 330253 w 1605470"/>
              <a:gd name="connsiteY150" fmla="*/ 1088484 h 6858000"/>
              <a:gd name="connsiteX151" fmla="*/ 318989 w 1605470"/>
              <a:gd name="connsiteY151" fmla="*/ 1016103 h 6858000"/>
              <a:gd name="connsiteX152" fmla="*/ 320445 w 1605470"/>
              <a:gd name="connsiteY152" fmla="*/ 932283 h 6858000"/>
              <a:gd name="connsiteX153" fmla="*/ 322681 w 1605470"/>
              <a:gd name="connsiteY153" fmla="*/ 915925 h 6858000"/>
              <a:gd name="connsiteX154" fmla="*/ 315310 w 1605470"/>
              <a:gd name="connsiteY154" fmla="*/ 896999 h 6858000"/>
              <a:gd name="connsiteX155" fmla="*/ 284718 w 1605470"/>
              <a:gd name="connsiteY155" fmla="*/ 821517 h 6858000"/>
              <a:gd name="connsiteX156" fmla="*/ 263668 w 1605470"/>
              <a:gd name="connsiteY156" fmla="*/ 751353 h 6858000"/>
              <a:gd name="connsiteX157" fmla="*/ 263226 w 1605470"/>
              <a:gd name="connsiteY157" fmla="*/ 721230 h 6858000"/>
              <a:gd name="connsiteX158" fmla="*/ 248897 w 1605470"/>
              <a:gd name="connsiteY158" fmla="*/ 681659 h 6858000"/>
              <a:gd name="connsiteX159" fmla="*/ 234316 w 1605470"/>
              <a:gd name="connsiteY159" fmla="*/ 635218 h 6858000"/>
              <a:gd name="connsiteX160" fmla="*/ 239327 w 1605470"/>
              <a:gd name="connsiteY160" fmla="*/ 613763 h 6858000"/>
              <a:gd name="connsiteX161" fmla="*/ 225269 w 1605470"/>
              <a:gd name="connsiteY161" fmla="*/ 598582 h 6858000"/>
              <a:gd name="connsiteX162" fmla="*/ 224950 w 1605470"/>
              <a:gd name="connsiteY162" fmla="*/ 576846 h 6858000"/>
              <a:gd name="connsiteX163" fmla="*/ 204576 w 1605470"/>
              <a:gd name="connsiteY163" fmla="*/ 530055 h 6858000"/>
              <a:gd name="connsiteX164" fmla="*/ 219064 w 1605470"/>
              <a:gd name="connsiteY164" fmla="*/ 469651 h 6858000"/>
              <a:gd name="connsiteX165" fmla="*/ 195012 w 1605470"/>
              <a:gd name="connsiteY165" fmla="*/ 448559 h 6858000"/>
              <a:gd name="connsiteX166" fmla="*/ 201434 w 1605470"/>
              <a:gd name="connsiteY166" fmla="*/ 441529 h 6858000"/>
              <a:gd name="connsiteX167" fmla="*/ 200655 w 1605470"/>
              <a:gd name="connsiteY167" fmla="*/ 428927 h 6858000"/>
              <a:gd name="connsiteX168" fmla="*/ 190059 w 1605470"/>
              <a:gd name="connsiteY168" fmla="*/ 430161 h 6858000"/>
              <a:gd name="connsiteX169" fmla="*/ 167079 w 1605470"/>
              <a:gd name="connsiteY169" fmla="*/ 367211 h 6858000"/>
              <a:gd name="connsiteX170" fmla="*/ 124571 w 1605470"/>
              <a:gd name="connsiteY170" fmla="*/ 302178 h 6858000"/>
              <a:gd name="connsiteX171" fmla="*/ 103243 w 1605470"/>
              <a:gd name="connsiteY171" fmla="*/ 211375 h 6858000"/>
              <a:gd name="connsiteX172" fmla="*/ 94571 w 1605470"/>
              <a:gd name="connsiteY172" fmla="*/ 184179 h 6858000"/>
              <a:gd name="connsiteX173" fmla="*/ 13437 w 1605470"/>
              <a:gd name="connsiteY173" fmla="*/ 19287 h 6858000"/>
              <a:gd name="connsiteX174" fmla="*/ 0 w 1605470"/>
              <a:gd name="connsiteY17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87214 w 1605470"/>
              <a:gd name="connsiteY41" fmla="*/ 5451511 h 6858000"/>
              <a:gd name="connsiteX42" fmla="*/ 608019 w 1605470"/>
              <a:gd name="connsiteY42" fmla="*/ 5385461 h 6858000"/>
              <a:gd name="connsiteX43" fmla="*/ 622750 w 1605470"/>
              <a:gd name="connsiteY43" fmla="*/ 5363084 h 6858000"/>
              <a:gd name="connsiteX44" fmla="*/ 638731 w 1605470"/>
              <a:gd name="connsiteY44" fmla="*/ 5330009 h 6858000"/>
              <a:gd name="connsiteX45" fmla="*/ 672224 w 1605470"/>
              <a:gd name="connsiteY45" fmla="*/ 5273739 h 6858000"/>
              <a:gd name="connsiteX46" fmla="*/ 681823 w 1605470"/>
              <a:gd name="connsiteY46" fmla="*/ 5241779 h 6858000"/>
              <a:gd name="connsiteX47" fmla="*/ 693049 w 1605470"/>
              <a:gd name="connsiteY47" fmla="*/ 5225268 h 6858000"/>
              <a:gd name="connsiteX48" fmla="*/ 694069 w 1605470"/>
              <a:gd name="connsiteY48" fmla="*/ 5217684 h 6858000"/>
              <a:gd name="connsiteX49" fmla="*/ 701410 w 1605470"/>
              <a:gd name="connsiteY49" fmla="*/ 5193377 h 6858000"/>
              <a:gd name="connsiteX50" fmla="*/ 704713 w 1605470"/>
              <a:gd name="connsiteY50" fmla="*/ 5179288 h 6858000"/>
              <a:gd name="connsiteX51" fmla="*/ 705697 w 1605470"/>
              <a:gd name="connsiteY51" fmla="*/ 5173621 h 6858000"/>
              <a:gd name="connsiteX52" fmla="*/ 701331 w 1605470"/>
              <a:gd name="connsiteY52" fmla="*/ 5159961 h 6858000"/>
              <a:gd name="connsiteX53" fmla="*/ 708008 w 1605470"/>
              <a:gd name="connsiteY53" fmla="*/ 5144295 h 6858000"/>
              <a:gd name="connsiteX54" fmla="*/ 704941 w 1605470"/>
              <a:gd name="connsiteY54" fmla="*/ 5125185 h 6858000"/>
              <a:gd name="connsiteX55" fmla="*/ 711771 w 1605470"/>
              <a:gd name="connsiteY55" fmla="*/ 5121884 h 6858000"/>
              <a:gd name="connsiteX56" fmla="*/ 718807 w 1605470"/>
              <a:gd name="connsiteY56" fmla="*/ 5067850 h 6858000"/>
              <a:gd name="connsiteX57" fmla="*/ 721538 w 1605470"/>
              <a:gd name="connsiteY57" fmla="*/ 5060861 h 6858000"/>
              <a:gd name="connsiteX58" fmla="*/ 718242 w 1605470"/>
              <a:gd name="connsiteY58" fmla="*/ 5034192 h 6858000"/>
              <a:gd name="connsiteX59" fmla="*/ 719796 w 1605470"/>
              <a:gd name="connsiteY59" fmla="*/ 4993030 h 6858000"/>
              <a:gd name="connsiteX60" fmla="*/ 726705 w 1605470"/>
              <a:gd name="connsiteY60" fmla="*/ 4946844 h 6858000"/>
              <a:gd name="connsiteX61" fmla="*/ 722561 w 1605470"/>
              <a:gd name="connsiteY61" fmla="*/ 4932692 h 6858000"/>
              <a:gd name="connsiteX62" fmla="*/ 724935 w 1605470"/>
              <a:gd name="connsiteY62" fmla="*/ 4821504 h 6858000"/>
              <a:gd name="connsiteX63" fmla="*/ 732118 w 1605470"/>
              <a:gd name="connsiteY63" fmla="*/ 4801535 h 6858000"/>
              <a:gd name="connsiteX64" fmla="*/ 739787 w 1605470"/>
              <a:gd name="connsiteY64" fmla="*/ 4797794 h 6858000"/>
              <a:gd name="connsiteX65" fmla="*/ 741081 w 1605470"/>
              <a:gd name="connsiteY65" fmla="*/ 4784526 h 6858000"/>
              <a:gd name="connsiteX66" fmla="*/ 742865 w 1605470"/>
              <a:gd name="connsiteY66" fmla="*/ 4781211 h 6858000"/>
              <a:gd name="connsiteX67" fmla="*/ 751652 w 1605470"/>
              <a:gd name="connsiteY67" fmla="*/ 4761984 h 6858000"/>
              <a:gd name="connsiteX68" fmla="*/ 747700 w 1605470"/>
              <a:gd name="connsiteY68" fmla="*/ 4690749 h 6858000"/>
              <a:gd name="connsiteX69" fmla="*/ 743180 w 1605470"/>
              <a:gd name="connsiteY69" fmla="*/ 4584173 h 6858000"/>
              <a:gd name="connsiteX70" fmla="*/ 738263 w 1605470"/>
              <a:gd name="connsiteY70" fmla="*/ 4444346 h 6858000"/>
              <a:gd name="connsiteX71" fmla="*/ 756542 w 1605470"/>
              <a:gd name="connsiteY71" fmla="*/ 4350346 h 6858000"/>
              <a:gd name="connsiteX72" fmla="*/ 715481 w 1605470"/>
              <a:gd name="connsiteY72" fmla="*/ 4214165 h 6858000"/>
              <a:gd name="connsiteX73" fmla="*/ 719554 w 1605470"/>
              <a:gd name="connsiteY73" fmla="*/ 4090296 h 6858000"/>
              <a:gd name="connsiteX74" fmla="*/ 704810 w 1605470"/>
              <a:gd name="connsiteY74" fmla="*/ 4033999 h 6858000"/>
              <a:gd name="connsiteX75" fmla="*/ 705959 w 1605470"/>
              <a:gd name="connsiteY75" fmla="*/ 4031933 h 6858000"/>
              <a:gd name="connsiteX76" fmla="*/ 704535 w 1605470"/>
              <a:gd name="connsiteY76" fmla="*/ 4013953 h 6858000"/>
              <a:gd name="connsiteX77" fmla="*/ 700443 w 1605470"/>
              <a:gd name="connsiteY77" fmla="*/ 4010511 h 6858000"/>
              <a:gd name="connsiteX78" fmla="*/ 698282 w 1605470"/>
              <a:gd name="connsiteY78" fmla="*/ 3998331 h 6858000"/>
              <a:gd name="connsiteX79" fmla="*/ 690830 w 1605470"/>
              <a:gd name="connsiteY79" fmla="*/ 3974753 h 6858000"/>
              <a:gd name="connsiteX80" fmla="*/ 692428 w 1605470"/>
              <a:gd name="connsiteY80" fmla="*/ 3969950 h 6858000"/>
              <a:gd name="connsiteX81" fmla="*/ 685850 w 1605470"/>
              <a:gd name="connsiteY81" fmla="*/ 3933779 h 6858000"/>
              <a:gd name="connsiteX82" fmla="*/ 687181 w 1605470"/>
              <a:gd name="connsiteY82" fmla="*/ 3933093 h 6858000"/>
              <a:gd name="connsiteX83" fmla="*/ 691535 w 1605470"/>
              <a:gd name="connsiteY83" fmla="*/ 3922082 h 6858000"/>
              <a:gd name="connsiteX84" fmla="*/ 696613 w 1605470"/>
              <a:gd name="connsiteY84" fmla="*/ 3901461 h 6858000"/>
              <a:gd name="connsiteX85" fmla="*/ 719207 w 1605470"/>
              <a:gd name="connsiteY85" fmla="*/ 3813873 h 6858000"/>
              <a:gd name="connsiteX86" fmla="*/ 718632 w 1605470"/>
              <a:gd name="connsiteY86" fmla="*/ 3806161 h 6858000"/>
              <a:gd name="connsiteX87" fmla="*/ 718939 w 1605470"/>
              <a:gd name="connsiteY87" fmla="*/ 3805957 h 6858000"/>
              <a:gd name="connsiteX88" fmla="*/ 718966 w 1605470"/>
              <a:gd name="connsiteY88" fmla="*/ 3797724 h 6858000"/>
              <a:gd name="connsiteX89" fmla="*/ 717581 w 1605470"/>
              <a:gd name="connsiteY89" fmla="*/ 3792098 h 6858000"/>
              <a:gd name="connsiteX90" fmla="*/ 716465 w 1605470"/>
              <a:gd name="connsiteY90" fmla="*/ 3777135 h 6858000"/>
              <a:gd name="connsiteX91" fmla="*/ 718198 w 1605470"/>
              <a:gd name="connsiteY91" fmla="*/ 3771656 h 6858000"/>
              <a:gd name="connsiteX92" fmla="*/ 721941 w 1605470"/>
              <a:gd name="connsiteY92" fmla="*/ 3769007 h 6858000"/>
              <a:gd name="connsiteX93" fmla="*/ 721407 w 1605470"/>
              <a:gd name="connsiteY93" fmla="*/ 3767709 h 6858000"/>
              <a:gd name="connsiteX94" fmla="*/ 730103 w 1605470"/>
              <a:gd name="connsiteY94" fmla="*/ 3738082 h 6858000"/>
              <a:gd name="connsiteX95" fmla="*/ 737449 w 1605470"/>
              <a:gd name="connsiteY95" fmla="*/ 3673397 h 6858000"/>
              <a:gd name="connsiteX96" fmla="*/ 736745 w 1605470"/>
              <a:gd name="connsiteY96" fmla="*/ 3637109 h 6858000"/>
              <a:gd name="connsiteX97" fmla="*/ 740188 w 1605470"/>
              <a:gd name="connsiteY97" fmla="*/ 3536883 h 6858000"/>
              <a:gd name="connsiteX98" fmla="*/ 747726 w 1605470"/>
              <a:gd name="connsiteY98" fmla="*/ 3435652 h 6858000"/>
              <a:gd name="connsiteX99" fmla="*/ 774383 w 1605470"/>
              <a:gd name="connsiteY99" fmla="*/ 3381564 h 6858000"/>
              <a:gd name="connsiteX100" fmla="*/ 774870 w 1605470"/>
              <a:gd name="connsiteY100" fmla="*/ 3375761 h 6858000"/>
              <a:gd name="connsiteX101" fmla="*/ 770510 w 1605470"/>
              <a:gd name="connsiteY101" fmla="*/ 3361844 h 6858000"/>
              <a:gd name="connsiteX102" fmla="*/ 767933 w 1605470"/>
              <a:gd name="connsiteY102" fmla="*/ 3356929 h 6858000"/>
              <a:gd name="connsiteX103" fmla="*/ 766158 w 1605470"/>
              <a:gd name="connsiteY103" fmla="*/ 3349058 h 6858000"/>
              <a:gd name="connsiteX104" fmla="*/ 766414 w 1605470"/>
              <a:gd name="connsiteY104" fmla="*/ 3348763 h 6858000"/>
              <a:gd name="connsiteX105" fmla="*/ 764166 w 1605470"/>
              <a:gd name="connsiteY105" fmla="*/ 3341588 h 6858000"/>
              <a:gd name="connsiteX106" fmla="*/ 749397 w 1605470"/>
              <a:gd name="connsiteY106" fmla="*/ 3307769 h 6858000"/>
              <a:gd name="connsiteX107" fmla="*/ 766960 w 1605470"/>
              <a:gd name="connsiteY107" fmla="*/ 3250522 h 6858000"/>
              <a:gd name="connsiteX108" fmla="*/ 767385 w 1605470"/>
              <a:gd name="connsiteY108" fmla="*/ 3229163 h 6858000"/>
              <a:gd name="connsiteX109" fmla="*/ 769208 w 1605470"/>
              <a:gd name="connsiteY109" fmla="*/ 3217217 h 6858000"/>
              <a:gd name="connsiteX110" fmla="*/ 770350 w 1605470"/>
              <a:gd name="connsiteY110" fmla="*/ 3216125 h 6858000"/>
              <a:gd name="connsiteX111" fmla="*/ 756043 w 1605470"/>
              <a:gd name="connsiteY111" fmla="*/ 3183755 h 6858000"/>
              <a:gd name="connsiteX112" fmla="*/ 756544 w 1605470"/>
              <a:gd name="connsiteY112" fmla="*/ 3178642 h 6858000"/>
              <a:gd name="connsiteX113" fmla="*/ 744144 w 1605470"/>
              <a:gd name="connsiteY113" fmla="*/ 3158586 h 6858000"/>
              <a:gd name="connsiteX114" fmla="*/ 739378 w 1605470"/>
              <a:gd name="connsiteY114" fmla="*/ 3147669 h 6858000"/>
              <a:gd name="connsiteX115" fmla="*/ 734648 w 1605470"/>
              <a:gd name="connsiteY115" fmla="*/ 3145733 h 6858000"/>
              <a:gd name="connsiteX116" fmla="*/ 729329 w 1605470"/>
              <a:gd name="connsiteY116" fmla="*/ 3129034 h 6858000"/>
              <a:gd name="connsiteX117" fmla="*/ 729994 w 1605470"/>
              <a:gd name="connsiteY117" fmla="*/ 3126682 h 6858000"/>
              <a:gd name="connsiteX118" fmla="*/ 720862 w 1605470"/>
              <a:gd name="connsiteY118" fmla="*/ 3114519 h 6858000"/>
              <a:gd name="connsiteX119" fmla="*/ 707471 w 1605470"/>
              <a:gd name="connsiteY119" fmla="*/ 3106272 h 6858000"/>
              <a:gd name="connsiteX120" fmla="*/ 680201 w 1605470"/>
              <a:gd name="connsiteY120" fmla="*/ 2958185 h 6858000"/>
              <a:gd name="connsiteX121" fmla="*/ 622815 w 1605470"/>
              <a:gd name="connsiteY121" fmla="*/ 2762989 h 6858000"/>
              <a:gd name="connsiteX122" fmla="*/ 571733 w 1605470"/>
              <a:gd name="connsiteY122" fmla="*/ 2554718 h 6858000"/>
              <a:gd name="connsiteX123" fmla="*/ 551827 w 1605470"/>
              <a:gd name="connsiteY123" fmla="*/ 2485734 h 6858000"/>
              <a:gd name="connsiteX124" fmla="*/ 542550 w 1605470"/>
              <a:gd name="connsiteY124" fmla="*/ 2447068 h 6858000"/>
              <a:gd name="connsiteX125" fmla="*/ 529511 w 1605470"/>
              <a:gd name="connsiteY125" fmla="*/ 2425819 h 6858000"/>
              <a:gd name="connsiteX126" fmla="*/ 528878 w 1605470"/>
              <a:gd name="connsiteY126" fmla="*/ 2408971 h 6858000"/>
              <a:gd name="connsiteX127" fmla="*/ 535510 w 1605470"/>
              <a:gd name="connsiteY127" fmla="*/ 2402874 h 6858000"/>
              <a:gd name="connsiteX128" fmla="*/ 538122 w 1605470"/>
              <a:gd name="connsiteY128" fmla="*/ 2381443 h 6858000"/>
              <a:gd name="connsiteX129" fmla="*/ 514451 w 1605470"/>
              <a:gd name="connsiteY129" fmla="*/ 2261920 h 6858000"/>
              <a:gd name="connsiteX130" fmla="*/ 486968 w 1605470"/>
              <a:gd name="connsiteY130" fmla="*/ 2182937 h 6858000"/>
              <a:gd name="connsiteX131" fmla="*/ 488555 w 1605470"/>
              <a:gd name="connsiteY131" fmla="*/ 2155135 h 6858000"/>
              <a:gd name="connsiteX132" fmla="*/ 486013 w 1605470"/>
              <a:gd name="connsiteY132" fmla="*/ 2118008 h 6858000"/>
              <a:gd name="connsiteX133" fmla="*/ 487006 w 1605470"/>
              <a:gd name="connsiteY133" fmla="*/ 2050531 h 6858000"/>
              <a:gd name="connsiteX134" fmla="*/ 478812 w 1605470"/>
              <a:gd name="connsiteY134" fmla="*/ 1963269 h 6858000"/>
              <a:gd name="connsiteX135" fmla="*/ 442619 w 1605470"/>
              <a:gd name="connsiteY135" fmla="*/ 1910499 h 6858000"/>
              <a:gd name="connsiteX136" fmla="*/ 446785 w 1605470"/>
              <a:gd name="connsiteY136" fmla="*/ 1903212 h 6858000"/>
              <a:gd name="connsiteX137" fmla="*/ 436547 w 1605470"/>
              <a:gd name="connsiteY137" fmla="*/ 1861531 h 6858000"/>
              <a:gd name="connsiteX138" fmla="*/ 390346 w 1605470"/>
              <a:gd name="connsiteY138" fmla="*/ 1732919 h 6858000"/>
              <a:gd name="connsiteX139" fmla="*/ 362657 w 1605470"/>
              <a:gd name="connsiteY139" fmla="*/ 1663540 h 6858000"/>
              <a:gd name="connsiteX140" fmla="*/ 361783 w 1605470"/>
              <a:gd name="connsiteY140" fmla="*/ 1615777 h 6858000"/>
              <a:gd name="connsiteX141" fmla="*/ 342578 w 1605470"/>
              <a:gd name="connsiteY141" fmla="*/ 1563678 h 6858000"/>
              <a:gd name="connsiteX142" fmla="*/ 355658 w 1605470"/>
              <a:gd name="connsiteY142" fmla="*/ 1519474 h 6858000"/>
              <a:gd name="connsiteX143" fmla="*/ 348400 w 1605470"/>
              <a:gd name="connsiteY143" fmla="*/ 1477995 h 6858000"/>
              <a:gd name="connsiteX144" fmla="*/ 334485 w 1605470"/>
              <a:gd name="connsiteY144" fmla="*/ 1373769 h 6858000"/>
              <a:gd name="connsiteX145" fmla="*/ 342792 w 1605470"/>
              <a:gd name="connsiteY145" fmla="*/ 1307086 h 6858000"/>
              <a:gd name="connsiteX146" fmla="*/ 343980 w 1605470"/>
              <a:gd name="connsiteY146" fmla="*/ 1189033 h 6858000"/>
              <a:gd name="connsiteX147" fmla="*/ 348665 w 1605470"/>
              <a:gd name="connsiteY147" fmla="*/ 1168288 h 6858000"/>
              <a:gd name="connsiteX148" fmla="*/ 340947 w 1605470"/>
              <a:gd name="connsiteY148" fmla="*/ 1142577 h 6858000"/>
              <a:gd name="connsiteX149" fmla="*/ 330253 w 1605470"/>
              <a:gd name="connsiteY149" fmla="*/ 1088484 h 6858000"/>
              <a:gd name="connsiteX150" fmla="*/ 318989 w 1605470"/>
              <a:gd name="connsiteY150" fmla="*/ 1016103 h 6858000"/>
              <a:gd name="connsiteX151" fmla="*/ 320445 w 1605470"/>
              <a:gd name="connsiteY151" fmla="*/ 932283 h 6858000"/>
              <a:gd name="connsiteX152" fmla="*/ 322681 w 1605470"/>
              <a:gd name="connsiteY152" fmla="*/ 915925 h 6858000"/>
              <a:gd name="connsiteX153" fmla="*/ 315310 w 1605470"/>
              <a:gd name="connsiteY153" fmla="*/ 896999 h 6858000"/>
              <a:gd name="connsiteX154" fmla="*/ 284718 w 1605470"/>
              <a:gd name="connsiteY154" fmla="*/ 821517 h 6858000"/>
              <a:gd name="connsiteX155" fmla="*/ 263668 w 1605470"/>
              <a:gd name="connsiteY155" fmla="*/ 751353 h 6858000"/>
              <a:gd name="connsiteX156" fmla="*/ 263226 w 1605470"/>
              <a:gd name="connsiteY156" fmla="*/ 721230 h 6858000"/>
              <a:gd name="connsiteX157" fmla="*/ 248897 w 1605470"/>
              <a:gd name="connsiteY157" fmla="*/ 681659 h 6858000"/>
              <a:gd name="connsiteX158" fmla="*/ 234316 w 1605470"/>
              <a:gd name="connsiteY158" fmla="*/ 635218 h 6858000"/>
              <a:gd name="connsiteX159" fmla="*/ 239327 w 1605470"/>
              <a:gd name="connsiteY159" fmla="*/ 613763 h 6858000"/>
              <a:gd name="connsiteX160" fmla="*/ 225269 w 1605470"/>
              <a:gd name="connsiteY160" fmla="*/ 598582 h 6858000"/>
              <a:gd name="connsiteX161" fmla="*/ 224950 w 1605470"/>
              <a:gd name="connsiteY161" fmla="*/ 576846 h 6858000"/>
              <a:gd name="connsiteX162" fmla="*/ 204576 w 1605470"/>
              <a:gd name="connsiteY162" fmla="*/ 530055 h 6858000"/>
              <a:gd name="connsiteX163" fmla="*/ 219064 w 1605470"/>
              <a:gd name="connsiteY163" fmla="*/ 469651 h 6858000"/>
              <a:gd name="connsiteX164" fmla="*/ 195012 w 1605470"/>
              <a:gd name="connsiteY164" fmla="*/ 448559 h 6858000"/>
              <a:gd name="connsiteX165" fmla="*/ 201434 w 1605470"/>
              <a:gd name="connsiteY165" fmla="*/ 441529 h 6858000"/>
              <a:gd name="connsiteX166" fmla="*/ 200655 w 1605470"/>
              <a:gd name="connsiteY166" fmla="*/ 428927 h 6858000"/>
              <a:gd name="connsiteX167" fmla="*/ 190059 w 1605470"/>
              <a:gd name="connsiteY167" fmla="*/ 430161 h 6858000"/>
              <a:gd name="connsiteX168" fmla="*/ 167079 w 1605470"/>
              <a:gd name="connsiteY168" fmla="*/ 367211 h 6858000"/>
              <a:gd name="connsiteX169" fmla="*/ 124571 w 1605470"/>
              <a:gd name="connsiteY169" fmla="*/ 302178 h 6858000"/>
              <a:gd name="connsiteX170" fmla="*/ 103243 w 1605470"/>
              <a:gd name="connsiteY170" fmla="*/ 211375 h 6858000"/>
              <a:gd name="connsiteX171" fmla="*/ 94571 w 1605470"/>
              <a:gd name="connsiteY171" fmla="*/ 184179 h 6858000"/>
              <a:gd name="connsiteX172" fmla="*/ 13437 w 1605470"/>
              <a:gd name="connsiteY172" fmla="*/ 19287 h 6858000"/>
              <a:gd name="connsiteX173" fmla="*/ 0 w 1605470"/>
              <a:gd name="connsiteY17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08019 w 1605470"/>
              <a:gd name="connsiteY42" fmla="*/ 5385461 h 6858000"/>
              <a:gd name="connsiteX43" fmla="*/ 622750 w 1605470"/>
              <a:gd name="connsiteY43" fmla="*/ 5363084 h 6858000"/>
              <a:gd name="connsiteX44" fmla="*/ 638731 w 1605470"/>
              <a:gd name="connsiteY44" fmla="*/ 5330009 h 6858000"/>
              <a:gd name="connsiteX45" fmla="*/ 672224 w 1605470"/>
              <a:gd name="connsiteY45" fmla="*/ 5273739 h 6858000"/>
              <a:gd name="connsiteX46" fmla="*/ 681823 w 1605470"/>
              <a:gd name="connsiteY46" fmla="*/ 5241779 h 6858000"/>
              <a:gd name="connsiteX47" fmla="*/ 693049 w 1605470"/>
              <a:gd name="connsiteY47" fmla="*/ 5225268 h 6858000"/>
              <a:gd name="connsiteX48" fmla="*/ 694069 w 1605470"/>
              <a:gd name="connsiteY48" fmla="*/ 5217684 h 6858000"/>
              <a:gd name="connsiteX49" fmla="*/ 701410 w 1605470"/>
              <a:gd name="connsiteY49" fmla="*/ 5193377 h 6858000"/>
              <a:gd name="connsiteX50" fmla="*/ 704713 w 1605470"/>
              <a:gd name="connsiteY50" fmla="*/ 5179288 h 6858000"/>
              <a:gd name="connsiteX51" fmla="*/ 705697 w 1605470"/>
              <a:gd name="connsiteY51" fmla="*/ 5173621 h 6858000"/>
              <a:gd name="connsiteX52" fmla="*/ 701331 w 1605470"/>
              <a:gd name="connsiteY52" fmla="*/ 5159961 h 6858000"/>
              <a:gd name="connsiteX53" fmla="*/ 708008 w 1605470"/>
              <a:gd name="connsiteY53" fmla="*/ 5144295 h 6858000"/>
              <a:gd name="connsiteX54" fmla="*/ 704941 w 1605470"/>
              <a:gd name="connsiteY54" fmla="*/ 5125185 h 6858000"/>
              <a:gd name="connsiteX55" fmla="*/ 711771 w 1605470"/>
              <a:gd name="connsiteY55" fmla="*/ 5121884 h 6858000"/>
              <a:gd name="connsiteX56" fmla="*/ 718807 w 1605470"/>
              <a:gd name="connsiteY56" fmla="*/ 5067850 h 6858000"/>
              <a:gd name="connsiteX57" fmla="*/ 721538 w 1605470"/>
              <a:gd name="connsiteY57" fmla="*/ 5060861 h 6858000"/>
              <a:gd name="connsiteX58" fmla="*/ 718242 w 1605470"/>
              <a:gd name="connsiteY58" fmla="*/ 5034192 h 6858000"/>
              <a:gd name="connsiteX59" fmla="*/ 719796 w 1605470"/>
              <a:gd name="connsiteY59" fmla="*/ 4993030 h 6858000"/>
              <a:gd name="connsiteX60" fmla="*/ 726705 w 1605470"/>
              <a:gd name="connsiteY60" fmla="*/ 4946844 h 6858000"/>
              <a:gd name="connsiteX61" fmla="*/ 722561 w 1605470"/>
              <a:gd name="connsiteY61" fmla="*/ 4932692 h 6858000"/>
              <a:gd name="connsiteX62" fmla="*/ 724935 w 1605470"/>
              <a:gd name="connsiteY62" fmla="*/ 4821504 h 6858000"/>
              <a:gd name="connsiteX63" fmla="*/ 732118 w 1605470"/>
              <a:gd name="connsiteY63" fmla="*/ 4801535 h 6858000"/>
              <a:gd name="connsiteX64" fmla="*/ 739787 w 1605470"/>
              <a:gd name="connsiteY64" fmla="*/ 4797794 h 6858000"/>
              <a:gd name="connsiteX65" fmla="*/ 741081 w 1605470"/>
              <a:gd name="connsiteY65" fmla="*/ 4784526 h 6858000"/>
              <a:gd name="connsiteX66" fmla="*/ 742865 w 1605470"/>
              <a:gd name="connsiteY66" fmla="*/ 4781211 h 6858000"/>
              <a:gd name="connsiteX67" fmla="*/ 751652 w 1605470"/>
              <a:gd name="connsiteY67" fmla="*/ 4761984 h 6858000"/>
              <a:gd name="connsiteX68" fmla="*/ 747700 w 1605470"/>
              <a:gd name="connsiteY68" fmla="*/ 4690749 h 6858000"/>
              <a:gd name="connsiteX69" fmla="*/ 743180 w 1605470"/>
              <a:gd name="connsiteY69" fmla="*/ 4584173 h 6858000"/>
              <a:gd name="connsiteX70" fmla="*/ 738263 w 1605470"/>
              <a:gd name="connsiteY70" fmla="*/ 4444346 h 6858000"/>
              <a:gd name="connsiteX71" fmla="*/ 756542 w 1605470"/>
              <a:gd name="connsiteY71" fmla="*/ 4350346 h 6858000"/>
              <a:gd name="connsiteX72" fmla="*/ 715481 w 1605470"/>
              <a:gd name="connsiteY72" fmla="*/ 4214165 h 6858000"/>
              <a:gd name="connsiteX73" fmla="*/ 719554 w 1605470"/>
              <a:gd name="connsiteY73" fmla="*/ 4090296 h 6858000"/>
              <a:gd name="connsiteX74" fmla="*/ 704810 w 1605470"/>
              <a:gd name="connsiteY74" fmla="*/ 4033999 h 6858000"/>
              <a:gd name="connsiteX75" fmla="*/ 705959 w 1605470"/>
              <a:gd name="connsiteY75" fmla="*/ 4031933 h 6858000"/>
              <a:gd name="connsiteX76" fmla="*/ 704535 w 1605470"/>
              <a:gd name="connsiteY76" fmla="*/ 4013953 h 6858000"/>
              <a:gd name="connsiteX77" fmla="*/ 700443 w 1605470"/>
              <a:gd name="connsiteY77" fmla="*/ 4010511 h 6858000"/>
              <a:gd name="connsiteX78" fmla="*/ 698282 w 1605470"/>
              <a:gd name="connsiteY78" fmla="*/ 3998331 h 6858000"/>
              <a:gd name="connsiteX79" fmla="*/ 690830 w 1605470"/>
              <a:gd name="connsiteY79" fmla="*/ 3974753 h 6858000"/>
              <a:gd name="connsiteX80" fmla="*/ 692428 w 1605470"/>
              <a:gd name="connsiteY80" fmla="*/ 3969950 h 6858000"/>
              <a:gd name="connsiteX81" fmla="*/ 685850 w 1605470"/>
              <a:gd name="connsiteY81" fmla="*/ 3933779 h 6858000"/>
              <a:gd name="connsiteX82" fmla="*/ 687181 w 1605470"/>
              <a:gd name="connsiteY82" fmla="*/ 3933093 h 6858000"/>
              <a:gd name="connsiteX83" fmla="*/ 691535 w 1605470"/>
              <a:gd name="connsiteY83" fmla="*/ 3922082 h 6858000"/>
              <a:gd name="connsiteX84" fmla="*/ 696613 w 1605470"/>
              <a:gd name="connsiteY84" fmla="*/ 3901461 h 6858000"/>
              <a:gd name="connsiteX85" fmla="*/ 719207 w 1605470"/>
              <a:gd name="connsiteY85" fmla="*/ 3813873 h 6858000"/>
              <a:gd name="connsiteX86" fmla="*/ 718632 w 1605470"/>
              <a:gd name="connsiteY86" fmla="*/ 3806161 h 6858000"/>
              <a:gd name="connsiteX87" fmla="*/ 718939 w 1605470"/>
              <a:gd name="connsiteY87" fmla="*/ 3805957 h 6858000"/>
              <a:gd name="connsiteX88" fmla="*/ 718966 w 1605470"/>
              <a:gd name="connsiteY88" fmla="*/ 3797724 h 6858000"/>
              <a:gd name="connsiteX89" fmla="*/ 717581 w 1605470"/>
              <a:gd name="connsiteY89" fmla="*/ 3792098 h 6858000"/>
              <a:gd name="connsiteX90" fmla="*/ 716465 w 1605470"/>
              <a:gd name="connsiteY90" fmla="*/ 3777135 h 6858000"/>
              <a:gd name="connsiteX91" fmla="*/ 718198 w 1605470"/>
              <a:gd name="connsiteY91" fmla="*/ 3771656 h 6858000"/>
              <a:gd name="connsiteX92" fmla="*/ 721941 w 1605470"/>
              <a:gd name="connsiteY92" fmla="*/ 3769007 h 6858000"/>
              <a:gd name="connsiteX93" fmla="*/ 721407 w 1605470"/>
              <a:gd name="connsiteY93" fmla="*/ 3767709 h 6858000"/>
              <a:gd name="connsiteX94" fmla="*/ 730103 w 1605470"/>
              <a:gd name="connsiteY94" fmla="*/ 3738082 h 6858000"/>
              <a:gd name="connsiteX95" fmla="*/ 737449 w 1605470"/>
              <a:gd name="connsiteY95" fmla="*/ 3673397 h 6858000"/>
              <a:gd name="connsiteX96" fmla="*/ 736745 w 1605470"/>
              <a:gd name="connsiteY96" fmla="*/ 3637109 h 6858000"/>
              <a:gd name="connsiteX97" fmla="*/ 740188 w 1605470"/>
              <a:gd name="connsiteY97" fmla="*/ 3536883 h 6858000"/>
              <a:gd name="connsiteX98" fmla="*/ 747726 w 1605470"/>
              <a:gd name="connsiteY98" fmla="*/ 3435652 h 6858000"/>
              <a:gd name="connsiteX99" fmla="*/ 774383 w 1605470"/>
              <a:gd name="connsiteY99" fmla="*/ 3381564 h 6858000"/>
              <a:gd name="connsiteX100" fmla="*/ 774870 w 1605470"/>
              <a:gd name="connsiteY100" fmla="*/ 3375761 h 6858000"/>
              <a:gd name="connsiteX101" fmla="*/ 770510 w 1605470"/>
              <a:gd name="connsiteY101" fmla="*/ 3361844 h 6858000"/>
              <a:gd name="connsiteX102" fmla="*/ 767933 w 1605470"/>
              <a:gd name="connsiteY102" fmla="*/ 3356929 h 6858000"/>
              <a:gd name="connsiteX103" fmla="*/ 766158 w 1605470"/>
              <a:gd name="connsiteY103" fmla="*/ 3349058 h 6858000"/>
              <a:gd name="connsiteX104" fmla="*/ 766414 w 1605470"/>
              <a:gd name="connsiteY104" fmla="*/ 3348763 h 6858000"/>
              <a:gd name="connsiteX105" fmla="*/ 764166 w 1605470"/>
              <a:gd name="connsiteY105" fmla="*/ 3341588 h 6858000"/>
              <a:gd name="connsiteX106" fmla="*/ 749397 w 1605470"/>
              <a:gd name="connsiteY106" fmla="*/ 3307769 h 6858000"/>
              <a:gd name="connsiteX107" fmla="*/ 766960 w 1605470"/>
              <a:gd name="connsiteY107" fmla="*/ 3250522 h 6858000"/>
              <a:gd name="connsiteX108" fmla="*/ 767385 w 1605470"/>
              <a:gd name="connsiteY108" fmla="*/ 3229163 h 6858000"/>
              <a:gd name="connsiteX109" fmla="*/ 769208 w 1605470"/>
              <a:gd name="connsiteY109" fmla="*/ 3217217 h 6858000"/>
              <a:gd name="connsiteX110" fmla="*/ 770350 w 1605470"/>
              <a:gd name="connsiteY110" fmla="*/ 3216125 h 6858000"/>
              <a:gd name="connsiteX111" fmla="*/ 756043 w 1605470"/>
              <a:gd name="connsiteY111" fmla="*/ 3183755 h 6858000"/>
              <a:gd name="connsiteX112" fmla="*/ 756544 w 1605470"/>
              <a:gd name="connsiteY112" fmla="*/ 3178642 h 6858000"/>
              <a:gd name="connsiteX113" fmla="*/ 744144 w 1605470"/>
              <a:gd name="connsiteY113" fmla="*/ 3158586 h 6858000"/>
              <a:gd name="connsiteX114" fmla="*/ 739378 w 1605470"/>
              <a:gd name="connsiteY114" fmla="*/ 3147669 h 6858000"/>
              <a:gd name="connsiteX115" fmla="*/ 734648 w 1605470"/>
              <a:gd name="connsiteY115" fmla="*/ 3145733 h 6858000"/>
              <a:gd name="connsiteX116" fmla="*/ 729329 w 1605470"/>
              <a:gd name="connsiteY116" fmla="*/ 3129034 h 6858000"/>
              <a:gd name="connsiteX117" fmla="*/ 729994 w 1605470"/>
              <a:gd name="connsiteY117" fmla="*/ 3126682 h 6858000"/>
              <a:gd name="connsiteX118" fmla="*/ 720862 w 1605470"/>
              <a:gd name="connsiteY118" fmla="*/ 3114519 h 6858000"/>
              <a:gd name="connsiteX119" fmla="*/ 707471 w 1605470"/>
              <a:gd name="connsiteY119" fmla="*/ 3106272 h 6858000"/>
              <a:gd name="connsiteX120" fmla="*/ 680201 w 1605470"/>
              <a:gd name="connsiteY120" fmla="*/ 2958185 h 6858000"/>
              <a:gd name="connsiteX121" fmla="*/ 622815 w 1605470"/>
              <a:gd name="connsiteY121" fmla="*/ 2762989 h 6858000"/>
              <a:gd name="connsiteX122" fmla="*/ 571733 w 1605470"/>
              <a:gd name="connsiteY122" fmla="*/ 2554718 h 6858000"/>
              <a:gd name="connsiteX123" fmla="*/ 551827 w 1605470"/>
              <a:gd name="connsiteY123" fmla="*/ 2485734 h 6858000"/>
              <a:gd name="connsiteX124" fmla="*/ 542550 w 1605470"/>
              <a:gd name="connsiteY124" fmla="*/ 2447068 h 6858000"/>
              <a:gd name="connsiteX125" fmla="*/ 529511 w 1605470"/>
              <a:gd name="connsiteY125" fmla="*/ 2425819 h 6858000"/>
              <a:gd name="connsiteX126" fmla="*/ 528878 w 1605470"/>
              <a:gd name="connsiteY126" fmla="*/ 2408971 h 6858000"/>
              <a:gd name="connsiteX127" fmla="*/ 535510 w 1605470"/>
              <a:gd name="connsiteY127" fmla="*/ 2402874 h 6858000"/>
              <a:gd name="connsiteX128" fmla="*/ 538122 w 1605470"/>
              <a:gd name="connsiteY128" fmla="*/ 2381443 h 6858000"/>
              <a:gd name="connsiteX129" fmla="*/ 514451 w 1605470"/>
              <a:gd name="connsiteY129" fmla="*/ 2261920 h 6858000"/>
              <a:gd name="connsiteX130" fmla="*/ 486968 w 1605470"/>
              <a:gd name="connsiteY130" fmla="*/ 2182937 h 6858000"/>
              <a:gd name="connsiteX131" fmla="*/ 488555 w 1605470"/>
              <a:gd name="connsiteY131" fmla="*/ 2155135 h 6858000"/>
              <a:gd name="connsiteX132" fmla="*/ 486013 w 1605470"/>
              <a:gd name="connsiteY132" fmla="*/ 2118008 h 6858000"/>
              <a:gd name="connsiteX133" fmla="*/ 487006 w 1605470"/>
              <a:gd name="connsiteY133" fmla="*/ 2050531 h 6858000"/>
              <a:gd name="connsiteX134" fmla="*/ 478812 w 1605470"/>
              <a:gd name="connsiteY134" fmla="*/ 1963269 h 6858000"/>
              <a:gd name="connsiteX135" fmla="*/ 442619 w 1605470"/>
              <a:gd name="connsiteY135" fmla="*/ 1910499 h 6858000"/>
              <a:gd name="connsiteX136" fmla="*/ 446785 w 1605470"/>
              <a:gd name="connsiteY136" fmla="*/ 1903212 h 6858000"/>
              <a:gd name="connsiteX137" fmla="*/ 436547 w 1605470"/>
              <a:gd name="connsiteY137" fmla="*/ 1861531 h 6858000"/>
              <a:gd name="connsiteX138" fmla="*/ 390346 w 1605470"/>
              <a:gd name="connsiteY138" fmla="*/ 1732919 h 6858000"/>
              <a:gd name="connsiteX139" fmla="*/ 362657 w 1605470"/>
              <a:gd name="connsiteY139" fmla="*/ 1663540 h 6858000"/>
              <a:gd name="connsiteX140" fmla="*/ 361783 w 1605470"/>
              <a:gd name="connsiteY140" fmla="*/ 1615777 h 6858000"/>
              <a:gd name="connsiteX141" fmla="*/ 342578 w 1605470"/>
              <a:gd name="connsiteY141" fmla="*/ 1563678 h 6858000"/>
              <a:gd name="connsiteX142" fmla="*/ 355658 w 1605470"/>
              <a:gd name="connsiteY142" fmla="*/ 1519474 h 6858000"/>
              <a:gd name="connsiteX143" fmla="*/ 348400 w 1605470"/>
              <a:gd name="connsiteY143" fmla="*/ 1477995 h 6858000"/>
              <a:gd name="connsiteX144" fmla="*/ 334485 w 1605470"/>
              <a:gd name="connsiteY144" fmla="*/ 1373769 h 6858000"/>
              <a:gd name="connsiteX145" fmla="*/ 342792 w 1605470"/>
              <a:gd name="connsiteY145" fmla="*/ 1307086 h 6858000"/>
              <a:gd name="connsiteX146" fmla="*/ 343980 w 1605470"/>
              <a:gd name="connsiteY146" fmla="*/ 1189033 h 6858000"/>
              <a:gd name="connsiteX147" fmla="*/ 348665 w 1605470"/>
              <a:gd name="connsiteY147" fmla="*/ 1168288 h 6858000"/>
              <a:gd name="connsiteX148" fmla="*/ 340947 w 1605470"/>
              <a:gd name="connsiteY148" fmla="*/ 1142577 h 6858000"/>
              <a:gd name="connsiteX149" fmla="*/ 330253 w 1605470"/>
              <a:gd name="connsiteY149" fmla="*/ 1088484 h 6858000"/>
              <a:gd name="connsiteX150" fmla="*/ 318989 w 1605470"/>
              <a:gd name="connsiteY150" fmla="*/ 1016103 h 6858000"/>
              <a:gd name="connsiteX151" fmla="*/ 320445 w 1605470"/>
              <a:gd name="connsiteY151" fmla="*/ 932283 h 6858000"/>
              <a:gd name="connsiteX152" fmla="*/ 322681 w 1605470"/>
              <a:gd name="connsiteY152" fmla="*/ 915925 h 6858000"/>
              <a:gd name="connsiteX153" fmla="*/ 315310 w 1605470"/>
              <a:gd name="connsiteY153" fmla="*/ 896999 h 6858000"/>
              <a:gd name="connsiteX154" fmla="*/ 284718 w 1605470"/>
              <a:gd name="connsiteY154" fmla="*/ 821517 h 6858000"/>
              <a:gd name="connsiteX155" fmla="*/ 263668 w 1605470"/>
              <a:gd name="connsiteY155" fmla="*/ 751353 h 6858000"/>
              <a:gd name="connsiteX156" fmla="*/ 263226 w 1605470"/>
              <a:gd name="connsiteY156" fmla="*/ 721230 h 6858000"/>
              <a:gd name="connsiteX157" fmla="*/ 248897 w 1605470"/>
              <a:gd name="connsiteY157" fmla="*/ 681659 h 6858000"/>
              <a:gd name="connsiteX158" fmla="*/ 234316 w 1605470"/>
              <a:gd name="connsiteY158" fmla="*/ 635218 h 6858000"/>
              <a:gd name="connsiteX159" fmla="*/ 239327 w 1605470"/>
              <a:gd name="connsiteY159" fmla="*/ 613763 h 6858000"/>
              <a:gd name="connsiteX160" fmla="*/ 225269 w 1605470"/>
              <a:gd name="connsiteY160" fmla="*/ 598582 h 6858000"/>
              <a:gd name="connsiteX161" fmla="*/ 224950 w 1605470"/>
              <a:gd name="connsiteY161" fmla="*/ 576846 h 6858000"/>
              <a:gd name="connsiteX162" fmla="*/ 204576 w 1605470"/>
              <a:gd name="connsiteY162" fmla="*/ 530055 h 6858000"/>
              <a:gd name="connsiteX163" fmla="*/ 219064 w 1605470"/>
              <a:gd name="connsiteY163" fmla="*/ 469651 h 6858000"/>
              <a:gd name="connsiteX164" fmla="*/ 195012 w 1605470"/>
              <a:gd name="connsiteY164" fmla="*/ 448559 h 6858000"/>
              <a:gd name="connsiteX165" fmla="*/ 201434 w 1605470"/>
              <a:gd name="connsiteY165" fmla="*/ 441529 h 6858000"/>
              <a:gd name="connsiteX166" fmla="*/ 200655 w 1605470"/>
              <a:gd name="connsiteY166" fmla="*/ 428927 h 6858000"/>
              <a:gd name="connsiteX167" fmla="*/ 190059 w 1605470"/>
              <a:gd name="connsiteY167" fmla="*/ 430161 h 6858000"/>
              <a:gd name="connsiteX168" fmla="*/ 167079 w 1605470"/>
              <a:gd name="connsiteY168" fmla="*/ 367211 h 6858000"/>
              <a:gd name="connsiteX169" fmla="*/ 124571 w 1605470"/>
              <a:gd name="connsiteY169" fmla="*/ 302178 h 6858000"/>
              <a:gd name="connsiteX170" fmla="*/ 103243 w 1605470"/>
              <a:gd name="connsiteY170" fmla="*/ 211375 h 6858000"/>
              <a:gd name="connsiteX171" fmla="*/ 94571 w 1605470"/>
              <a:gd name="connsiteY171" fmla="*/ 184179 h 6858000"/>
              <a:gd name="connsiteX172" fmla="*/ 13437 w 1605470"/>
              <a:gd name="connsiteY172" fmla="*/ 19287 h 6858000"/>
              <a:gd name="connsiteX173" fmla="*/ 0 w 1605470"/>
              <a:gd name="connsiteY17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63084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56542 w 1605470"/>
              <a:gd name="connsiteY70" fmla="*/ 4350346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46785 w 1605470"/>
              <a:gd name="connsiteY135" fmla="*/ 1903212 h 6858000"/>
              <a:gd name="connsiteX136" fmla="*/ 436547 w 1605470"/>
              <a:gd name="connsiteY136" fmla="*/ 1861531 h 6858000"/>
              <a:gd name="connsiteX137" fmla="*/ 390346 w 1605470"/>
              <a:gd name="connsiteY137" fmla="*/ 1732919 h 6858000"/>
              <a:gd name="connsiteX138" fmla="*/ 362657 w 1605470"/>
              <a:gd name="connsiteY138" fmla="*/ 1663540 h 6858000"/>
              <a:gd name="connsiteX139" fmla="*/ 361783 w 1605470"/>
              <a:gd name="connsiteY139" fmla="*/ 1615777 h 6858000"/>
              <a:gd name="connsiteX140" fmla="*/ 342578 w 1605470"/>
              <a:gd name="connsiteY140" fmla="*/ 1563678 h 6858000"/>
              <a:gd name="connsiteX141" fmla="*/ 355658 w 1605470"/>
              <a:gd name="connsiteY141" fmla="*/ 1519474 h 6858000"/>
              <a:gd name="connsiteX142" fmla="*/ 348400 w 1605470"/>
              <a:gd name="connsiteY142" fmla="*/ 1477995 h 6858000"/>
              <a:gd name="connsiteX143" fmla="*/ 334485 w 1605470"/>
              <a:gd name="connsiteY143" fmla="*/ 1373769 h 6858000"/>
              <a:gd name="connsiteX144" fmla="*/ 342792 w 1605470"/>
              <a:gd name="connsiteY144" fmla="*/ 1307086 h 6858000"/>
              <a:gd name="connsiteX145" fmla="*/ 343980 w 1605470"/>
              <a:gd name="connsiteY145" fmla="*/ 1189033 h 6858000"/>
              <a:gd name="connsiteX146" fmla="*/ 348665 w 1605470"/>
              <a:gd name="connsiteY146" fmla="*/ 1168288 h 6858000"/>
              <a:gd name="connsiteX147" fmla="*/ 340947 w 1605470"/>
              <a:gd name="connsiteY147" fmla="*/ 1142577 h 6858000"/>
              <a:gd name="connsiteX148" fmla="*/ 330253 w 1605470"/>
              <a:gd name="connsiteY148" fmla="*/ 1088484 h 6858000"/>
              <a:gd name="connsiteX149" fmla="*/ 318989 w 1605470"/>
              <a:gd name="connsiteY149" fmla="*/ 1016103 h 6858000"/>
              <a:gd name="connsiteX150" fmla="*/ 320445 w 1605470"/>
              <a:gd name="connsiteY150" fmla="*/ 932283 h 6858000"/>
              <a:gd name="connsiteX151" fmla="*/ 322681 w 1605470"/>
              <a:gd name="connsiteY151" fmla="*/ 915925 h 6858000"/>
              <a:gd name="connsiteX152" fmla="*/ 315310 w 1605470"/>
              <a:gd name="connsiteY152" fmla="*/ 896999 h 6858000"/>
              <a:gd name="connsiteX153" fmla="*/ 284718 w 1605470"/>
              <a:gd name="connsiteY153" fmla="*/ 821517 h 6858000"/>
              <a:gd name="connsiteX154" fmla="*/ 263668 w 1605470"/>
              <a:gd name="connsiteY154" fmla="*/ 751353 h 6858000"/>
              <a:gd name="connsiteX155" fmla="*/ 263226 w 1605470"/>
              <a:gd name="connsiteY155" fmla="*/ 721230 h 6858000"/>
              <a:gd name="connsiteX156" fmla="*/ 248897 w 1605470"/>
              <a:gd name="connsiteY156" fmla="*/ 681659 h 6858000"/>
              <a:gd name="connsiteX157" fmla="*/ 234316 w 1605470"/>
              <a:gd name="connsiteY157" fmla="*/ 635218 h 6858000"/>
              <a:gd name="connsiteX158" fmla="*/ 239327 w 1605470"/>
              <a:gd name="connsiteY158" fmla="*/ 613763 h 6858000"/>
              <a:gd name="connsiteX159" fmla="*/ 225269 w 1605470"/>
              <a:gd name="connsiteY159" fmla="*/ 598582 h 6858000"/>
              <a:gd name="connsiteX160" fmla="*/ 224950 w 1605470"/>
              <a:gd name="connsiteY160" fmla="*/ 576846 h 6858000"/>
              <a:gd name="connsiteX161" fmla="*/ 204576 w 1605470"/>
              <a:gd name="connsiteY161" fmla="*/ 530055 h 6858000"/>
              <a:gd name="connsiteX162" fmla="*/ 219064 w 1605470"/>
              <a:gd name="connsiteY162" fmla="*/ 469651 h 6858000"/>
              <a:gd name="connsiteX163" fmla="*/ 195012 w 1605470"/>
              <a:gd name="connsiteY163" fmla="*/ 448559 h 6858000"/>
              <a:gd name="connsiteX164" fmla="*/ 201434 w 1605470"/>
              <a:gd name="connsiteY164" fmla="*/ 441529 h 6858000"/>
              <a:gd name="connsiteX165" fmla="*/ 200655 w 1605470"/>
              <a:gd name="connsiteY165" fmla="*/ 428927 h 6858000"/>
              <a:gd name="connsiteX166" fmla="*/ 190059 w 1605470"/>
              <a:gd name="connsiteY166" fmla="*/ 430161 h 6858000"/>
              <a:gd name="connsiteX167" fmla="*/ 167079 w 1605470"/>
              <a:gd name="connsiteY167" fmla="*/ 367211 h 6858000"/>
              <a:gd name="connsiteX168" fmla="*/ 124571 w 1605470"/>
              <a:gd name="connsiteY168" fmla="*/ 302178 h 6858000"/>
              <a:gd name="connsiteX169" fmla="*/ 103243 w 1605470"/>
              <a:gd name="connsiteY169" fmla="*/ 211375 h 6858000"/>
              <a:gd name="connsiteX170" fmla="*/ 94571 w 1605470"/>
              <a:gd name="connsiteY170" fmla="*/ 184179 h 6858000"/>
              <a:gd name="connsiteX171" fmla="*/ 13437 w 1605470"/>
              <a:gd name="connsiteY171" fmla="*/ 19287 h 6858000"/>
              <a:gd name="connsiteX172" fmla="*/ 0 w 1605470"/>
              <a:gd name="connsiteY17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56542 w 1605470"/>
              <a:gd name="connsiteY70" fmla="*/ 4350346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46785 w 1605470"/>
              <a:gd name="connsiteY135" fmla="*/ 1903212 h 6858000"/>
              <a:gd name="connsiteX136" fmla="*/ 436547 w 1605470"/>
              <a:gd name="connsiteY136" fmla="*/ 1861531 h 6858000"/>
              <a:gd name="connsiteX137" fmla="*/ 390346 w 1605470"/>
              <a:gd name="connsiteY137" fmla="*/ 1732919 h 6858000"/>
              <a:gd name="connsiteX138" fmla="*/ 362657 w 1605470"/>
              <a:gd name="connsiteY138" fmla="*/ 1663540 h 6858000"/>
              <a:gd name="connsiteX139" fmla="*/ 361783 w 1605470"/>
              <a:gd name="connsiteY139" fmla="*/ 1615777 h 6858000"/>
              <a:gd name="connsiteX140" fmla="*/ 342578 w 1605470"/>
              <a:gd name="connsiteY140" fmla="*/ 1563678 h 6858000"/>
              <a:gd name="connsiteX141" fmla="*/ 355658 w 1605470"/>
              <a:gd name="connsiteY141" fmla="*/ 1519474 h 6858000"/>
              <a:gd name="connsiteX142" fmla="*/ 348400 w 1605470"/>
              <a:gd name="connsiteY142" fmla="*/ 1477995 h 6858000"/>
              <a:gd name="connsiteX143" fmla="*/ 334485 w 1605470"/>
              <a:gd name="connsiteY143" fmla="*/ 1373769 h 6858000"/>
              <a:gd name="connsiteX144" fmla="*/ 342792 w 1605470"/>
              <a:gd name="connsiteY144" fmla="*/ 1307086 h 6858000"/>
              <a:gd name="connsiteX145" fmla="*/ 343980 w 1605470"/>
              <a:gd name="connsiteY145" fmla="*/ 1189033 h 6858000"/>
              <a:gd name="connsiteX146" fmla="*/ 348665 w 1605470"/>
              <a:gd name="connsiteY146" fmla="*/ 1168288 h 6858000"/>
              <a:gd name="connsiteX147" fmla="*/ 340947 w 1605470"/>
              <a:gd name="connsiteY147" fmla="*/ 1142577 h 6858000"/>
              <a:gd name="connsiteX148" fmla="*/ 330253 w 1605470"/>
              <a:gd name="connsiteY148" fmla="*/ 1088484 h 6858000"/>
              <a:gd name="connsiteX149" fmla="*/ 318989 w 1605470"/>
              <a:gd name="connsiteY149" fmla="*/ 1016103 h 6858000"/>
              <a:gd name="connsiteX150" fmla="*/ 320445 w 1605470"/>
              <a:gd name="connsiteY150" fmla="*/ 932283 h 6858000"/>
              <a:gd name="connsiteX151" fmla="*/ 322681 w 1605470"/>
              <a:gd name="connsiteY151" fmla="*/ 915925 h 6858000"/>
              <a:gd name="connsiteX152" fmla="*/ 315310 w 1605470"/>
              <a:gd name="connsiteY152" fmla="*/ 896999 h 6858000"/>
              <a:gd name="connsiteX153" fmla="*/ 284718 w 1605470"/>
              <a:gd name="connsiteY153" fmla="*/ 821517 h 6858000"/>
              <a:gd name="connsiteX154" fmla="*/ 263668 w 1605470"/>
              <a:gd name="connsiteY154" fmla="*/ 751353 h 6858000"/>
              <a:gd name="connsiteX155" fmla="*/ 263226 w 1605470"/>
              <a:gd name="connsiteY155" fmla="*/ 721230 h 6858000"/>
              <a:gd name="connsiteX156" fmla="*/ 248897 w 1605470"/>
              <a:gd name="connsiteY156" fmla="*/ 681659 h 6858000"/>
              <a:gd name="connsiteX157" fmla="*/ 234316 w 1605470"/>
              <a:gd name="connsiteY157" fmla="*/ 635218 h 6858000"/>
              <a:gd name="connsiteX158" fmla="*/ 239327 w 1605470"/>
              <a:gd name="connsiteY158" fmla="*/ 613763 h 6858000"/>
              <a:gd name="connsiteX159" fmla="*/ 225269 w 1605470"/>
              <a:gd name="connsiteY159" fmla="*/ 598582 h 6858000"/>
              <a:gd name="connsiteX160" fmla="*/ 224950 w 1605470"/>
              <a:gd name="connsiteY160" fmla="*/ 576846 h 6858000"/>
              <a:gd name="connsiteX161" fmla="*/ 204576 w 1605470"/>
              <a:gd name="connsiteY161" fmla="*/ 530055 h 6858000"/>
              <a:gd name="connsiteX162" fmla="*/ 219064 w 1605470"/>
              <a:gd name="connsiteY162" fmla="*/ 469651 h 6858000"/>
              <a:gd name="connsiteX163" fmla="*/ 195012 w 1605470"/>
              <a:gd name="connsiteY163" fmla="*/ 448559 h 6858000"/>
              <a:gd name="connsiteX164" fmla="*/ 201434 w 1605470"/>
              <a:gd name="connsiteY164" fmla="*/ 441529 h 6858000"/>
              <a:gd name="connsiteX165" fmla="*/ 200655 w 1605470"/>
              <a:gd name="connsiteY165" fmla="*/ 428927 h 6858000"/>
              <a:gd name="connsiteX166" fmla="*/ 190059 w 1605470"/>
              <a:gd name="connsiteY166" fmla="*/ 430161 h 6858000"/>
              <a:gd name="connsiteX167" fmla="*/ 167079 w 1605470"/>
              <a:gd name="connsiteY167" fmla="*/ 367211 h 6858000"/>
              <a:gd name="connsiteX168" fmla="*/ 124571 w 1605470"/>
              <a:gd name="connsiteY168" fmla="*/ 302178 h 6858000"/>
              <a:gd name="connsiteX169" fmla="*/ 103243 w 1605470"/>
              <a:gd name="connsiteY169" fmla="*/ 211375 h 6858000"/>
              <a:gd name="connsiteX170" fmla="*/ 94571 w 1605470"/>
              <a:gd name="connsiteY170" fmla="*/ 184179 h 6858000"/>
              <a:gd name="connsiteX171" fmla="*/ 13437 w 1605470"/>
              <a:gd name="connsiteY171" fmla="*/ 19287 h 6858000"/>
              <a:gd name="connsiteX172" fmla="*/ 0 w 1605470"/>
              <a:gd name="connsiteY17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46785 w 1605470"/>
              <a:gd name="connsiteY135" fmla="*/ 1903212 h 6858000"/>
              <a:gd name="connsiteX136" fmla="*/ 436547 w 1605470"/>
              <a:gd name="connsiteY136" fmla="*/ 1861531 h 6858000"/>
              <a:gd name="connsiteX137" fmla="*/ 390346 w 1605470"/>
              <a:gd name="connsiteY137" fmla="*/ 1732919 h 6858000"/>
              <a:gd name="connsiteX138" fmla="*/ 362657 w 1605470"/>
              <a:gd name="connsiteY138" fmla="*/ 1663540 h 6858000"/>
              <a:gd name="connsiteX139" fmla="*/ 361783 w 1605470"/>
              <a:gd name="connsiteY139" fmla="*/ 1615777 h 6858000"/>
              <a:gd name="connsiteX140" fmla="*/ 342578 w 1605470"/>
              <a:gd name="connsiteY140" fmla="*/ 1563678 h 6858000"/>
              <a:gd name="connsiteX141" fmla="*/ 355658 w 1605470"/>
              <a:gd name="connsiteY141" fmla="*/ 1519474 h 6858000"/>
              <a:gd name="connsiteX142" fmla="*/ 348400 w 1605470"/>
              <a:gd name="connsiteY142" fmla="*/ 1477995 h 6858000"/>
              <a:gd name="connsiteX143" fmla="*/ 334485 w 1605470"/>
              <a:gd name="connsiteY143" fmla="*/ 1373769 h 6858000"/>
              <a:gd name="connsiteX144" fmla="*/ 342792 w 1605470"/>
              <a:gd name="connsiteY144" fmla="*/ 1307086 h 6858000"/>
              <a:gd name="connsiteX145" fmla="*/ 343980 w 1605470"/>
              <a:gd name="connsiteY145" fmla="*/ 1189033 h 6858000"/>
              <a:gd name="connsiteX146" fmla="*/ 348665 w 1605470"/>
              <a:gd name="connsiteY146" fmla="*/ 1168288 h 6858000"/>
              <a:gd name="connsiteX147" fmla="*/ 340947 w 1605470"/>
              <a:gd name="connsiteY147" fmla="*/ 1142577 h 6858000"/>
              <a:gd name="connsiteX148" fmla="*/ 330253 w 1605470"/>
              <a:gd name="connsiteY148" fmla="*/ 1088484 h 6858000"/>
              <a:gd name="connsiteX149" fmla="*/ 318989 w 1605470"/>
              <a:gd name="connsiteY149" fmla="*/ 1016103 h 6858000"/>
              <a:gd name="connsiteX150" fmla="*/ 320445 w 1605470"/>
              <a:gd name="connsiteY150" fmla="*/ 932283 h 6858000"/>
              <a:gd name="connsiteX151" fmla="*/ 322681 w 1605470"/>
              <a:gd name="connsiteY151" fmla="*/ 915925 h 6858000"/>
              <a:gd name="connsiteX152" fmla="*/ 315310 w 1605470"/>
              <a:gd name="connsiteY152" fmla="*/ 896999 h 6858000"/>
              <a:gd name="connsiteX153" fmla="*/ 284718 w 1605470"/>
              <a:gd name="connsiteY153" fmla="*/ 821517 h 6858000"/>
              <a:gd name="connsiteX154" fmla="*/ 263668 w 1605470"/>
              <a:gd name="connsiteY154" fmla="*/ 751353 h 6858000"/>
              <a:gd name="connsiteX155" fmla="*/ 263226 w 1605470"/>
              <a:gd name="connsiteY155" fmla="*/ 721230 h 6858000"/>
              <a:gd name="connsiteX156" fmla="*/ 248897 w 1605470"/>
              <a:gd name="connsiteY156" fmla="*/ 681659 h 6858000"/>
              <a:gd name="connsiteX157" fmla="*/ 234316 w 1605470"/>
              <a:gd name="connsiteY157" fmla="*/ 635218 h 6858000"/>
              <a:gd name="connsiteX158" fmla="*/ 239327 w 1605470"/>
              <a:gd name="connsiteY158" fmla="*/ 613763 h 6858000"/>
              <a:gd name="connsiteX159" fmla="*/ 225269 w 1605470"/>
              <a:gd name="connsiteY159" fmla="*/ 598582 h 6858000"/>
              <a:gd name="connsiteX160" fmla="*/ 224950 w 1605470"/>
              <a:gd name="connsiteY160" fmla="*/ 576846 h 6858000"/>
              <a:gd name="connsiteX161" fmla="*/ 204576 w 1605470"/>
              <a:gd name="connsiteY161" fmla="*/ 530055 h 6858000"/>
              <a:gd name="connsiteX162" fmla="*/ 219064 w 1605470"/>
              <a:gd name="connsiteY162" fmla="*/ 469651 h 6858000"/>
              <a:gd name="connsiteX163" fmla="*/ 195012 w 1605470"/>
              <a:gd name="connsiteY163" fmla="*/ 448559 h 6858000"/>
              <a:gd name="connsiteX164" fmla="*/ 201434 w 1605470"/>
              <a:gd name="connsiteY164" fmla="*/ 441529 h 6858000"/>
              <a:gd name="connsiteX165" fmla="*/ 200655 w 1605470"/>
              <a:gd name="connsiteY165" fmla="*/ 428927 h 6858000"/>
              <a:gd name="connsiteX166" fmla="*/ 190059 w 1605470"/>
              <a:gd name="connsiteY166" fmla="*/ 430161 h 6858000"/>
              <a:gd name="connsiteX167" fmla="*/ 167079 w 1605470"/>
              <a:gd name="connsiteY167" fmla="*/ 367211 h 6858000"/>
              <a:gd name="connsiteX168" fmla="*/ 124571 w 1605470"/>
              <a:gd name="connsiteY168" fmla="*/ 302178 h 6858000"/>
              <a:gd name="connsiteX169" fmla="*/ 103243 w 1605470"/>
              <a:gd name="connsiteY169" fmla="*/ 211375 h 6858000"/>
              <a:gd name="connsiteX170" fmla="*/ 94571 w 1605470"/>
              <a:gd name="connsiteY170" fmla="*/ 184179 h 6858000"/>
              <a:gd name="connsiteX171" fmla="*/ 13437 w 1605470"/>
              <a:gd name="connsiteY171" fmla="*/ 19287 h 6858000"/>
              <a:gd name="connsiteX172" fmla="*/ 0 w 1605470"/>
              <a:gd name="connsiteY17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504338 w 1605470"/>
              <a:gd name="connsiteY129" fmla="*/ 2195378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37964 w 1605470"/>
              <a:gd name="connsiteY61" fmla="*/ 4858827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504338 w 1605470"/>
              <a:gd name="connsiteY129" fmla="*/ 2195378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44206 w 1605470"/>
              <a:gd name="connsiteY39" fmla="*/ 5641620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37964 w 1605470"/>
              <a:gd name="connsiteY61" fmla="*/ 4858827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504338 w 1605470"/>
              <a:gd name="connsiteY129" fmla="*/ 2195378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44206 w 1605470"/>
              <a:gd name="connsiteY39" fmla="*/ 5641620 h 6858000"/>
              <a:gd name="connsiteX40" fmla="*/ 591557 w 1605470"/>
              <a:gd name="connsiteY40" fmla="*/ 5476393 h 6858000"/>
              <a:gd name="connsiteX41" fmla="*/ 622750 w 1605470"/>
              <a:gd name="connsiteY41" fmla="*/ 5396260 h 6858000"/>
              <a:gd name="connsiteX42" fmla="*/ 638731 w 1605470"/>
              <a:gd name="connsiteY42" fmla="*/ 5330009 h 6858000"/>
              <a:gd name="connsiteX43" fmla="*/ 672224 w 1605470"/>
              <a:gd name="connsiteY43" fmla="*/ 5273739 h 6858000"/>
              <a:gd name="connsiteX44" fmla="*/ 681823 w 1605470"/>
              <a:gd name="connsiteY44" fmla="*/ 5241779 h 6858000"/>
              <a:gd name="connsiteX45" fmla="*/ 693049 w 1605470"/>
              <a:gd name="connsiteY45" fmla="*/ 5225268 h 6858000"/>
              <a:gd name="connsiteX46" fmla="*/ 694069 w 1605470"/>
              <a:gd name="connsiteY46" fmla="*/ 5217684 h 6858000"/>
              <a:gd name="connsiteX47" fmla="*/ 701410 w 1605470"/>
              <a:gd name="connsiteY47" fmla="*/ 5193377 h 6858000"/>
              <a:gd name="connsiteX48" fmla="*/ 704713 w 1605470"/>
              <a:gd name="connsiteY48" fmla="*/ 5179288 h 6858000"/>
              <a:gd name="connsiteX49" fmla="*/ 705697 w 1605470"/>
              <a:gd name="connsiteY49" fmla="*/ 5173621 h 6858000"/>
              <a:gd name="connsiteX50" fmla="*/ 701331 w 1605470"/>
              <a:gd name="connsiteY50" fmla="*/ 5159961 h 6858000"/>
              <a:gd name="connsiteX51" fmla="*/ 708008 w 1605470"/>
              <a:gd name="connsiteY51" fmla="*/ 5144295 h 6858000"/>
              <a:gd name="connsiteX52" fmla="*/ 704941 w 1605470"/>
              <a:gd name="connsiteY52" fmla="*/ 5125185 h 6858000"/>
              <a:gd name="connsiteX53" fmla="*/ 711771 w 1605470"/>
              <a:gd name="connsiteY53" fmla="*/ 5121884 h 6858000"/>
              <a:gd name="connsiteX54" fmla="*/ 718807 w 1605470"/>
              <a:gd name="connsiteY54" fmla="*/ 5067850 h 6858000"/>
              <a:gd name="connsiteX55" fmla="*/ 721538 w 1605470"/>
              <a:gd name="connsiteY55" fmla="*/ 5060861 h 6858000"/>
              <a:gd name="connsiteX56" fmla="*/ 718242 w 1605470"/>
              <a:gd name="connsiteY56" fmla="*/ 5034192 h 6858000"/>
              <a:gd name="connsiteX57" fmla="*/ 719796 w 1605470"/>
              <a:gd name="connsiteY57" fmla="*/ 4993030 h 6858000"/>
              <a:gd name="connsiteX58" fmla="*/ 726705 w 1605470"/>
              <a:gd name="connsiteY58" fmla="*/ 4946844 h 6858000"/>
              <a:gd name="connsiteX59" fmla="*/ 722561 w 1605470"/>
              <a:gd name="connsiteY59" fmla="*/ 4932692 h 6858000"/>
              <a:gd name="connsiteX60" fmla="*/ 737964 w 1605470"/>
              <a:gd name="connsiteY60" fmla="*/ 4858827 h 6858000"/>
              <a:gd name="connsiteX61" fmla="*/ 732118 w 1605470"/>
              <a:gd name="connsiteY61" fmla="*/ 4801535 h 6858000"/>
              <a:gd name="connsiteX62" fmla="*/ 739787 w 1605470"/>
              <a:gd name="connsiteY62" fmla="*/ 4797794 h 6858000"/>
              <a:gd name="connsiteX63" fmla="*/ 741081 w 1605470"/>
              <a:gd name="connsiteY63" fmla="*/ 4784526 h 6858000"/>
              <a:gd name="connsiteX64" fmla="*/ 742865 w 1605470"/>
              <a:gd name="connsiteY64" fmla="*/ 4781211 h 6858000"/>
              <a:gd name="connsiteX65" fmla="*/ 751652 w 1605470"/>
              <a:gd name="connsiteY65" fmla="*/ 4761984 h 6858000"/>
              <a:gd name="connsiteX66" fmla="*/ 747700 w 1605470"/>
              <a:gd name="connsiteY66" fmla="*/ 4690749 h 6858000"/>
              <a:gd name="connsiteX67" fmla="*/ 743180 w 1605470"/>
              <a:gd name="connsiteY67" fmla="*/ 4584173 h 6858000"/>
              <a:gd name="connsiteX68" fmla="*/ 738263 w 1605470"/>
              <a:gd name="connsiteY68" fmla="*/ 4444346 h 6858000"/>
              <a:gd name="connsiteX69" fmla="*/ 734828 w 1605470"/>
              <a:gd name="connsiteY69" fmla="*/ 4375228 h 6858000"/>
              <a:gd name="connsiteX70" fmla="*/ 715481 w 1605470"/>
              <a:gd name="connsiteY70" fmla="*/ 4214165 h 6858000"/>
              <a:gd name="connsiteX71" fmla="*/ 719554 w 1605470"/>
              <a:gd name="connsiteY71" fmla="*/ 4090296 h 6858000"/>
              <a:gd name="connsiteX72" fmla="*/ 704810 w 1605470"/>
              <a:gd name="connsiteY72" fmla="*/ 4033999 h 6858000"/>
              <a:gd name="connsiteX73" fmla="*/ 705959 w 1605470"/>
              <a:gd name="connsiteY73" fmla="*/ 4031933 h 6858000"/>
              <a:gd name="connsiteX74" fmla="*/ 704535 w 1605470"/>
              <a:gd name="connsiteY74" fmla="*/ 4013953 h 6858000"/>
              <a:gd name="connsiteX75" fmla="*/ 700443 w 1605470"/>
              <a:gd name="connsiteY75" fmla="*/ 4010511 h 6858000"/>
              <a:gd name="connsiteX76" fmla="*/ 698282 w 1605470"/>
              <a:gd name="connsiteY76" fmla="*/ 3998331 h 6858000"/>
              <a:gd name="connsiteX77" fmla="*/ 690830 w 1605470"/>
              <a:gd name="connsiteY77" fmla="*/ 3974753 h 6858000"/>
              <a:gd name="connsiteX78" fmla="*/ 692428 w 1605470"/>
              <a:gd name="connsiteY78" fmla="*/ 3969950 h 6858000"/>
              <a:gd name="connsiteX79" fmla="*/ 685850 w 1605470"/>
              <a:gd name="connsiteY79" fmla="*/ 3933779 h 6858000"/>
              <a:gd name="connsiteX80" fmla="*/ 687181 w 1605470"/>
              <a:gd name="connsiteY80" fmla="*/ 3933093 h 6858000"/>
              <a:gd name="connsiteX81" fmla="*/ 691535 w 1605470"/>
              <a:gd name="connsiteY81" fmla="*/ 3922082 h 6858000"/>
              <a:gd name="connsiteX82" fmla="*/ 696613 w 1605470"/>
              <a:gd name="connsiteY82" fmla="*/ 3901461 h 6858000"/>
              <a:gd name="connsiteX83" fmla="*/ 719207 w 1605470"/>
              <a:gd name="connsiteY83" fmla="*/ 3813873 h 6858000"/>
              <a:gd name="connsiteX84" fmla="*/ 718632 w 1605470"/>
              <a:gd name="connsiteY84" fmla="*/ 3806161 h 6858000"/>
              <a:gd name="connsiteX85" fmla="*/ 718939 w 1605470"/>
              <a:gd name="connsiteY85" fmla="*/ 3805957 h 6858000"/>
              <a:gd name="connsiteX86" fmla="*/ 718966 w 1605470"/>
              <a:gd name="connsiteY86" fmla="*/ 3797724 h 6858000"/>
              <a:gd name="connsiteX87" fmla="*/ 717581 w 1605470"/>
              <a:gd name="connsiteY87" fmla="*/ 3792098 h 6858000"/>
              <a:gd name="connsiteX88" fmla="*/ 716465 w 1605470"/>
              <a:gd name="connsiteY88" fmla="*/ 3777135 h 6858000"/>
              <a:gd name="connsiteX89" fmla="*/ 718198 w 1605470"/>
              <a:gd name="connsiteY89" fmla="*/ 3771656 h 6858000"/>
              <a:gd name="connsiteX90" fmla="*/ 721941 w 1605470"/>
              <a:gd name="connsiteY90" fmla="*/ 3769007 h 6858000"/>
              <a:gd name="connsiteX91" fmla="*/ 721407 w 1605470"/>
              <a:gd name="connsiteY91" fmla="*/ 3767709 h 6858000"/>
              <a:gd name="connsiteX92" fmla="*/ 730103 w 1605470"/>
              <a:gd name="connsiteY92" fmla="*/ 3738082 h 6858000"/>
              <a:gd name="connsiteX93" fmla="*/ 737449 w 1605470"/>
              <a:gd name="connsiteY93" fmla="*/ 3673397 h 6858000"/>
              <a:gd name="connsiteX94" fmla="*/ 736745 w 1605470"/>
              <a:gd name="connsiteY94" fmla="*/ 3637109 h 6858000"/>
              <a:gd name="connsiteX95" fmla="*/ 740188 w 1605470"/>
              <a:gd name="connsiteY95" fmla="*/ 3536883 h 6858000"/>
              <a:gd name="connsiteX96" fmla="*/ 747726 w 1605470"/>
              <a:gd name="connsiteY96" fmla="*/ 3435652 h 6858000"/>
              <a:gd name="connsiteX97" fmla="*/ 774383 w 1605470"/>
              <a:gd name="connsiteY97" fmla="*/ 3381564 h 6858000"/>
              <a:gd name="connsiteX98" fmla="*/ 774870 w 1605470"/>
              <a:gd name="connsiteY98" fmla="*/ 3375761 h 6858000"/>
              <a:gd name="connsiteX99" fmla="*/ 770510 w 1605470"/>
              <a:gd name="connsiteY99" fmla="*/ 3361844 h 6858000"/>
              <a:gd name="connsiteX100" fmla="*/ 767933 w 1605470"/>
              <a:gd name="connsiteY100" fmla="*/ 3356929 h 6858000"/>
              <a:gd name="connsiteX101" fmla="*/ 766158 w 1605470"/>
              <a:gd name="connsiteY101" fmla="*/ 3349058 h 6858000"/>
              <a:gd name="connsiteX102" fmla="*/ 766414 w 1605470"/>
              <a:gd name="connsiteY102" fmla="*/ 3348763 h 6858000"/>
              <a:gd name="connsiteX103" fmla="*/ 764166 w 1605470"/>
              <a:gd name="connsiteY103" fmla="*/ 3341588 h 6858000"/>
              <a:gd name="connsiteX104" fmla="*/ 749397 w 1605470"/>
              <a:gd name="connsiteY104" fmla="*/ 3307769 h 6858000"/>
              <a:gd name="connsiteX105" fmla="*/ 766960 w 1605470"/>
              <a:gd name="connsiteY105" fmla="*/ 3250522 h 6858000"/>
              <a:gd name="connsiteX106" fmla="*/ 767385 w 1605470"/>
              <a:gd name="connsiteY106" fmla="*/ 3229163 h 6858000"/>
              <a:gd name="connsiteX107" fmla="*/ 769208 w 1605470"/>
              <a:gd name="connsiteY107" fmla="*/ 3217217 h 6858000"/>
              <a:gd name="connsiteX108" fmla="*/ 770350 w 1605470"/>
              <a:gd name="connsiteY108" fmla="*/ 3216125 h 6858000"/>
              <a:gd name="connsiteX109" fmla="*/ 756043 w 1605470"/>
              <a:gd name="connsiteY109" fmla="*/ 3183755 h 6858000"/>
              <a:gd name="connsiteX110" fmla="*/ 756544 w 1605470"/>
              <a:gd name="connsiteY110" fmla="*/ 3178642 h 6858000"/>
              <a:gd name="connsiteX111" fmla="*/ 744144 w 1605470"/>
              <a:gd name="connsiteY111" fmla="*/ 3158586 h 6858000"/>
              <a:gd name="connsiteX112" fmla="*/ 739378 w 1605470"/>
              <a:gd name="connsiteY112" fmla="*/ 3147669 h 6858000"/>
              <a:gd name="connsiteX113" fmla="*/ 734648 w 1605470"/>
              <a:gd name="connsiteY113" fmla="*/ 3145733 h 6858000"/>
              <a:gd name="connsiteX114" fmla="*/ 729329 w 1605470"/>
              <a:gd name="connsiteY114" fmla="*/ 3129034 h 6858000"/>
              <a:gd name="connsiteX115" fmla="*/ 729994 w 1605470"/>
              <a:gd name="connsiteY115" fmla="*/ 3126682 h 6858000"/>
              <a:gd name="connsiteX116" fmla="*/ 720862 w 1605470"/>
              <a:gd name="connsiteY116" fmla="*/ 3114519 h 6858000"/>
              <a:gd name="connsiteX117" fmla="*/ 707471 w 1605470"/>
              <a:gd name="connsiteY117" fmla="*/ 3106272 h 6858000"/>
              <a:gd name="connsiteX118" fmla="*/ 680201 w 1605470"/>
              <a:gd name="connsiteY118" fmla="*/ 2958185 h 6858000"/>
              <a:gd name="connsiteX119" fmla="*/ 622815 w 1605470"/>
              <a:gd name="connsiteY119" fmla="*/ 2762989 h 6858000"/>
              <a:gd name="connsiteX120" fmla="*/ 571733 w 1605470"/>
              <a:gd name="connsiteY120" fmla="*/ 2554718 h 6858000"/>
              <a:gd name="connsiteX121" fmla="*/ 551827 w 1605470"/>
              <a:gd name="connsiteY121" fmla="*/ 2485734 h 6858000"/>
              <a:gd name="connsiteX122" fmla="*/ 542550 w 1605470"/>
              <a:gd name="connsiteY122" fmla="*/ 2447068 h 6858000"/>
              <a:gd name="connsiteX123" fmla="*/ 529511 w 1605470"/>
              <a:gd name="connsiteY123" fmla="*/ 2425819 h 6858000"/>
              <a:gd name="connsiteX124" fmla="*/ 528878 w 1605470"/>
              <a:gd name="connsiteY124" fmla="*/ 2408971 h 6858000"/>
              <a:gd name="connsiteX125" fmla="*/ 535510 w 1605470"/>
              <a:gd name="connsiteY125" fmla="*/ 2402874 h 6858000"/>
              <a:gd name="connsiteX126" fmla="*/ 538122 w 1605470"/>
              <a:gd name="connsiteY126" fmla="*/ 2381443 h 6858000"/>
              <a:gd name="connsiteX127" fmla="*/ 514451 w 1605470"/>
              <a:gd name="connsiteY127" fmla="*/ 2261920 h 6858000"/>
              <a:gd name="connsiteX128" fmla="*/ 504338 w 1605470"/>
              <a:gd name="connsiteY128" fmla="*/ 2195378 h 6858000"/>
              <a:gd name="connsiteX129" fmla="*/ 488555 w 1605470"/>
              <a:gd name="connsiteY129" fmla="*/ 2155135 h 6858000"/>
              <a:gd name="connsiteX130" fmla="*/ 486013 w 1605470"/>
              <a:gd name="connsiteY130" fmla="*/ 2118008 h 6858000"/>
              <a:gd name="connsiteX131" fmla="*/ 487006 w 1605470"/>
              <a:gd name="connsiteY131" fmla="*/ 2050531 h 6858000"/>
              <a:gd name="connsiteX132" fmla="*/ 478812 w 1605470"/>
              <a:gd name="connsiteY132" fmla="*/ 1963269 h 6858000"/>
              <a:gd name="connsiteX133" fmla="*/ 459990 w 1605470"/>
              <a:gd name="connsiteY133" fmla="*/ 1906352 h 6858000"/>
              <a:gd name="connsiteX134" fmla="*/ 436547 w 1605470"/>
              <a:gd name="connsiteY134" fmla="*/ 1861531 h 6858000"/>
              <a:gd name="connsiteX135" fmla="*/ 390346 w 1605470"/>
              <a:gd name="connsiteY135" fmla="*/ 1732919 h 6858000"/>
              <a:gd name="connsiteX136" fmla="*/ 362657 w 1605470"/>
              <a:gd name="connsiteY136" fmla="*/ 1663540 h 6858000"/>
              <a:gd name="connsiteX137" fmla="*/ 361783 w 1605470"/>
              <a:gd name="connsiteY137" fmla="*/ 1615777 h 6858000"/>
              <a:gd name="connsiteX138" fmla="*/ 342578 w 1605470"/>
              <a:gd name="connsiteY138" fmla="*/ 1563678 h 6858000"/>
              <a:gd name="connsiteX139" fmla="*/ 355658 w 1605470"/>
              <a:gd name="connsiteY139" fmla="*/ 1519474 h 6858000"/>
              <a:gd name="connsiteX140" fmla="*/ 348400 w 1605470"/>
              <a:gd name="connsiteY140" fmla="*/ 1477995 h 6858000"/>
              <a:gd name="connsiteX141" fmla="*/ 334485 w 1605470"/>
              <a:gd name="connsiteY141" fmla="*/ 1373769 h 6858000"/>
              <a:gd name="connsiteX142" fmla="*/ 342792 w 1605470"/>
              <a:gd name="connsiteY142" fmla="*/ 1307086 h 6858000"/>
              <a:gd name="connsiteX143" fmla="*/ 343980 w 1605470"/>
              <a:gd name="connsiteY143" fmla="*/ 1189033 h 6858000"/>
              <a:gd name="connsiteX144" fmla="*/ 348665 w 1605470"/>
              <a:gd name="connsiteY144" fmla="*/ 1168288 h 6858000"/>
              <a:gd name="connsiteX145" fmla="*/ 340947 w 1605470"/>
              <a:gd name="connsiteY145" fmla="*/ 1142577 h 6858000"/>
              <a:gd name="connsiteX146" fmla="*/ 330253 w 1605470"/>
              <a:gd name="connsiteY146" fmla="*/ 1088484 h 6858000"/>
              <a:gd name="connsiteX147" fmla="*/ 318989 w 1605470"/>
              <a:gd name="connsiteY147" fmla="*/ 1016103 h 6858000"/>
              <a:gd name="connsiteX148" fmla="*/ 320445 w 1605470"/>
              <a:gd name="connsiteY148" fmla="*/ 932283 h 6858000"/>
              <a:gd name="connsiteX149" fmla="*/ 322681 w 1605470"/>
              <a:gd name="connsiteY149" fmla="*/ 915925 h 6858000"/>
              <a:gd name="connsiteX150" fmla="*/ 315310 w 1605470"/>
              <a:gd name="connsiteY150" fmla="*/ 896999 h 6858000"/>
              <a:gd name="connsiteX151" fmla="*/ 284718 w 1605470"/>
              <a:gd name="connsiteY151" fmla="*/ 821517 h 6858000"/>
              <a:gd name="connsiteX152" fmla="*/ 263668 w 1605470"/>
              <a:gd name="connsiteY152" fmla="*/ 751353 h 6858000"/>
              <a:gd name="connsiteX153" fmla="*/ 263226 w 1605470"/>
              <a:gd name="connsiteY153" fmla="*/ 721230 h 6858000"/>
              <a:gd name="connsiteX154" fmla="*/ 248897 w 1605470"/>
              <a:gd name="connsiteY154" fmla="*/ 681659 h 6858000"/>
              <a:gd name="connsiteX155" fmla="*/ 234316 w 1605470"/>
              <a:gd name="connsiteY155" fmla="*/ 635218 h 6858000"/>
              <a:gd name="connsiteX156" fmla="*/ 239327 w 1605470"/>
              <a:gd name="connsiteY156" fmla="*/ 613763 h 6858000"/>
              <a:gd name="connsiteX157" fmla="*/ 225269 w 1605470"/>
              <a:gd name="connsiteY157" fmla="*/ 598582 h 6858000"/>
              <a:gd name="connsiteX158" fmla="*/ 224950 w 1605470"/>
              <a:gd name="connsiteY158" fmla="*/ 576846 h 6858000"/>
              <a:gd name="connsiteX159" fmla="*/ 204576 w 1605470"/>
              <a:gd name="connsiteY159" fmla="*/ 530055 h 6858000"/>
              <a:gd name="connsiteX160" fmla="*/ 219064 w 1605470"/>
              <a:gd name="connsiteY160" fmla="*/ 469651 h 6858000"/>
              <a:gd name="connsiteX161" fmla="*/ 195012 w 1605470"/>
              <a:gd name="connsiteY161" fmla="*/ 448559 h 6858000"/>
              <a:gd name="connsiteX162" fmla="*/ 201434 w 1605470"/>
              <a:gd name="connsiteY162" fmla="*/ 441529 h 6858000"/>
              <a:gd name="connsiteX163" fmla="*/ 200655 w 1605470"/>
              <a:gd name="connsiteY163" fmla="*/ 428927 h 6858000"/>
              <a:gd name="connsiteX164" fmla="*/ 190059 w 1605470"/>
              <a:gd name="connsiteY164" fmla="*/ 430161 h 6858000"/>
              <a:gd name="connsiteX165" fmla="*/ 167079 w 1605470"/>
              <a:gd name="connsiteY165" fmla="*/ 367211 h 6858000"/>
              <a:gd name="connsiteX166" fmla="*/ 124571 w 1605470"/>
              <a:gd name="connsiteY166" fmla="*/ 302178 h 6858000"/>
              <a:gd name="connsiteX167" fmla="*/ 103243 w 1605470"/>
              <a:gd name="connsiteY167" fmla="*/ 211375 h 6858000"/>
              <a:gd name="connsiteX168" fmla="*/ 94571 w 1605470"/>
              <a:gd name="connsiteY168" fmla="*/ 184179 h 6858000"/>
              <a:gd name="connsiteX169" fmla="*/ 13437 w 1605470"/>
              <a:gd name="connsiteY169" fmla="*/ 19287 h 6858000"/>
              <a:gd name="connsiteX170" fmla="*/ 0 w 1605470"/>
              <a:gd name="connsiteY17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4870 w 1605470"/>
              <a:gd name="connsiteY97" fmla="*/ 3375761 h 6858000"/>
              <a:gd name="connsiteX98" fmla="*/ 770510 w 1605470"/>
              <a:gd name="connsiteY98" fmla="*/ 3361844 h 6858000"/>
              <a:gd name="connsiteX99" fmla="*/ 767933 w 1605470"/>
              <a:gd name="connsiteY99" fmla="*/ 3356929 h 6858000"/>
              <a:gd name="connsiteX100" fmla="*/ 766158 w 1605470"/>
              <a:gd name="connsiteY100" fmla="*/ 3349058 h 6858000"/>
              <a:gd name="connsiteX101" fmla="*/ 766414 w 1605470"/>
              <a:gd name="connsiteY101" fmla="*/ 3348763 h 6858000"/>
              <a:gd name="connsiteX102" fmla="*/ 764166 w 1605470"/>
              <a:gd name="connsiteY102" fmla="*/ 3341588 h 6858000"/>
              <a:gd name="connsiteX103" fmla="*/ 749397 w 1605470"/>
              <a:gd name="connsiteY103" fmla="*/ 3307769 h 6858000"/>
              <a:gd name="connsiteX104" fmla="*/ 766960 w 1605470"/>
              <a:gd name="connsiteY104" fmla="*/ 3250522 h 6858000"/>
              <a:gd name="connsiteX105" fmla="*/ 767385 w 1605470"/>
              <a:gd name="connsiteY105" fmla="*/ 3229163 h 6858000"/>
              <a:gd name="connsiteX106" fmla="*/ 769208 w 1605470"/>
              <a:gd name="connsiteY106" fmla="*/ 3217217 h 6858000"/>
              <a:gd name="connsiteX107" fmla="*/ 770350 w 1605470"/>
              <a:gd name="connsiteY107" fmla="*/ 3216125 h 6858000"/>
              <a:gd name="connsiteX108" fmla="*/ 756043 w 1605470"/>
              <a:gd name="connsiteY108" fmla="*/ 3183755 h 6858000"/>
              <a:gd name="connsiteX109" fmla="*/ 756544 w 1605470"/>
              <a:gd name="connsiteY109" fmla="*/ 3178642 h 6858000"/>
              <a:gd name="connsiteX110" fmla="*/ 744144 w 1605470"/>
              <a:gd name="connsiteY110" fmla="*/ 3158586 h 6858000"/>
              <a:gd name="connsiteX111" fmla="*/ 739378 w 1605470"/>
              <a:gd name="connsiteY111" fmla="*/ 3147669 h 6858000"/>
              <a:gd name="connsiteX112" fmla="*/ 734648 w 1605470"/>
              <a:gd name="connsiteY112" fmla="*/ 3145733 h 6858000"/>
              <a:gd name="connsiteX113" fmla="*/ 729329 w 1605470"/>
              <a:gd name="connsiteY113" fmla="*/ 3129034 h 6858000"/>
              <a:gd name="connsiteX114" fmla="*/ 729994 w 1605470"/>
              <a:gd name="connsiteY114" fmla="*/ 3126682 h 6858000"/>
              <a:gd name="connsiteX115" fmla="*/ 720862 w 1605470"/>
              <a:gd name="connsiteY115" fmla="*/ 3114519 h 6858000"/>
              <a:gd name="connsiteX116" fmla="*/ 707471 w 1605470"/>
              <a:gd name="connsiteY116" fmla="*/ 3106272 h 6858000"/>
              <a:gd name="connsiteX117" fmla="*/ 680201 w 1605470"/>
              <a:gd name="connsiteY117" fmla="*/ 2958185 h 6858000"/>
              <a:gd name="connsiteX118" fmla="*/ 622815 w 1605470"/>
              <a:gd name="connsiteY118" fmla="*/ 2762989 h 6858000"/>
              <a:gd name="connsiteX119" fmla="*/ 571733 w 1605470"/>
              <a:gd name="connsiteY119" fmla="*/ 2554718 h 6858000"/>
              <a:gd name="connsiteX120" fmla="*/ 551827 w 1605470"/>
              <a:gd name="connsiteY120" fmla="*/ 2485734 h 6858000"/>
              <a:gd name="connsiteX121" fmla="*/ 542550 w 1605470"/>
              <a:gd name="connsiteY121" fmla="*/ 2447068 h 6858000"/>
              <a:gd name="connsiteX122" fmla="*/ 529511 w 1605470"/>
              <a:gd name="connsiteY122" fmla="*/ 2425819 h 6858000"/>
              <a:gd name="connsiteX123" fmla="*/ 528878 w 1605470"/>
              <a:gd name="connsiteY123" fmla="*/ 2408971 h 6858000"/>
              <a:gd name="connsiteX124" fmla="*/ 535510 w 1605470"/>
              <a:gd name="connsiteY124" fmla="*/ 2402874 h 6858000"/>
              <a:gd name="connsiteX125" fmla="*/ 538122 w 1605470"/>
              <a:gd name="connsiteY125" fmla="*/ 2381443 h 6858000"/>
              <a:gd name="connsiteX126" fmla="*/ 514451 w 1605470"/>
              <a:gd name="connsiteY126" fmla="*/ 2261920 h 6858000"/>
              <a:gd name="connsiteX127" fmla="*/ 504338 w 1605470"/>
              <a:gd name="connsiteY127" fmla="*/ 2195378 h 6858000"/>
              <a:gd name="connsiteX128" fmla="*/ 488555 w 1605470"/>
              <a:gd name="connsiteY128" fmla="*/ 2155135 h 6858000"/>
              <a:gd name="connsiteX129" fmla="*/ 486013 w 1605470"/>
              <a:gd name="connsiteY129" fmla="*/ 2118008 h 6858000"/>
              <a:gd name="connsiteX130" fmla="*/ 487006 w 1605470"/>
              <a:gd name="connsiteY130" fmla="*/ 2050531 h 6858000"/>
              <a:gd name="connsiteX131" fmla="*/ 478812 w 1605470"/>
              <a:gd name="connsiteY131" fmla="*/ 1963269 h 6858000"/>
              <a:gd name="connsiteX132" fmla="*/ 459990 w 1605470"/>
              <a:gd name="connsiteY132" fmla="*/ 1906352 h 6858000"/>
              <a:gd name="connsiteX133" fmla="*/ 436547 w 1605470"/>
              <a:gd name="connsiteY133" fmla="*/ 1861531 h 6858000"/>
              <a:gd name="connsiteX134" fmla="*/ 390346 w 1605470"/>
              <a:gd name="connsiteY134" fmla="*/ 1732919 h 6858000"/>
              <a:gd name="connsiteX135" fmla="*/ 362657 w 1605470"/>
              <a:gd name="connsiteY135" fmla="*/ 1663540 h 6858000"/>
              <a:gd name="connsiteX136" fmla="*/ 361783 w 1605470"/>
              <a:gd name="connsiteY136" fmla="*/ 1615777 h 6858000"/>
              <a:gd name="connsiteX137" fmla="*/ 342578 w 1605470"/>
              <a:gd name="connsiteY137" fmla="*/ 1563678 h 6858000"/>
              <a:gd name="connsiteX138" fmla="*/ 355658 w 1605470"/>
              <a:gd name="connsiteY138" fmla="*/ 1519474 h 6858000"/>
              <a:gd name="connsiteX139" fmla="*/ 348400 w 1605470"/>
              <a:gd name="connsiteY139" fmla="*/ 1477995 h 6858000"/>
              <a:gd name="connsiteX140" fmla="*/ 334485 w 1605470"/>
              <a:gd name="connsiteY140" fmla="*/ 1373769 h 6858000"/>
              <a:gd name="connsiteX141" fmla="*/ 342792 w 1605470"/>
              <a:gd name="connsiteY141" fmla="*/ 1307086 h 6858000"/>
              <a:gd name="connsiteX142" fmla="*/ 343980 w 1605470"/>
              <a:gd name="connsiteY142" fmla="*/ 1189033 h 6858000"/>
              <a:gd name="connsiteX143" fmla="*/ 348665 w 1605470"/>
              <a:gd name="connsiteY143" fmla="*/ 1168288 h 6858000"/>
              <a:gd name="connsiteX144" fmla="*/ 340947 w 1605470"/>
              <a:gd name="connsiteY144" fmla="*/ 1142577 h 6858000"/>
              <a:gd name="connsiteX145" fmla="*/ 330253 w 1605470"/>
              <a:gd name="connsiteY145" fmla="*/ 1088484 h 6858000"/>
              <a:gd name="connsiteX146" fmla="*/ 318989 w 1605470"/>
              <a:gd name="connsiteY146" fmla="*/ 1016103 h 6858000"/>
              <a:gd name="connsiteX147" fmla="*/ 320445 w 1605470"/>
              <a:gd name="connsiteY147" fmla="*/ 932283 h 6858000"/>
              <a:gd name="connsiteX148" fmla="*/ 322681 w 1605470"/>
              <a:gd name="connsiteY148" fmla="*/ 915925 h 6858000"/>
              <a:gd name="connsiteX149" fmla="*/ 315310 w 1605470"/>
              <a:gd name="connsiteY149" fmla="*/ 896999 h 6858000"/>
              <a:gd name="connsiteX150" fmla="*/ 284718 w 1605470"/>
              <a:gd name="connsiteY150" fmla="*/ 821517 h 6858000"/>
              <a:gd name="connsiteX151" fmla="*/ 263668 w 1605470"/>
              <a:gd name="connsiteY151" fmla="*/ 751353 h 6858000"/>
              <a:gd name="connsiteX152" fmla="*/ 263226 w 1605470"/>
              <a:gd name="connsiteY152" fmla="*/ 721230 h 6858000"/>
              <a:gd name="connsiteX153" fmla="*/ 248897 w 1605470"/>
              <a:gd name="connsiteY153" fmla="*/ 681659 h 6858000"/>
              <a:gd name="connsiteX154" fmla="*/ 234316 w 1605470"/>
              <a:gd name="connsiteY154" fmla="*/ 635218 h 6858000"/>
              <a:gd name="connsiteX155" fmla="*/ 239327 w 1605470"/>
              <a:gd name="connsiteY155" fmla="*/ 613763 h 6858000"/>
              <a:gd name="connsiteX156" fmla="*/ 225269 w 1605470"/>
              <a:gd name="connsiteY156" fmla="*/ 598582 h 6858000"/>
              <a:gd name="connsiteX157" fmla="*/ 224950 w 1605470"/>
              <a:gd name="connsiteY157" fmla="*/ 576846 h 6858000"/>
              <a:gd name="connsiteX158" fmla="*/ 204576 w 1605470"/>
              <a:gd name="connsiteY158" fmla="*/ 530055 h 6858000"/>
              <a:gd name="connsiteX159" fmla="*/ 219064 w 1605470"/>
              <a:gd name="connsiteY159" fmla="*/ 469651 h 6858000"/>
              <a:gd name="connsiteX160" fmla="*/ 195012 w 1605470"/>
              <a:gd name="connsiteY160" fmla="*/ 448559 h 6858000"/>
              <a:gd name="connsiteX161" fmla="*/ 201434 w 1605470"/>
              <a:gd name="connsiteY161" fmla="*/ 441529 h 6858000"/>
              <a:gd name="connsiteX162" fmla="*/ 200655 w 1605470"/>
              <a:gd name="connsiteY162" fmla="*/ 428927 h 6858000"/>
              <a:gd name="connsiteX163" fmla="*/ 190059 w 1605470"/>
              <a:gd name="connsiteY163" fmla="*/ 430161 h 6858000"/>
              <a:gd name="connsiteX164" fmla="*/ 167079 w 1605470"/>
              <a:gd name="connsiteY164" fmla="*/ 367211 h 6858000"/>
              <a:gd name="connsiteX165" fmla="*/ 124571 w 1605470"/>
              <a:gd name="connsiteY165" fmla="*/ 302178 h 6858000"/>
              <a:gd name="connsiteX166" fmla="*/ 103243 w 1605470"/>
              <a:gd name="connsiteY166" fmla="*/ 211375 h 6858000"/>
              <a:gd name="connsiteX167" fmla="*/ 94571 w 1605470"/>
              <a:gd name="connsiteY167" fmla="*/ 184179 h 6858000"/>
              <a:gd name="connsiteX168" fmla="*/ 13437 w 1605470"/>
              <a:gd name="connsiteY168" fmla="*/ 19287 h 6858000"/>
              <a:gd name="connsiteX169" fmla="*/ 0 w 1605470"/>
              <a:gd name="connsiteY16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4870 w 1605470"/>
              <a:gd name="connsiteY97" fmla="*/ 3375761 h 6858000"/>
              <a:gd name="connsiteX98" fmla="*/ 770510 w 1605470"/>
              <a:gd name="connsiteY98" fmla="*/ 3361844 h 6858000"/>
              <a:gd name="connsiteX99" fmla="*/ 767933 w 1605470"/>
              <a:gd name="connsiteY99" fmla="*/ 3356929 h 6858000"/>
              <a:gd name="connsiteX100" fmla="*/ 766158 w 1605470"/>
              <a:gd name="connsiteY100" fmla="*/ 3349058 h 6858000"/>
              <a:gd name="connsiteX101" fmla="*/ 766414 w 1605470"/>
              <a:gd name="connsiteY101" fmla="*/ 3348763 h 6858000"/>
              <a:gd name="connsiteX102" fmla="*/ 764166 w 1605470"/>
              <a:gd name="connsiteY102" fmla="*/ 3341588 h 6858000"/>
              <a:gd name="connsiteX103" fmla="*/ 749397 w 1605470"/>
              <a:gd name="connsiteY103" fmla="*/ 3307769 h 6858000"/>
              <a:gd name="connsiteX104" fmla="*/ 766960 w 1605470"/>
              <a:gd name="connsiteY104" fmla="*/ 3250522 h 6858000"/>
              <a:gd name="connsiteX105" fmla="*/ 767385 w 1605470"/>
              <a:gd name="connsiteY105" fmla="*/ 3229163 h 6858000"/>
              <a:gd name="connsiteX106" fmla="*/ 769208 w 1605470"/>
              <a:gd name="connsiteY106" fmla="*/ 3217217 h 6858000"/>
              <a:gd name="connsiteX107" fmla="*/ 770350 w 1605470"/>
              <a:gd name="connsiteY107" fmla="*/ 3216125 h 6858000"/>
              <a:gd name="connsiteX108" fmla="*/ 756043 w 1605470"/>
              <a:gd name="connsiteY108" fmla="*/ 3183755 h 6858000"/>
              <a:gd name="connsiteX109" fmla="*/ 756544 w 1605470"/>
              <a:gd name="connsiteY109" fmla="*/ 3178642 h 6858000"/>
              <a:gd name="connsiteX110" fmla="*/ 744144 w 1605470"/>
              <a:gd name="connsiteY110" fmla="*/ 3158586 h 6858000"/>
              <a:gd name="connsiteX111" fmla="*/ 739378 w 1605470"/>
              <a:gd name="connsiteY111" fmla="*/ 3147669 h 6858000"/>
              <a:gd name="connsiteX112" fmla="*/ 734648 w 1605470"/>
              <a:gd name="connsiteY112" fmla="*/ 3145733 h 6858000"/>
              <a:gd name="connsiteX113" fmla="*/ 729329 w 1605470"/>
              <a:gd name="connsiteY113" fmla="*/ 3129034 h 6858000"/>
              <a:gd name="connsiteX114" fmla="*/ 729994 w 1605470"/>
              <a:gd name="connsiteY114" fmla="*/ 3126682 h 6858000"/>
              <a:gd name="connsiteX115" fmla="*/ 720862 w 1605470"/>
              <a:gd name="connsiteY115" fmla="*/ 3114519 h 6858000"/>
              <a:gd name="connsiteX116" fmla="*/ 707471 w 1605470"/>
              <a:gd name="connsiteY116" fmla="*/ 3106272 h 6858000"/>
              <a:gd name="connsiteX117" fmla="*/ 680201 w 1605470"/>
              <a:gd name="connsiteY117" fmla="*/ 2958185 h 6858000"/>
              <a:gd name="connsiteX118" fmla="*/ 622815 w 1605470"/>
              <a:gd name="connsiteY118" fmla="*/ 2762989 h 6858000"/>
              <a:gd name="connsiteX119" fmla="*/ 571733 w 1605470"/>
              <a:gd name="connsiteY119" fmla="*/ 2554718 h 6858000"/>
              <a:gd name="connsiteX120" fmla="*/ 551827 w 1605470"/>
              <a:gd name="connsiteY120" fmla="*/ 2485734 h 6858000"/>
              <a:gd name="connsiteX121" fmla="*/ 542550 w 1605470"/>
              <a:gd name="connsiteY121" fmla="*/ 2447068 h 6858000"/>
              <a:gd name="connsiteX122" fmla="*/ 529511 w 1605470"/>
              <a:gd name="connsiteY122" fmla="*/ 2425819 h 6858000"/>
              <a:gd name="connsiteX123" fmla="*/ 528878 w 1605470"/>
              <a:gd name="connsiteY123" fmla="*/ 2408971 h 6858000"/>
              <a:gd name="connsiteX124" fmla="*/ 535510 w 1605470"/>
              <a:gd name="connsiteY124" fmla="*/ 2402874 h 6858000"/>
              <a:gd name="connsiteX125" fmla="*/ 538122 w 1605470"/>
              <a:gd name="connsiteY125" fmla="*/ 2381443 h 6858000"/>
              <a:gd name="connsiteX126" fmla="*/ 514451 w 1605470"/>
              <a:gd name="connsiteY126" fmla="*/ 2261920 h 6858000"/>
              <a:gd name="connsiteX127" fmla="*/ 504338 w 1605470"/>
              <a:gd name="connsiteY127" fmla="*/ 2195378 h 6858000"/>
              <a:gd name="connsiteX128" fmla="*/ 488555 w 1605470"/>
              <a:gd name="connsiteY128" fmla="*/ 2155135 h 6858000"/>
              <a:gd name="connsiteX129" fmla="*/ 486013 w 1605470"/>
              <a:gd name="connsiteY129" fmla="*/ 2118008 h 6858000"/>
              <a:gd name="connsiteX130" fmla="*/ 487006 w 1605470"/>
              <a:gd name="connsiteY130" fmla="*/ 2050531 h 6858000"/>
              <a:gd name="connsiteX131" fmla="*/ 478812 w 1605470"/>
              <a:gd name="connsiteY131" fmla="*/ 1963269 h 6858000"/>
              <a:gd name="connsiteX132" fmla="*/ 459990 w 1605470"/>
              <a:gd name="connsiteY132" fmla="*/ 1906352 h 6858000"/>
              <a:gd name="connsiteX133" fmla="*/ 436547 w 1605470"/>
              <a:gd name="connsiteY133" fmla="*/ 1861531 h 6858000"/>
              <a:gd name="connsiteX134" fmla="*/ 390346 w 1605470"/>
              <a:gd name="connsiteY134" fmla="*/ 1732919 h 6858000"/>
              <a:gd name="connsiteX135" fmla="*/ 362657 w 1605470"/>
              <a:gd name="connsiteY135" fmla="*/ 1663540 h 6858000"/>
              <a:gd name="connsiteX136" fmla="*/ 361783 w 1605470"/>
              <a:gd name="connsiteY136" fmla="*/ 1615777 h 6858000"/>
              <a:gd name="connsiteX137" fmla="*/ 342578 w 1605470"/>
              <a:gd name="connsiteY137" fmla="*/ 1563678 h 6858000"/>
              <a:gd name="connsiteX138" fmla="*/ 355658 w 1605470"/>
              <a:gd name="connsiteY138" fmla="*/ 1519474 h 6858000"/>
              <a:gd name="connsiteX139" fmla="*/ 348400 w 1605470"/>
              <a:gd name="connsiteY139" fmla="*/ 1477995 h 6858000"/>
              <a:gd name="connsiteX140" fmla="*/ 334485 w 1605470"/>
              <a:gd name="connsiteY140" fmla="*/ 1373769 h 6858000"/>
              <a:gd name="connsiteX141" fmla="*/ 342792 w 1605470"/>
              <a:gd name="connsiteY141" fmla="*/ 1307086 h 6858000"/>
              <a:gd name="connsiteX142" fmla="*/ 343980 w 1605470"/>
              <a:gd name="connsiteY142" fmla="*/ 1189033 h 6858000"/>
              <a:gd name="connsiteX143" fmla="*/ 348665 w 1605470"/>
              <a:gd name="connsiteY143" fmla="*/ 1168288 h 6858000"/>
              <a:gd name="connsiteX144" fmla="*/ 340947 w 1605470"/>
              <a:gd name="connsiteY144" fmla="*/ 1142577 h 6858000"/>
              <a:gd name="connsiteX145" fmla="*/ 330253 w 1605470"/>
              <a:gd name="connsiteY145" fmla="*/ 1088484 h 6858000"/>
              <a:gd name="connsiteX146" fmla="*/ 318989 w 1605470"/>
              <a:gd name="connsiteY146" fmla="*/ 1016103 h 6858000"/>
              <a:gd name="connsiteX147" fmla="*/ 320445 w 1605470"/>
              <a:gd name="connsiteY147" fmla="*/ 932283 h 6858000"/>
              <a:gd name="connsiteX148" fmla="*/ 322681 w 1605470"/>
              <a:gd name="connsiteY148" fmla="*/ 915925 h 6858000"/>
              <a:gd name="connsiteX149" fmla="*/ 315310 w 1605470"/>
              <a:gd name="connsiteY149" fmla="*/ 896999 h 6858000"/>
              <a:gd name="connsiteX150" fmla="*/ 284718 w 1605470"/>
              <a:gd name="connsiteY150" fmla="*/ 821517 h 6858000"/>
              <a:gd name="connsiteX151" fmla="*/ 263668 w 1605470"/>
              <a:gd name="connsiteY151" fmla="*/ 751353 h 6858000"/>
              <a:gd name="connsiteX152" fmla="*/ 263226 w 1605470"/>
              <a:gd name="connsiteY152" fmla="*/ 721230 h 6858000"/>
              <a:gd name="connsiteX153" fmla="*/ 248897 w 1605470"/>
              <a:gd name="connsiteY153" fmla="*/ 681659 h 6858000"/>
              <a:gd name="connsiteX154" fmla="*/ 234316 w 1605470"/>
              <a:gd name="connsiteY154" fmla="*/ 635218 h 6858000"/>
              <a:gd name="connsiteX155" fmla="*/ 239327 w 1605470"/>
              <a:gd name="connsiteY155" fmla="*/ 613763 h 6858000"/>
              <a:gd name="connsiteX156" fmla="*/ 225269 w 1605470"/>
              <a:gd name="connsiteY156" fmla="*/ 598582 h 6858000"/>
              <a:gd name="connsiteX157" fmla="*/ 224950 w 1605470"/>
              <a:gd name="connsiteY157" fmla="*/ 576846 h 6858000"/>
              <a:gd name="connsiteX158" fmla="*/ 204576 w 1605470"/>
              <a:gd name="connsiteY158" fmla="*/ 530055 h 6858000"/>
              <a:gd name="connsiteX159" fmla="*/ 219064 w 1605470"/>
              <a:gd name="connsiteY159" fmla="*/ 469651 h 6858000"/>
              <a:gd name="connsiteX160" fmla="*/ 195012 w 1605470"/>
              <a:gd name="connsiteY160" fmla="*/ 448559 h 6858000"/>
              <a:gd name="connsiteX161" fmla="*/ 201434 w 1605470"/>
              <a:gd name="connsiteY161" fmla="*/ 441529 h 6858000"/>
              <a:gd name="connsiteX162" fmla="*/ 200655 w 1605470"/>
              <a:gd name="connsiteY162" fmla="*/ 428927 h 6858000"/>
              <a:gd name="connsiteX163" fmla="*/ 190059 w 1605470"/>
              <a:gd name="connsiteY163" fmla="*/ 430161 h 6858000"/>
              <a:gd name="connsiteX164" fmla="*/ 167079 w 1605470"/>
              <a:gd name="connsiteY164" fmla="*/ 367211 h 6858000"/>
              <a:gd name="connsiteX165" fmla="*/ 124571 w 1605470"/>
              <a:gd name="connsiteY165" fmla="*/ 302178 h 6858000"/>
              <a:gd name="connsiteX166" fmla="*/ 103243 w 1605470"/>
              <a:gd name="connsiteY166" fmla="*/ 211375 h 6858000"/>
              <a:gd name="connsiteX167" fmla="*/ 94571 w 1605470"/>
              <a:gd name="connsiteY167" fmla="*/ 184179 h 6858000"/>
              <a:gd name="connsiteX168" fmla="*/ 13437 w 1605470"/>
              <a:gd name="connsiteY168" fmla="*/ 19287 h 6858000"/>
              <a:gd name="connsiteX169" fmla="*/ 0 w 1605470"/>
              <a:gd name="connsiteY16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4870 w 1605470"/>
              <a:gd name="connsiteY97" fmla="*/ 3375761 h 6858000"/>
              <a:gd name="connsiteX98" fmla="*/ 770510 w 1605470"/>
              <a:gd name="connsiteY98" fmla="*/ 3361844 h 6858000"/>
              <a:gd name="connsiteX99" fmla="*/ 767933 w 1605470"/>
              <a:gd name="connsiteY99" fmla="*/ 3356929 h 6858000"/>
              <a:gd name="connsiteX100" fmla="*/ 766158 w 1605470"/>
              <a:gd name="connsiteY100" fmla="*/ 3349058 h 6858000"/>
              <a:gd name="connsiteX101" fmla="*/ 766414 w 1605470"/>
              <a:gd name="connsiteY101" fmla="*/ 3348763 h 6858000"/>
              <a:gd name="connsiteX102" fmla="*/ 764166 w 1605470"/>
              <a:gd name="connsiteY102" fmla="*/ 3341588 h 6858000"/>
              <a:gd name="connsiteX103" fmla="*/ 749397 w 1605470"/>
              <a:gd name="connsiteY103" fmla="*/ 3307769 h 6858000"/>
              <a:gd name="connsiteX104" fmla="*/ 766960 w 1605470"/>
              <a:gd name="connsiteY104" fmla="*/ 3250522 h 6858000"/>
              <a:gd name="connsiteX105" fmla="*/ 767385 w 1605470"/>
              <a:gd name="connsiteY105" fmla="*/ 3229163 h 6858000"/>
              <a:gd name="connsiteX106" fmla="*/ 769208 w 1605470"/>
              <a:gd name="connsiteY106" fmla="*/ 3217217 h 6858000"/>
              <a:gd name="connsiteX107" fmla="*/ 770350 w 1605470"/>
              <a:gd name="connsiteY107" fmla="*/ 3216125 h 6858000"/>
              <a:gd name="connsiteX108" fmla="*/ 756043 w 1605470"/>
              <a:gd name="connsiteY108" fmla="*/ 3183755 h 6858000"/>
              <a:gd name="connsiteX109" fmla="*/ 756544 w 1605470"/>
              <a:gd name="connsiteY109" fmla="*/ 3178642 h 6858000"/>
              <a:gd name="connsiteX110" fmla="*/ 744144 w 1605470"/>
              <a:gd name="connsiteY110" fmla="*/ 3158586 h 6858000"/>
              <a:gd name="connsiteX111" fmla="*/ 739378 w 1605470"/>
              <a:gd name="connsiteY111" fmla="*/ 3147669 h 6858000"/>
              <a:gd name="connsiteX112" fmla="*/ 734648 w 1605470"/>
              <a:gd name="connsiteY112" fmla="*/ 3145733 h 6858000"/>
              <a:gd name="connsiteX113" fmla="*/ 729329 w 1605470"/>
              <a:gd name="connsiteY113" fmla="*/ 3129034 h 6858000"/>
              <a:gd name="connsiteX114" fmla="*/ 729994 w 1605470"/>
              <a:gd name="connsiteY114" fmla="*/ 3126682 h 6858000"/>
              <a:gd name="connsiteX115" fmla="*/ 720862 w 1605470"/>
              <a:gd name="connsiteY115" fmla="*/ 3114519 h 6858000"/>
              <a:gd name="connsiteX116" fmla="*/ 707471 w 1605470"/>
              <a:gd name="connsiteY116" fmla="*/ 3106272 h 6858000"/>
              <a:gd name="connsiteX117" fmla="*/ 680201 w 1605470"/>
              <a:gd name="connsiteY117" fmla="*/ 2958185 h 6858000"/>
              <a:gd name="connsiteX118" fmla="*/ 622815 w 1605470"/>
              <a:gd name="connsiteY118" fmla="*/ 2762989 h 6858000"/>
              <a:gd name="connsiteX119" fmla="*/ 571733 w 1605470"/>
              <a:gd name="connsiteY119" fmla="*/ 2554718 h 6858000"/>
              <a:gd name="connsiteX120" fmla="*/ 551827 w 1605470"/>
              <a:gd name="connsiteY120" fmla="*/ 2485734 h 6858000"/>
              <a:gd name="connsiteX121" fmla="*/ 542550 w 1605470"/>
              <a:gd name="connsiteY121" fmla="*/ 2447068 h 6858000"/>
              <a:gd name="connsiteX122" fmla="*/ 529511 w 1605470"/>
              <a:gd name="connsiteY122" fmla="*/ 2425819 h 6858000"/>
              <a:gd name="connsiteX123" fmla="*/ 528878 w 1605470"/>
              <a:gd name="connsiteY123" fmla="*/ 2408971 h 6858000"/>
              <a:gd name="connsiteX124" fmla="*/ 535510 w 1605470"/>
              <a:gd name="connsiteY124" fmla="*/ 2402874 h 6858000"/>
              <a:gd name="connsiteX125" fmla="*/ 538122 w 1605470"/>
              <a:gd name="connsiteY125" fmla="*/ 2381443 h 6858000"/>
              <a:gd name="connsiteX126" fmla="*/ 514451 w 1605470"/>
              <a:gd name="connsiteY126" fmla="*/ 2261920 h 6858000"/>
              <a:gd name="connsiteX127" fmla="*/ 504338 w 1605470"/>
              <a:gd name="connsiteY127" fmla="*/ 2195378 h 6858000"/>
              <a:gd name="connsiteX128" fmla="*/ 488555 w 1605470"/>
              <a:gd name="connsiteY128" fmla="*/ 2155135 h 6858000"/>
              <a:gd name="connsiteX129" fmla="*/ 486013 w 1605470"/>
              <a:gd name="connsiteY129" fmla="*/ 2118008 h 6858000"/>
              <a:gd name="connsiteX130" fmla="*/ 487006 w 1605470"/>
              <a:gd name="connsiteY130" fmla="*/ 2050531 h 6858000"/>
              <a:gd name="connsiteX131" fmla="*/ 478812 w 1605470"/>
              <a:gd name="connsiteY131" fmla="*/ 1963269 h 6858000"/>
              <a:gd name="connsiteX132" fmla="*/ 459990 w 1605470"/>
              <a:gd name="connsiteY132" fmla="*/ 1906352 h 6858000"/>
              <a:gd name="connsiteX133" fmla="*/ 436547 w 1605470"/>
              <a:gd name="connsiteY133" fmla="*/ 1861531 h 6858000"/>
              <a:gd name="connsiteX134" fmla="*/ 390346 w 1605470"/>
              <a:gd name="connsiteY134" fmla="*/ 1732919 h 6858000"/>
              <a:gd name="connsiteX135" fmla="*/ 362657 w 1605470"/>
              <a:gd name="connsiteY135" fmla="*/ 1663540 h 6858000"/>
              <a:gd name="connsiteX136" fmla="*/ 361783 w 1605470"/>
              <a:gd name="connsiteY136" fmla="*/ 1615777 h 6858000"/>
              <a:gd name="connsiteX137" fmla="*/ 342578 w 1605470"/>
              <a:gd name="connsiteY137" fmla="*/ 1563678 h 6858000"/>
              <a:gd name="connsiteX138" fmla="*/ 355658 w 1605470"/>
              <a:gd name="connsiteY138" fmla="*/ 1519474 h 6858000"/>
              <a:gd name="connsiteX139" fmla="*/ 348400 w 1605470"/>
              <a:gd name="connsiteY139" fmla="*/ 1477995 h 6858000"/>
              <a:gd name="connsiteX140" fmla="*/ 334485 w 1605470"/>
              <a:gd name="connsiteY140" fmla="*/ 1373769 h 6858000"/>
              <a:gd name="connsiteX141" fmla="*/ 342792 w 1605470"/>
              <a:gd name="connsiteY141" fmla="*/ 1307086 h 6858000"/>
              <a:gd name="connsiteX142" fmla="*/ 343980 w 1605470"/>
              <a:gd name="connsiteY142" fmla="*/ 1189033 h 6858000"/>
              <a:gd name="connsiteX143" fmla="*/ 348665 w 1605470"/>
              <a:gd name="connsiteY143" fmla="*/ 1168288 h 6858000"/>
              <a:gd name="connsiteX144" fmla="*/ 340947 w 1605470"/>
              <a:gd name="connsiteY144" fmla="*/ 1142577 h 6858000"/>
              <a:gd name="connsiteX145" fmla="*/ 330253 w 1605470"/>
              <a:gd name="connsiteY145" fmla="*/ 1088484 h 6858000"/>
              <a:gd name="connsiteX146" fmla="*/ 318989 w 1605470"/>
              <a:gd name="connsiteY146" fmla="*/ 1016103 h 6858000"/>
              <a:gd name="connsiteX147" fmla="*/ 320445 w 1605470"/>
              <a:gd name="connsiteY147" fmla="*/ 932283 h 6858000"/>
              <a:gd name="connsiteX148" fmla="*/ 322681 w 1605470"/>
              <a:gd name="connsiteY148" fmla="*/ 915925 h 6858000"/>
              <a:gd name="connsiteX149" fmla="*/ 315310 w 1605470"/>
              <a:gd name="connsiteY149" fmla="*/ 896999 h 6858000"/>
              <a:gd name="connsiteX150" fmla="*/ 284718 w 1605470"/>
              <a:gd name="connsiteY150" fmla="*/ 821517 h 6858000"/>
              <a:gd name="connsiteX151" fmla="*/ 263668 w 1605470"/>
              <a:gd name="connsiteY151" fmla="*/ 751353 h 6858000"/>
              <a:gd name="connsiteX152" fmla="*/ 263226 w 1605470"/>
              <a:gd name="connsiteY152" fmla="*/ 721230 h 6858000"/>
              <a:gd name="connsiteX153" fmla="*/ 248897 w 1605470"/>
              <a:gd name="connsiteY153" fmla="*/ 681659 h 6858000"/>
              <a:gd name="connsiteX154" fmla="*/ 234316 w 1605470"/>
              <a:gd name="connsiteY154" fmla="*/ 635218 h 6858000"/>
              <a:gd name="connsiteX155" fmla="*/ 239327 w 1605470"/>
              <a:gd name="connsiteY155" fmla="*/ 613763 h 6858000"/>
              <a:gd name="connsiteX156" fmla="*/ 225269 w 1605470"/>
              <a:gd name="connsiteY156" fmla="*/ 598582 h 6858000"/>
              <a:gd name="connsiteX157" fmla="*/ 224950 w 1605470"/>
              <a:gd name="connsiteY157" fmla="*/ 576846 h 6858000"/>
              <a:gd name="connsiteX158" fmla="*/ 204576 w 1605470"/>
              <a:gd name="connsiteY158" fmla="*/ 530055 h 6858000"/>
              <a:gd name="connsiteX159" fmla="*/ 219064 w 1605470"/>
              <a:gd name="connsiteY159" fmla="*/ 469651 h 6858000"/>
              <a:gd name="connsiteX160" fmla="*/ 195012 w 1605470"/>
              <a:gd name="connsiteY160" fmla="*/ 448559 h 6858000"/>
              <a:gd name="connsiteX161" fmla="*/ 201434 w 1605470"/>
              <a:gd name="connsiteY161" fmla="*/ 441529 h 6858000"/>
              <a:gd name="connsiteX162" fmla="*/ 200655 w 1605470"/>
              <a:gd name="connsiteY162" fmla="*/ 428927 h 6858000"/>
              <a:gd name="connsiteX163" fmla="*/ 190059 w 1605470"/>
              <a:gd name="connsiteY163" fmla="*/ 430161 h 6858000"/>
              <a:gd name="connsiteX164" fmla="*/ 167079 w 1605470"/>
              <a:gd name="connsiteY164" fmla="*/ 367211 h 6858000"/>
              <a:gd name="connsiteX165" fmla="*/ 124571 w 1605470"/>
              <a:gd name="connsiteY165" fmla="*/ 302178 h 6858000"/>
              <a:gd name="connsiteX166" fmla="*/ 103243 w 1605470"/>
              <a:gd name="connsiteY166" fmla="*/ 211375 h 6858000"/>
              <a:gd name="connsiteX167" fmla="*/ 94571 w 1605470"/>
              <a:gd name="connsiteY167" fmla="*/ 184179 h 6858000"/>
              <a:gd name="connsiteX168" fmla="*/ 13437 w 1605470"/>
              <a:gd name="connsiteY168" fmla="*/ 19287 h 6858000"/>
              <a:gd name="connsiteX169" fmla="*/ 0 w 1605470"/>
              <a:gd name="connsiteY16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0510 w 1605470"/>
              <a:gd name="connsiteY97" fmla="*/ 3361844 h 6858000"/>
              <a:gd name="connsiteX98" fmla="*/ 767933 w 1605470"/>
              <a:gd name="connsiteY98" fmla="*/ 3356929 h 6858000"/>
              <a:gd name="connsiteX99" fmla="*/ 766158 w 1605470"/>
              <a:gd name="connsiteY99" fmla="*/ 3349058 h 6858000"/>
              <a:gd name="connsiteX100" fmla="*/ 766414 w 1605470"/>
              <a:gd name="connsiteY100" fmla="*/ 3348763 h 6858000"/>
              <a:gd name="connsiteX101" fmla="*/ 764166 w 1605470"/>
              <a:gd name="connsiteY101" fmla="*/ 3341588 h 6858000"/>
              <a:gd name="connsiteX102" fmla="*/ 749397 w 1605470"/>
              <a:gd name="connsiteY102" fmla="*/ 3307769 h 6858000"/>
              <a:gd name="connsiteX103" fmla="*/ 766960 w 1605470"/>
              <a:gd name="connsiteY103" fmla="*/ 3250522 h 6858000"/>
              <a:gd name="connsiteX104" fmla="*/ 767385 w 1605470"/>
              <a:gd name="connsiteY104" fmla="*/ 3229163 h 6858000"/>
              <a:gd name="connsiteX105" fmla="*/ 769208 w 1605470"/>
              <a:gd name="connsiteY105" fmla="*/ 3217217 h 6858000"/>
              <a:gd name="connsiteX106" fmla="*/ 770350 w 1605470"/>
              <a:gd name="connsiteY106" fmla="*/ 3216125 h 6858000"/>
              <a:gd name="connsiteX107" fmla="*/ 756043 w 1605470"/>
              <a:gd name="connsiteY107" fmla="*/ 3183755 h 6858000"/>
              <a:gd name="connsiteX108" fmla="*/ 756544 w 1605470"/>
              <a:gd name="connsiteY108" fmla="*/ 3178642 h 6858000"/>
              <a:gd name="connsiteX109" fmla="*/ 744144 w 1605470"/>
              <a:gd name="connsiteY109" fmla="*/ 3158586 h 6858000"/>
              <a:gd name="connsiteX110" fmla="*/ 739378 w 1605470"/>
              <a:gd name="connsiteY110" fmla="*/ 3147669 h 6858000"/>
              <a:gd name="connsiteX111" fmla="*/ 734648 w 1605470"/>
              <a:gd name="connsiteY111" fmla="*/ 3145733 h 6858000"/>
              <a:gd name="connsiteX112" fmla="*/ 729329 w 1605470"/>
              <a:gd name="connsiteY112" fmla="*/ 3129034 h 6858000"/>
              <a:gd name="connsiteX113" fmla="*/ 729994 w 1605470"/>
              <a:gd name="connsiteY113" fmla="*/ 3126682 h 6858000"/>
              <a:gd name="connsiteX114" fmla="*/ 720862 w 1605470"/>
              <a:gd name="connsiteY114" fmla="*/ 3114519 h 6858000"/>
              <a:gd name="connsiteX115" fmla="*/ 707471 w 1605470"/>
              <a:gd name="connsiteY115" fmla="*/ 3106272 h 6858000"/>
              <a:gd name="connsiteX116" fmla="*/ 680201 w 1605470"/>
              <a:gd name="connsiteY116" fmla="*/ 2958185 h 6858000"/>
              <a:gd name="connsiteX117" fmla="*/ 622815 w 1605470"/>
              <a:gd name="connsiteY117" fmla="*/ 2762989 h 6858000"/>
              <a:gd name="connsiteX118" fmla="*/ 571733 w 1605470"/>
              <a:gd name="connsiteY118" fmla="*/ 2554718 h 6858000"/>
              <a:gd name="connsiteX119" fmla="*/ 551827 w 1605470"/>
              <a:gd name="connsiteY119" fmla="*/ 2485734 h 6858000"/>
              <a:gd name="connsiteX120" fmla="*/ 542550 w 1605470"/>
              <a:gd name="connsiteY120" fmla="*/ 2447068 h 6858000"/>
              <a:gd name="connsiteX121" fmla="*/ 529511 w 1605470"/>
              <a:gd name="connsiteY121" fmla="*/ 2425819 h 6858000"/>
              <a:gd name="connsiteX122" fmla="*/ 528878 w 1605470"/>
              <a:gd name="connsiteY122" fmla="*/ 2408971 h 6858000"/>
              <a:gd name="connsiteX123" fmla="*/ 535510 w 1605470"/>
              <a:gd name="connsiteY123" fmla="*/ 2402874 h 6858000"/>
              <a:gd name="connsiteX124" fmla="*/ 538122 w 1605470"/>
              <a:gd name="connsiteY124" fmla="*/ 2381443 h 6858000"/>
              <a:gd name="connsiteX125" fmla="*/ 514451 w 1605470"/>
              <a:gd name="connsiteY125" fmla="*/ 2261920 h 6858000"/>
              <a:gd name="connsiteX126" fmla="*/ 504338 w 1605470"/>
              <a:gd name="connsiteY126" fmla="*/ 2195378 h 6858000"/>
              <a:gd name="connsiteX127" fmla="*/ 488555 w 1605470"/>
              <a:gd name="connsiteY127" fmla="*/ 2155135 h 6858000"/>
              <a:gd name="connsiteX128" fmla="*/ 486013 w 1605470"/>
              <a:gd name="connsiteY128" fmla="*/ 2118008 h 6858000"/>
              <a:gd name="connsiteX129" fmla="*/ 487006 w 1605470"/>
              <a:gd name="connsiteY129" fmla="*/ 2050531 h 6858000"/>
              <a:gd name="connsiteX130" fmla="*/ 478812 w 1605470"/>
              <a:gd name="connsiteY130" fmla="*/ 1963269 h 6858000"/>
              <a:gd name="connsiteX131" fmla="*/ 459990 w 1605470"/>
              <a:gd name="connsiteY131" fmla="*/ 1906352 h 6858000"/>
              <a:gd name="connsiteX132" fmla="*/ 436547 w 1605470"/>
              <a:gd name="connsiteY132" fmla="*/ 1861531 h 6858000"/>
              <a:gd name="connsiteX133" fmla="*/ 390346 w 1605470"/>
              <a:gd name="connsiteY133" fmla="*/ 1732919 h 6858000"/>
              <a:gd name="connsiteX134" fmla="*/ 362657 w 1605470"/>
              <a:gd name="connsiteY134" fmla="*/ 1663540 h 6858000"/>
              <a:gd name="connsiteX135" fmla="*/ 361783 w 1605470"/>
              <a:gd name="connsiteY135" fmla="*/ 1615777 h 6858000"/>
              <a:gd name="connsiteX136" fmla="*/ 342578 w 1605470"/>
              <a:gd name="connsiteY136" fmla="*/ 1563678 h 6858000"/>
              <a:gd name="connsiteX137" fmla="*/ 355658 w 1605470"/>
              <a:gd name="connsiteY137" fmla="*/ 1519474 h 6858000"/>
              <a:gd name="connsiteX138" fmla="*/ 348400 w 1605470"/>
              <a:gd name="connsiteY138" fmla="*/ 1477995 h 6858000"/>
              <a:gd name="connsiteX139" fmla="*/ 334485 w 1605470"/>
              <a:gd name="connsiteY139" fmla="*/ 1373769 h 6858000"/>
              <a:gd name="connsiteX140" fmla="*/ 342792 w 1605470"/>
              <a:gd name="connsiteY140" fmla="*/ 1307086 h 6858000"/>
              <a:gd name="connsiteX141" fmla="*/ 343980 w 1605470"/>
              <a:gd name="connsiteY141" fmla="*/ 1189033 h 6858000"/>
              <a:gd name="connsiteX142" fmla="*/ 348665 w 1605470"/>
              <a:gd name="connsiteY142" fmla="*/ 1168288 h 6858000"/>
              <a:gd name="connsiteX143" fmla="*/ 340947 w 1605470"/>
              <a:gd name="connsiteY143" fmla="*/ 1142577 h 6858000"/>
              <a:gd name="connsiteX144" fmla="*/ 330253 w 1605470"/>
              <a:gd name="connsiteY144" fmla="*/ 1088484 h 6858000"/>
              <a:gd name="connsiteX145" fmla="*/ 318989 w 1605470"/>
              <a:gd name="connsiteY145" fmla="*/ 1016103 h 6858000"/>
              <a:gd name="connsiteX146" fmla="*/ 320445 w 1605470"/>
              <a:gd name="connsiteY146" fmla="*/ 932283 h 6858000"/>
              <a:gd name="connsiteX147" fmla="*/ 322681 w 1605470"/>
              <a:gd name="connsiteY147" fmla="*/ 915925 h 6858000"/>
              <a:gd name="connsiteX148" fmla="*/ 315310 w 1605470"/>
              <a:gd name="connsiteY148" fmla="*/ 896999 h 6858000"/>
              <a:gd name="connsiteX149" fmla="*/ 284718 w 1605470"/>
              <a:gd name="connsiteY149" fmla="*/ 821517 h 6858000"/>
              <a:gd name="connsiteX150" fmla="*/ 263668 w 1605470"/>
              <a:gd name="connsiteY150" fmla="*/ 751353 h 6858000"/>
              <a:gd name="connsiteX151" fmla="*/ 263226 w 1605470"/>
              <a:gd name="connsiteY151" fmla="*/ 721230 h 6858000"/>
              <a:gd name="connsiteX152" fmla="*/ 248897 w 1605470"/>
              <a:gd name="connsiteY152" fmla="*/ 681659 h 6858000"/>
              <a:gd name="connsiteX153" fmla="*/ 234316 w 1605470"/>
              <a:gd name="connsiteY153" fmla="*/ 635218 h 6858000"/>
              <a:gd name="connsiteX154" fmla="*/ 239327 w 1605470"/>
              <a:gd name="connsiteY154" fmla="*/ 613763 h 6858000"/>
              <a:gd name="connsiteX155" fmla="*/ 225269 w 1605470"/>
              <a:gd name="connsiteY155" fmla="*/ 598582 h 6858000"/>
              <a:gd name="connsiteX156" fmla="*/ 224950 w 1605470"/>
              <a:gd name="connsiteY156" fmla="*/ 576846 h 6858000"/>
              <a:gd name="connsiteX157" fmla="*/ 204576 w 1605470"/>
              <a:gd name="connsiteY157" fmla="*/ 530055 h 6858000"/>
              <a:gd name="connsiteX158" fmla="*/ 219064 w 1605470"/>
              <a:gd name="connsiteY158" fmla="*/ 469651 h 6858000"/>
              <a:gd name="connsiteX159" fmla="*/ 195012 w 1605470"/>
              <a:gd name="connsiteY159" fmla="*/ 448559 h 6858000"/>
              <a:gd name="connsiteX160" fmla="*/ 201434 w 1605470"/>
              <a:gd name="connsiteY160" fmla="*/ 441529 h 6858000"/>
              <a:gd name="connsiteX161" fmla="*/ 200655 w 1605470"/>
              <a:gd name="connsiteY161" fmla="*/ 428927 h 6858000"/>
              <a:gd name="connsiteX162" fmla="*/ 190059 w 1605470"/>
              <a:gd name="connsiteY162" fmla="*/ 430161 h 6858000"/>
              <a:gd name="connsiteX163" fmla="*/ 167079 w 1605470"/>
              <a:gd name="connsiteY163" fmla="*/ 367211 h 6858000"/>
              <a:gd name="connsiteX164" fmla="*/ 124571 w 1605470"/>
              <a:gd name="connsiteY164" fmla="*/ 302178 h 6858000"/>
              <a:gd name="connsiteX165" fmla="*/ 103243 w 1605470"/>
              <a:gd name="connsiteY165" fmla="*/ 211375 h 6858000"/>
              <a:gd name="connsiteX166" fmla="*/ 94571 w 1605470"/>
              <a:gd name="connsiteY166" fmla="*/ 184179 h 6858000"/>
              <a:gd name="connsiteX167" fmla="*/ 13437 w 1605470"/>
              <a:gd name="connsiteY167" fmla="*/ 19287 h 6858000"/>
              <a:gd name="connsiteX168" fmla="*/ 0 w 1605470"/>
              <a:gd name="connsiteY16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0510 w 1605470"/>
              <a:gd name="connsiteY97" fmla="*/ 3361844 h 6858000"/>
              <a:gd name="connsiteX98" fmla="*/ 766158 w 1605470"/>
              <a:gd name="connsiteY98" fmla="*/ 3349058 h 6858000"/>
              <a:gd name="connsiteX99" fmla="*/ 766414 w 1605470"/>
              <a:gd name="connsiteY99" fmla="*/ 3348763 h 6858000"/>
              <a:gd name="connsiteX100" fmla="*/ 764166 w 1605470"/>
              <a:gd name="connsiteY100" fmla="*/ 3341588 h 6858000"/>
              <a:gd name="connsiteX101" fmla="*/ 749397 w 1605470"/>
              <a:gd name="connsiteY101" fmla="*/ 3307769 h 6858000"/>
              <a:gd name="connsiteX102" fmla="*/ 766960 w 1605470"/>
              <a:gd name="connsiteY102" fmla="*/ 3250522 h 6858000"/>
              <a:gd name="connsiteX103" fmla="*/ 767385 w 1605470"/>
              <a:gd name="connsiteY103" fmla="*/ 3229163 h 6858000"/>
              <a:gd name="connsiteX104" fmla="*/ 769208 w 1605470"/>
              <a:gd name="connsiteY104" fmla="*/ 3217217 h 6858000"/>
              <a:gd name="connsiteX105" fmla="*/ 770350 w 1605470"/>
              <a:gd name="connsiteY105" fmla="*/ 3216125 h 6858000"/>
              <a:gd name="connsiteX106" fmla="*/ 756043 w 1605470"/>
              <a:gd name="connsiteY106" fmla="*/ 3183755 h 6858000"/>
              <a:gd name="connsiteX107" fmla="*/ 756544 w 1605470"/>
              <a:gd name="connsiteY107" fmla="*/ 3178642 h 6858000"/>
              <a:gd name="connsiteX108" fmla="*/ 744144 w 1605470"/>
              <a:gd name="connsiteY108" fmla="*/ 3158586 h 6858000"/>
              <a:gd name="connsiteX109" fmla="*/ 739378 w 1605470"/>
              <a:gd name="connsiteY109" fmla="*/ 3147669 h 6858000"/>
              <a:gd name="connsiteX110" fmla="*/ 734648 w 1605470"/>
              <a:gd name="connsiteY110" fmla="*/ 3145733 h 6858000"/>
              <a:gd name="connsiteX111" fmla="*/ 729329 w 1605470"/>
              <a:gd name="connsiteY111" fmla="*/ 3129034 h 6858000"/>
              <a:gd name="connsiteX112" fmla="*/ 729994 w 1605470"/>
              <a:gd name="connsiteY112" fmla="*/ 3126682 h 6858000"/>
              <a:gd name="connsiteX113" fmla="*/ 720862 w 1605470"/>
              <a:gd name="connsiteY113" fmla="*/ 3114519 h 6858000"/>
              <a:gd name="connsiteX114" fmla="*/ 707471 w 1605470"/>
              <a:gd name="connsiteY114" fmla="*/ 3106272 h 6858000"/>
              <a:gd name="connsiteX115" fmla="*/ 680201 w 1605470"/>
              <a:gd name="connsiteY115" fmla="*/ 2958185 h 6858000"/>
              <a:gd name="connsiteX116" fmla="*/ 622815 w 1605470"/>
              <a:gd name="connsiteY116" fmla="*/ 2762989 h 6858000"/>
              <a:gd name="connsiteX117" fmla="*/ 571733 w 1605470"/>
              <a:gd name="connsiteY117" fmla="*/ 2554718 h 6858000"/>
              <a:gd name="connsiteX118" fmla="*/ 551827 w 1605470"/>
              <a:gd name="connsiteY118" fmla="*/ 2485734 h 6858000"/>
              <a:gd name="connsiteX119" fmla="*/ 542550 w 1605470"/>
              <a:gd name="connsiteY119" fmla="*/ 2447068 h 6858000"/>
              <a:gd name="connsiteX120" fmla="*/ 529511 w 1605470"/>
              <a:gd name="connsiteY120" fmla="*/ 2425819 h 6858000"/>
              <a:gd name="connsiteX121" fmla="*/ 528878 w 1605470"/>
              <a:gd name="connsiteY121" fmla="*/ 2408971 h 6858000"/>
              <a:gd name="connsiteX122" fmla="*/ 535510 w 1605470"/>
              <a:gd name="connsiteY122" fmla="*/ 2402874 h 6858000"/>
              <a:gd name="connsiteX123" fmla="*/ 538122 w 1605470"/>
              <a:gd name="connsiteY123" fmla="*/ 2381443 h 6858000"/>
              <a:gd name="connsiteX124" fmla="*/ 514451 w 1605470"/>
              <a:gd name="connsiteY124" fmla="*/ 2261920 h 6858000"/>
              <a:gd name="connsiteX125" fmla="*/ 504338 w 1605470"/>
              <a:gd name="connsiteY125" fmla="*/ 2195378 h 6858000"/>
              <a:gd name="connsiteX126" fmla="*/ 488555 w 1605470"/>
              <a:gd name="connsiteY126" fmla="*/ 2155135 h 6858000"/>
              <a:gd name="connsiteX127" fmla="*/ 486013 w 1605470"/>
              <a:gd name="connsiteY127" fmla="*/ 2118008 h 6858000"/>
              <a:gd name="connsiteX128" fmla="*/ 487006 w 1605470"/>
              <a:gd name="connsiteY128" fmla="*/ 2050531 h 6858000"/>
              <a:gd name="connsiteX129" fmla="*/ 478812 w 1605470"/>
              <a:gd name="connsiteY129" fmla="*/ 1963269 h 6858000"/>
              <a:gd name="connsiteX130" fmla="*/ 459990 w 1605470"/>
              <a:gd name="connsiteY130" fmla="*/ 1906352 h 6858000"/>
              <a:gd name="connsiteX131" fmla="*/ 436547 w 1605470"/>
              <a:gd name="connsiteY131" fmla="*/ 1861531 h 6858000"/>
              <a:gd name="connsiteX132" fmla="*/ 390346 w 1605470"/>
              <a:gd name="connsiteY132" fmla="*/ 1732919 h 6858000"/>
              <a:gd name="connsiteX133" fmla="*/ 362657 w 1605470"/>
              <a:gd name="connsiteY133" fmla="*/ 1663540 h 6858000"/>
              <a:gd name="connsiteX134" fmla="*/ 361783 w 1605470"/>
              <a:gd name="connsiteY134" fmla="*/ 1615777 h 6858000"/>
              <a:gd name="connsiteX135" fmla="*/ 342578 w 1605470"/>
              <a:gd name="connsiteY135" fmla="*/ 1563678 h 6858000"/>
              <a:gd name="connsiteX136" fmla="*/ 355658 w 1605470"/>
              <a:gd name="connsiteY136" fmla="*/ 1519474 h 6858000"/>
              <a:gd name="connsiteX137" fmla="*/ 348400 w 1605470"/>
              <a:gd name="connsiteY137" fmla="*/ 1477995 h 6858000"/>
              <a:gd name="connsiteX138" fmla="*/ 334485 w 1605470"/>
              <a:gd name="connsiteY138" fmla="*/ 1373769 h 6858000"/>
              <a:gd name="connsiteX139" fmla="*/ 342792 w 1605470"/>
              <a:gd name="connsiteY139" fmla="*/ 1307086 h 6858000"/>
              <a:gd name="connsiteX140" fmla="*/ 343980 w 1605470"/>
              <a:gd name="connsiteY140" fmla="*/ 1189033 h 6858000"/>
              <a:gd name="connsiteX141" fmla="*/ 348665 w 1605470"/>
              <a:gd name="connsiteY141" fmla="*/ 1168288 h 6858000"/>
              <a:gd name="connsiteX142" fmla="*/ 340947 w 1605470"/>
              <a:gd name="connsiteY142" fmla="*/ 1142577 h 6858000"/>
              <a:gd name="connsiteX143" fmla="*/ 330253 w 1605470"/>
              <a:gd name="connsiteY143" fmla="*/ 1088484 h 6858000"/>
              <a:gd name="connsiteX144" fmla="*/ 318989 w 1605470"/>
              <a:gd name="connsiteY144" fmla="*/ 1016103 h 6858000"/>
              <a:gd name="connsiteX145" fmla="*/ 320445 w 1605470"/>
              <a:gd name="connsiteY145" fmla="*/ 932283 h 6858000"/>
              <a:gd name="connsiteX146" fmla="*/ 322681 w 1605470"/>
              <a:gd name="connsiteY146" fmla="*/ 915925 h 6858000"/>
              <a:gd name="connsiteX147" fmla="*/ 315310 w 1605470"/>
              <a:gd name="connsiteY147" fmla="*/ 896999 h 6858000"/>
              <a:gd name="connsiteX148" fmla="*/ 284718 w 1605470"/>
              <a:gd name="connsiteY148" fmla="*/ 821517 h 6858000"/>
              <a:gd name="connsiteX149" fmla="*/ 263668 w 1605470"/>
              <a:gd name="connsiteY149" fmla="*/ 751353 h 6858000"/>
              <a:gd name="connsiteX150" fmla="*/ 263226 w 1605470"/>
              <a:gd name="connsiteY150" fmla="*/ 721230 h 6858000"/>
              <a:gd name="connsiteX151" fmla="*/ 248897 w 1605470"/>
              <a:gd name="connsiteY151" fmla="*/ 681659 h 6858000"/>
              <a:gd name="connsiteX152" fmla="*/ 234316 w 1605470"/>
              <a:gd name="connsiteY152" fmla="*/ 635218 h 6858000"/>
              <a:gd name="connsiteX153" fmla="*/ 239327 w 1605470"/>
              <a:gd name="connsiteY153" fmla="*/ 613763 h 6858000"/>
              <a:gd name="connsiteX154" fmla="*/ 225269 w 1605470"/>
              <a:gd name="connsiteY154" fmla="*/ 598582 h 6858000"/>
              <a:gd name="connsiteX155" fmla="*/ 224950 w 1605470"/>
              <a:gd name="connsiteY155" fmla="*/ 576846 h 6858000"/>
              <a:gd name="connsiteX156" fmla="*/ 204576 w 1605470"/>
              <a:gd name="connsiteY156" fmla="*/ 530055 h 6858000"/>
              <a:gd name="connsiteX157" fmla="*/ 219064 w 1605470"/>
              <a:gd name="connsiteY157" fmla="*/ 469651 h 6858000"/>
              <a:gd name="connsiteX158" fmla="*/ 195012 w 1605470"/>
              <a:gd name="connsiteY158" fmla="*/ 448559 h 6858000"/>
              <a:gd name="connsiteX159" fmla="*/ 201434 w 1605470"/>
              <a:gd name="connsiteY159" fmla="*/ 441529 h 6858000"/>
              <a:gd name="connsiteX160" fmla="*/ 200655 w 1605470"/>
              <a:gd name="connsiteY160" fmla="*/ 428927 h 6858000"/>
              <a:gd name="connsiteX161" fmla="*/ 190059 w 1605470"/>
              <a:gd name="connsiteY161" fmla="*/ 430161 h 6858000"/>
              <a:gd name="connsiteX162" fmla="*/ 167079 w 1605470"/>
              <a:gd name="connsiteY162" fmla="*/ 367211 h 6858000"/>
              <a:gd name="connsiteX163" fmla="*/ 124571 w 1605470"/>
              <a:gd name="connsiteY163" fmla="*/ 302178 h 6858000"/>
              <a:gd name="connsiteX164" fmla="*/ 103243 w 1605470"/>
              <a:gd name="connsiteY164" fmla="*/ 211375 h 6858000"/>
              <a:gd name="connsiteX165" fmla="*/ 94571 w 1605470"/>
              <a:gd name="connsiteY165" fmla="*/ 184179 h 6858000"/>
              <a:gd name="connsiteX166" fmla="*/ 13437 w 1605470"/>
              <a:gd name="connsiteY166" fmla="*/ 19287 h 6858000"/>
              <a:gd name="connsiteX167" fmla="*/ 0 w 1605470"/>
              <a:gd name="connsiteY16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66158 w 1605470"/>
              <a:gd name="connsiteY97" fmla="*/ 3349058 h 6858000"/>
              <a:gd name="connsiteX98" fmla="*/ 766414 w 1605470"/>
              <a:gd name="connsiteY98" fmla="*/ 3348763 h 6858000"/>
              <a:gd name="connsiteX99" fmla="*/ 764166 w 1605470"/>
              <a:gd name="connsiteY99" fmla="*/ 3341588 h 6858000"/>
              <a:gd name="connsiteX100" fmla="*/ 749397 w 1605470"/>
              <a:gd name="connsiteY100" fmla="*/ 3307769 h 6858000"/>
              <a:gd name="connsiteX101" fmla="*/ 766960 w 1605470"/>
              <a:gd name="connsiteY101" fmla="*/ 3250522 h 6858000"/>
              <a:gd name="connsiteX102" fmla="*/ 767385 w 1605470"/>
              <a:gd name="connsiteY102" fmla="*/ 3229163 h 6858000"/>
              <a:gd name="connsiteX103" fmla="*/ 769208 w 1605470"/>
              <a:gd name="connsiteY103" fmla="*/ 3217217 h 6858000"/>
              <a:gd name="connsiteX104" fmla="*/ 770350 w 1605470"/>
              <a:gd name="connsiteY104" fmla="*/ 3216125 h 6858000"/>
              <a:gd name="connsiteX105" fmla="*/ 756043 w 1605470"/>
              <a:gd name="connsiteY105" fmla="*/ 3183755 h 6858000"/>
              <a:gd name="connsiteX106" fmla="*/ 756544 w 1605470"/>
              <a:gd name="connsiteY106" fmla="*/ 3178642 h 6858000"/>
              <a:gd name="connsiteX107" fmla="*/ 744144 w 1605470"/>
              <a:gd name="connsiteY107" fmla="*/ 3158586 h 6858000"/>
              <a:gd name="connsiteX108" fmla="*/ 739378 w 1605470"/>
              <a:gd name="connsiteY108" fmla="*/ 3147669 h 6858000"/>
              <a:gd name="connsiteX109" fmla="*/ 734648 w 1605470"/>
              <a:gd name="connsiteY109" fmla="*/ 3145733 h 6858000"/>
              <a:gd name="connsiteX110" fmla="*/ 729329 w 1605470"/>
              <a:gd name="connsiteY110" fmla="*/ 3129034 h 6858000"/>
              <a:gd name="connsiteX111" fmla="*/ 729994 w 1605470"/>
              <a:gd name="connsiteY111" fmla="*/ 3126682 h 6858000"/>
              <a:gd name="connsiteX112" fmla="*/ 720862 w 1605470"/>
              <a:gd name="connsiteY112" fmla="*/ 3114519 h 6858000"/>
              <a:gd name="connsiteX113" fmla="*/ 707471 w 1605470"/>
              <a:gd name="connsiteY113" fmla="*/ 3106272 h 6858000"/>
              <a:gd name="connsiteX114" fmla="*/ 680201 w 1605470"/>
              <a:gd name="connsiteY114" fmla="*/ 2958185 h 6858000"/>
              <a:gd name="connsiteX115" fmla="*/ 622815 w 1605470"/>
              <a:gd name="connsiteY115" fmla="*/ 2762989 h 6858000"/>
              <a:gd name="connsiteX116" fmla="*/ 571733 w 1605470"/>
              <a:gd name="connsiteY116" fmla="*/ 2554718 h 6858000"/>
              <a:gd name="connsiteX117" fmla="*/ 551827 w 1605470"/>
              <a:gd name="connsiteY117" fmla="*/ 2485734 h 6858000"/>
              <a:gd name="connsiteX118" fmla="*/ 542550 w 1605470"/>
              <a:gd name="connsiteY118" fmla="*/ 2447068 h 6858000"/>
              <a:gd name="connsiteX119" fmla="*/ 529511 w 1605470"/>
              <a:gd name="connsiteY119" fmla="*/ 2425819 h 6858000"/>
              <a:gd name="connsiteX120" fmla="*/ 528878 w 1605470"/>
              <a:gd name="connsiteY120" fmla="*/ 2408971 h 6858000"/>
              <a:gd name="connsiteX121" fmla="*/ 535510 w 1605470"/>
              <a:gd name="connsiteY121" fmla="*/ 2402874 h 6858000"/>
              <a:gd name="connsiteX122" fmla="*/ 538122 w 1605470"/>
              <a:gd name="connsiteY122" fmla="*/ 2381443 h 6858000"/>
              <a:gd name="connsiteX123" fmla="*/ 514451 w 1605470"/>
              <a:gd name="connsiteY123" fmla="*/ 2261920 h 6858000"/>
              <a:gd name="connsiteX124" fmla="*/ 504338 w 1605470"/>
              <a:gd name="connsiteY124" fmla="*/ 2195378 h 6858000"/>
              <a:gd name="connsiteX125" fmla="*/ 488555 w 1605470"/>
              <a:gd name="connsiteY125" fmla="*/ 2155135 h 6858000"/>
              <a:gd name="connsiteX126" fmla="*/ 486013 w 1605470"/>
              <a:gd name="connsiteY126" fmla="*/ 2118008 h 6858000"/>
              <a:gd name="connsiteX127" fmla="*/ 487006 w 1605470"/>
              <a:gd name="connsiteY127" fmla="*/ 2050531 h 6858000"/>
              <a:gd name="connsiteX128" fmla="*/ 478812 w 1605470"/>
              <a:gd name="connsiteY128" fmla="*/ 1963269 h 6858000"/>
              <a:gd name="connsiteX129" fmla="*/ 459990 w 1605470"/>
              <a:gd name="connsiteY129" fmla="*/ 1906352 h 6858000"/>
              <a:gd name="connsiteX130" fmla="*/ 436547 w 1605470"/>
              <a:gd name="connsiteY130" fmla="*/ 1861531 h 6858000"/>
              <a:gd name="connsiteX131" fmla="*/ 390346 w 1605470"/>
              <a:gd name="connsiteY131" fmla="*/ 1732919 h 6858000"/>
              <a:gd name="connsiteX132" fmla="*/ 362657 w 1605470"/>
              <a:gd name="connsiteY132" fmla="*/ 1663540 h 6858000"/>
              <a:gd name="connsiteX133" fmla="*/ 361783 w 1605470"/>
              <a:gd name="connsiteY133" fmla="*/ 1615777 h 6858000"/>
              <a:gd name="connsiteX134" fmla="*/ 342578 w 1605470"/>
              <a:gd name="connsiteY134" fmla="*/ 1563678 h 6858000"/>
              <a:gd name="connsiteX135" fmla="*/ 355658 w 1605470"/>
              <a:gd name="connsiteY135" fmla="*/ 1519474 h 6858000"/>
              <a:gd name="connsiteX136" fmla="*/ 348400 w 1605470"/>
              <a:gd name="connsiteY136" fmla="*/ 1477995 h 6858000"/>
              <a:gd name="connsiteX137" fmla="*/ 334485 w 1605470"/>
              <a:gd name="connsiteY137" fmla="*/ 1373769 h 6858000"/>
              <a:gd name="connsiteX138" fmla="*/ 342792 w 1605470"/>
              <a:gd name="connsiteY138" fmla="*/ 1307086 h 6858000"/>
              <a:gd name="connsiteX139" fmla="*/ 343980 w 1605470"/>
              <a:gd name="connsiteY139" fmla="*/ 1189033 h 6858000"/>
              <a:gd name="connsiteX140" fmla="*/ 348665 w 1605470"/>
              <a:gd name="connsiteY140" fmla="*/ 1168288 h 6858000"/>
              <a:gd name="connsiteX141" fmla="*/ 340947 w 1605470"/>
              <a:gd name="connsiteY141" fmla="*/ 1142577 h 6858000"/>
              <a:gd name="connsiteX142" fmla="*/ 330253 w 1605470"/>
              <a:gd name="connsiteY142" fmla="*/ 1088484 h 6858000"/>
              <a:gd name="connsiteX143" fmla="*/ 318989 w 1605470"/>
              <a:gd name="connsiteY143" fmla="*/ 1016103 h 6858000"/>
              <a:gd name="connsiteX144" fmla="*/ 320445 w 1605470"/>
              <a:gd name="connsiteY144" fmla="*/ 932283 h 6858000"/>
              <a:gd name="connsiteX145" fmla="*/ 322681 w 1605470"/>
              <a:gd name="connsiteY145" fmla="*/ 915925 h 6858000"/>
              <a:gd name="connsiteX146" fmla="*/ 315310 w 1605470"/>
              <a:gd name="connsiteY146" fmla="*/ 896999 h 6858000"/>
              <a:gd name="connsiteX147" fmla="*/ 284718 w 1605470"/>
              <a:gd name="connsiteY147" fmla="*/ 821517 h 6858000"/>
              <a:gd name="connsiteX148" fmla="*/ 263668 w 1605470"/>
              <a:gd name="connsiteY148" fmla="*/ 751353 h 6858000"/>
              <a:gd name="connsiteX149" fmla="*/ 263226 w 1605470"/>
              <a:gd name="connsiteY149" fmla="*/ 721230 h 6858000"/>
              <a:gd name="connsiteX150" fmla="*/ 248897 w 1605470"/>
              <a:gd name="connsiteY150" fmla="*/ 681659 h 6858000"/>
              <a:gd name="connsiteX151" fmla="*/ 234316 w 1605470"/>
              <a:gd name="connsiteY151" fmla="*/ 635218 h 6858000"/>
              <a:gd name="connsiteX152" fmla="*/ 239327 w 1605470"/>
              <a:gd name="connsiteY152" fmla="*/ 613763 h 6858000"/>
              <a:gd name="connsiteX153" fmla="*/ 225269 w 1605470"/>
              <a:gd name="connsiteY153" fmla="*/ 598582 h 6858000"/>
              <a:gd name="connsiteX154" fmla="*/ 224950 w 1605470"/>
              <a:gd name="connsiteY154" fmla="*/ 576846 h 6858000"/>
              <a:gd name="connsiteX155" fmla="*/ 204576 w 1605470"/>
              <a:gd name="connsiteY155" fmla="*/ 530055 h 6858000"/>
              <a:gd name="connsiteX156" fmla="*/ 219064 w 1605470"/>
              <a:gd name="connsiteY156" fmla="*/ 469651 h 6858000"/>
              <a:gd name="connsiteX157" fmla="*/ 195012 w 1605470"/>
              <a:gd name="connsiteY157" fmla="*/ 448559 h 6858000"/>
              <a:gd name="connsiteX158" fmla="*/ 201434 w 1605470"/>
              <a:gd name="connsiteY158" fmla="*/ 441529 h 6858000"/>
              <a:gd name="connsiteX159" fmla="*/ 200655 w 1605470"/>
              <a:gd name="connsiteY159" fmla="*/ 428927 h 6858000"/>
              <a:gd name="connsiteX160" fmla="*/ 190059 w 1605470"/>
              <a:gd name="connsiteY160" fmla="*/ 430161 h 6858000"/>
              <a:gd name="connsiteX161" fmla="*/ 167079 w 1605470"/>
              <a:gd name="connsiteY161" fmla="*/ 367211 h 6858000"/>
              <a:gd name="connsiteX162" fmla="*/ 124571 w 1605470"/>
              <a:gd name="connsiteY162" fmla="*/ 302178 h 6858000"/>
              <a:gd name="connsiteX163" fmla="*/ 103243 w 1605470"/>
              <a:gd name="connsiteY163" fmla="*/ 211375 h 6858000"/>
              <a:gd name="connsiteX164" fmla="*/ 94571 w 1605470"/>
              <a:gd name="connsiteY164" fmla="*/ 184179 h 6858000"/>
              <a:gd name="connsiteX165" fmla="*/ 13437 w 1605470"/>
              <a:gd name="connsiteY165" fmla="*/ 19287 h 6858000"/>
              <a:gd name="connsiteX166" fmla="*/ 0 w 1605470"/>
              <a:gd name="connsiteY16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66158 w 1605470"/>
              <a:gd name="connsiteY97" fmla="*/ 3349058 h 6858000"/>
              <a:gd name="connsiteX98" fmla="*/ 764166 w 1605470"/>
              <a:gd name="connsiteY98" fmla="*/ 3341588 h 6858000"/>
              <a:gd name="connsiteX99" fmla="*/ 749397 w 1605470"/>
              <a:gd name="connsiteY99" fmla="*/ 3307769 h 6858000"/>
              <a:gd name="connsiteX100" fmla="*/ 766960 w 1605470"/>
              <a:gd name="connsiteY100" fmla="*/ 3250522 h 6858000"/>
              <a:gd name="connsiteX101" fmla="*/ 767385 w 1605470"/>
              <a:gd name="connsiteY101" fmla="*/ 3229163 h 6858000"/>
              <a:gd name="connsiteX102" fmla="*/ 769208 w 1605470"/>
              <a:gd name="connsiteY102" fmla="*/ 3217217 h 6858000"/>
              <a:gd name="connsiteX103" fmla="*/ 770350 w 1605470"/>
              <a:gd name="connsiteY103" fmla="*/ 3216125 h 6858000"/>
              <a:gd name="connsiteX104" fmla="*/ 756043 w 1605470"/>
              <a:gd name="connsiteY104" fmla="*/ 3183755 h 6858000"/>
              <a:gd name="connsiteX105" fmla="*/ 756544 w 1605470"/>
              <a:gd name="connsiteY105" fmla="*/ 3178642 h 6858000"/>
              <a:gd name="connsiteX106" fmla="*/ 744144 w 1605470"/>
              <a:gd name="connsiteY106" fmla="*/ 3158586 h 6858000"/>
              <a:gd name="connsiteX107" fmla="*/ 739378 w 1605470"/>
              <a:gd name="connsiteY107" fmla="*/ 3147669 h 6858000"/>
              <a:gd name="connsiteX108" fmla="*/ 734648 w 1605470"/>
              <a:gd name="connsiteY108" fmla="*/ 3145733 h 6858000"/>
              <a:gd name="connsiteX109" fmla="*/ 729329 w 1605470"/>
              <a:gd name="connsiteY109" fmla="*/ 3129034 h 6858000"/>
              <a:gd name="connsiteX110" fmla="*/ 729994 w 1605470"/>
              <a:gd name="connsiteY110" fmla="*/ 3126682 h 6858000"/>
              <a:gd name="connsiteX111" fmla="*/ 720862 w 1605470"/>
              <a:gd name="connsiteY111" fmla="*/ 3114519 h 6858000"/>
              <a:gd name="connsiteX112" fmla="*/ 707471 w 1605470"/>
              <a:gd name="connsiteY112" fmla="*/ 3106272 h 6858000"/>
              <a:gd name="connsiteX113" fmla="*/ 680201 w 1605470"/>
              <a:gd name="connsiteY113" fmla="*/ 2958185 h 6858000"/>
              <a:gd name="connsiteX114" fmla="*/ 622815 w 1605470"/>
              <a:gd name="connsiteY114" fmla="*/ 2762989 h 6858000"/>
              <a:gd name="connsiteX115" fmla="*/ 571733 w 1605470"/>
              <a:gd name="connsiteY115" fmla="*/ 2554718 h 6858000"/>
              <a:gd name="connsiteX116" fmla="*/ 551827 w 1605470"/>
              <a:gd name="connsiteY116" fmla="*/ 2485734 h 6858000"/>
              <a:gd name="connsiteX117" fmla="*/ 542550 w 1605470"/>
              <a:gd name="connsiteY117" fmla="*/ 2447068 h 6858000"/>
              <a:gd name="connsiteX118" fmla="*/ 529511 w 1605470"/>
              <a:gd name="connsiteY118" fmla="*/ 2425819 h 6858000"/>
              <a:gd name="connsiteX119" fmla="*/ 528878 w 1605470"/>
              <a:gd name="connsiteY119" fmla="*/ 2408971 h 6858000"/>
              <a:gd name="connsiteX120" fmla="*/ 535510 w 1605470"/>
              <a:gd name="connsiteY120" fmla="*/ 2402874 h 6858000"/>
              <a:gd name="connsiteX121" fmla="*/ 538122 w 1605470"/>
              <a:gd name="connsiteY121" fmla="*/ 2381443 h 6858000"/>
              <a:gd name="connsiteX122" fmla="*/ 514451 w 1605470"/>
              <a:gd name="connsiteY122" fmla="*/ 2261920 h 6858000"/>
              <a:gd name="connsiteX123" fmla="*/ 504338 w 1605470"/>
              <a:gd name="connsiteY123" fmla="*/ 2195378 h 6858000"/>
              <a:gd name="connsiteX124" fmla="*/ 488555 w 1605470"/>
              <a:gd name="connsiteY124" fmla="*/ 2155135 h 6858000"/>
              <a:gd name="connsiteX125" fmla="*/ 486013 w 1605470"/>
              <a:gd name="connsiteY125" fmla="*/ 2118008 h 6858000"/>
              <a:gd name="connsiteX126" fmla="*/ 487006 w 1605470"/>
              <a:gd name="connsiteY126" fmla="*/ 2050531 h 6858000"/>
              <a:gd name="connsiteX127" fmla="*/ 478812 w 1605470"/>
              <a:gd name="connsiteY127" fmla="*/ 1963269 h 6858000"/>
              <a:gd name="connsiteX128" fmla="*/ 459990 w 1605470"/>
              <a:gd name="connsiteY128" fmla="*/ 1906352 h 6858000"/>
              <a:gd name="connsiteX129" fmla="*/ 436547 w 1605470"/>
              <a:gd name="connsiteY129" fmla="*/ 1861531 h 6858000"/>
              <a:gd name="connsiteX130" fmla="*/ 390346 w 1605470"/>
              <a:gd name="connsiteY130" fmla="*/ 1732919 h 6858000"/>
              <a:gd name="connsiteX131" fmla="*/ 362657 w 1605470"/>
              <a:gd name="connsiteY131" fmla="*/ 1663540 h 6858000"/>
              <a:gd name="connsiteX132" fmla="*/ 361783 w 1605470"/>
              <a:gd name="connsiteY132" fmla="*/ 1615777 h 6858000"/>
              <a:gd name="connsiteX133" fmla="*/ 342578 w 1605470"/>
              <a:gd name="connsiteY133" fmla="*/ 1563678 h 6858000"/>
              <a:gd name="connsiteX134" fmla="*/ 355658 w 1605470"/>
              <a:gd name="connsiteY134" fmla="*/ 1519474 h 6858000"/>
              <a:gd name="connsiteX135" fmla="*/ 348400 w 1605470"/>
              <a:gd name="connsiteY135" fmla="*/ 1477995 h 6858000"/>
              <a:gd name="connsiteX136" fmla="*/ 334485 w 1605470"/>
              <a:gd name="connsiteY136" fmla="*/ 1373769 h 6858000"/>
              <a:gd name="connsiteX137" fmla="*/ 342792 w 1605470"/>
              <a:gd name="connsiteY137" fmla="*/ 1307086 h 6858000"/>
              <a:gd name="connsiteX138" fmla="*/ 343980 w 1605470"/>
              <a:gd name="connsiteY138" fmla="*/ 1189033 h 6858000"/>
              <a:gd name="connsiteX139" fmla="*/ 348665 w 1605470"/>
              <a:gd name="connsiteY139" fmla="*/ 1168288 h 6858000"/>
              <a:gd name="connsiteX140" fmla="*/ 340947 w 1605470"/>
              <a:gd name="connsiteY140" fmla="*/ 1142577 h 6858000"/>
              <a:gd name="connsiteX141" fmla="*/ 330253 w 1605470"/>
              <a:gd name="connsiteY141" fmla="*/ 1088484 h 6858000"/>
              <a:gd name="connsiteX142" fmla="*/ 318989 w 1605470"/>
              <a:gd name="connsiteY142" fmla="*/ 1016103 h 6858000"/>
              <a:gd name="connsiteX143" fmla="*/ 320445 w 1605470"/>
              <a:gd name="connsiteY143" fmla="*/ 932283 h 6858000"/>
              <a:gd name="connsiteX144" fmla="*/ 322681 w 1605470"/>
              <a:gd name="connsiteY144" fmla="*/ 915925 h 6858000"/>
              <a:gd name="connsiteX145" fmla="*/ 315310 w 1605470"/>
              <a:gd name="connsiteY145" fmla="*/ 896999 h 6858000"/>
              <a:gd name="connsiteX146" fmla="*/ 284718 w 1605470"/>
              <a:gd name="connsiteY146" fmla="*/ 821517 h 6858000"/>
              <a:gd name="connsiteX147" fmla="*/ 263668 w 1605470"/>
              <a:gd name="connsiteY147" fmla="*/ 751353 h 6858000"/>
              <a:gd name="connsiteX148" fmla="*/ 263226 w 1605470"/>
              <a:gd name="connsiteY148" fmla="*/ 721230 h 6858000"/>
              <a:gd name="connsiteX149" fmla="*/ 248897 w 1605470"/>
              <a:gd name="connsiteY149" fmla="*/ 681659 h 6858000"/>
              <a:gd name="connsiteX150" fmla="*/ 234316 w 1605470"/>
              <a:gd name="connsiteY150" fmla="*/ 635218 h 6858000"/>
              <a:gd name="connsiteX151" fmla="*/ 239327 w 1605470"/>
              <a:gd name="connsiteY151" fmla="*/ 613763 h 6858000"/>
              <a:gd name="connsiteX152" fmla="*/ 225269 w 1605470"/>
              <a:gd name="connsiteY152" fmla="*/ 598582 h 6858000"/>
              <a:gd name="connsiteX153" fmla="*/ 224950 w 1605470"/>
              <a:gd name="connsiteY153" fmla="*/ 576846 h 6858000"/>
              <a:gd name="connsiteX154" fmla="*/ 204576 w 1605470"/>
              <a:gd name="connsiteY154" fmla="*/ 530055 h 6858000"/>
              <a:gd name="connsiteX155" fmla="*/ 219064 w 1605470"/>
              <a:gd name="connsiteY155" fmla="*/ 469651 h 6858000"/>
              <a:gd name="connsiteX156" fmla="*/ 195012 w 1605470"/>
              <a:gd name="connsiteY156" fmla="*/ 448559 h 6858000"/>
              <a:gd name="connsiteX157" fmla="*/ 201434 w 1605470"/>
              <a:gd name="connsiteY157" fmla="*/ 441529 h 6858000"/>
              <a:gd name="connsiteX158" fmla="*/ 200655 w 1605470"/>
              <a:gd name="connsiteY158" fmla="*/ 428927 h 6858000"/>
              <a:gd name="connsiteX159" fmla="*/ 190059 w 1605470"/>
              <a:gd name="connsiteY159" fmla="*/ 430161 h 6858000"/>
              <a:gd name="connsiteX160" fmla="*/ 167079 w 1605470"/>
              <a:gd name="connsiteY160" fmla="*/ 367211 h 6858000"/>
              <a:gd name="connsiteX161" fmla="*/ 124571 w 1605470"/>
              <a:gd name="connsiteY161" fmla="*/ 302178 h 6858000"/>
              <a:gd name="connsiteX162" fmla="*/ 103243 w 1605470"/>
              <a:gd name="connsiteY162" fmla="*/ 211375 h 6858000"/>
              <a:gd name="connsiteX163" fmla="*/ 94571 w 1605470"/>
              <a:gd name="connsiteY163" fmla="*/ 184179 h 6858000"/>
              <a:gd name="connsiteX164" fmla="*/ 13437 w 1605470"/>
              <a:gd name="connsiteY164" fmla="*/ 19287 h 6858000"/>
              <a:gd name="connsiteX165" fmla="*/ 0 w 1605470"/>
              <a:gd name="connsiteY16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66158 w 1605470"/>
              <a:gd name="connsiteY97" fmla="*/ 3349058 h 6858000"/>
              <a:gd name="connsiteX98" fmla="*/ 749397 w 1605470"/>
              <a:gd name="connsiteY98" fmla="*/ 3307769 h 6858000"/>
              <a:gd name="connsiteX99" fmla="*/ 766960 w 1605470"/>
              <a:gd name="connsiteY99" fmla="*/ 3250522 h 6858000"/>
              <a:gd name="connsiteX100" fmla="*/ 767385 w 1605470"/>
              <a:gd name="connsiteY100" fmla="*/ 3229163 h 6858000"/>
              <a:gd name="connsiteX101" fmla="*/ 769208 w 1605470"/>
              <a:gd name="connsiteY101" fmla="*/ 3217217 h 6858000"/>
              <a:gd name="connsiteX102" fmla="*/ 770350 w 1605470"/>
              <a:gd name="connsiteY102" fmla="*/ 3216125 h 6858000"/>
              <a:gd name="connsiteX103" fmla="*/ 756043 w 1605470"/>
              <a:gd name="connsiteY103" fmla="*/ 3183755 h 6858000"/>
              <a:gd name="connsiteX104" fmla="*/ 756544 w 1605470"/>
              <a:gd name="connsiteY104" fmla="*/ 3178642 h 6858000"/>
              <a:gd name="connsiteX105" fmla="*/ 744144 w 1605470"/>
              <a:gd name="connsiteY105" fmla="*/ 3158586 h 6858000"/>
              <a:gd name="connsiteX106" fmla="*/ 739378 w 1605470"/>
              <a:gd name="connsiteY106" fmla="*/ 3147669 h 6858000"/>
              <a:gd name="connsiteX107" fmla="*/ 734648 w 1605470"/>
              <a:gd name="connsiteY107" fmla="*/ 3145733 h 6858000"/>
              <a:gd name="connsiteX108" fmla="*/ 729329 w 1605470"/>
              <a:gd name="connsiteY108" fmla="*/ 3129034 h 6858000"/>
              <a:gd name="connsiteX109" fmla="*/ 729994 w 1605470"/>
              <a:gd name="connsiteY109" fmla="*/ 3126682 h 6858000"/>
              <a:gd name="connsiteX110" fmla="*/ 720862 w 1605470"/>
              <a:gd name="connsiteY110" fmla="*/ 3114519 h 6858000"/>
              <a:gd name="connsiteX111" fmla="*/ 707471 w 1605470"/>
              <a:gd name="connsiteY111" fmla="*/ 3106272 h 6858000"/>
              <a:gd name="connsiteX112" fmla="*/ 680201 w 1605470"/>
              <a:gd name="connsiteY112" fmla="*/ 2958185 h 6858000"/>
              <a:gd name="connsiteX113" fmla="*/ 622815 w 1605470"/>
              <a:gd name="connsiteY113" fmla="*/ 2762989 h 6858000"/>
              <a:gd name="connsiteX114" fmla="*/ 571733 w 1605470"/>
              <a:gd name="connsiteY114" fmla="*/ 2554718 h 6858000"/>
              <a:gd name="connsiteX115" fmla="*/ 551827 w 1605470"/>
              <a:gd name="connsiteY115" fmla="*/ 2485734 h 6858000"/>
              <a:gd name="connsiteX116" fmla="*/ 542550 w 1605470"/>
              <a:gd name="connsiteY116" fmla="*/ 2447068 h 6858000"/>
              <a:gd name="connsiteX117" fmla="*/ 529511 w 1605470"/>
              <a:gd name="connsiteY117" fmla="*/ 2425819 h 6858000"/>
              <a:gd name="connsiteX118" fmla="*/ 528878 w 1605470"/>
              <a:gd name="connsiteY118" fmla="*/ 2408971 h 6858000"/>
              <a:gd name="connsiteX119" fmla="*/ 535510 w 1605470"/>
              <a:gd name="connsiteY119" fmla="*/ 2402874 h 6858000"/>
              <a:gd name="connsiteX120" fmla="*/ 538122 w 1605470"/>
              <a:gd name="connsiteY120" fmla="*/ 2381443 h 6858000"/>
              <a:gd name="connsiteX121" fmla="*/ 514451 w 1605470"/>
              <a:gd name="connsiteY121" fmla="*/ 2261920 h 6858000"/>
              <a:gd name="connsiteX122" fmla="*/ 504338 w 1605470"/>
              <a:gd name="connsiteY122" fmla="*/ 2195378 h 6858000"/>
              <a:gd name="connsiteX123" fmla="*/ 488555 w 1605470"/>
              <a:gd name="connsiteY123" fmla="*/ 2155135 h 6858000"/>
              <a:gd name="connsiteX124" fmla="*/ 486013 w 1605470"/>
              <a:gd name="connsiteY124" fmla="*/ 2118008 h 6858000"/>
              <a:gd name="connsiteX125" fmla="*/ 487006 w 1605470"/>
              <a:gd name="connsiteY125" fmla="*/ 2050531 h 6858000"/>
              <a:gd name="connsiteX126" fmla="*/ 478812 w 1605470"/>
              <a:gd name="connsiteY126" fmla="*/ 1963269 h 6858000"/>
              <a:gd name="connsiteX127" fmla="*/ 459990 w 1605470"/>
              <a:gd name="connsiteY127" fmla="*/ 1906352 h 6858000"/>
              <a:gd name="connsiteX128" fmla="*/ 436547 w 1605470"/>
              <a:gd name="connsiteY128" fmla="*/ 1861531 h 6858000"/>
              <a:gd name="connsiteX129" fmla="*/ 390346 w 1605470"/>
              <a:gd name="connsiteY129" fmla="*/ 1732919 h 6858000"/>
              <a:gd name="connsiteX130" fmla="*/ 362657 w 1605470"/>
              <a:gd name="connsiteY130" fmla="*/ 1663540 h 6858000"/>
              <a:gd name="connsiteX131" fmla="*/ 361783 w 1605470"/>
              <a:gd name="connsiteY131" fmla="*/ 1615777 h 6858000"/>
              <a:gd name="connsiteX132" fmla="*/ 342578 w 1605470"/>
              <a:gd name="connsiteY132" fmla="*/ 1563678 h 6858000"/>
              <a:gd name="connsiteX133" fmla="*/ 355658 w 1605470"/>
              <a:gd name="connsiteY133" fmla="*/ 1519474 h 6858000"/>
              <a:gd name="connsiteX134" fmla="*/ 348400 w 1605470"/>
              <a:gd name="connsiteY134" fmla="*/ 1477995 h 6858000"/>
              <a:gd name="connsiteX135" fmla="*/ 334485 w 1605470"/>
              <a:gd name="connsiteY135" fmla="*/ 1373769 h 6858000"/>
              <a:gd name="connsiteX136" fmla="*/ 342792 w 1605470"/>
              <a:gd name="connsiteY136" fmla="*/ 1307086 h 6858000"/>
              <a:gd name="connsiteX137" fmla="*/ 343980 w 1605470"/>
              <a:gd name="connsiteY137" fmla="*/ 1189033 h 6858000"/>
              <a:gd name="connsiteX138" fmla="*/ 348665 w 1605470"/>
              <a:gd name="connsiteY138" fmla="*/ 1168288 h 6858000"/>
              <a:gd name="connsiteX139" fmla="*/ 340947 w 1605470"/>
              <a:gd name="connsiteY139" fmla="*/ 1142577 h 6858000"/>
              <a:gd name="connsiteX140" fmla="*/ 330253 w 1605470"/>
              <a:gd name="connsiteY140" fmla="*/ 1088484 h 6858000"/>
              <a:gd name="connsiteX141" fmla="*/ 318989 w 1605470"/>
              <a:gd name="connsiteY141" fmla="*/ 1016103 h 6858000"/>
              <a:gd name="connsiteX142" fmla="*/ 320445 w 1605470"/>
              <a:gd name="connsiteY142" fmla="*/ 932283 h 6858000"/>
              <a:gd name="connsiteX143" fmla="*/ 322681 w 1605470"/>
              <a:gd name="connsiteY143" fmla="*/ 915925 h 6858000"/>
              <a:gd name="connsiteX144" fmla="*/ 315310 w 1605470"/>
              <a:gd name="connsiteY144" fmla="*/ 896999 h 6858000"/>
              <a:gd name="connsiteX145" fmla="*/ 284718 w 1605470"/>
              <a:gd name="connsiteY145" fmla="*/ 821517 h 6858000"/>
              <a:gd name="connsiteX146" fmla="*/ 263668 w 1605470"/>
              <a:gd name="connsiteY146" fmla="*/ 751353 h 6858000"/>
              <a:gd name="connsiteX147" fmla="*/ 263226 w 1605470"/>
              <a:gd name="connsiteY147" fmla="*/ 721230 h 6858000"/>
              <a:gd name="connsiteX148" fmla="*/ 248897 w 1605470"/>
              <a:gd name="connsiteY148" fmla="*/ 681659 h 6858000"/>
              <a:gd name="connsiteX149" fmla="*/ 234316 w 1605470"/>
              <a:gd name="connsiteY149" fmla="*/ 635218 h 6858000"/>
              <a:gd name="connsiteX150" fmla="*/ 239327 w 1605470"/>
              <a:gd name="connsiteY150" fmla="*/ 613763 h 6858000"/>
              <a:gd name="connsiteX151" fmla="*/ 225269 w 1605470"/>
              <a:gd name="connsiteY151" fmla="*/ 598582 h 6858000"/>
              <a:gd name="connsiteX152" fmla="*/ 224950 w 1605470"/>
              <a:gd name="connsiteY152" fmla="*/ 576846 h 6858000"/>
              <a:gd name="connsiteX153" fmla="*/ 204576 w 1605470"/>
              <a:gd name="connsiteY153" fmla="*/ 530055 h 6858000"/>
              <a:gd name="connsiteX154" fmla="*/ 219064 w 1605470"/>
              <a:gd name="connsiteY154" fmla="*/ 469651 h 6858000"/>
              <a:gd name="connsiteX155" fmla="*/ 195012 w 1605470"/>
              <a:gd name="connsiteY155" fmla="*/ 448559 h 6858000"/>
              <a:gd name="connsiteX156" fmla="*/ 201434 w 1605470"/>
              <a:gd name="connsiteY156" fmla="*/ 441529 h 6858000"/>
              <a:gd name="connsiteX157" fmla="*/ 200655 w 1605470"/>
              <a:gd name="connsiteY157" fmla="*/ 428927 h 6858000"/>
              <a:gd name="connsiteX158" fmla="*/ 190059 w 1605470"/>
              <a:gd name="connsiteY158" fmla="*/ 430161 h 6858000"/>
              <a:gd name="connsiteX159" fmla="*/ 167079 w 1605470"/>
              <a:gd name="connsiteY159" fmla="*/ 367211 h 6858000"/>
              <a:gd name="connsiteX160" fmla="*/ 124571 w 1605470"/>
              <a:gd name="connsiteY160" fmla="*/ 302178 h 6858000"/>
              <a:gd name="connsiteX161" fmla="*/ 103243 w 1605470"/>
              <a:gd name="connsiteY161" fmla="*/ 211375 h 6858000"/>
              <a:gd name="connsiteX162" fmla="*/ 94571 w 1605470"/>
              <a:gd name="connsiteY162" fmla="*/ 184179 h 6858000"/>
              <a:gd name="connsiteX163" fmla="*/ 13437 w 1605470"/>
              <a:gd name="connsiteY163" fmla="*/ 19287 h 6858000"/>
              <a:gd name="connsiteX164" fmla="*/ 0 w 1605470"/>
              <a:gd name="connsiteY16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49397 w 1605470"/>
              <a:gd name="connsiteY97" fmla="*/ 3307769 h 6858000"/>
              <a:gd name="connsiteX98" fmla="*/ 766960 w 1605470"/>
              <a:gd name="connsiteY98" fmla="*/ 3250522 h 6858000"/>
              <a:gd name="connsiteX99" fmla="*/ 767385 w 1605470"/>
              <a:gd name="connsiteY99" fmla="*/ 3229163 h 6858000"/>
              <a:gd name="connsiteX100" fmla="*/ 769208 w 1605470"/>
              <a:gd name="connsiteY100" fmla="*/ 3217217 h 6858000"/>
              <a:gd name="connsiteX101" fmla="*/ 770350 w 1605470"/>
              <a:gd name="connsiteY101" fmla="*/ 3216125 h 6858000"/>
              <a:gd name="connsiteX102" fmla="*/ 756043 w 1605470"/>
              <a:gd name="connsiteY102" fmla="*/ 3183755 h 6858000"/>
              <a:gd name="connsiteX103" fmla="*/ 756544 w 1605470"/>
              <a:gd name="connsiteY103" fmla="*/ 3178642 h 6858000"/>
              <a:gd name="connsiteX104" fmla="*/ 744144 w 1605470"/>
              <a:gd name="connsiteY104" fmla="*/ 3158586 h 6858000"/>
              <a:gd name="connsiteX105" fmla="*/ 739378 w 1605470"/>
              <a:gd name="connsiteY105" fmla="*/ 3147669 h 6858000"/>
              <a:gd name="connsiteX106" fmla="*/ 734648 w 1605470"/>
              <a:gd name="connsiteY106" fmla="*/ 3145733 h 6858000"/>
              <a:gd name="connsiteX107" fmla="*/ 729329 w 1605470"/>
              <a:gd name="connsiteY107" fmla="*/ 3129034 h 6858000"/>
              <a:gd name="connsiteX108" fmla="*/ 729994 w 1605470"/>
              <a:gd name="connsiteY108" fmla="*/ 3126682 h 6858000"/>
              <a:gd name="connsiteX109" fmla="*/ 720862 w 1605470"/>
              <a:gd name="connsiteY109" fmla="*/ 3114519 h 6858000"/>
              <a:gd name="connsiteX110" fmla="*/ 707471 w 1605470"/>
              <a:gd name="connsiteY110" fmla="*/ 3106272 h 6858000"/>
              <a:gd name="connsiteX111" fmla="*/ 680201 w 1605470"/>
              <a:gd name="connsiteY111" fmla="*/ 2958185 h 6858000"/>
              <a:gd name="connsiteX112" fmla="*/ 622815 w 1605470"/>
              <a:gd name="connsiteY112" fmla="*/ 2762989 h 6858000"/>
              <a:gd name="connsiteX113" fmla="*/ 571733 w 1605470"/>
              <a:gd name="connsiteY113" fmla="*/ 2554718 h 6858000"/>
              <a:gd name="connsiteX114" fmla="*/ 551827 w 1605470"/>
              <a:gd name="connsiteY114" fmla="*/ 2485734 h 6858000"/>
              <a:gd name="connsiteX115" fmla="*/ 542550 w 1605470"/>
              <a:gd name="connsiteY115" fmla="*/ 2447068 h 6858000"/>
              <a:gd name="connsiteX116" fmla="*/ 529511 w 1605470"/>
              <a:gd name="connsiteY116" fmla="*/ 2425819 h 6858000"/>
              <a:gd name="connsiteX117" fmla="*/ 528878 w 1605470"/>
              <a:gd name="connsiteY117" fmla="*/ 2408971 h 6858000"/>
              <a:gd name="connsiteX118" fmla="*/ 535510 w 1605470"/>
              <a:gd name="connsiteY118" fmla="*/ 2402874 h 6858000"/>
              <a:gd name="connsiteX119" fmla="*/ 538122 w 1605470"/>
              <a:gd name="connsiteY119" fmla="*/ 2381443 h 6858000"/>
              <a:gd name="connsiteX120" fmla="*/ 514451 w 1605470"/>
              <a:gd name="connsiteY120" fmla="*/ 2261920 h 6858000"/>
              <a:gd name="connsiteX121" fmla="*/ 504338 w 1605470"/>
              <a:gd name="connsiteY121" fmla="*/ 2195378 h 6858000"/>
              <a:gd name="connsiteX122" fmla="*/ 488555 w 1605470"/>
              <a:gd name="connsiteY122" fmla="*/ 2155135 h 6858000"/>
              <a:gd name="connsiteX123" fmla="*/ 486013 w 1605470"/>
              <a:gd name="connsiteY123" fmla="*/ 2118008 h 6858000"/>
              <a:gd name="connsiteX124" fmla="*/ 487006 w 1605470"/>
              <a:gd name="connsiteY124" fmla="*/ 2050531 h 6858000"/>
              <a:gd name="connsiteX125" fmla="*/ 478812 w 1605470"/>
              <a:gd name="connsiteY125" fmla="*/ 1963269 h 6858000"/>
              <a:gd name="connsiteX126" fmla="*/ 459990 w 1605470"/>
              <a:gd name="connsiteY126" fmla="*/ 1906352 h 6858000"/>
              <a:gd name="connsiteX127" fmla="*/ 436547 w 1605470"/>
              <a:gd name="connsiteY127" fmla="*/ 1861531 h 6858000"/>
              <a:gd name="connsiteX128" fmla="*/ 390346 w 1605470"/>
              <a:gd name="connsiteY128" fmla="*/ 1732919 h 6858000"/>
              <a:gd name="connsiteX129" fmla="*/ 362657 w 1605470"/>
              <a:gd name="connsiteY129" fmla="*/ 1663540 h 6858000"/>
              <a:gd name="connsiteX130" fmla="*/ 361783 w 1605470"/>
              <a:gd name="connsiteY130" fmla="*/ 1615777 h 6858000"/>
              <a:gd name="connsiteX131" fmla="*/ 342578 w 1605470"/>
              <a:gd name="connsiteY131" fmla="*/ 1563678 h 6858000"/>
              <a:gd name="connsiteX132" fmla="*/ 355658 w 1605470"/>
              <a:gd name="connsiteY132" fmla="*/ 1519474 h 6858000"/>
              <a:gd name="connsiteX133" fmla="*/ 348400 w 1605470"/>
              <a:gd name="connsiteY133" fmla="*/ 1477995 h 6858000"/>
              <a:gd name="connsiteX134" fmla="*/ 334485 w 1605470"/>
              <a:gd name="connsiteY134" fmla="*/ 1373769 h 6858000"/>
              <a:gd name="connsiteX135" fmla="*/ 342792 w 1605470"/>
              <a:gd name="connsiteY135" fmla="*/ 1307086 h 6858000"/>
              <a:gd name="connsiteX136" fmla="*/ 343980 w 1605470"/>
              <a:gd name="connsiteY136" fmla="*/ 1189033 h 6858000"/>
              <a:gd name="connsiteX137" fmla="*/ 348665 w 1605470"/>
              <a:gd name="connsiteY137" fmla="*/ 1168288 h 6858000"/>
              <a:gd name="connsiteX138" fmla="*/ 340947 w 1605470"/>
              <a:gd name="connsiteY138" fmla="*/ 1142577 h 6858000"/>
              <a:gd name="connsiteX139" fmla="*/ 330253 w 1605470"/>
              <a:gd name="connsiteY139" fmla="*/ 1088484 h 6858000"/>
              <a:gd name="connsiteX140" fmla="*/ 318989 w 1605470"/>
              <a:gd name="connsiteY140" fmla="*/ 1016103 h 6858000"/>
              <a:gd name="connsiteX141" fmla="*/ 320445 w 1605470"/>
              <a:gd name="connsiteY141" fmla="*/ 932283 h 6858000"/>
              <a:gd name="connsiteX142" fmla="*/ 322681 w 1605470"/>
              <a:gd name="connsiteY142" fmla="*/ 915925 h 6858000"/>
              <a:gd name="connsiteX143" fmla="*/ 315310 w 1605470"/>
              <a:gd name="connsiteY143" fmla="*/ 896999 h 6858000"/>
              <a:gd name="connsiteX144" fmla="*/ 284718 w 1605470"/>
              <a:gd name="connsiteY144" fmla="*/ 821517 h 6858000"/>
              <a:gd name="connsiteX145" fmla="*/ 263668 w 1605470"/>
              <a:gd name="connsiteY145" fmla="*/ 751353 h 6858000"/>
              <a:gd name="connsiteX146" fmla="*/ 263226 w 1605470"/>
              <a:gd name="connsiteY146" fmla="*/ 721230 h 6858000"/>
              <a:gd name="connsiteX147" fmla="*/ 248897 w 1605470"/>
              <a:gd name="connsiteY147" fmla="*/ 681659 h 6858000"/>
              <a:gd name="connsiteX148" fmla="*/ 234316 w 1605470"/>
              <a:gd name="connsiteY148" fmla="*/ 635218 h 6858000"/>
              <a:gd name="connsiteX149" fmla="*/ 239327 w 1605470"/>
              <a:gd name="connsiteY149" fmla="*/ 613763 h 6858000"/>
              <a:gd name="connsiteX150" fmla="*/ 225269 w 1605470"/>
              <a:gd name="connsiteY150" fmla="*/ 598582 h 6858000"/>
              <a:gd name="connsiteX151" fmla="*/ 224950 w 1605470"/>
              <a:gd name="connsiteY151" fmla="*/ 576846 h 6858000"/>
              <a:gd name="connsiteX152" fmla="*/ 204576 w 1605470"/>
              <a:gd name="connsiteY152" fmla="*/ 530055 h 6858000"/>
              <a:gd name="connsiteX153" fmla="*/ 219064 w 1605470"/>
              <a:gd name="connsiteY153" fmla="*/ 469651 h 6858000"/>
              <a:gd name="connsiteX154" fmla="*/ 195012 w 1605470"/>
              <a:gd name="connsiteY154" fmla="*/ 448559 h 6858000"/>
              <a:gd name="connsiteX155" fmla="*/ 201434 w 1605470"/>
              <a:gd name="connsiteY155" fmla="*/ 441529 h 6858000"/>
              <a:gd name="connsiteX156" fmla="*/ 200655 w 1605470"/>
              <a:gd name="connsiteY156" fmla="*/ 428927 h 6858000"/>
              <a:gd name="connsiteX157" fmla="*/ 190059 w 1605470"/>
              <a:gd name="connsiteY157" fmla="*/ 430161 h 6858000"/>
              <a:gd name="connsiteX158" fmla="*/ 167079 w 1605470"/>
              <a:gd name="connsiteY158" fmla="*/ 367211 h 6858000"/>
              <a:gd name="connsiteX159" fmla="*/ 124571 w 1605470"/>
              <a:gd name="connsiteY159" fmla="*/ 302178 h 6858000"/>
              <a:gd name="connsiteX160" fmla="*/ 103243 w 1605470"/>
              <a:gd name="connsiteY160" fmla="*/ 211375 h 6858000"/>
              <a:gd name="connsiteX161" fmla="*/ 94571 w 1605470"/>
              <a:gd name="connsiteY161" fmla="*/ 184179 h 6858000"/>
              <a:gd name="connsiteX162" fmla="*/ 13437 w 1605470"/>
              <a:gd name="connsiteY162" fmla="*/ 19287 h 6858000"/>
              <a:gd name="connsiteX163" fmla="*/ 0 w 1605470"/>
              <a:gd name="connsiteY16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70350 w 1605470"/>
              <a:gd name="connsiteY100" fmla="*/ 3216125 h 6858000"/>
              <a:gd name="connsiteX101" fmla="*/ 756043 w 1605470"/>
              <a:gd name="connsiteY101" fmla="*/ 3183755 h 6858000"/>
              <a:gd name="connsiteX102" fmla="*/ 756544 w 1605470"/>
              <a:gd name="connsiteY102" fmla="*/ 3178642 h 6858000"/>
              <a:gd name="connsiteX103" fmla="*/ 744144 w 1605470"/>
              <a:gd name="connsiteY103" fmla="*/ 3158586 h 6858000"/>
              <a:gd name="connsiteX104" fmla="*/ 739378 w 1605470"/>
              <a:gd name="connsiteY104" fmla="*/ 3147669 h 6858000"/>
              <a:gd name="connsiteX105" fmla="*/ 734648 w 1605470"/>
              <a:gd name="connsiteY105" fmla="*/ 3145733 h 6858000"/>
              <a:gd name="connsiteX106" fmla="*/ 729329 w 1605470"/>
              <a:gd name="connsiteY106" fmla="*/ 3129034 h 6858000"/>
              <a:gd name="connsiteX107" fmla="*/ 729994 w 1605470"/>
              <a:gd name="connsiteY107" fmla="*/ 3126682 h 6858000"/>
              <a:gd name="connsiteX108" fmla="*/ 720862 w 1605470"/>
              <a:gd name="connsiteY108" fmla="*/ 3114519 h 6858000"/>
              <a:gd name="connsiteX109" fmla="*/ 707471 w 1605470"/>
              <a:gd name="connsiteY109" fmla="*/ 3106272 h 6858000"/>
              <a:gd name="connsiteX110" fmla="*/ 680201 w 1605470"/>
              <a:gd name="connsiteY110" fmla="*/ 2958185 h 6858000"/>
              <a:gd name="connsiteX111" fmla="*/ 622815 w 1605470"/>
              <a:gd name="connsiteY111" fmla="*/ 2762989 h 6858000"/>
              <a:gd name="connsiteX112" fmla="*/ 571733 w 1605470"/>
              <a:gd name="connsiteY112" fmla="*/ 2554718 h 6858000"/>
              <a:gd name="connsiteX113" fmla="*/ 551827 w 1605470"/>
              <a:gd name="connsiteY113" fmla="*/ 2485734 h 6858000"/>
              <a:gd name="connsiteX114" fmla="*/ 542550 w 1605470"/>
              <a:gd name="connsiteY114" fmla="*/ 2447068 h 6858000"/>
              <a:gd name="connsiteX115" fmla="*/ 529511 w 1605470"/>
              <a:gd name="connsiteY115" fmla="*/ 2425819 h 6858000"/>
              <a:gd name="connsiteX116" fmla="*/ 528878 w 1605470"/>
              <a:gd name="connsiteY116" fmla="*/ 2408971 h 6858000"/>
              <a:gd name="connsiteX117" fmla="*/ 535510 w 1605470"/>
              <a:gd name="connsiteY117" fmla="*/ 2402874 h 6858000"/>
              <a:gd name="connsiteX118" fmla="*/ 538122 w 1605470"/>
              <a:gd name="connsiteY118" fmla="*/ 2381443 h 6858000"/>
              <a:gd name="connsiteX119" fmla="*/ 514451 w 1605470"/>
              <a:gd name="connsiteY119" fmla="*/ 2261920 h 6858000"/>
              <a:gd name="connsiteX120" fmla="*/ 504338 w 1605470"/>
              <a:gd name="connsiteY120" fmla="*/ 2195378 h 6858000"/>
              <a:gd name="connsiteX121" fmla="*/ 488555 w 1605470"/>
              <a:gd name="connsiteY121" fmla="*/ 2155135 h 6858000"/>
              <a:gd name="connsiteX122" fmla="*/ 486013 w 1605470"/>
              <a:gd name="connsiteY122" fmla="*/ 2118008 h 6858000"/>
              <a:gd name="connsiteX123" fmla="*/ 487006 w 1605470"/>
              <a:gd name="connsiteY123" fmla="*/ 2050531 h 6858000"/>
              <a:gd name="connsiteX124" fmla="*/ 478812 w 1605470"/>
              <a:gd name="connsiteY124" fmla="*/ 1963269 h 6858000"/>
              <a:gd name="connsiteX125" fmla="*/ 459990 w 1605470"/>
              <a:gd name="connsiteY125" fmla="*/ 1906352 h 6858000"/>
              <a:gd name="connsiteX126" fmla="*/ 436547 w 1605470"/>
              <a:gd name="connsiteY126" fmla="*/ 1861531 h 6858000"/>
              <a:gd name="connsiteX127" fmla="*/ 390346 w 1605470"/>
              <a:gd name="connsiteY127" fmla="*/ 1732919 h 6858000"/>
              <a:gd name="connsiteX128" fmla="*/ 362657 w 1605470"/>
              <a:gd name="connsiteY128" fmla="*/ 1663540 h 6858000"/>
              <a:gd name="connsiteX129" fmla="*/ 361783 w 1605470"/>
              <a:gd name="connsiteY129" fmla="*/ 1615777 h 6858000"/>
              <a:gd name="connsiteX130" fmla="*/ 342578 w 1605470"/>
              <a:gd name="connsiteY130" fmla="*/ 1563678 h 6858000"/>
              <a:gd name="connsiteX131" fmla="*/ 355658 w 1605470"/>
              <a:gd name="connsiteY131" fmla="*/ 1519474 h 6858000"/>
              <a:gd name="connsiteX132" fmla="*/ 348400 w 1605470"/>
              <a:gd name="connsiteY132" fmla="*/ 1477995 h 6858000"/>
              <a:gd name="connsiteX133" fmla="*/ 334485 w 1605470"/>
              <a:gd name="connsiteY133" fmla="*/ 1373769 h 6858000"/>
              <a:gd name="connsiteX134" fmla="*/ 342792 w 1605470"/>
              <a:gd name="connsiteY134" fmla="*/ 1307086 h 6858000"/>
              <a:gd name="connsiteX135" fmla="*/ 343980 w 1605470"/>
              <a:gd name="connsiteY135" fmla="*/ 1189033 h 6858000"/>
              <a:gd name="connsiteX136" fmla="*/ 348665 w 1605470"/>
              <a:gd name="connsiteY136" fmla="*/ 1168288 h 6858000"/>
              <a:gd name="connsiteX137" fmla="*/ 340947 w 1605470"/>
              <a:gd name="connsiteY137" fmla="*/ 1142577 h 6858000"/>
              <a:gd name="connsiteX138" fmla="*/ 330253 w 1605470"/>
              <a:gd name="connsiteY138" fmla="*/ 1088484 h 6858000"/>
              <a:gd name="connsiteX139" fmla="*/ 318989 w 1605470"/>
              <a:gd name="connsiteY139" fmla="*/ 1016103 h 6858000"/>
              <a:gd name="connsiteX140" fmla="*/ 320445 w 1605470"/>
              <a:gd name="connsiteY140" fmla="*/ 932283 h 6858000"/>
              <a:gd name="connsiteX141" fmla="*/ 322681 w 1605470"/>
              <a:gd name="connsiteY141" fmla="*/ 915925 h 6858000"/>
              <a:gd name="connsiteX142" fmla="*/ 315310 w 1605470"/>
              <a:gd name="connsiteY142" fmla="*/ 896999 h 6858000"/>
              <a:gd name="connsiteX143" fmla="*/ 284718 w 1605470"/>
              <a:gd name="connsiteY143" fmla="*/ 821517 h 6858000"/>
              <a:gd name="connsiteX144" fmla="*/ 263668 w 1605470"/>
              <a:gd name="connsiteY144" fmla="*/ 751353 h 6858000"/>
              <a:gd name="connsiteX145" fmla="*/ 263226 w 1605470"/>
              <a:gd name="connsiteY145" fmla="*/ 721230 h 6858000"/>
              <a:gd name="connsiteX146" fmla="*/ 248897 w 1605470"/>
              <a:gd name="connsiteY146" fmla="*/ 681659 h 6858000"/>
              <a:gd name="connsiteX147" fmla="*/ 234316 w 1605470"/>
              <a:gd name="connsiteY147" fmla="*/ 635218 h 6858000"/>
              <a:gd name="connsiteX148" fmla="*/ 239327 w 1605470"/>
              <a:gd name="connsiteY148" fmla="*/ 613763 h 6858000"/>
              <a:gd name="connsiteX149" fmla="*/ 225269 w 1605470"/>
              <a:gd name="connsiteY149" fmla="*/ 598582 h 6858000"/>
              <a:gd name="connsiteX150" fmla="*/ 224950 w 1605470"/>
              <a:gd name="connsiteY150" fmla="*/ 576846 h 6858000"/>
              <a:gd name="connsiteX151" fmla="*/ 204576 w 1605470"/>
              <a:gd name="connsiteY151" fmla="*/ 530055 h 6858000"/>
              <a:gd name="connsiteX152" fmla="*/ 219064 w 1605470"/>
              <a:gd name="connsiteY152" fmla="*/ 469651 h 6858000"/>
              <a:gd name="connsiteX153" fmla="*/ 195012 w 1605470"/>
              <a:gd name="connsiteY153" fmla="*/ 448559 h 6858000"/>
              <a:gd name="connsiteX154" fmla="*/ 201434 w 1605470"/>
              <a:gd name="connsiteY154" fmla="*/ 441529 h 6858000"/>
              <a:gd name="connsiteX155" fmla="*/ 200655 w 1605470"/>
              <a:gd name="connsiteY155" fmla="*/ 428927 h 6858000"/>
              <a:gd name="connsiteX156" fmla="*/ 190059 w 1605470"/>
              <a:gd name="connsiteY156" fmla="*/ 430161 h 6858000"/>
              <a:gd name="connsiteX157" fmla="*/ 167079 w 1605470"/>
              <a:gd name="connsiteY157" fmla="*/ 367211 h 6858000"/>
              <a:gd name="connsiteX158" fmla="*/ 124571 w 1605470"/>
              <a:gd name="connsiteY158" fmla="*/ 302178 h 6858000"/>
              <a:gd name="connsiteX159" fmla="*/ 103243 w 1605470"/>
              <a:gd name="connsiteY159" fmla="*/ 211375 h 6858000"/>
              <a:gd name="connsiteX160" fmla="*/ 94571 w 1605470"/>
              <a:gd name="connsiteY160" fmla="*/ 184179 h 6858000"/>
              <a:gd name="connsiteX161" fmla="*/ 13437 w 1605470"/>
              <a:gd name="connsiteY161" fmla="*/ 19287 h 6858000"/>
              <a:gd name="connsiteX162" fmla="*/ 0 w 1605470"/>
              <a:gd name="connsiteY16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70350 w 1605470"/>
              <a:gd name="connsiteY100" fmla="*/ 3216125 h 6858000"/>
              <a:gd name="connsiteX101" fmla="*/ 756043 w 1605470"/>
              <a:gd name="connsiteY101" fmla="*/ 3183755 h 6858000"/>
              <a:gd name="connsiteX102" fmla="*/ 756544 w 1605470"/>
              <a:gd name="connsiteY102" fmla="*/ 3178642 h 6858000"/>
              <a:gd name="connsiteX103" fmla="*/ 744144 w 1605470"/>
              <a:gd name="connsiteY103" fmla="*/ 3158586 h 6858000"/>
              <a:gd name="connsiteX104" fmla="*/ 739378 w 1605470"/>
              <a:gd name="connsiteY104" fmla="*/ 3147669 h 6858000"/>
              <a:gd name="connsiteX105" fmla="*/ 734648 w 1605470"/>
              <a:gd name="connsiteY105" fmla="*/ 3145733 h 6858000"/>
              <a:gd name="connsiteX106" fmla="*/ 729329 w 1605470"/>
              <a:gd name="connsiteY106" fmla="*/ 3129034 h 6858000"/>
              <a:gd name="connsiteX107" fmla="*/ 729994 w 1605470"/>
              <a:gd name="connsiteY107" fmla="*/ 3126682 h 6858000"/>
              <a:gd name="connsiteX108" fmla="*/ 720862 w 1605470"/>
              <a:gd name="connsiteY108" fmla="*/ 3114519 h 6858000"/>
              <a:gd name="connsiteX109" fmla="*/ 707471 w 1605470"/>
              <a:gd name="connsiteY109" fmla="*/ 3106272 h 6858000"/>
              <a:gd name="connsiteX110" fmla="*/ 680201 w 1605470"/>
              <a:gd name="connsiteY110" fmla="*/ 2958185 h 6858000"/>
              <a:gd name="connsiteX111" fmla="*/ 622815 w 1605470"/>
              <a:gd name="connsiteY111" fmla="*/ 2762989 h 6858000"/>
              <a:gd name="connsiteX112" fmla="*/ 571733 w 1605470"/>
              <a:gd name="connsiteY112" fmla="*/ 2554718 h 6858000"/>
              <a:gd name="connsiteX113" fmla="*/ 551827 w 1605470"/>
              <a:gd name="connsiteY113" fmla="*/ 2485734 h 6858000"/>
              <a:gd name="connsiteX114" fmla="*/ 542550 w 1605470"/>
              <a:gd name="connsiteY114" fmla="*/ 2447068 h 6858000"/>
              <a:gd name="connsiteX115" fmla="*/ 529511 w 1605470"/>
              <a:gd name="connsiteY115" fmla="*/ 2425819 h 6858000"/>
              <a:gd name="connsiteX116" fmla="*/ 535510 w 1605470"/>
              <a:gd name="connsiteY116" fmla="*/ 2402874 h 6858000"/>
              <a:gd name="connsiteX117" fmla="*/ 538122 w 1605470"/>
              <a:gd name="connsiteY117" fmla="*/ 2381443 h 6858000"/>
              <a:gd name="connsiteX118" fmla="*/ 514451 w 1605470"/>
              <a:gd name="connsiteY118" fmla="*/ 2261920 h 6858000"/>
              <a:gd name="connsiteX119" fmla="*/ 504338 w 1605470"/>
              <a:gd name="connsiteY119" fmla="*/ 2195378 h 6858000"/>
              <a:gd name="connsiteX120" fmla="*/ 488555 w 1605470"/>
              <a:gd name="connsiteY120" fmla="*/ 2155135 h 6858000"/>
              <a:gd name="connsiteX121" fmla="*/ 486013 w 1605470"/>
              <a:gd name="connsiteY121" fmla="*/ 2118008 h 6858000"/>
              <a:gd name="connsiteX122" fmla="*/ 487006 w 1605470"/>
              <a:gd name="connsiteY122" fmla="*/ 2050531 h 6858000"/>
              <a:gd name="connsiteX123" fmla="*/ 478812 w 1605470"/>
              <a:gd name="connsiteY123" fmla="*/ 1963269 h 6858000"/>
              <a:gd name="connsiteX124" fmla="*/ 459990 w 1605470"/>
              <a:gd name="connsiteY124" fmla="*/ 1906352 h 6858000"/>
              <a:gd name="connsiteX125" fmla="*/ 436547 w 1605470"/>
              <a:gd name="connsiteY125" fmla="*/ 1861531 h 6858000"/>
              <a:gd name="connsiteX126" fmla="*/ 390346 w 1605470"/>
              <a:gd name="connsiteY126" fmla="*/ 1732919 h 6858000"/>
              <a:gd name="connsiteX127" fmla="*/ 362657 w 1605470"/>
              <a:gd name="connsiteY127" fmla="*/ 1663540 h 6858000"/>
              <a:gd name="connsiteX128" fmla="*/ 361783 w 1605470"/>
              <a:gd name="connsiteY128" fmla="*/ 1615777 h 6858000"/>
              <a:gd name="connsiteX129" fmla="*/ 342578 w 1605470"/>
              <a:gd name="connsiteY129" fmla="*/ 1563678 h 6858000"/>
              <a:gd name="connsiteX130" fmla="*/ 355658 w 1605470"/>
              <a:gd name="connsiteY130" fmla="*/ 1519474 h 6858000"/>
              <a:gd name="connsiteX131" fmla="*/ 348400 w 1605470"/>
              <a:gd name="connsiteY131" fmla="*/ 1477995 h 6858000"/>
              <a:gd name="connsiteX132" fmla="*/ 334485 w 1605470"/>
              <a:gd name="connsiteY132" fmla="*/ 1373769 h 6858000"/>
              <a:gd name="connsiteX133" fmla="*/ 342792 w 1605470"/>
              <a:gd name="connsiteY133" fmla="*/ 1307086 h 6858000"/>
              <a:gd name="connsiteX134" fmla="*/ 343980 w 1605470"/>
              <a:gd name="connsiteY134" fmla="*/ 1189033 h 6858000"/>
              <a:gd name="connsiteX135" fmla="*/ 348665 w 1605470"/>
              <a:gd name="connsiteY135" fmla="*/ 1168288 h 6858000"/>
              <a:gd name="connsiteX136" fmla="*/ 340947 w 1605470"/>
              <a:gd name="connsiteY136" fmla="*/ 1142577 h 6858000"/>
              <a:gd name="connsiteX137" fmla="*/ 330253 w 1605470"/>
              <a:gd name="connsiteY137" fmla="*/ 1088484 h 6858000"/>
              <a:gd name="connsiteX138" fmla="*/ 318989 w 1605470"/>
              <a:gd name="connsiteY138" fmla="*/ 1016103 h 6858000"/>
              <a:gd name="connsiteX139" fmla="*/ 320445 w 1605470"/>
              <a:gd name="connsiteY139" fmla="*/ 932283 h 6858000"/>
              <a:gd name="connsiteX140" fmla="*/ 322681 w 1605470"/>
              <a:gd name="connsiteY140" fmla="*/ 915925 h 6858000"/>
              <a:gd name="connsiteX141" fmla="*/ 315310 w 1605470"/>
              <a:gd name="connsiteY141" fmla="*/ 896999 h 6858000"/>
              <a:gd name="connsiteX142" fmla="*/ 284718 w 1605470"/>
              <a:gd name="connsiteY142" fmla="*/ 821517 h 6858000"/>
              <a:gd name="connsiteX143" fmla="*/ 263668 w 1605470"/>
              <a:gd name="connsiteY143" fmla="*/ 751353 h 6858000"/>
              <a:gd name="connsiteX144" fmla="*/ 263226 w 1605470"/>
              <a:gd name="connsiteY144" fmla="*/ 721230 h 6858000"/>
              <a:gd name="connsiteX145" fmla="*/ 248897 w 1605470"/>
              <a:gd name="connsiteY145" fmla="*/ 681659 h 6858000"/>
              <a:gd name="connsiteX146" fmla="*/ 234316 w 1605470"/>
              <a:gd name="connsiteY146" fmla="*/ 635218 h 6858000"/>
              <a:gd name="connsiteX147" fmla="*/ 239327 w 1605470"/>
              <a:gd name="connsiteY147" fmla="*/ 613763 h 6858000"/>
              <a:gd name="connsiteX148" fmla="*/ 225269 w 1605470"/>
              <a:gd name="connsiteY148" fmla="*/ 598582 h 6858000"/>
              <a:gd name="connsiteX149" fmla="*/ 224950 w 1605470"/>
              <a:gd name="connsiteY149" fmla="*/ 576846 h 6858000"/>
              <a:gd name="connsiteX150" fmla="*/ 204576 w 1605470"/>
              <a:gd name="connsiteY150" fmla="*/ 530055 h 6858000"/>
              <a:gd name="connsiteX151" fmla="*/ 219064 w 1605470"/>
              <a:gd name="connsiteY151" fmla="*/ 469651 h 6858000"/>
              <a:gd name="connsiteX152" fmla="*/ 195012 w 1605470"/>
              <a:gd name="connsiteY152" fmla="*/ 448559 h 6858000"/>
              <a:gd name="connsiteX153" fmla="*/ 201434 w 1605470"/>
              <a:gd name="connsiteY153" fmla="*/ 441529 h 6858000"/>
              <a:gd name="connsiteX154" fmla="*/ 200655 w 1605470"/>
              <a:gd name="connsiteY154" fmla="*/ 428927 h 6858000"/>
              <a:gd name="connsiteX155" fmla="*/ 190059 w 1605470"/>
              <a:gd name="connsiteY155" fmla="*/ 430161 h 6858000"/>
              <a:gd name="connsiteX156" fmla="*/ 167079 w 1605470"/>
              <a:gd name="connsiteY156" fmla="*/ 367211 h 6858000"/>
              <a:gd name="connsiteX157" fmla="*/ 124571 w 1605470"/>
              <a:gd name="connsiteY157" fmla="*/ 302178 h 6858000"/>
              <a:gd name="connsiteX158" fmla="*/ 103243 w 1605470"/>
              <a:gd name="connsiteY158" fmla="*/ 211375 h 6858000"/>
              <a:gd name="connsiteX159" fmla="*/ 94571 w 1605470"/>
              <a:gd name="connsiteY159" fmla="*/ 184179 h 6858000"/>
              <a:gd name="connsiteX160" fmla="*/ 13437 w 1605470"/>
              <a:gd name="connsiteY160" fmla="*/ 19287 h 6858000"/>
              <a:gd name="connsiteX161" fmla="*/ 0 w 1605470"/>
              <a:gd name="connsiteY16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56043 w 1605470"/>
              <a:gd name="connsiteY100" fmla="*/ 3183755 h 6858000"/>
              <a:gd name="connsiteX101" fmla="*/ 756544 w 1605470"/>
              <a:gd name="connsiteY101" fmla="*/ 3178642 h 6858000"/>
              <a:gd name="connsiteX102" fmla="*/ 744144 w 1605470"/>
              <a:gd name="connsiteY102" fmla="*/ 3158586 h 6858000"/>
              <a:gd name="connsiteX103" fmla="*/ 739378 w 1605470"/>
              <a:gd name="connsiteY103" fmla="*/ 3147669 h 6858000"/>
              <a:gd name="connsiteX104" fmla="*/ 734648 w 1605470"/>
              <a:gd name="connsiteY104" fmla="*/ 3145733 h 6858000"/>
              <a:gd name="connsiteX105" fmla="*/ 729329 w 1605470"/>
              <a:gd name="connsiteY105" fmla="*/ 3129034 h 6858000"/>
              <a:gd name="connsiteX106" fmla="*/ 729994 w 1605470"/>
              <a:gd name="connsiteY106" fmla="*/ 3126682 h 6858000"/>
              <a:gd name="connsiteX107" fmla="*/ 720862 w 1605470"/>
              <a:gd name="connsiteY107" fmla="*/ 3114519 h 6858000"/>
              <a:gd name="connsiteX108" fmla="*/ 707471 w 1605470"/>
              <a:gd name="connsiteY108" fmla="*/ 3106272 h 6858000"/>
              <a:gd name="connsiteX109" fmla="*/ 680201 w 1605470"/>
              <a:gd name="connsiteY109" fmla="*/ 2958185 h 6858000"/>
              <a:gd name="connsiteX110" fmla="*/ 622815 w 1605470"/>
              <a:gd name="connsiteY110" fmla="*/ 2762989 h 6858000"/>
              <a:gd name="connsiteX111" fmla="*/ 571733 w 1605470"/>
              <a:gd name="connsiteY111" fmla="*/ 2554718 h 6858000"/>
              <a:gd name="connsiteX112" fmla="*/ 551827 w 1605470"/>
              <a:gd name="connsiteY112" fmla="*/ 2485734 h 6858000"/>
              <a:gd name="connsiteX113" fmla="*/ 542550 w 1605470"/>
              <a:gd name="connsiteY113" fmla="*/ 2447068 h 6858000"/>
              <a:gd name="connsiteX114" fmla="*/ 529511 w 1605470"/>
              <a:gd name="connsiteY114" fmla="*/ 2425819 h 6858000"/>
              <a:gd name="connsiteX115" fmla="*/ 535510 w 1605470"/>
              <a:gd name="connsiteY115" fmla="*/ 2402874 h 6858000"/>
              <a:gd name="connsiteX116" fmla="*/ 538122 w 1605470"/>
              <a:gd name="connsiteY116" fmla="*/ 2381443 h 6858000"/>
              <a:gd name="connsiteX117" fmla="*/ 514451 w 1605470"/>
              <a:gd name="connsiteY117" fmla="*/ 2261920 h 6858000"/>
              <a:gd name="connsiteX118" fmla="*/ 504338 w 1605470"/>
              <a:gd name="connsiteY118" fmla="*/ 2195378 h 6858000"/>
              <a:gd name="connsiteX119" fmla="*/ 488555 w 1605470"/>
              <a:gd name="connsiteY119" fmla="*/ 2155135 h 6858000"/>
              <a:gd name="connsiteX120" fmla="*/ 486013 w 1605470"/>
              <a:gd name="connsiteY120" fmla="*/ 2118008 h 6858000"/>
              <a:gd name="connsiteX121" fmla="*/ 487006 w 1605470"/>
              <a:gd name="connsiteY121" fmla="*/ 2050531 h 6858000"/>
              <a:gd name="connsiteX122" fmla="*/ 478812 w 1605470"/>
              <a:gd name="connsiteY122" fmla="*/ 1963269 h 6858000"/>
              <a:gd name="connsiteX123" fmla="*/ 459990 w 1605470"/>
              <a:gd name="connsiteY123" fmla="*/ 1906352 h 6858000"/>
              <a:gd name="connsiteX124" fmla="*/ 436547 w 1605470"/>
              <a:gd name="connsiteY124" fmla="*/ 1861531 h 6858000"/>
              <a:gd name="connsiteX125" fmla="*/ 390346 w 1605470"/>
              <a:gd name="connsiteY125" fmla="*/ 1732919 h 6858000"/>
              <a:gd name="connsiteX126" fmla="*/ 362657 w 1605470"/>
              <a:gd name="connsiteY126" fmla="*/ 1663540 h 6858000"/>
              <a:gd name="connsiteX127" fmla="*/ 361783 w 1605470"/>
              <a:gd name="connsiteY127" fmla="*/ 1615777 h 6858000"/>
              <a:gd name="connsiteX128" fmla="*/ 342578 w 1605470"/>
              <a:gd name="connsiteY128" fmla="*/ 1563678 h 6858000"/>
              <a:gd name="connsiteX129" fmla="*/ 355658 w 1605470"/>
              <a:gd name="connsiteY129" fmla="*/ 1519474 h 6858000"/>
              <a:gd name="connsiteX130" fmla="*/ 348400 w 1605470"/>
              <a:gd name="connsiteY130" fmla="*/ 1477995 h 6858000"/>
              <a:gd name="connsiteX131" fmla="*/ 334485 w 1605470"/>
              <a:gd name="connsiteY131" fmla="*/ 1373769 h 6858000"/>
              <a:gd name="connsiteX132" fmla="*/ 342792 w 1605470"/>
              <a:gd name="connsiteY132" fmla="*/ 1307086 h 6858000"/>
              <a:gd name="connsiteX133" fmla="*/ 343980 w 1605470"/>
              <a:gd name="connsiteY133" fmla="*/ 1189033 h 6858000"/>
              <a:gd name="connsiteX134" fmla="*/ 348665 w 1605470"/>
              <a:gd name="connsiteY134" fmla="*/ 1168288 h 6858000"/>
              <a:gd name="connsiteX135" fmla="*/ 340947 w 1605470"/>
              <a:gd name="connsiteY135" fmla="*/ 1142577 h 6858000"/>
              <a:gd name="connsiteX136" fmla="*/ 330253 w 1605470"/>
              <a:gd name="connsiteY136" fmla="*/ 1088484 h 6858000"/>
              <a:gd name="connsiteX137" fmla="*/ 318989 w 1605470"/>
              <a:gd name="connsiteY137" fmla="*/ 1016103 h 6858000"/>
              <a:gd name="connsiteX138" fmla="*/ 320445 w 1605470"/>
              <a:gd name="connsiteY138" fmla="*/ 932283 h 6858000"/>
              <a:gd name="connsiteX139" fmla="*/ 322681 w 1605470"/>
              <a:gd name="connsiteY139" fmla="*/ 915925 h 6858000"/>
              <a:gd name="connsiteX140" fmla="*/ 315310 w 1605470"/>
              <a:gd name="connsiteY140" fmla="*/ 896999 h 6858000"/>
              <a:gd name="connsiteX141" fmla="*/ 284718 w 1605470"/>
              <a:gd name="connsiteY141" fmla="*/ 821517 h 6858000"/>
              <a:gd name="connsiteX142" fmla="*/ 263668 w 1605470"/>
              <a:gd name="connsiteY142" fmla="*/ 751353 h 6858000"/>
              <a:gd name="connsiteX143" fmla="*/ 263226 w 1605470"/>
              <a:gd name="connsiteY143" fmla="*/ 721230 h 6858000"/>
              <a:gd name="connsiteX144" fmla="*/ 248897 w 1605470"/>
              <a:gd name="connsiteY144" fmla="*/ 681659 h 6858000"/>
              <a:gd name="connsiteX145" fmla="*/ 234316 w 1605470"/>
              <a:gd name="connsiteY145" fmla="*/ 635218 h 6858000"/>
              <a:gd name="connsiteX146" fmla="*/ 239327 w 1605470"/>
              <a:gd name="connsiteY146" fmla="*/ 613763 h 6858000"/>
              <a:gd name="connsiteX147" fmla="*/ 225269 w 1605470"/>
              <a:gd name="connsiteY147" fmla="*/ 598582 h 6858000"/>
              <a:gd name="connsiteX148" fmla="*/ 224950 w 1605470"/>
              <a:gd name="connsiteY148" fmla="*/ 576846 h 6858000"/>
              <a:gd name="connsiteX149" fmla="*/ 204576 w 1605470"/>
              <a:gd name="connsiteY149" fmla="*/ 530055 h 6858000"/>
              <a:gd name="connsiteX150" fmla="*/ 219064 w 1605470"/>
              <a:gd name="connsiteY150" fmla="*/ 469651 h 6858000"/>
              <a:gd name="connsiteX151" fmla="*/ 195012 w 1605470"/>
              <a:gd name="connsiteY151" fmla="*/ 448559 h 6858000"/>
              <a:gd name="connsiteX152" fmla="*/ 201434 w 1605470"/>
              <a:gd name="connsiteY152" fmla="*/ 441529 h 6858000"/>
              <a:gd name="connsiteX153" fmla="*/ 200655 w 1605470"/>
              <a:gd name="connsiteY153" fmla="*/ 428927 h 6858000"/>
              <a:gd name="connsiteX154" fmla="*/ 190059 w 1605470"/>
              <a:gd name="connsiteY154" fmla="*/ 430161 h 6858000"/>
              <a:gd name="connsiteX155" fmla="*/ 167079 w 1605470"/>
              <a:gd name="connsiteY155" fmla="*/ 367211 h 6858000"/>
              <a:gd name="connsiteX156" fmla="*/ 124571 w 1605470"/>
              <a:gd name="connsiteY156" fmla="*/ 302178 h 6858000"/>
              <a:gd name="connsiteX157" fmla="*/ 103243 w 1605470"/>
              <a:gd name="connsiteY157" fmla="*/ 211375 h 6858000"/>
              <a:gd name="connsiteX158" fmla="*/ 94571 w 1605470"/>
              <a:gd name="connsiteY158" fmla="*/ 184179 h 6858000"/>
              <a:gd name="connsiteX159" fmla="*/ 13437 w 1605470"/>
              <a:gd name="connsiteY159" fmla="*/ 19287 h 6858000"/>
              <a:gd name="connsiteX160" fmla="*/ 0 w 1605470"/>
              <a:gd name="connsiteY16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56043 w 1605470"/>
              <a:gd name="connsiteY100" fmla="*/ 3183755 h 6858000"/>
              <a:gd name="connsiteX101" fmla="*/ 756544 w 1605470"/>
              <a:gd name="connsiteY101" fmla="*/ 3178642 h 6858000"/>
              <a:gd name="connsiteX102" fmla="*/ 744144 w 1605470"/>
              <a:gd name="connsiteY102" fmla="*/ 3158586 h 6858000"/>
              <a:gd name="connsiteX103" fmla="*/ 739378 w 1605470"/>
              <a:gd name="connsiteY103" fmla="*/ 3147669 h 6858000"/>
              <a:gd name="connsiteX104" fmla="*/ 729329 w 1605470"/>
              <a:gd name="connsiteY104" fmla="*/ 3129034 h 6858000"/>
              <a:gd name="connsiteX105" fmla="*/ 729994 w 1605470"/>
              <a:gd name="connsiteY105" fmla="*/ 3126682 h 6858000"/>
              <a:gd name="connsiteX106" fmla="*/ 720862 w 1605470"/>
              <a:gd name="connsiteY106" fmla="*/ 3114519 h 6858000"/>
              <a:gd name="connsiteX107" fmla="*/ 707471 w 1605470"/>
              <a:gd name="connsiteY107" fmla="*/ 3106272 h 6858000"/>
              <a:gd name="connsiteX108" fmla="*/ 680201 w 1605470"/>
              <a:gd name="connsiteY108" fmla="*/ 2958185 h 6858000"/>
              <a:gd name="connsiteX109" fmla="*/ 622815 w 1605470"/>
              <a:gd name="connsiteY109" fmla="*/ 2762989 h 6858000"/>
              <a:gd name="connsiteX110" fmla="*/ 571733 w 1605470"/>
              <a:gd name="connsiteY110" fmla="*/ 2554718 h 6858000"/>
              <a:gd name="connsiteX111" fmla="*/ 551827 w 1605470"/>
              <a:gd name="connsiteY111" fmla="*/ 2485734 h 6858000"/>
              <a:gd name="connsiteX112" fmla="*/ 542550 w 1605470"/>
              <a:gd name="connsiteY112" fmla="*/ 2447068 h 6858000"/>
              <a:gd name="connsiteX113" fmla="*/ 529511 w 1605470"/>
              <a:gd name="connsiteY113" fmla="*/ 2425819 h 6858000"/>
              <a:gd name="connsiteX114" fmla="*/ 535510 w 1605470"/>
              <a:gd name="connsiteY114" fmla="*/ 2402874 h 6858000"/>
              <a:gd name="connsiteX115" fmla="*/ 538122 w 1605470"/>
              <a:gd name="connsiteY115" fmla="*/ 2381443 h 6858000"/>
              <a:gd name="connsiteX116" fmla="*/ 514451 w 1605470"/>
              <a:gd name="connsiteY116" fmla="*/ 2261920 h 6858000"/>
              <a:gd name="connsiteX117" fmla="*/ 504338 w 1605470"/>
              <a:gd name="connsiteY117" fmla="*/ 2195378 h 6858000"/>
              <a:gd name="connsiteX118" fmla="*/ 488555 w 1605470"/>
              <a:gd name="connsiteY118" fmla="*/ 2155135 h 6858000"/>
              <a:gd name="connsiteX119" fmla="*/ 486013 w 1605470"/>
              <a:gd name="connsiteY119" fmla="*/ 2118008 h 6858000"/>
              <a:gd name="connsiteX120" fmla="*/ 487006 w 1605470"/>
              <a:gd name="connsiteY120" fmla="*/ 2050531 h 6858000"/>
              <a:gd name="connsiteX121" fmla="*/ 478812 w 1605470"/>
              <a:gd name="connsiteY121" fmla="*/ 1963269 h 6858000"/>
              <a:gd name="connsiteX122" fmla="*/ 459990 w 1605470"/>
              <a:gd name="connsiteY122" fmla="*/ 1906352 h 6858000"/>
              <a:gd name="connsiteX123" fmla="*/ 436547 w 1605470"/>
              <a:gd name="connsiteY123" fmla="*/ 1861531 h 6858000"/>
              <a:gd name="connsiteX124" fmla="*/ 390346 w 1605470"/>
              <a:gd name="connsiteY124" fmla="*/ 1732919 h 6858000"/>
              <a:gd name="connsiteX125" fmla="*/ 362657 w 1605470"/>
              <a:gd name="connsiteY125" fmla="*/ 1663540 h 6858000"/>
              <a:gd name="connsiteX126" fmla="*/ 361783 w 1605470"/>
              <a:gd name="connsiteY126" fmla="*/ 1615777 h 6858000"/>
              <a:gd name="connsiteX127" fmla="*/ 342578 w 1605470"/>
              <a:gd name="connsiteY127" fmla="*/ 1563678 h 6858000"/>
              <a:gd name="connsiteX128" fmla="*/ 355658 w 1605470"/>
              <a:gd name="connsiteY128" fmla="*/ 1519474 h 6858000"/>
              <a:gd name="connsiteX129" fmla="*/ 348400 w 1605470"/>
              <a:gd name="connsiteY129" fmla="*/ 1477995 h 6858000"/>
              <a:gd name="connsiteX130" fmla="*/ 334485 w 1605470"/>
              <a:gd name="connsiteY130" fmla="*/ 1373769 h 6858000"/>
              <a:gd name="connsiteX131" fmla="*/ 342792 w 1605470"/>
              <a:gd name="connsiteY131" fmla="*/ 1307086 h 6858000"/>
              <a:gd name="connsiteX132" fmla="*/ 343980 w 1605470"/>
              <a:gd name="connsiteY132" fmla="*/ 1189033 h 6858000"/>
              <a:gd name="connsiteX133" fmla="*/ 348665 w 1605470"/>
              <a:gd name="connsiteY133" fmla="*/ 1168288 h 6858000"/>
              <a:gd name="connsiteX134" fmla="*/ 340947 w 1605470"/>
              <a:gd name="connsiteY134" fmla="*/ 1142577 h 6858000"/>
              <a:gd name="connsiteX135" fmla="*/ 330253 w 1605470"/>
              <a:gd name="connsiteY135" fmla="*/ 1088484 h 6858000"/>
              <a:gd name="connsiteX136" fmla="*/ 318989 w 1605470"/>
              <a:gd name="connsiteY136" fmla="*/ 1016103 h 6858000"/>
              <a:gd name="connsiteX137" fmla="*/ 320445 w 1605470"/>
              <a:gd name="connsiteY137" fmla="*/ 932283 h 6858000"/>
              <a:gd name="connsiteX138" fmla="*/ 322681 w 1605470"/>
              <a:gd name="connsiteY138" fmla="*/ 915925 h 6858000"/>
              <a:gd name="connsiteX139" fmla="*/ 315310 w 1605470"/>
              <a:gd name="connsiteY139" fmla="*/ 896999 h 6858000"/>
              <a:gd name="connsiteX140" fmla="*/ 284718 w 1605470"/>
              <a:gd name="connsiteY140" fmla="*/ 821517 h 6858000"/>
              <a:gd name="connsiteX141" fmla="*/ 263668 w 1605470"/>
              <a:gd name="connsiteY141" fmla="*/ 751353 h 6858000"/>
              <a:gd name="connsiteX142" fmla="*/ 263226 w 1605470"/>
              <a:gd name="connsiteY142" fmla="*/ 721230 h 6858000"/>
              <a:gd name="connsiteX143" fmla="*/ 248897 w 1605470"/>
              <a:gd name="connsiteY143" fmla="*/ 681659 h 6858000"/>
              <a:gd name="connsiteX144" fmla="*/ 234316 w 1605470"/>
              <a:gd name="connsiteY144" fmla="*/ 635218 h 6858000"/>
              <a:gd name="connsiteX145" fmla="*/ 239327 w 1605470"/>
              <a:gd name="connsiteY145" fmla="*/ 613763 h 6858000"/>
              <a:gd name="connsiteX146" fmla="*/ 225269 w 1605470"/>
              <a:gd name="connsiteY146" fmla="*/ 598582 h 6858000"/>
              <a:gd name="connsiteX147" fmla="*/ 224950 w 1605470"/>
              <a:gd name="connsiteY147" fmla="*/ 576846 h 6858000"/>
              <a:gd name="connsiteX148" fmla="*/ 204576 w 1605470"/>
              <a:gd name="connsiteY148" fmla="*/ 530055 h 6858000"/>
              <a:gd name="connsiteX149" fmla="*/ 219064 w 1605470"/>
              <a:gd name="connsiteY149" fmla="*/ 469651 h 6858000"/>
              <a:gd name="connsiteX150" fmla="*/ 195012 w 1605470"/>
              <a:gd name="connsiteY150" fmla="*/ 448559 h 6858000"/>
              <a:gd name="connsiteX151" fmla="*/ 201434 w 1605470"/>
              <a:gd name="connsiteY151" fmla="*/ 441529 h 6858000"/>
              <a:gd name="connsiteX152" fmla="*/ 200655 w 1605470"/>
              <a:gd name="connsiteY152" fmla="*/ 428927 h 6858000"/>
              <a:gd name="connsiteX153" fmla="*/ 190059 w 1605470"/>
              <a:gd name="connsiteY153" fmla="*/ 430161 h 6858000"/>
              <a:gd name="connsiteX154" fmla="*/ 167079 w 1605470"/>
              <a:gd name="connsiteY154" fmla="*/ 367211 h 6858000"/>
              <a:gd name="connsiteX155" fmla="*/ 124571 w 1605470"/>
              <a:gd name="connsiteY155" fmla="*/ 302178 h 6858000"/>
              <a:gd name="connsiteX156" fmla="*/ 103243 w 1605470"/>
              <a:gd name="connsiteY156" fmla="*/ 211375 h 6858000"/>
              <a:gd name="connsiteX157" fmla="*/ 94571 w 1605470"/>
              <a:gd name="connsiteY157" fmla="*/ 184179 h 6858000"/>
              <a:gd name="connsiteX158" fmla="*/ 13437 w 1605470"/>
              <a:gd name="connsiteY158" fmla="*/ 19287 h 6858000"/>
              <a:gd name="connsiteX159" fmla="*/ 0 w 1605470"/>
              <a:gd name="connsiteY15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56043 w 1605470"/>
              <a:gd name="connsiteY100" fmla="*/ 3183755 h 6858000"/>
              <a:gd name="connsiteX101" fmla="*/ 756544 w 1605470"/>
              <a:gd name="connsiteY101" fmla="*/ 3178642 h 6858000"/>
              <a:gd name="connsiteX102" fmla="*/ 744144 w 1605470"/>
              <a:gd name="connsiteY102" fmla="*/ 3158586 h 6858000"/>
              <a:gd name="connsiteX103" fmla="*/ 729329 w 1605470"/>
              <a:gd name="connsiteY103" fmla="*/ 3129034 h 6858000"/>
              <a:gd name="connsiteX104" fmla="*/ 729994 w 1605470"/>
              <a:gd name="connsiteY104" fmla="*/ 3126682 h 6858000"/>
              <a:gd name="connsiteX105" fmla="*/ 720862 w 1605470"/>
              <a:gd name="connsiteY105" fmla="*/ 3114519 h 6858000"/>
              <a:gd name="connsiteX106" fmla="*/ 707471 w 1605470"/>
              <a:gd name="connsiteY106" fmla="*/ 3106272 h 6858000"/>
              <a:gd name="connsiteX107" fmla="*/ 680201 w 1605470"/>
              <a:gd name="connsiteY107" fmla="*/ 2958185 h 6858000"/>
              <a:gd name="connsiteX108" fmla="*/ 622815 w 1605470"/>
              <a:gd name="connsiteY108" fmla="*/ 2762989 h 6858000"/>
              <a:gd name="connsiteX109" fmla="*/ 571733 w 1605470"/>
              <a:gd name="connsiteY109" fmla="*/ 2554718 h 6858000"/>
              <a:gd name="connsiteX110" fmla="*/ 551827 w 1605470"/>
              <a:gd name="connsiteY110" fmla="*/ 2485734 h 6858000"/>
              <a:gd name="connsiteX111" fmla="*/ 542550 w 1605470"/>
              <a:gd name="connsiteY111" fmla="*/ 2447068 h 6858000"/>
              <a:gd name="connsiteX112" fmla="*/ 529511 w 1605470"/>
              <a:gd name="connsiteY112" fmla="*/ 2425819 h 6858000"/>
              <a:gd name="connsiteX113" fmla="*/ 535510 w 1605470"/>
              <a:gd name="connsiteY113" fmla="*/ 2402874 h 6858000"/>
              <a:gd name="connsiteX114" fmla="*/ 538122 w 1605470"/>
              <a:gd name="connsiteY114" fmla="*/ 2381443 h 6858000"/>
              <a:gd name="connsiteX115" fmla="*/ 514451 w 1605470"/>
              <a:gd name="connsiteY115" fmla="*/ 2261920 h 6858000"/>
              <a:gd name="connsiteX116" fmla="*/ 504338 w 1605470"/>
              <a:gd name="connsiteY116" fmla="*/ 2195378 h 6858000"/>
              <a:gd name="connsiteX117" fmla="*/ 488555 w 1605470"/>
              <a:gd name="connsiteY117" fmla="*/ 2155135 h 6858000"/>
              <a:gd name="connsiteX118" fmla="*/ 486013 w 1605470"/>
              <a:gd name="connsiteY118" fmla="*/ 2118008 h 6858000"/>
              <a:gd name="connsiteX119" fmla="*/ 487006 w 1605470"/>
              <a:gd name="connsiteY119" fmla="*/ 2050531 h 6858000"/>
              <a:gd name="connsiteX120" fmla="*/ 478812 w 1605470"/>
              <a:gd name="connsiteY120" fmla="*/ 1963269 h 6858000"/>
              <a:gd name="connsiteX121" fmla="*/ 459990 w 1605470"/>
              <a:gd name="connsiteY121" fmla="*/ 1906352 h 6858000"/>
              <a:gd name="connsiteX122" fmla="*/ 436547 w 1605470"/>
              <a:gd name="connsiteY122" fmla="*/ 1861531 h 6858000"/>
              <a:gd name="connsiteX123" fmla="*/ 390346 w 1605470"/>
              <a:gd name="connsiteY123" fmla="*/ 1732919 h 6858000"/>
              <a:gd name="connsiteX124" fmla="*/ 362657 w 1605470"/>
              <a:gd name="connsiteY124" fmla="*/ 1663540 h 6858000"/>
              <a:gd name="connsiteX125" fmla="*/ 361783 w 1605470"/>
              <a:gd name="connsiteY125" fmla="*/ 1615777 h 6858000"/>
              <a:gd name="connsiteX126" fmla="*/ 342578 w 1605470"/>
              <a:gd name="connsiteY126" fmla="*/ 1563678 h 6858000"/>
              <a:gd name="connsiteX127" fmla="*/ 355658 w 1605470"/>
              <a:gd name="connsiteY127" fmla="*/ 1519474 h 6858000"/>
              <a:gd name="connsiteX128" fmla="*/ 348400 w 1605470"/>
              <a:gd name="connsiteY128" fmla="*/ 1477995 h 6858000"/>
              <a:gd name="connsiteX129" fmla="*/ 334485 w 1605470"/>
              <a:gd name="connsiteY129" fmla="*/ 1373769 h 6858000"/>
              <a:gd name="connsiteX130" fmla="*/ 342792 w 1605470"/>
              <a:gd name="connsiteY130" fmla="*/ 1307086 h 6858000"/>
              <a:gd name="connsiteX131" fmla="*/ 343980 w 1605470"/>
              <a:gd name="connsiteY131" fmla="*/ 1189033 h 6858000"/>
              <a:gd name="connsiteX132" fmla="*/ 348665 w 1605470"/>
              <a:gd name="connsiteY132" fmla="*/ 1168288 h 6858000"/>
              <a:gd name="connsiteX133" fmla="*/ 340947 w 1605470"/>
              <a:gd name="connsiteY133" fmla="*/ 1142577 h 6858000"/>
              <a:gd name="connsiteX134" fmla="*/ 330253 w 1605470"/>
              <a:gd name="connsiteY134" fmla="*/ 1088484 h 6858000"/>
              <a:gd name="connsiteX135" fmla="*/ 318989 w 1605470"/>
              <a:gd name="connsiteY135" fmla="*/ 1016103 h 6858000"/>
              <a:gd name="connsiteX136" fmla="*/ 320445 w 1605470"/>
              <a:gd name="connsiteY136" fmla="*/ 932283 h 6858000"/>
              <a:gd name="connsiteX137" fmla="*/ 322681 w 1605470"/>
              <a:gd name="connsiteY137" fmla="*/ 915925 h 6858000"/>
              <a:gd name="connsiteX138" fmla="*/ 315310 w 1605470"/>
              <a:gd name="connsiteY138" fmla="*/ 896999 h 6858000"/>
              <a:gd name="connsiteX139" fmla="*/ 284718 w 1605470"/>
              <a:gd name="connsiteY139" fmla="*/ 821517 h 6858000"/>
              <a:gd name="connsiteX140" fmla="*/ 263668 w 1605470"/>
              <a:gd name="connsiteY140" fmla="*/ 751353 h 6858000"/>
              <a:gd name="connsiteX141" fmla="*/ 263226 w 1605470"/>
              <a:gd name="connsiteY141" fmla="*/ 721230 h 6858000"/>
              <a:gd name="connsiteX142" fmla="*/ 248897 w 1605470"/>
              <a:gd name="connsiteY142" fmla="*/ 681659 h 6858000"/>
              <a:gd name="connsiteX143" fmla="*/ 234316 w 1605470"/>
              <a:gd name="connsiteY143" fmla="*/ 635218 h 6858000"/>
              <a:gd name="connsiteX144" fmla="*/ 239327 w 1605470"/>
              <a:gd name="connsiteY144" fmla="*/ 613763 h 6858000"/>
              <a:gd name="connsiteX145" fmla="*/ 225269 w 1605470"/>
              <a:gd name="connsiteY145" fmla="*/ 598582 h 6858000"/>
              <a:gd name="connsiteX146" fmla="*/ 224950 w 1605470"/>
              <a:gd name="connsiteY146" fmla="*/ 576846 h 6858000"/>
              <a:gd name="connsiteX147" fmla="*/ 204576 w 1605470"/>
              <a:gd name="connsiteY147" fmla="*/ 530055 h 6858000"/>
              <a:gd name="connsiteX148" fmla="*/ 219064 w 1605470"/>
              <a:gd name="connsiteY148" fmla="*/ 469651 h 6858000"/>
              <a:gd name="connsiteX149" fmla="*/ 195012 w 1605470"/>
              <a:gd name="connsiteY149" fmla="*/ 448559 h 6858000"/>
              <a:gd name="connsiteX150" fmla="*/ 201434 w 1605470"/>
              <a:gd name="connsiteY150" fmla="*/ 441529 h 6858000"/>
              <a:gd name="connsiteX151" fmla="*/ 200655 w 1605470"/>
              <a:gd name="connsiteY151" fmla="*/ 428927 h 6858000"/>
              <a:gd name="connsiteX152" fmla="*/ 190059 w 1605470"/>
              <a:gd name="connsiteY152" fmla="*/ 430161 h 6858000"/>
              <a:gd name="connsiteX153" fmla="*/ 167079 w 1605470"/>
              <a:gd name="connsiteY153" fmla="*/ 367211 h 6858000"/>
              <a:gd name="connsiteX154" fmla="*/ 124571 w 1605470"/>
              <a:gd name="connsiteY154" fmla="*/ 302178 h 6858000"/>
              <a:gd name="connsiteX155" fmla="*/ 103243 w 1605470"/>
              <a:gd name="connsiteY155" fmla="*/ 211375 h 6858000"/>
              <a:gd name="connsiteX156" fmla="*/ 94571 w 1605470"/>
              <a:gd name="connsiteY156" fmla="*/ 184179 h 6858000"/>
              <a:gd name="connsiteX157" fmla="*/ 13437 w 1605470"/>
              <a:gd name="connsiteY157" fmla="*/ 19287 h 6858000"/>
              <a:gd name="connsiteX158" fmla="*/ 0 w 1605470"/>
              <a:gd name="connsiteY15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0830 w 1605470"/>
              <a:gd name="connsiteY75" fmla="*/ 3974753 h 6858000"/>
              <a:gd name="connsiteX76" fmla="*/ 692428 w 1605470"/>
              <a:gd name="connsiteY76" fmla="*/ 3969950 h 6858000"/>
              <a:gd name="connsiteX77" fmla="*/ 685850 w 1605470"/>
              <a:gd name="connsiteY77" fmla="*/ 3933779 h 6858000"/>
              <a:gd name="connsiteX78" fmla="*/ 687181 w 1605470"/>
              <a:gd name="connsiteY78" fmla="*/ 3933093 h 6858000"/>
              <a:gd name="connsiteX79" fmla="*/ 691535 w 1605470"/>
              <a:gd name="connsiteY79" fmla="*/ 3922082 h 6858000"/>
              <a:gd name="connsiteX80" fmla="*/ 696613 w 1605470"/>
              <a:gd name="connsiteY80" fmla="*/ 3901461 h 6858000"/>
              <a:gd name="connsiteX81" fmla="*/ 719207 w 1605470"/>
              <a:gd name="connsiteY81" fmla="*/ 3813873 h 6858000"/>
              <a:gd name="connsiteX82" fmla="*/ 718632 w 1605470"/>
              <a:gd name="connsiteY82" fmla="*/ 3806161 h 6858000"/>
              <a:gd name="connsiteX83" fmla="*/ 718939 w 1605470"/>
              <a:gd name="connsiteY83" fmla="*/ 3805957 h 6858000"/>
              <a:gd name="connsiteX84" fmla="*/ 718966 w 1605470"/>
              <a:gd name="connsiteY84" fmla="*/ 3797724 h 6858000"/>
              <a:gd name="connsiteX85" fmla="*/ 717581 w 1605470"/>
              <a:gd name="connsiteY85" fmla="*/ 3792098 h 6858000"/>
              <a:gd name="connsiteX86" fmla="*/ 716465 w 1605470"/>
              <a:gd name="connsiteY86" fmla="*/ 3777135 h 6858000"/>
              <a:gd name="connsiteX87" fmla="*/ 718198 w 1605470"/>
              <a:gd name="connsiteY87" fmla="*/ 3771656 h 6858000"/>
              <a:gd name="connsiteX88" fmla="*/ 721941 w 1605470"/>
              <a:gd name="connsiteY88" fmla="*/ 3769007 h 6858000"/>
              <a:gd name="connsiteX89" fmla="*/ 721407 w 1605470"/>
              <a:gd name="connsiteY89" fmla="*/ 3767709 h 6858000"/>
              <a:gd name="connsiteX90" fmla="*/ 730103 w 1605470"/>
              <a:gd name="connsiteY90" fmla="*/ 3738082 h 6858000"/>
              <a:gd name="connsiteX91" fmla="*/ 737449 w 1605470"/>
              <a:gd name="connsiteY91" fmla="*/ 3673397 h 6858000"/>
              <a:gd name="connsiteX92" fmla="*/ 736745 w 1605470"/>
              <a:gd name="connsiteY92" fmla="*/ 3637109 h 6858000"/>
              <a:gd name="connsiteX93" fmla="*/ 740188 w 1605470"/>
              <a:gd name="connsiteY93" fmla="*/ 3536883 h 6858000"/>
              <a:gd name="connsiteX94" fmla="*/ 747726 w 1605470"/>
              <a:gd name="connsiteY94" fmla="*/ 3435652 h 6858000"/>
              <a:gd name="connsiteX95" fmla="*/ 749397 w 1605470"/>
              <a:gd name="connsiteY95" fmla="*/ 3307769 h 6858000"/>
              <a:gd name="connsiteX96" fmla="*/ 766960 w 1605470"/>
              <a:gd name="connsiteY96" fmla="*/ 3250522 h 6858000"/>
              <a:gd name="connsiteX97" fmla="*/ 767385 w 1605470"/>
              <a:gd name="connsiteY97" fmla="*/ 3229163 h 6858000"/>
              <a:gd name="connsiteX98" fmla="*/ 769208 w 1605470"/>
              <a:gd name="connsiteY98" fmla="*/ 3217217 h 6858000"/>
              <a:gd name="connsiteX99" fmla="*/ 756043 w 1605470"/>
              <a:gd name="connsiteY99" fmla="*/ 3183755 h 6858000"/>
              <a:gd name="connsiteX100" fmla="*/ 756544 w 1605470"/>
              <a:gd name="connsiteY100" fmla="*/ 3178642 h 6858000"/>
              <a:gd name="connsiteX101" fmla="*/ 744144 w 1605470"/>
              <a:gd name="connsiteY101" fmla="*/ 3158586 h 6858000"/>
              <a:gd name="connsiteX102" fmla="*/ 729329 w 1605470"/>
              <a:gd name="connsiteY102" fmla="*/ 3129034 h 6858000"/>
              <a:gd name="connsiteX103" fmla="*/ 729994 w 1605470"/>
              <a:gd name="connsiteY103" fmla="*/ 3126682 h 6858000"/>
              <a:gd name="connsiteX104" fmla="*/ 720862 w 1605470"/>
              <a:gd name="connsiteY104" fmla="*/ 3114519 h 6858000"/>
              <a:gd name="connsiteX105" fmla="*/ 707471 w 1605470"/>
              <a:gd name="connsiteY105" fmla="*/ 3106272 h 6858000"/>
              <a:gd name="connsiteX106" fmla="*/ 680201 w 1605470"/>
              <a:gd name="connsiteY106" fmla="*/ 2958185 h 6858000"/>
              <a:gd name="connsiteX107" fmla="*/ 622815 w 1605470"/>
              <a:gd name="connsiteY107" fmla="*/ 2762989 h 6858000"/>
              <a:gd name="connsiteX108" fmla="*/ 571733 w 1605470"/>
              <a:gd name="connsiteY108" fmla="*/ 2554718 h 6858000"/>
              <a:gd name="connsiteX109" fmla="*/ 551827 w 1605470"/>
              <a:gd name="connsiteY109" fmla="*/ 2485734 h 6858000"/>
              <a:gd name="connsiteX110" fmla="*/ 542550 w 1605470"/>
              <a:gd name="connsiteY110" fmla="*/ 2447068 h 6858000"/>
              <a:gd name="connsiteX111" fmla="*/ 529511 w 1605470"/>
              <a:gd name="connsiteY111" fmla="*/ 2425819 h 6858000"/>
              <a:gd name="connsiteX112" fmla="*/ 535510 w 1605470"/>
              <a:gd name="connsiteY112" fmla="*/ 2402874 h 6858000"/>
              <a:gd name="connsiteX113" fmla="*/ 538122 w 1605470"/>
              <a:gd name="connsiteY113" fmla="*/ 2381443 h 6858000"/>
              <a:gd name="connsiteX114" fmla="*/ 514451 w 1605470"/>
              <a:gd name="connsiteY114" fmla="*/ 2261920 h 6858000"/>
              <a:gd name="connsiteX115" fmla="*/ 504338 w 1605470"/>
              <a:gd name="connsiteY115" fmla="*/ 2195378 h 6858000"/>
              <a:gd name="connsiteX116" fmla="*/ 488555 w 1605470"/>
              <a:gd name="connsiteY116" fmla="*/ 2155135 h 6858000"/>
              <a:gd name="connsiteX117" fmla="*/ 486013 w 1605470"/>
              <a:gd name="connsiteY117" fmla="*/ 2118008 h 6858000"/>
              <a:gd name="connsiteX118" fmla="*/ 487006 w 1605470"/>
              <a:gd name="connsiteY118" fmla="*/ 2050531 h 6858000"/>
              <a:gd name="connsiteX119" fmla="*/ 478812 w 1605470"/>
              <a:gd name="connsiteY119" fmla="*/ 1963269 h 6858000"/>
              <a:gd name="connsiteX120" fmla="*/ 459990 w 1605470"/>
              <a:gd name="connsiteY120" fmla="*/ 1906352 h 6858000"/>
              <a:gd name="connsiteX121" fmla="*/ 436547 w 1605470"/>
              <a:gd name="connsiteY121" fmla="*/ 1861531 h 6858000"/>
              <a:gd name="connsiteX122" fmla="*/ 390346 w 1605470"/>
              <a:gd name="connsiteY122" fmla="*/ 1732919 h 6858000"/>
              <a:gd name="connsiteX123" fmla="*/ 362657 w 1605470"/>
              <a:gd name="connsiteY123" fmla="*/ 1663540 h 6858000"/>
              <a:gd name="connsiteX124" fmla="*/ 361783 w 1605470"/>
              <a:gd name="connsiteY124" fmla="*/ 1615777 h 6858000"/>
              <a:gd name="connsiteX125" fmla="*/ 342578 w 1605470"/>
              <a:gd name="connsiteY125" fmla="*/ 1563678 h 6858000"/>
              <a:gd name="connsiteX126" fmla="*/ 355658 w 1605470"/>
              <a:gd name="connsiteY126" fmla="*/ 1519474 h 6858000"/>
              <a:gd name="connsiteX127" fmla="*/ 348400 w 1605470"/>
              <a:gd name="connsiteY127" fmla="*/ 1477995 h 6858000"/>
              <a:gd name="connsiteX128" fmla="*/ 334485 w 1605470"/>
              <a:gd name="connsiteY128" fmla="*/ 1373769 h 6858000"/>
              <a:gd name="connsiteX129" fmla="*/ 342792 w 1605470"/>
              <a:gd name="connsiteY129" fmla="*/ 1307086 h 6858000"/>
              <a:gd name="connsiteX130" fmla="*/ 343980 w 1605470"/>
              <a:gd name="connsiteY130" fmla="*/ 1189033 h 6858000"/>
              <a:gd name="connsiteX131" fmla="*/ 348665 w 1605470"/>
              <a:gd name="connsiteY131" fmla="*/ 1168288 h 6858000"/>
              <a:gd name="connsiteX132" fmla="*/ 340947 w 1605470"/>
              <a:gd name="connsiteY132" fmla="*/ 1142577 h 6858000"/>
              <a:gd name="connsiteX133" fmla="*/ 330253 w 1605470"/>
              <a:gd name="connsiteY133" fmla="*/ 1088484 h 6858000"/>
              <a:gd name="connsiteX134" fmla="*/ 318989 w 1605470"/>
              <a:gd name="connsiteY134" fmla="*/ 1016103 h 6858000"/>
              <a:gd name="connsiteX135" fmla="*/ 320445 w 1605470"/>
              <a:gd name="connsiteY135" fmla="*/ 932283 h 6858000"/>
              <a:gd name="connsiteX136" fmla="*/ 322681 w 1605470"/>
              <a:gd name="connsiteY136" fmla="*/ 915925 h 6858000"/>
              <a:gd name="connsiteX137" fmla="*/ 315310 w 1605470"/>
              <a:gd name="connsiteY137" fmla="*/ 896999 h 6858000"/>
              <a:gd name="connsiteX138" fmla="*/ 284718 w 1605470"/>
              <a:gd name="connsiteY138" fmla="*/ 821517 h 6858000"/>
              <a:gd name="connsiteX139" fmla="*/ 263668 w 1605470"/>
              <a:gd name="connsiteY139" fmla="*/ 751353 h 6858000"/>
              <a:gd name="connsiteX140" fmla="*/ 263226 w 1605470"/>
              <a:gd name="connsiteY140" fmla="*/ 721230 h 6858000"/>
              <a:gd name="connsiteX141" fmla="*/ 248897 w 1605470"/>
              <a:gd name="connsiteY141" fmla="*/ 681659 h 6858000"/>
              <a:gd name="connsiteX142" fmla="*/ 234316 w 1605470"/>
              <a:gd name="connsiteY142" fmla="*/ 635218 h 6858000"/>
              <a:gd name="connsiteX143" fmla="*/ 239327 w 1605470"/>
              <a:gd name="connsiteY143" fmla="*/ 613763 h 6858000"/>
              <a:gd name="connsiteX144" fmla="*/ 225269 w 1605470"/>
              <a:gd name="connsiteY144" fmla="*/ 598582 h 6858000"/>
              <a:gd name="connsiteX145" fmla="*/ 224950 w 1605470"/>
              <a:gd name="connsiteY145" fmla="*/ 576846 h 6858000"/>
              <a:gd name="connsiteX146" fmla="*/ 204576 w 1605470"/>
              <a:gd name="connsiteY146" fmla="*/ 530055 h 6858000"/>
              <a:gd name="connsiteX147" fmla="*/ 219064 w 1605470"/>
              <a:gd name="connsiteY147" fmla="*/ 469651 h 6858000"/>
              <a:gd name="connsiteX148" fmla="*/ 195012 w 1605470"/>
              <a:gd name="connsiteY148" fmla="*/ 448559 h 6858000"/>
              <a:gd name="connsiteX149" fmla="*/ 201434 w 1605470"/>
              <a:gd name="connsiteY149" fmla="*/ 441529 h 6858000"/>
              <a:gd name="connsiteX150" fmla="*/ 200655 w 1605470"/>
              <a:gd name="connsiteY150" fmla="*/ 428927 h 6858000"/>
              <a:gd name="connsiteX151" fmla="*/ 190059 w 1605470"/>
              <a:gd name="connsiteY151" fmla="*/ 430161 h 6858000"/>
              <a:gd name="connsiteX152" fmla="*/ 167079 w 1605470"/>
              <a:gd name="connsiteY152" fmla="*/ 367211 h 6858000"/>
              <a:gd name="connsiteX153" fmla="*/ 124571 w 1605470"/>
              <a:gd name="connsiteY153" fmla="*/ 302178 h 6858000"/>
              <a:gd name="connsiteX154" fmla="*/ 103243 w 1605470"/>
              <a:gd name="connsiteY154" fmla="*/ 211375 h 6858000"/>
              <a:gd name="connsiteX155" fmla="*/ 94571 w 1605470"/>
              <a:gd name="connsiteY155" fmla="*/ 184179 h 6858000"/>
              <a:gd name="connsiteX156" fmla="*/ 13437 w 1605470"/>
              <a:gd name="connsiteY156" fmla="*/ 19287 h 6858000"/>
              <a:gd name="connsiteX157" fmla="*/ 0 w 1605470"/>
              <a:gd name="connsiteY15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690830 w 1605470"/>
              <a:gd name="connsiteY74" fmla="*/ 3974753 h 6858000"/>
              <a:gd name="connsiteX75" fmla="*/ 692428 w 1605470"/>
              <a:gd name="connsiteY75" fmla="*/ 3969950 h 6858000"/>
              <a:gd name="connsiteX76" fmla="*/ 685850 w 1605470"/>
              <a:gd name="connsiteY76" fmla="*/ 3933779 h 6858000"/>
              <a:gd name="connsiteX77" fmla="*/ 687181 w 1605470"/>
              <a:gd name="connsiteY77" fmla="*/ 3933093 h 6858000"/>
              <a:gd name="connsiteX78" fmla="*/ 691535 w 1605470"/>
              <a:gd name="connsiteY78" fmla="*/ 3922082 h 6858000"/>
              <a:gd name="connsiteX79" fmla="*/ 696613 w 1605470"/>
              <a:gd name="connsiteY79" fmla="*/ 3901461 h 6858000"/>
              <a:gd name="connsiteX80" fmla="*/ 719207 w 1605470"/>
              <a:gd name="connsiteY80" fmla="*/ 3813873 h 6858000"/>
              <a:gd name="connsiteX81" fmla="*/ 718632 w 1605470"/>
              <a:gd name="connsiteY81" fmla="*/ 3806161 h 6858000"/>
              <a:gd name="connsiteX82" fmla="*/ 718939 w 1605470"/>
              <a:gd name="connsiteY82" fmla="*/ 3805957 h 6858000"/>
              <a:gd name="connsiteX83" fmla="*/ 718966 w 1605470"/>
              <a:gd name="connsiteY83" fmla="*/ 3797724 h 6858000"/>
              <a:gd name="connsiteX84" fmla="*/ 717581 w 1605470"/>
              <a:gd name="connsiteY84" fmla="*/ 3792098 h 6858000"/>
              <a:gd name="connsiteX85" fmla="*/ 716465 w 1605470"/>
              <a:gd name="connsiteY85" fmla="*/ 3777135 h 6858000"/>
              <a:gd name="connsiteX86" fmla="*/ 718198 w 1605470"/>
              <a:gd name="connsiteY86" fmla="*/ 3771656 h 6858000"/>
              <a:gd name="connsiteX87" fmla="*/ 721941 w 1605470"/>
              <a:gd name="connsiteY87" fmla="*/ 3769007 h 6858000"/>
              <a:gd name="connsiteX88" fmla="*/ 721407 w 1605470"/>
              <a:gd name="connsiteY88" fmla="*/ 3767709 h 6858000"/>
              <a:gd name="connsiteX89" fmla="*/ 730103 w 1605470"/>
              <a:gd name="connsiteY89" fmla="*/ 3738082 h 6858000"/>
              <a:gd name="connsiteX90" fmla="*/ 737449 w 1605470"/>
              <a:gd name="connsiteY90" fmla="*/ 3673397 h 6858000"/>
              <a:gd name="connsiteX91" fmla="*/ 736745 w 1605470"/>
              <a:gd name="connsiteY91" fmla="*/ 3637109 h 6858000"/>
              <a:gd name="connsiteX92" fmla="*/ 740188 w 1605470"/>
              <a:gd name="connsiteY92" fmla="*/ 3536883 h 6858000"/>
              <a:gd name="connsiteX93" fmla="*/ 747726 w 1605470"/>
              <a:gd name="connsiteY93" fmla="*/ 3435652 h 6858000"/>
              <a:gd name="connsiteX94" fmla="*/ 749397 w 1605470"/>
              <a:gd name="connsiteY94" fmla="*/ 3307769 h 6858000"/>
              <a:gd name="connsiteX95" fmla="*/ 766960 w 1605470"/>
              <a:gd name="connsiteY95" fmla="*/ 3250522 h 6858000"/>
              <a:gd name="connsiteX96" fmla="*/ 767385 w 1605470"/>
              <a:gd name="connsiteY96" fmla="*/ 3229163 h 6858000"/>
              <a:gd name="connsiteX97" fmla="*/ 769208 w 1605470"/>
              <a:gd name="connsiteY97" fmla="*/ 3217217 h 6858000"/>
              <a:gd name="connsiteX98" fmla="*/ 756043 w 1605470"/>
              <a:gd name="connsiteY98" fmla="*/ 3183755 h 6858000"/>
              <a:gd name="connsiteX99" fmla="*/ 756544 w 1605470"/>
              <a:gd name="connsiteY99" fmla="*/ 3178642 h 6858000"/>
              <a:gd name="connsiteX100" fmla="*/ 744144 w 1605470"/>
              <a:gd name="connsiteY100" fmla="*/ 3158586 h 6858000"/>
              <a:gd name="connsiteX101" fmla="*/ 729329 w 1605470"/>
              <a:gd name="connsiteY101" fmla="*/ 3129034 h 6858000"/>
              <a:gd name="connsiteX102" fmla="*/ 729994 w 1605470"/>
              <a:gd name="connsiteY102" fmla="*/ 3126682 h 6858000"/>
              <a:gd name="connsiteX103" fmla="*/ 720862 w 1605470"/>
              <a:gd name="connsiteY103" fmla="*/ 3114519 h 6858000"/>
              <a:gd name="connsiteX104" fmla="*/ 707471 w 1605470"/>
              <a:gd name="connsiteY104" fmla="*/ 3106272 h 6858000"/>
              <a:gd name="connsiteX105" fmla="*/ 680201 w 1605470"/>
              <a:gd name="connsiteY105" fmla="*/ 2958185 h 6858000"/>
              <a:gd name="connsiteX106" fmla="*/ 622815 w 1605470"/>
              <a:gd name="connsiteY106" fmla="*/ 2762989 h 6858000"/>
              <a:gd name="connsiteX107" fmla="*/ 571733 w 1605470"/>
              <a:gd name="connsiteY107" fmla="*/ 2554718 h 6858000"/>
              <a:gd name="connsiteX108" fmla="*/ 551827 w 1605470"/>
              <a:gd name="connsiteY108" fmla="*/ 2485734 h 6858000"/>
              <a:gd name="connsiteX109" fmla="*/ 542550 w 1605470"/>
              <a:gd name="connsiteY109" fmla="*/ 2447068 h 6858000"/>
              <a:gd name="connsiteX110" fmla="*/ 529511 w 1605470"/>
              <a:gd name="connsiteY110" fmla="*/ 2425819 h 6858000"/>
              <a:gd name="connsiteX111" fmla="*/ 535510 w 1605470"/>
              <a:gd name="connsiteY111" fmla="*/ 2402874 h 6858000"/>
              <a:gd name="connsiteX112" fmla="*/ 538122 w 1605470"/>
              <a:gd name="connsiteY112" fmla="*/ 2381443 h 6858000"/>
              <a:gd name="connsiteX113" fmla="*/ 514451 w 1605470"/>
              <a:gd name="connsiteY113" fmla="*/ 2261920 h 6858000"/>
              <a:gd name="connsiteX114" fmla="*/ 504338 w 1605470"/>
              <a:gd name="connsiteY114" fmla="*/ 2195378 h 6858000"/>
              <a:gd name="connsiteX115" fmla="*/ 488555 w 1605470"/>
              <a:gd name="connsiteY115" fmla="*/ 2155135 h 6858000"/>
              <a:gd name="connsiteX116" fmla="*/ 486013 w 1605470"/>
              <a:gd name="connsiteY116" fmla="*/ 2118008 h 6858000"/>
              <a:gd name="connsiteX117" fmla="*/ 487006 w 1605470"/>
              <a:gd name="connsiteY117" fmla="*/ 2050531 h 6858000"/>
              <a:gd name="connsiteX118" fmla="*/ 478812 w 1605470"/>
              <a:gd name="connsiteY118" fmla="*/ 1963269 h 6858000"/>
              <a:gd name="connsiteX119" fmla="*/ 459990 w 1605470"/>
              <a:gd name="connsiteY119" fmla="*/ 1906352 h 6858000"/>
              <a:gd name="connsiteX120" fmla="*/ 436547 w 1605470"/>
              <a:gd name="connsiteY120" fmla="*/ 1861531 h 6858000"/>
              <a:gd name="connsiteX121" fmla="*/ 390346 w 1605470"/>
              <a:gd name="connsiteY121" fmla="*/ 1732919 h 6858000"/>
              <a:gd name="connsiteX122" fmla="*/ 362657 w 1605470"/>
              <a:gd name="connsiteY122" fmla="*/ 1663540 h 6858000"/>
              <a:gd name="connsiteX123" fmla="*/ 361783 w 1605470"/>
              <a:gd name="connsiteY123" fmla="*/ 1615777 h 6858000"/>
              <a:gd name="connsiteX124" fmla="*/ 342578 w 1605470"/>
              <a:gd name="connsiteY124" fmla="*/ 1563678 h 6858000"/>
              <a:gd name="connsiteX125" fmla="*/ 355658 w 1605470"/>
              <a:gd name="connsiteY125" fmla="*/ 1519474 h 6858000"/>
              <a:gd name="connsiteX126" fmla="*/ 348400 w 1605470"/>
              <a:gd name="connsiteY126" fmla="*/ 1477995 h 6858000"/>
              <a:gd name="connsiteX127" fmla="*/ 334485 w 1605470"/>
              <a:gd name="connsiteY127" fmla="*/ 1373769 h 6858000"/>
              <a:gd name="connsiteX128" fmla="*/ 342792 w 1605470"/>
              <a:gd name="connsiteY128" fmla="*/ 1307086 h 6858000"/>
              <a:gd name="connsiteX129" fmla="*/ 343980 w 1605470"/>
              <a:gd name="connsiteY129" fmla="*/ 1189033 h 6858000"/>
              <a:gd name="connsiteX130" fmla="*/ 348665 w 1605470"/>
              <a:gd name="connsiteY130" fmla="*/ 1168288 h 6858000"/>
              <a:gd name="connsiteX131" fmla="*/ 340947 w 1605470"/>
              <a:gd name="connsiteY131" fmla="*/ 1142577 h 6858000"/>
              <a:gd name="connsiteX132" fmla="*/ 330253 w 1605470"/>
              <a:gd name="connsiteY132" fmla="*/ 1088484 h 6858000"/>
              <a:gd name="connsiteX133" fmla="*/ 318989 w 1605470"/>
              <a:gd name="connsiteY133" fmla="*/ 1016103 h 6858000"/>
              <a:gd name="connsiteX134" fmla="*/ 320445 w 1605470"/>
              <a:gd name="connsiteY134" fmla="*/ 932283 h 6858000"/>
              <a:gd name="connsiteX135" fmla="*/ 322681 w 1605470"/>
              <a:gd name="connsiteY135" fmla="*/ 915925 h 6858000"/>
              <a:gd name="connsiteX136" fmla="*/ 315310 w 1605470"/>
              <a:gd name="connsiteY136" fmla="*/ 896999 h 6858000"/>
              <a:gd name="connsiteX137" fmla="*/ 284718 w 1605470"/>
              <a:gd name="connsiteY137" fmla="*/ 821517 h 6858000"/>
              <a:gd name="connsiteX138" fmla="*/ 263668 w 1605470"/>
              <a:gd name="connsiteY138" fmla="*/ 751353 h 6858000"/>
              <a:gd name="connsiteX139" fmla="*/ 263226 w 1605470"/>
              <a:gd name="connsiteY139" fmla="*/ 721230 h 6858000"/>
              <a:gd name="connsiteX140" fmla="*/ 248897 w 1605470"/>
              <a:gd name="connsiteY140" fmla="*/ 681659 h 6858000"/>
              <a:gd name="connsiteX141" fmla="*/ 234316 w 1605470"/>
              <a:gd name="connsiteY141" fmla="*/ 635218 h 6858000"/>
              <a:gd name="connsiteX142" fmla="*/ 239327 w 1605470"/>
              <a:gd name="connsiteY142" fmla="*/ 613763 h 6858000"/>
              <a:gd name="connsiteX143" fmla="*/ 225269 w 1605470"/>
              <a:gd name="connsiteY143" fmla="*/ 598582 h 6858000"/>
              <a:gd name="connsiteX144" fmla="*/ 224950 w 1605470"/>
              <a:gd name="connsiteY144" fmla="*/ 576846 h 6858000"/>
              <a:gd name="connsiteX145" fmla="*/ 204576 w 1605470"/>
              <a:gd name="connsiteY145" fmla="*/ 530055 h 6858000"/>
              <a:gd name="connsiteX146" fmla="*/ 219064 w 1605470"/>
              <a:gd name="connsiteY146" fmla="*/ 469651 h 6858000"/>
              <a:gd name="connsiteX147" fmla="*/ 195012 w 1605470"/>
              <a:gd name="connsiteY147" fmla="*/ 448559 h 6858000"/>
              <a:gd name="connsiteX148" fmla="*/ 201434 w 1605470"/>
              <a:gd name="connsiteY148" fmla="*/ 441529 h 6858000"/>
              <a:gd name="connsiteX149" fmla="*/ 200655 w 1605470"/>
              <a:gd name="connsiteY149" fmla="*/ 428927 h 6858000"/>
              <a:gd name="connsiteX150" fmla="*/ 190059 w 1605470"/>
              <a:gd name="connsiteY150" fmla="*/ 430161 h 6858000"/>
              <a:gd name="connsiteX151" fmla="*/ 167079 w 1605470"/>
              <a:gd name="connsiteY151" fmla="*/ 367211 h 6858000"/>
              <a:gd name="connsiteX152" fmla="*/ 124571 w 1605470"/>
              <a:gd name="connsiteY152" fmla="*/ 302178 h 6858000"/>
              <a:gd name="connsiteX153" fmla="*/ 103243 w 1605470"/>
              <a:gd name="connsiteY153" fmla="*/ 211375 h 6858000"/>
              <a:gd name="connsiteX154" fmla="*/ 94571 w 1605470"/>
              <a:gd name="connsiteY154" fmla="*/ 184179 h 6858000"/>
              <a:gd name="connsiteX155" fmla="*/ 13437 w 1605470"/>
              <a:gd name="connsiteY155" fmla="*/ 19287 h 6858000"/>
              <a:gd name="connsiteX156" fmla="*/ 0 w 1605470"/>
              <a:gd name="connsiteY15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690830 w 1605470"/>
              <a:gd name="connsiteY74" fmla="*/ 3974753 h 6858000"/>
              <a:gd name="connsiteX75" fmla="*/ 692428 w 1605470"/>
              <a:gd name="connsiteY75" fmla="*/ 3969950 h 6858000"/>
              <a:gd name="connsiteX76" fmla="*/ 685850 w 1605470"/>
              <a:gd name="connsiteY76" fmla="*/ 3933779 h 6858000"/>
              <a:gd name="connsiteX77" fmla="*/ 687181 w 1605470"/>
              <a:gd name="connsiteY77" fmla="*/ 3933093 h 6858000"/>
              <a:gd name="connsiteX78" fmla="*/ 691535 w 1605470"/>
              <a:gd name="connsiteY78" fmla="*/ 3922082 h 6858000"/>
              <a:gd name="connsiteX79" fmla="*/ 696613 w 1605470"/>
              <a:gd name="connsiteY79" fmla="*/ 3901461 h 6858000"/>
              <a:gd name="connsiteX80" fmla="*/ 719207 w 1605470"/>
              <a:gd name="connsiteY80" fmla="*/ 3813873 h 6858000"/>
              <a:gd name="connsiteX81" fmla="*/ 718632 w 1605470"/>
              <a:gd name="connsiteY81" fmla="*/ 3806161 h 6858000"/>
              <a:gd name="connsiteX82" fmla="*/ 718939 w 1605470"/>
              <a:gd name="connsiteY82" fmla="*/ 3805957 h 6858000"/>
              <a:gd name="connsiteX83" fmla="*/ 718966 w 1605470"/>
              <a:gd name="connsiteY83" fmla="*/ 3797724 h 6858000"/>
              <a:gd name="connsiteX84" fmla="*/ 717581 w 1605470"/>
              <a:gd name="connsiteY84" fmla="*/ 3792098 h 6858000"/>
              <a:gd name="connsiteX85" fmla="*/ 716465 w 1605470"/>
              <a:gd name="connsiteY85" fmla="*/ 3777135 h 6858000"/>
              <a:gd name="connsiteX86" fmla="*/ 718198 w 1605470"/>
              <a:gd name="connsiteY86" fmla="*/ 3771656 h 6858000"/>
              <a:gd name="connsiteX87" fmla="*/ 721941 w 1605470"/>
              <a:gd name="connsiteY87" fmla="*/ 3769007 h 6858000"/>
              <a:gd name="connsiteX88" fmla="*/ 721407 w 1605470"/>
              <a:gd name="connsiteY88" fmla="*/ 3767709 h 6858000"/>
              <a:gd name="connsiteX89" fmla="*/ 730103 w 1605470"/>
              <a:gd name="connsiteY89" fmla="*/ 3738082 h 6858000"/>
              <a:gd name="connsiteX90" fmla="*/ 737449 w 1605470"/>
              <a:gd name="connsiteY90" fmla="*/ 3673397 h 6858000"/>
              <a:gd name="connsiteX91" fmla="*/ 736745 w 1605470"/>
              <a:gd name="connsiteY91" fmla="*/ 3637109 h 6858000"/>
              <a:gd name="connsiteX92" fmla="*/ 740188 w 1605470"/>
              <a:gd name="connsiteY92" fmla="*/ 3536883 h 6858000"/>
              <a:gd name="connsiteX93" fmla="*/ 747726 w 1605470"/>
              <a:gd name="connsiteY93" fmla="*/ 3435652 h 6858000"/>
              <a:gd name="connsiteX94" fmla="*/ 749397 w 1605470"/>
              <a:gd name="connsiteY94" fmla="*/ 3307769 h 6858000"/>
              <a:gd name="connsiteX95" fmla="*/ 766960 w 1605470"/>
              <a:gd name="connsiteY95" fmla="*/ 3250522 h 6858000"/>
              <a:gd name="connsiteX96" fmla="*/ 767385 w 1605470"/>
              <a:gd name="connsiteY96" fmla="*/ 3229163 h 6858000"/>
              <a:gd name="connsiteX97" fmla="*/ 769208 w 1605470"/>
              <a:gd name="connsiteY97" fmla="*/ 3217217 h 6858000"/>
              <a:gd name="connsiteX98" fmla="*/ 756043 w 1605470"/>
              <a:gd name="connsiteY98" fmla="*/ 3183755 h 6858000"/>
              <a:gd name="connsiteX99" fmla="*/ 756544 w 1605470"/>
              <a:gd name="connsiteY99" fmla="*/ 3178642 h 6858000"/>
              <a:gd name="connsiteX100" fmla="*/ 744144 w 1605470"/>
              <a:gd name="connsiteY100" fmla="*/ 3158586 h 6858000"/>
              <a:gd name="connsiteX101" fmla="*/ 729329 w 1605470"/>
              <a:gd name="connsiteY101" fmla="*/ 3129034 h 6858000"/>
              <a:gd name="connsiteX102" fmla="*/ 729994 w 1605470"/>
              <a:gd name="connsiteY102" fmla="*/ 3126682 h 6858000"/>
              <a:gd name="connsiteX103" fmla="*/ 720862 w 1605470"/>
              <a:gd name="connsiteY103" fmla="*/ 3114519 h 6858000"/>
              <a:gd name="connsiteX104" fmla="*/ 707471 w 1605470"/>
              <a:gd name="connsiteY104" fmla="*/ 3106272 h 6858000"/>
              <a:gd name="connsiteX105" fmla="*/ 680201 w 1605470"/>
              <a:gd name="connsiteY105" fmla="*/ 2958185 h 6858000"/>
              <a:gd name="connsiteX106" fmla="*/ 622815 w 1605470"/>
              <a:gd name="connsiteY106" fmla="*/ 2762989 h 6858000"/>
              <a:gd name="connsiteX107" fmla="*/ 571733 w 1605470"/>
              <a:gd name="connsiteY107" fmla="*/ 2554718 h 6858000"/>
              <a:gd name="connsiteX108" fmla="*/ 551827 w 1605470"/>
              <a:gd name="connsiteY108" fmla="*/ 2485734 h 6858000"/>
              <a:gd name="connsiteX109" fmla="*/ 542550 w 1605470"/>
              <a:gd name="connsiteY109" fmla="*/ 2447068 h 6858000"/>
              <a:gd name="connsiteX110" fmla="*/ 529511 w 1605470"/>
              <a:gd name="connsiteY110" fmla="*/ 2425819 h 6858000"/>
              <a:gd name="connsiteX111" fmla="*/ 535510 w 1605470"/>
              <a:gd name="connsiteY111" fmla="*/ 2402874 h 6858000"/>
              <a:gd name="connsiteX112" fmla="*/ 538122 w 1605470"/>
              <a:gd name="connsiteY112" fmla="*/ 2381443 h 6858000"/>
              <a:gd name="connsiteX113" fmla="*/ 514451 w 1605470"/>
              <a:gd name="connsiteY113" fmla="*/ 2261920 h 6858000"/>
              <a:gd name="connsiteX114" fmla="*/ 504338 w 1605470"/>
              <a:gd name="connsiteY114" fmla="*/ 2195378 h 6858000"/>
              <a:gd name="connsiteX115" fmla="*/ 488555 w 1605470"/>
              <a:gd name="connsiteY115" fmla="*/ 2155135 h 6858000"/>
              <a:gd name="connsiteX116" fmla="*/ 486013 w 1605470"/>
              <a:gd name="connsiteY116" fmla="*/ 2118008 h 6858000"/>
              <a:gd name="connsiteX117" fmla="*/ 487006 w 1605470"/>
              <a:gd name="connsiteY117" fmla="*/ 2050531 h 6858000"/>
              <a:gd name="connsiteX118" fmla="*/ 478812 w 1605470"/>
              <a:gd name="connsiteY118" fmla="*/ 1963269 h 6858000"/>
              <a:gd name="connsiteX119" fmla="*/ 459990 w 1605470"/>
              <a:gd name="connsiteY119" fmla="*/ 1906352 h 6858000"/>
              <a:gd name="connsiteX120" fmla="*/ 436547 w 1605470"/>
              <a:gd name="connsiteY120" fmla="*/ 1861531 h 6858000"/>
              <a:gd name="connsiteX121" fmla="*/ 390346 w 1605470"/>
              <a:gd name="connsiteY121" fmla="*/ 1732919 h 6858000"/>
              <a:gd name="connsiteX122" fmla="*/ 362657 w 1605470"/>
              <a:gd name="connsiteY122" fmla="*/ 1663540 h 6858000"/>
              <a:gd name="connsiteX123" fmla="*/ 361783 w 1605470"/>
              <a:gd name="connsiteY123" fmla="*/ 1615777 h 6858000"/>
              <a:gd name="connsiteX124" fmla="*/ 342578 w 1605470"/>
              <a:gd name="connsiteY124" fmla="*/ 1563678 h 6858000"/>
              <a:gd name="connsiteX125" fmla="*/ 355658 w 1605470"/>
              <a:gd name="connsiteY125" fmla="*/ 1519474 h 6858000"/>
              <a:gd name="connsiteX126" fmla="*/ 348400 w 1605470"/>
              <a:gd name="connsiteY126" fmla="*/ 1477995 h 6858000"/>
              <a:gd name="connsiteX127" fmla="*/ 334485 w 1605470"/>
              <a:gd name="connsiteY127" fmla="*/ 1373769 h 6858000"/>
              <a:gd name="connsiteX128" fmla="*/ 342792 w 1605470"/>
              <a:gd name="connsiteY128" fmla="*/ 1307086 h 6858000"/>
              <a:gd name="connsiteX129" fmla="*/ 343980 w 1605470"/>
              <a:gd name="connsiteY129" fmla="*/ 1189033 h 6858000"/>
              <a:gd name="connsiteX130" fmla="*/ 348665 w 1605470"/>
              <a:gd name="connsiteY130" fmla="*/ 1168288 h 6858000"/>
              <a:gd name="connsiteX131" fmla="*/ 340947 w 1605470"/>
              <a:gd name="connsiteY131" fmla="*/ 1142577 h 6858000"/>
              <a:gd name="connsiteX132" fmla="*/ 330253 w 1605470"/>
              <a:gd name="connsiteY132" fmla="*/ 1088484 h 6858000"/>
              <a:gd name="connsiteX133" fmla="*/ 318989 w 1605470"/>
              <a:gd name="connsiteY133" fmla="*/ 1016103 h 6858000"/>
              <a:gd name="connsiteX134" fmla="*/ 320445 w 1605470"/>
              <a:gd name="connsiteY134" fmla="*/ 932283 h 6858000"/>
              <a:gd name="connsiteX135" fmla="*/ 322681 w 1605470"/>
              <a:gd name="connsiteY135" fmla="*/ 915925 h 6858000"/>
              <a:gd name="connsiteX136" fmla="*/ 315310 w 1605470"/>
              <a:gd name="connsiteY136" fmla="*/ 896999 h 6858000"/>
              <a:gd name="connsiteX137" fmla="*/ 284718 w 1605470"/>
              <a:gd name="connsiteY137" fmla="*/ 821517 h 6858000"/>
              <a:gd name="connsiteX138" fmla="*/ 263668 w 1605470"/>
              <a:gd name="connsiteY138" fmla="*/ 751353 h 6858000"/>
              <a:gd name="connsiteX139" fmla="*/ 263226 w 1605470"/>
              <a:gd name="connsiteY139" fmla="*/ 721230 h 6858000"/>
              <a:gd name="connsiteX140" fmla="*/ 248897 w 1605470"/>
              <a:gd name="connsiteY140" fmla="*/ 681659 h 6858000"/>
              <a:gd name="connsiteX141" fmla="*/ 234316 w 1605470"/>
              <a:gd name="connsiteY141" fmla="*/ 635218 h 6858000"/>
              <a:gd name="connsiteX142" fmla="*/ 239327 w 1605470"/>
              <a:gd name="connsiteY142" fmla="*/ 613763 h 6858000"/>
              <a:gd name="connsiteX143" fmla="*/ 225269 w 1605470"/>
              <a:gd name="connsiteY143" fmla="*/ 598582 h 6858000"/>
              <a:gd name="connsiteX144" fmla="*/ 224950 w 1605470"/>
              <a:gd name="connsiteY144" fmla="*/ 576846 h 6858000"/>
              <a:gd name="connsiteX145" fmla="*/ 204576 w 1605470"/>
              <a:gd name="connsiteY145" fmla="*/ 530055 h 6858000"/>
              <a:gd name="connsiteX146" fmla="*/ 195012 w 1605470"/>
              <a:gd name="connsiteY146" fmla="*/ 448559 h 6858000"/>
              <a:gd name="connsiteX147" fmla="*/ 201434 w 1605470"/>
              <a:gd name="connsiteY147" fmla="*/ 441529 h 6858000"/>
              <a:gd name="connsiteX148" fmla="*/ 200655 w 1605470"/>
              <a:gd name="connsiteY148" fmla="*/ 428927 h 6858000"/>
              <a:gd name="connsiteX149" fmla="*/ 190059 w 1605470"/>
              <a:gd name="connsiteY149" fmla="*/ 430161 h 6858000"/>
              <a:gd name="connsiteX150" fmla="*/ 167079 w 1605470"/>
              <a:gd name="connsiteY150" fmla="*/ 367211 h 6858000"/>
              <a:gd name="connsiteX151" fmla="*/ 124571 w 1605470"/>
              <a:gd name="connsiteY151" fmla="*/ 302178 h 6858000"/>
              <a:gd name="connsiteX152" fmla="*/ 103243 w 1605470"/>
              <a:gd name="connsiteY152" fmla="*/ 211375 h 6858000"/>
              <a:gd name="connsiteX153" fmla="*/ 94571 w 1605470"/>
              <a:gd name="connsiteY153" fmla="*/ 184179 h 6858000"/>
              <a:gd name="connsiteX154" fmla="*/ 13437 w 1605470"/>
              <a:gd name="connsiteY154" fmla="*/ 19287 h 6858000"/>
              <a:gd name="connsiteX155" fmla="*/ 0 w 1605470"/>
              <a:gd name="connsiteY15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690830 w 1605470"/>
              <a:gd name="connsiteY74" fmla="*/ 3974753 h 6858000"/>
              <a:gd name="connsiteX75" fmla="*/ 692428 w 1605470"/>
              <a:gd name="connsiteY75" fmla="*/ 3969950 h 6858000"/>
              <a:gd name="connsiteX76" fmla="*/ 685850 w 1605470"/>
              <a:gd name="connsiteY76" fmla="*/ 3933779 h 6858000"/>
              <a:gd name="connsiteX77" fmla="*/ 687181 w 1605470"/>
              <a:gd name="connsiteY77" fmla="*/ 3933093 h 6858000"/>
              <a:gd name="connsiteX78" fmla="*/ 691535 w 1605470"/>
              <a:gd name="connsiteY78" fmla="*/ 3922082 h 6858000"/>
              <a:gd name="connsiteX79" fmla="*/ 696613 w 1605470"/>
              <a:gd name="connsiteY79" fmla="*/ 3901461 h 6858000"/>
              <a:gd name="connsiteX80" fmla="*/ 719207 w 1605470"/>
              <a:gd name="connsiteY80" fmla="*/ 3813873 h 6858000"/>
              <a:gd name="connsiteX81" fmla="*/ 718632 w 1605470"/>
              <a:gd name="connsiteY81" fmla="*/ 3806161 h 6858000"/>
              <a:gd name="connsiteX82" fmla="*/ 718939 w 1605470"/>
              <a:gd name="connsiteY82" fmla="*/ 3805957 h 6858000"/>
              <a:gd name="connsiteX83" fmla="*/ 718966 w 1605470"/>
              <a:gd name="connsiteY83" fmla="*/ 3797724 h 6858000"/>
              <a:gd name="connsiteX84" fmla="*/ 717581 w 1605470"/>
              <a:gd name="connsiteY84" fmla="*/ 3792098 h 6858000"/>
              <a:gd name="connsiteX85" fmla="*/ 716465 w 1605470"/>
              <a:gd name="connsiteY85" fmla="*/ 3777135 h 6858000"/>
              <a:gd name="connsiteX86" fmla="*/ 718198 w 1605470"/>
              <a:gd name="connsiteY86" fmla="*/ 3771656 h 6858000"/>
              <a:gd name="connsiteX87" fmla="*/ 721941 w 1605470"/>
              <a:gd name="connsiteY87" fmla="*/ 3769007 h 6858000"/>
              <a:gd name="connsiteX88" fmla="*/ 721407 w 1605470"/>
              <a:gd name="connsiteY88" fmla="*/ 3767709 h 6858000"/>
              <a:gd name="connsiteX89" fmla="*/ 730103 w 1605470"/>
              <a:gd name="connsiteY89" fmla="*/ 3738082 h 6858000"/>
              <a:gd name="connsiteX90" fmla="*/ 737449 w 1605470"/>
              <a:gd name="connsiteY90" fmla="*/ 3673397 h 6858000"/>
              <a:gd name="connsiteX91" fmla="*/ 736745 w 1605470"/>
              <a:gd name="connsiteY91" fmla="*/ 3637109 h 6858000"/>
              <a:gd name="connsiteX92" fmla="*/ 740188 w 1605470"/>
              <a:gd name="connsiteY92" fmla="*/ 3536883 h 6858000"/>
              <a:gd name="connsiteX93" fmla="*/ 747726 w 1605470"/>
              <a:gd name="connsiteY93" fmla="*/ 3435652 h 6858000"/>
              <a:gd name="connsiteX94" fmla="*/ 749397 w 1605470"/>
              <a:gd name="connsiteY94" fmla="*/ 3307769 h 6858000"/>
              <a:gd name="connsiteX95" fmla="*/ 766960 w 1605470"/>
              <a:gd name="connsiteY95" fmla="*/ 3250522 h 6858000"/>
              <a:gd name="connsiteX96" fmla="*/ 767385 w 1605470"/>
              <a:gd name="connsiteY96" fmla="*/ 3229163 h 6858000"/>
              <a:gd name="connsiteX97" fmla="*/ 769208 w 1605470"/>
              <a:gd name="connsiteY97" fmla="*/ 3217217 h 6858000"/>
              <a:gd name="connsiteX98" fmla="*/ 756043 w 1605470"/>
              <a:gd name="connsiteY98" fmla="*/ 3183755 h 6858000"/>
              <a:gd name="connsiteX99" fmla="*/ 756544 w 1605470"/>
              <a:gd name="connsiteY99" fmla="*/ 3178642 h 6858000"/>
              <a:gd name="connsiteX100" fmla="*/ 744144 w 1605470"/>
              <a:gd name="connsiteY100" fmla="*/ 3158586 h 6858000"/>
              <a:gd name="connsiteX101" fmla="*/ 729329 w 1605470"/>
              <a:gd name="connsiteY101" fmla="*/ 3129034 h 6858000"/>
              <a:gd name="connsiteX102" fmla="*/ 729994 w 1605470"/>
              <a:gd name="connsiteY102" fmla="*/ 3126682 h 6858000"/>
              <a:gd name="connsiteX103" fmla="*/ 720862 w 1605470"/>
              <a:gd name="connsiteY103" fmla="*/ 3114519 h 6858000"/>
              <a:gd name="connsiteX104" fmla="*/ 707471 w 1605470"/>
              <a:gd name="connsiteY104" fmla="*/ 3106272 h 6858000"/>
              <a:gd name="connsiteX105" fmla="*/ 680201 w 1605470"/>
              <a:gd name="connsiteY105" fmla="*/ 2958185 h 6858000"/>
              <a:gd name="connsiteX106" fmla="*/ 622815 w 1605470"/>
              <a:gd name="connsiteY106" fmla="*/ 2762989 h 6858000"/>
              <a:gd name="connsiteX107" fmla="*/ 571733 w 1605470"/>
              <a:gd name="connsiteY107" fmla="*/ 2554718 h 6858000"/>
              <a:gd name="connsiteX108" fmla="*/ 551827 w 1605470"/>
              <a:gd name="connsiteY108" fmla="*/ 2485734 h 6858000"/>
              <a:gd name="connsiteX109" fmla="*/ 542550 w 1605470"/>
              <a:gd name="connsiteY109" fmla="*/ 2447068 h 6858000"/>
              <a:gd name="connsiteX110" fmla="*/ 529511 w 1605470"/>
              <a:gd name="connsiteY110" fmla="*/ 2425819 h 6858000"/>
              <a:gd name="connsiteX111" fmla="*/ 535510 w 1605470"/>
              <a:gd name="connsiteY111" fmla="*/ 2402874 h 6858000"/>
              <a:gd name="connsiteX112" fmla="*/ 538122 w 1605470"/>
              <a:gd name="connsiteY112" fmla="*/ 2381443 h 6858000"/>
              <a:gd name="connsiteX113" fmla="*/ 514451 w 1605470"/>
              <a:gd name="connsiteY113" fmla="*/ 2261920 h 6858000"/>
              <a:gd name="connsiteX114" fmla="*/ 504338 w 1605470"/>
              <a:gd name="connsiteY114" fmla="*/ 2195378 h 6858000"/>
              <a:gd name="connsiteX115" fmla="*/ 488555 w 1605470"/>
              <a:gd name="connsiteY115" fmla="*/ 2155135 h 6858000"/>
              <a:gd name="connsiteX116" fmla="*/ 486013 w 1605470"/>
              <a:gd name="connsiteY116" fmla="*/ 2118008 h 6858000"/>
              <a:gd name="connsiteX117" fmla="*/ 487006 w 1605470"/>
              <a:gd name="connsiteY117" fmla="*/ 2050531 h 6858000"/>
              <a:gd name="connsiteX118" fmla="*/ 478812 w 1605470"/>
              <a:gd name="connsiteY118" fmla="*/ 1963269 h 6858000"/>
              <a:gd name="connsiteX119" fmla="*/ 459990 w 1605470"/>
              <a:gd name="connsiteY119" fmla="*/ 1906352 h 6858000"/>
              <a:gd name="connsiteX120" fmla="*/ 436547 w 1605470"/>
              <a:gd name="connsiteY120" fmla="*/ 1861531 h 6858000"/>
              <a:gd name="connsiteX121" fmla="*/ 390346 w 1605470"/>
              <a:gd name="connsiteY121" fmla="*/ 1732919 h 6858000"/>
              <a:gd name="connsiteX122" fmla="*/ 362657 w 1605470"/>
              <a:gd name="connsiteY122" fmla="*/ 1663540 h 6858000"/>
              <a:gd name="connsiteX123" fmla="*/ 361783 w 1605470"/>
              <a:gd name="connsiteY123" fmla="*/ 1615777 h 6858000"/>
              <a:gd name="connsiteX124" fmla="*/ 342578 w 1605470"/>
              <a:gd name="connsiteY124" fmla="*/ 1563678 h 6858000"/>
              <a:gd name="connsiteX125" fmla="*/ 355658 w 1605470"/>
              <a:gd name="connsiteY125" fmla="*/ 1519474 h 6858000"/>
              <a:gd name="connsiteX126" fmla="*/ 348400 w 1605470"/>
              <a:gd name="connsiteY126" fmla="*/ 1477995 h 6858000"/>
              <a:gd name="connsiteX127" fmla="*/ 334485 w 1605470"/>
              <a:gd name="connsiteY127" fmla="*/ 1373769 h 6858000"/>
              <a:gd name="connsiteX128" fmla="*/ 342792 w 1605470"/>
              <a:gd name="connsiteY128" fmla="*/ 1307086 h 6858000"/>
              <a:gd name="connsiteX129" fmla="*/ 343980 w 1605470"/>
              <a:gd name="connsiteY129" fmla="*/ 1189033 h 6858000"/>
              <a:gd name="connsiteX130" fmla="*/ 348665 w 1605470"/>
              <a:gd name="connsiteY130" fmla="*/ 1168288 h 6858000"/>
              <a:gd name="connsiteX131" fmla="*/ 340947 w 1605470"/>
              <a:gd name="connsiteY131" fmla="*/ 1142577 h 6858000"/>
              <a:gd name="connsiteX132" fmla="*/ 330253 w 1605470"/>
              <a:gd name="connsiteY132" fmla="*/ 1088484 h 6858000"/>
              <a:gd name="connsiteX133" fmla="*/ 318989 w 1605470"/>
              <a:gd name="connsiteY133" fmla="*/ 1016103 h 6858000"/>
              <a:gd name="connsiteX134" fmla="*/ 320445 w 1605470"/>
              <a:gd name="connsiteY134" fmla="*/ 932283 h 6858000"/>
              <a:gd name="connsiteX135" fmla="*/ 322681 w 1605470"/>
              <a:gd name="connsiteY135" fmla="*/ 915925 h 6858000"/>
              <a:gd name="connsiteX136" fmla="*/ 315310 w 1605470"/>
              <a:gd name="connsiteY136" fmla="*/ 896999 h 6858000"/>
              <a:gd name="connsiteX137" fmla="*/ 284718 w 1605470"/>
              <a:gd name="connsiteY137" fmla="*/ 821517 h 6858000"/>
              <a:gd name="connsiteX138" fmla="*/ 263668 w 1605470"/>
              <a:gd name="connsiteY138" fmla="*/ 751353 h 6858000"/>
              <a:gd name="connsiteX139" fmla="*/ 263226 w 1605470"/>
              <a:gd name="connsiteY139" fmla="*/ 721230 h 6858000"/>
              <a:gd name="connsiteX140" fmla="*/ 248897 w 1605470"/>
              <a:gd name="connsiteY140" fmla="*/ 681659 h 6858000"/>
              <a:gd name="connsiteX141" fmla="*/ 234316 w 1605470"/>
              <a:gd name="connsiteY141" fmla="*/ 635218 h 6858000"/>
              <a:gd name="connsiteX142" fmla="*/ 239327 w 1605470"/>
              <a:gd name="connsiteY142" fmla="*/ 613763 h 6858000"/>
              <a:gd name="connsiteX143" fmla="*/ 225269 w 1605470"/>
              <a:gd name="connsiteY143" fmla="*/ 598582 h 6858000"/>
              <a:gd name="connsiteX144" fmla="*/ 224950 w 1605470"/>
              <a:gd name="connsiteY144" fmla="*/ 576846 h 6858000"/>
              <a:gd name="connsiteX145" fmla="*/ 204576 w 1605470"/>
              <a:gd name="connsiteY145" fmla="*/ 530055 h 6858000"/>
              <a:gd name="connsiteX146" fmla="*/ 195012 w 1605470"/>
              <a:gd name="connsiteY146" fmla="*/ 448559 h 6858000"/>
              <a:gd name="connsiteX147" fmla="*/ 201434 w 1605470"/>
              <a:gd name="connsiteY147" fmla="*/ 441529 h 6858000"/>
              <a:gd name="connsiteX148" fmla="*/ 200655 w 1605470"/>
              <a:gd name="connsiteY148" fmla="*/ 428927 h 6858000"/>
              <a:gd name="connsiteX149" fmla="*/ 190059 w 1605470"/>
              <a:gd name="connsiteY149" fmla="*/ 430161 h 6858000"/>
              <a:gd name="connsiteX150" fmla="*/ 167079 w 1605470"/>
              <a:gd name="connsiteY150" fmla="*/ 367211 h 6858000"/>
              <a:gd name="connsiteX151" fmla="*/ 124571 w 1605470"/>
              <a:gd name="connsiteY151" fmla="*/ 302178 h 6858000"/>
              <a:gd name="connsiteX152" fmla="*/ 103243 w 1605470"/>
              <a:gd name="connsiteY152" fmla="*/ 211375 h 6858000"/>
              <a:gd name="connsiteX153" fmla="*/ 94571 w 1605470"/>
              <a:gd name="connsiteY153" fmla="*/ 184179 h 6858000"/>
              <a:gd name="connsiteX154" fmla="*/ 48685 w 1605470"/>
              <a:gd name="connsiteY154" fmla="*/ 13677 h 6858000"/>
              <a:gd name="connsiteX155" fmla="*/ 0 w 1605470"/>
              <a:gd name="connsiteY155" fmla="*/ 0 h 6858000"/>
              <a:gd name="connsiteX0" fmla="*/ 48246 w 1556785"/>
              <a:gd name="connsiteY0" fmla="*/ 0 h 6858000"/>
              <a:gd name="connsiteX1" fmla="*/ 1556785 w 1556785"/>
              <a:gd name="connsiteY1" fmla="*/ 0 h 6858000"/>
              <a:gd name="connsiteX2" fmla="*/ 1556785 w 1556785"/>
              <a:gd name="connsiteY2" fmla="*/ 6858000 h 6858000"/>
              <a:gd name="connsiteX3" fmla="*/ 105420 w 1556785"/>
              <a:gd name="connsiteY3" fmla="*/ 6858000 h 6858000"/>
              <a:gd name="connsiteX4" fmla="*/ 105561 w 1556785"/>
              <a:gd name="connsiteY4" fmla="*/ 6857735 h 6858000"/>
              <a:gd name="connsiteX5" fmla="*/ 117610 w 1556785"/>
              <a:gd name="connsiteY5" fmla="*/ 6809549 h 6858000"/>
              <a:gd name="connsiteX6" fmla="*/ 149821 w 1556785"/>
              <a:gd name="connsiteY6" fmla="*/ 6715115 h 6858000"/>
              <a:gd name="connsiteX7" fmla="*/ 159672 w 1556785"/>
              <a:gd name="connsiteY7" fmla="*/ 6680170 h 6858000"/>
              <a:gd name="connsiteX8" fmla="*/ 185222 w 1556785"/>
              <a:gd name="connsiteY8" fmla="*/ 6621207 h 6858000"/>
              <a:gd name="connsiteX9" fmla="*/ 201879 w 1556785"/>
              <a:gd name="connsiteY9" fmla="*/ 6596265 h 6858000"/>
              <a:gd name="connsiteX10" fmla="*/ 201758 w 1556785"/>
              <a:gd name="connsiteY10" fmla="*/ 6594818 h 6858000"/>
              <a:gd name="connsiteX11" fmla="*/ 206003 w 1556785"/>
              <a:gd name="connsiteY11" fmla="*/ 6593735 h 6858000"/>
              <a:gd name="connsiteX12" fmla="*/ 209200 w 1556785"/>
              <a:gd name="connsiteY12" fmla="*/ 6589172 h 6858000"/>
              <a:gd name="connsiteX13" fmla="*/ 212494 w 1556785"/>
              <a:gd name="connsiteY13" fmla="*/ 6574442 h 6858000"/>
              <a:gd name="connsiteX14" fmla="*/ 212834 w 1556785"/>
              <a:gd name="connsiteY14" fmla="*/ 6568530 h 6858000"/>
              <a:gd name="connsiteX15" fmla="*/ 215243 w 1556785"/>
              <a:gd name="connsiteY15" fmla="*/ 6560674 h 6858000"/>
              <a:gd name="connsiteX16" fmla="*/ 215588 w 1556785"/>
              <a:gd name="connsiteY16" fmla="*/ 6560598 h 6858000"/>
              <a:gd name="connsiteX17" fmla="*/ 217285 w 1556785"/>
              <a:gd name="connsiteY17" fmla="*/ 6553006 h 6858000"/>
              <a:gd name="connsiteX18" fmla="*/ 221981 w 1556785"/>
              <a:gd name="connsiteY18" fmla="*/ 6514360 h 6858000"/>
              <a:gd name="connsiteX19" fmla="*/ 263635 w 1556785"/>
              <a:gd name="connsiteY19" fmla="*/ 6478062 h 6858000"/>
              <a:gd name="connsiteX20" fmla="*/ 274324 w 1556785"/>
              <a:gd name="connsiteY20" fmla="*/ 6460325 h 6858000"/>
              <a:gd name="connsiteX21" fmla="*/ 281557 w 1556785"/>
              <a:gd name="connsiteY21" fmla="*/ 6451488 h 6858000"/>
              <a:gd name="connsiteX22" fmla="*/ 282992 w 1556785"/>
              <a:gd name="connsiteY22" fmla="*/ 6451348 h 6858000"/>
              <a:gd name="connsiteX23" fmla="*/ 287350 w 1556785"/>
              <a:gd name="connsiteY23" fmla="*/ 6414240 h 6858000"/>
              <a:gd name="connsiteX24" fmla="*/ 290226 w 1556785"/>
              <a:gd name="connsiteY24" fmla="*/ 6410269 h 6858000"/>
              <a:gd name="connsiteX25" fmla="*/ 290126 w 1556785"/>
              <a:gd name="connsiteY25" fmla="*/ 6384857 h 6858000"/>
              <a:gd name="connsiteX26" fmla="*/ 291643 w 1556785"/>
              <a:gd name="connsiteY26" fmla="*/ 6372381 h 6858000"/>
              <a:gd name="connsiteX27" fmla="*/ 288837 w 1556785"/>
              <a:gd name="connsiteY27" fmla="*/ 6367510 h 6858000"/>
              <a:gd name="connsiteX28" fmla="*/ 292717 w 1556785"/>
              <a:gd name="connsiteY28" fmla="*/ 6349778 h 6858000"/>
              <a:gd name="connsiteX29" fmla="*/ 294382 w 1556785"/>
              <a:gd name="connsiteY29" fmla="*/ 6348250 h 6858000"/>
              <a:gd name="connsiteX30" fmla="*/ 310416 w 1556785"/>
              <a:gd name="connsiteY30" fmla="*/ 6281972 h 6858000"/>
              <a:gd name="connsiteX31" fmla="*/ 321179 w 1556785"/>
              <a:gd name="connsiteY31" fmla="*/ 6211940 h 6858000"/>
              <a:gd name="connsiteX32" fmla="*/ 362674 w 1556785"/>
              <a:gd name="connsiteY32" fmla="*/ 6113913 h 6858000"/>
              <a:gd name="connsiteX33" fmla="*/ 366967 w 1556785"/>
              <a:gd name="connsiteY33" fmla="*/ 6028119 h 6858000"/>
              <a:gd name="connsiteX34" fmla="*/ 393747 w 1556785"/>
              <a:gd name="connsiteY34" fmla="*/ 5934687 h 6858000"/>
              <a:gd name="connsiteX35" fmla="*/ 427759 w 1556785"/>
              <a:gd name="connsiteY35" fmla="*/ 5765594 h 6858000"/>
              <a:gd name="connsiteX36" fmla="*/ 459595 w 1556785"/>
              <a:gd name="connsiteY36" fmla="*/ 5693685 h 6858000"/>
              <a:gd name="connsiteX37" fmla="*/ 479650 w 1556785"/>
              <a:gd name="connsiteY37" fmla="*/ 5665173 h 6858000"/>
              <a:gd name="connsiteX38" fmla="*/ 513367 w 1556785"/>
              <a:gd name="connsiteY38" fmla="*/ 5563435 h 6858000"/>
              <a:gd name="connsiteX39" fmla="*/ 542872 w 1556785"/>
              <a:gd name="connsiteY39" fmla="*/ 5476393 h 6858000"/>
              <a:gd name="connsiteX40" fmla="*/ 574065 w 1556785"/>
              <a:gd name="connsiteY40" fmla="*/ 5396260 h 6858000"/>
              <a:gd name="connsiteX41" fmla="*/ 590046 w 1556785"/>
              <a:gd name="connsiteY41" fmla="*/ 5330009 h 6858000"/>
              <a:gd name="connsiteX42" fmla="*/ 623539 w 1556785"/>
              <a:gd name="connsiteY42" fmla="*/ 5273739 h 6858000"/>
              <a:gd name="connsiteX43" fmla="*/ 633138 w 1556785"/>
              <a:gd name="connsiteY43" fmla="*/ 5241779 h 6858000"/>
              <a:gd name="connsiteX44" fmla="*/ 644364 w 1556785"/>
              <a:gd name="connsiteY44" fmla="*/ 5225268 h 6858000"/>
              <a:gd name="connsiteX45" fmla="*/ 645384 w 1556785"/>
              <a:gd name="connsiteY45" fmla="*/ 5217684 h 6858000"/>
              <a:gd name="connsiteX46" fmla="*/ 652725 w 1556785"/>
              <a:gd name="connsiteY46" fmla="*/ 5193377 h 6858000"/>
              <a:gd name="connsiteX47" fmla="*/ 656028 w 1556785"/>
              <a:gd name="connsiteY47" fmla="*/ 5179288 h 6858000"/>
              <a:gd name="connsiteX48" fmla="*/ 657012 w 1556785"/>
              <a:gd name="connsiteY48" fmla="*/ 5173621 h 6858000"/>
              <a:gd name="connsiteX49" fmla="*/ 652646 w 1556785"/>
              <a:gd name="connsiteY49" fmla="*/ 5159961 h 6858000"/>
              <a:gd name="connsiteX50" fmla="*/ 659323 w 1556785"/>
              <a:gd name="connsiteY50" fmla="*/ 5144295 h 6858000"/>
              <a:gd name="connsiteX51" fmla="*/ 656256 w 1556785"/>
              <a:gd name="connsiteY51" fmla="*/ 5125185 h 6858000"/>
              <a:gd name="connsiteX52" fmla="*/ 663086 w 1556785"/>
              <a:gd name="connsiteY52" fmla="*/ 5121884 h 6858000"/>
              <a:gd name="connsiteX53" fmla="*/ 670122 w 1556785"/>
              <a:gd name="connsiteY53" fmla="*/ 5067850 h 6858000"/>
              <a:gd name="connsiteX54" fmla="*/ 672853 w 1556785"/>
              <a:gd name="connsiteY54" fmla="*/ 5060861 h 6858000"/>
              <a:gd name="connsiteX55" fmla="*/ 669557 w 1556785"/>
              <a:gd name="connsiteY55" fmla="*/ 5034192 h 6858000"/>
              <a:gd name="connsiteX56" fmla="*/ 671111 w 1556785"/>
              <a:gd name="connsiteY56" fmla="*/ 4993030 h 6858000"/>
              <a:gd name="connsiteX57" fmla="*/ 678020 w 1556785"/>
              <a:gd name="connsiteY57" fmla="*/ 4946844 h 6858000"/>
              <a:gd name="connsiteX58" fmla="*/ 673876 w 1556785"/>
              <a:gd name="connsiteY58" fmla="*/ 4932692 h 6858000"/>
              <a:gd name="connsiteX59" fmla="*/ 689279 w 1556785"/>
              <a:gd name="connsiteY59" fmla="*/ 4858827 h 6858000"/>
              <a:gd name="connsiteX60" fmla="*/ 683433 w 1556785"/>
              <a:gd name="connsiteY60" fmla="*/ 4801535 h 6858000"/>
              <a:gd name="connsiteX61" fmla="*/ 691102 w 1556785"/>
              <a:gd name="connsiteY61" fmla="*/ 4797794 h 6858000"/>
              <a:gd name="connsiteX62" fmla="*/ 692396 w 1556785"/>
              <a:gd name="connsiteY62" fmla="*/ 4784526 h 6858000"/>
              <a:gd name="connsiteX63" fmla="*/ 694180 w 1556785"/>
              <a:gd name="connsiteY63" fmla="*/ 4781211 h 6858000"/>
              <a:gd name="connsiteX64" fmla="*/ 702967 w 1556785"/>
              <a:gd name="connsiteY64" fmla="*/ 4761984 h 6858000"/>
              <a:gd name="connsiteX65" fmla="*/ 699015 w 1556785"/>
              <a:gd name="connsiteY65" fmla="*/ 4690749 h 6858000"/>
              <a:gd name="connsiteX66" fmla="*/ 694495 w 1556785"/>
              <a:gd name="connsiteY66" fmla="*/ 4584173 h 6858000"/>
              <a:gd name="connsiteX67" fmla="*/ 689578 w 1556785"/>
              <a:gd name="connsiteY67" fmla="*/ 4444346 h 6858000"/>
              <a:gd name="connsiteX68" fmla="*/ 686143 w 1556785"/>
              <a:gd name="connsiteY68" fmla="*/ 4375228 h 6858000"/>
              <a:gd name="connsiteX69" fmla="*/ 666796 w 1556785"/>
              <a:gd name="connsiteY69" fmla="*/ 4214165 h 6858000"/>
              <a:gd name="connsiteX70" fmla="*/ 670869 w 1556785"/>
              <a:gd name="connsiteY70" fmla="*/ 4090296 h 6858000"/>
              <a:gd name="connsiteX71" fmla="*/ 656125 w 1556785"/>
              <a:gd name="connsiteY71" fmla="*/ 4033999 h 6858000"/>
              <a:gd name="connsiteX72" fmla="*/ 657274 w 1556785"/>
              <a:gd name="connsiteY72" fmla="*/ 4031933 h 6858000"/>
              <a:gd name="connsiteX73" fmla="*/ 655850 w 1556785"/>
              <a:gd name="connsiteY73" fmla="*/ 4013953 h 6858000"/>
              <a:gd name="connsiteX74" fmla="*/ 642145 w 1556785"/>
              <a:gd name="connsiteY74" fmla="*/ 3974753 h 6858000"/>
              <a:gd name="connsiteX75" fmla="*/ 643743 w 1556785"/>
              <a:gd name="connsiteY75" fmla="*/ 3969950 h 6858000"/>
              <a:gd name="connsiteX76" fmla="*/ 637165 w 1556785"/>
              <a:gd name="connsiteY76" fmla="*/ 3933779 h 6858000"/>
              <a:gd name="connsiteX77" fmla="*/ 638496 w 1556785"/>
              <a:gd name="connsiteY77" fmla="*/ 3933093 h 6858000"/>
              <a:gd name="connsiteX78" fmla="*/ 642850 w 1556785"/>
              <a:gd name="connsiteY78" fmla="*/ 3922082 h 6858000"/>
              <a:gd name="connsiteX79" fmla="*/ 647928 w 1556785"/>
              <a:gd name="connsiteY79" fmla="*/ 3901461 h 6858000"/>
              <a:gd name="connsiteX80" fmla="*/ 670522 w 1556785"/>
              <a:gd name="connsiteY80" fmla="*/ 3813873 h 6858000"/>
              <a:gd name="connsiteX81" fmla="*/ 669947 w 1556785"/>
              <a:gd name="connsiteY81" fmla="*/ 3806161 h 6858000"/>
              <a:gd name="connsiteX82" fmla="*/ 670254 w 1556785"/>
              <a:gd name="connsiteY82" fmla="*/ 3805957 h 6858000"/>
              <a:gd name="connsiteX83" fmla="*/ 670281 w 1556785"/>
              <a:gd name="connsiteY83" fmla="*/ 3797724 h 6858000"/>
              <a:gd name="connsiteX84" fmla="*/ 668896 w 1556785"/>
              <a:gd name="connsiteY84" fmla="*/ 3792098 h 6858000"/>
              <a:gd name="connsiteX85" fmla="*/ 667780 w 1556785"/>
              <a:gd name="connsiteY85" fmla="*/ 3777135 h 6858000"/>
              <a:gd name="connsiteX86" fmla="*/ 669513 w 1556785"/>
              <a:gd name="connsiteY86" fmla="*/ 3771656 h 6858000"/>
              <a:gd name="connsiteX87" fmla="*/ 673256 w 1556785"/>
              <a:gd name="connsiteY87" fmla="*/ 3769007 h 6858000"/>
              <a:gd name="connsiteX88" fmla="*/ 672722 w 1556785"/>
              <a:gd name="connsiteY88" fmla="*/ 3767709 h 6858000"/>
              <a:gd name="connsiteX89" fmla="*/ 681418 w 1556785"/>
              <a:gd name="connsiteY89" fmla="*/ 3738082 h 6858000"/>
              <a:gd name="connsiteX90" fmla="*/ 688764 w 1556785"/>
              <a:gd name="connsiteY90" fmla="*/ 3673397 h 6858000"/>
              <a:gd name="connsiteX91" fmla="*/ 688060 w 1556785"/>
              <a:gd name="connsiteY91" fmla="*/ 3637109 h 6858000"/>
              <a:gd name="connsiteX92" fmla="*/ 691503 w 1556785"/>
              <a:gd name="connsiteY92" fmla="*/ 3536883 h 6858000"/>
              <a:gd name="connsiteX93" fmla="*/ 699041 w 1556785"/>
              <a:gd name="connsiteY93" fmla="*/ 3435652 h 6858000"/>
              <a:gd name="connsiteX94" fmla="*/ 700712 w 1556785"/>
              <a:gd name="connsiteY94" fmla="*/ 3307769 h 6858000"/>
              <a:gd name="connsiteX95" fmla="*/ 718275 w 1556785"/>
              <a:gd name="connsiteY95" fmla="*/ 3250522 h 6858000"/>
              <a:gd name="connsiteX96" fmla="*/ 718700 w 1556785"/>
              <a:gd name="connsiteY96" fmla="*/ 3229163 h 6858000"/>
              <a:gd name="connsiteX97" fmla="*/ 720523 w 1556785"/>
              <a:gd name="connsiteY97" fmla="*/ 3217217 h 6858000"/>
              <a:gd name="connsiteX98" fmla="*/ 707358 w 1556785"/>
              <a:gd name="connsiteY98" fmla="*/ 3183755 h 6858000"/>
              <a:gd name="connsiteX99" fmla="*/ 707859 w 1556785"/>
              <a:gd name="connsiteY99" fmla="*/ 3178642 h 6858000"/>
              <a:gd name="connsiteX100" fmla="*/ 695459 w 1556785"/>
              <a:gd name="connsiteY100" fmla="*/ 3158586 h 6858000"/>
              <a:gd name="connsiteX101" fmla="*/ 680644 w 1556785"/>
              <a:gd name="connsiteY101" fmla="*/ 3129034 h 6858000"/>
              <a:gd name="connsiteX102" fmla="*/ 681309 w 1556785"/>
              <a:gd name="connsiteY102" fmla="*/ 3126682 h 6858000"/>
              <a:gd name="connsiteX103" fmla="*/ 672177 w 1556785"/>
              <a:gd name="connsiteY103" fmla="*/ 3114519 h 6858000"/>
              <a:gd name="connsiteX104" fmla="*/ 658786 w 1556785"/>
              <a:gd name="connsiteY104" fmla="*/ 3106272 h 6858000"/>
              <a:gd name="connsiteX105" fmla="*/ 631516 w 1556785"/>
              <a:gd name="connsiteY105" fmla="*/ 2958185 h 6858000"/>
              <a:gd name="connsiteX106" fmla="*/ 574130 w 1556785"/>
              <a:gd name="connsiteY106" fmla="*/ 2762989 h 6858000"/>
              <a:gd name="connsiteX107" fmla="*/ 523048 w 1556785"/>
              <a:gd name="connsiteY107" fmla="*/ 2554718 h 6858000"/>
              <a:gd name="connsiteX108" fmla="*/ 503142 w 1556785"/>
              <a:gd name="connsiteY108" fmla="*/ 2485734 h 6858000"/>
              <a:gd name="connsiteX109" fmla="*/ 493865 w 1556785"/>
              <a:gd name="connsiteY109" fmla="*/ 2447068 h 6858000"/>
              <a:gd name="connsiteX110" fmla="*/ 480826 w 1556785"/>
              <a:gd name="connsiteY110" fmla="*/ 2425819 h 6858000"/>
              <a:gd name="connsiteX111" fmla="*/ 486825 w 1556785"/>
              <a:gd name="connsiteY111" fmla="*/ 2402874 h 6858000"/>
              <a:gd name="connsiteX112" fmla="*/ 489437 w 1556785"/>
              <a:gd name="connsiteY112" fmla="*/ 2381443 h 6858000"/>
              <a:gd name="connsiteX113" fmla="*/ 465766 w 1556785"/>
              <a:gd name="connsiteY113" fmla="*/ 2261920 h 6858000"/>
              <a:gd name="connsiteX114" fmla="*/ 455653 w 1556785"/>
              <a:gd name="connsiteY114" fmla="*/ 2195378 h 6858000"/>
              <a:gd name="connsiteX115" fmla="*/ 439870 w 1556785"/>
              <a:gd name="connsiteY115" fmla="*/ 2155135 h 6858000"/>
              <a:gd name="connsiteX116" fmla="*/ 437328 w 1556785"/>
              <a:gd name="connsiteY116" fmla="*/ 2118008 h 6858000"/>
              <a:gd name="connsiteX117" fmla="*/ 438321 w 1556785"/>
              <a:gd name="connsiteY117" fmla="*/ 2050531 h 6858000"/>
              <a:gd name="connsiteX118" fmla="*/ 430127 w 1556785"/>
              <a:gd name="connsiteY118" fmla="*/ 1963269 h 6858000"/>
              <a:gd name="connsiteX119" fmla="*/ 411305 w 1556785"/>
              <a:gd name="connsiteY119" fmla="*/ 1906352 h 6858000"/>
              <a:gd name="connsiteX120" fmla="*/ 387862 w 1556785"/>
              <a:gd name="connsiteY120" fmla="*/ 1861531 h 6858000"/>
              <a:gd name="connsiteX121" fmla="*/ 341661 w 1556785"/>
              <a:gd name="connsiteY121" fmla="*/ 1732919 h 6858000"/>
              <a:gd name="connsiteX122" fmla="*/ 313972 w 1556785"/>
              <a:gd name="connsiteY122" fmla="*/ 1663540 h 6858000"/>
              <a:gd name="connsiteX123" fmla="*/ 313098 w 1556785"/>
              <a:gd name="connsiteY123" fmla="*/ 1615777 h 6858000"/>
              <a:gd name="connsiteX124" fmla="*/ 293893 w 1556785"/>
              <a:gd name="connsiteY124" fmla="*/ 1563678 h 6858000"/>
              <a:gd name="connsiteX125" fmla="*/ 306973 w 1556785"/>
              <a:gd name="connsiteY125" fmla="*/ 1519474 h 6858000"/>
              <a:gd name="connsiteX126" fmla="*/ 299715 w 1556785"/>
              <a:gd name="connsiteY126" fmla="*/ 1477995 h 6858000"/>
              <a:gd name="connsiteX127" fmla="*/ 285800 w 1556785"/>
              <a:gd name="connsiteY127" fmla="*/ 1373769 h 6858000"/>
              <a:gd name="connsiteX128" fmla="*/ 294107 w 1556785"/>
              <a:gd name="connsiteY128" fmla="*/ 1307086 h 6858000"/>
              <a:gd name="connsiteX129" fmla="*/ 295295 w 1556785"/>
              <a:gd name="connsiteY129" fmla="*/ 1189033 h 6858000"/>
              <a:gd name="connsiteX130" fmla="*/ 299980 w 1556785"/>
              <a:gd name="connsiteY130" fmla="*/ 1168288 h 6858000"/>
              <a:gd name="connsiteX131" fmla="*/ 292262 w 1556785"/>
              <a:gd name="connsiteY131" fmla="*/ 1142577 h 6858000"/>
              <a:gd name="connsiteX132" fmla="*/ 281568 w 1556785"/>
              <a:gd name="connsiteY132" fmla="*/ 1088484 h 6858000"/>
              <a:gd name="connsiteX133" fmla="*/ 270304 w 1556785"/>
              <a:gd name="connsiteY133" fmla="*/ 1016103 h 6858000"/>
              <a:gd name="connsiteX134" fmla="*/ 271760 w 1556785"/>
              <a:gd name="connsiteY134" fmla="*/ 932283 h 6858000"/>
              <a:gd name="connsiteX135" fmla="*/ 273996 w 1556785"/>
              <a:gd name="connsiteY135" fmla="*/ 915925 h 6858000"/>
              <a:gd name="connsiteX136" fmla="*/ 266625 w 1556785"/>
              <a:gd name="connsiteY136" fmla="*/ 896999 h 6858000"/>
              <a:gd name="connsiteX137" fmla="*/ 236033 w 1556785"/>
              <a:gd name="connsiteY137" fmla="*/ 821517 h 6858000"/>
              <a:gd name="connsiteX138" fmla="*/ 214983 w 1556785"/>
              <a:gd name="connsiteY138" fmla="*/ 751353 h 6858000"/>
              <a:gd name="connsiteX139" fmla="*/ 214541 w 1556785"/>
              <a:gd name="connsiteY139" fmla="*/ 721230 h 6858000"/>
              <a:gd name="connsiteX140" fmla="*/ 200212 w 1556785"/>
              <a:gd name="connsiteY140" fmla="*/ 681659 h 6858000"/>
              <a:gd name="connsiteX141" fmla="*/ 185631 w 1556785"/>
              <a:gd name="connsiteY141" fmla="*/ 635218 h 6858000"/>
              <a:gd name="connsiteX142" fmla="*/ 190642 w 1556785"/>
              <a:gd name="connsiteY142" fmla="*/ 613763 h 6858000"/>
              <a:gd name="connsiteX143" fmla="*/ 176584 w 1556785"/>
              <a:gd name="connsiteY143" fmla="*/ 598582 h 6858000"/>
              <a:gd name="connsiteX144" fmla="*/ 176265 w 1556785"/>
              <a:gd name="connsiteY144" fmla="*/ 576846 h 6858000"/>
              <a:gd name="connsiteX145" fmla="*/ 155891 w 1556785"/>
              <a:gd name="connsiteY145" fmla="*/ 530055 h 6858000"/>
              <a:gd name="connsiteX146" fmla="*/ 146327 w 1556785"/>
              <a:gd name="connsiteY146" fmla="*/ 448559 h 6858000"/>
              <a:gd name="connsiteX147" fmla="*/ 152749 w 1556785"/>
              <a:gd name="connsiteY147" fmla="*/ 441529 h 6858000"/>
              <a:gd name="connsiteX148" fmla="*/ 151970 w 1556785"/>
              <a:gd name="connsiteY148" fmla="*/ 428927 h 6858000"/>
              <a:gd name="connsiteX149" fmla="*/ 141374 w 1556785"/>
              <a:gd name="connsiteY149" fmla="*/ 430161 h 6858000"/>
              <a:gd name="connsiteX150" fmla="*/ 118394 w 1556785"/>
              <a:gd name="connsiteY150" fmla="*/ 367211 h 6858000"/>
              <a:gd name="connsiteX151" fmla="*/ 75886 w 1556785"/>
              <a:gd name="connsiteY151" fmla="*/ 302178 h 6858000"/>
              <a:gd name="connsiteX152" fmla="*/ 54558 w 1556785"/>
              <a:gd name="connsiteY152" fmla="*/ 211375 h 6858000"/>
              <a:gd name="connsiteX153" fmla="*/ 45886 w 1556785"/>
              <a:gd name="connsiteY153" fmla="*/ 184179 h 6858000"/>
              <a:gd name="connsiteX154" fmla="*/ 0 w 1556785"/>
              <a:gd name="connsiteY154" fmla="*/ 13677 h 6858000"/>
              <a:gd name="connsiteX155" fmla="*/ 48246 w 1556785"/>
              <a:gd name="connsiteY155" fmla="*/ 0 h 6858000"/>
              <a:gd name="connsiteX0" fmla="*/ 6323 w 1514862"/>
              <a:gd name="connsiteY0" fmla="*/ 0 h 6858000"/>
              <a:gd name="connsiteX1" fmla="*/ 1514862 w 1514862"/>
              <a:gd name="connsiteY1" fmla="*/ 0 h 6858000"/>
              <a:gd name="connsiteX2" fmla="*/ 1514862 w 1514862"/>
              <a:gd name="connsiteY2" fmla="*/ 6858000 h 6858000"/>
              <a:gd name="connsiteX3" fmla="*/ 63497 w 1514862"/>
              <a:gd name="connsiteY3" fmla="*/ 6858000 h 6858000"/>
              <a:gd name="connsiteX4" fmla="*/ 63638 w 1514862"/>
              <a:gd name="connsiteY4" fmla="*/ 6857735 h 6858000"/>
              <a:gd name="connsiteX5" fmla="*/ 75687 w 1514862"/>
              <a:gd name="connsiteY5" fmla="*/ 6809549 h 6858000"/>
              <a:gd name="connsiteX6" fmla="*/ 107898 w 1514862"/>
              <a:gd name="connsiteY6" fmla="*/ 6715115 h 6858000"/>
              <a:gd name="connsiteX7" fmla="*/ 117749 w 1514862"/>
              <a:gd name="connsiteY7" fmla="*/ 6680170 h 6858000"/>
              <a:gd name="connsiteX8" fmla="*/ 143299 w 1514862"/>
              <a:gd name="connsiteY8" fmla="*/ 6621207 h 6858000"/>
              <a:gd name="connsiteX9" fmla="*/ 159956 w 1514862"/>
              <a:gd name="connsiteY9" fmla="*/ 6596265 h 6858000"/>
              <a:gd name="connsiteX10" fmla="*/ 159835 w 1514862"/>
              <a:gd name="connsiteY10" fmla="*/ 6594818 h 6858000"/>
              <a:gd name="connsiteX11" fmla="*/ 164080 w 1514862"/>
              <a:gd name="connsiteY11" fmla="*/ 6593735 h 6858000"/>
              <a:gd name="connsiteX12" fmla="*/ 167277 w 1514862"/>
              <a:gd name="connsiteY12" fmla="*/ 6589172 h 6858000"/>
              <a:gd name="connsiteX13" fmla="*/ 170571 w 1514862"/>
              <a:gd name="connsiteY13" fmla="*/ 6574442 h 6858000"/>
              <a:gd name="connsiteX14" fmla="*/ 170911 w 1514862"/>
              <a:gd name="connsiteY14" fmla="*/ 6568530 h 6858000"/>
              <a:gd name="connsiteX15" fmla="*/ 173320 w 1514862"/>
              <a:gd name="connsiteY15" fmla="*/ 6560674 h 6858000"/>
              <a:gd name="connsiteX16" fmla="*/ 173665 w 1514862"/>
              <a:gd name="connsiteY16" fmla="*/ 6560598 h 6858000"/>
              <a:gd name="connsiteX17" fmla="*/ 175362 w 1514862"/>
              <a:gd name="connsiteY17" fmla="*/ 6553006 h 6858000"/>
              <a:gd name="connsiteX18" fmla="*/ 180058 w 1514862"/>
              <a:gd name="connsiteY18" fmla="*/ 6514360 h 6858000"/>
              <a:gd name="connsiteX19" fmla="*/ 221712 w 1514862"/>
              <a:gd name="connsiteY19" fmla="*/ 6478062 h 6858000"/>
              <a:gd name="connsiteX20" fmla="*/ 232401 w 1514862"/>
              <a:gd name="connsiteY20" fmla="*/ 6460325 h 6858000"/>
              <a:gd name="connsiteX21" fmla="*/ 239634 w 1514862"/>
              <a:gd name="connsiteY21" fmla="*/ 6451488 h 6858000"/>
              <a:gd name="connsiteX22" fmla="*/ 241069 w 1514862"/>
              <a:gd name="connsiteY22" fmla="*/ 6451348 h 6858000"/>
              <a:gd name="connsiteX23" fmla="*/ 245427 w 1514862"/>
              <a:gd name="connsiteY23" fmla="*/ 6414240 h 6858000"/>
              <a:gd name="connsiteX24" fmla="*/ 248303 w 1514862"/>
              <a:gd name="connsiteY24" fmla="*/ 6410269 h 6858000"/>
              <a:gd name="connsiteX25" fmla="*/ 248203 w 1514862"/>
              <a:gd name="connsiteY25" fmla="*/ 6384857 h 6858000"/>
              <a:gd name="connsiteX26" fmla="*/ 249720 w 1514862"/>
              <a:gd name="connsiteY26" fmla="*/ 6372381 h 6858000"/>
              <a:gd name="connsiteX27" fmla="*/ 246914 w 1514862"/>
              <a:gd name="connsiteY27" fmla="*/ 6367510 h 6858000"/>
              <a:gd name="connsiteX28" fmla="*/ 250794 w 1514862"/>
              <a:gd name="connsiteY28" fmla="*/ 6349778 h 6858000"/>
              <a:gd name="connsiteX29" fmla="*/ 252459 w 1514862"/>
              <a:gd name="connsiteY29" fmla="*/ 6348250 h 6858000"/>
              <a:gd name="connsiteX30" fmla="*/ 268493 w 1514862"/>
              <a:gd name="connsiteY30" fmla="*/ 6281972 h 6858000"/>
              <a:gd name="connsiteX31" fmla="*/ 279256 w 1514862"/>
              <a:gd name="connsiteY31" fmla="*/ 6211940 h 6858000"/>
              <a:gd name="connsiteX32" fmla="*/ 320751 w 1514862"/>
              <a:gd name="connsiteY32" fmla="*/ 6113913 h 6858000"/>
              <a:gd name="connsiteX33" fmla="*/ 325044 w 1514862"/>
              <a:gd name="connsiteY33" fmla="*/ 6028119 h 6858000"/>
              <a:gd name="connsiteX34" fmla="*/ 351824 w 1514862"/>
              <a:gd name="connsiteY34" fmla="*/ 5934687 h 6858000"/>
              <a:gd name="connsiteX35" fmla="*/ 385836 w 1514862"/>
              <a:gd name="connsiteY35" fmla="*/ 5765594 h 6858000"/>
              <a:gd name="connsiteX36" fmla="*/ 417672 w 1514862"/>
              <a:gd name="connsiteY36" fmla="*/ 5693685 h 6858000"/>
              <a:gd name="connsiteX37" fmla="*/ 437727 w 1514862"/>
              <a:gd name="connsiteY37" fmla="*/ 5665173 h 6858000"/>
              <a:gd name="connsiteX38" fmla="*/ 471444 w 1514862"/>
              <a:gd name="connsiteY38" fmla="*/ 5563435 h 6858000"/>
              <a:gd name="connsiteX39" fmla="*/ 500949 w 1514862"/>
              <a:gd name="connsiteY39" fmla="*/ 5476393 h 6858000"/>
              <a:gd name="connsiteX40" fmla="*/ 532142 w 1514862"/>
              <a:gd name="connsiteY40" fmla="*/ 5396260 h 6858000"/>
              <a:gd name="connsiteX41" fmla="*/ 548123 w 1514862"/>
              <a:gd name="connsiteY41" fmla="*/ 5330009 h 6858000"/>
              <a:gd name="connsiteX42" fmla="*/ 581616 w 1514862"/>
              <a:gd name="connsiteY42" fmla="*/ 5273739 h 6858000"/>
              <a:gd name="connsiteX43" fmla="*/ 591215 w 1514862"/>
              <a:gd name="connsiteY43" fmla="*/ 5241779 h 6858000"/>
              <a:gd name="connsiteX44" fmla="*/ 602441 w 1514862"/>
              <a:gd name="connsiteY44" fmla="*/ 5225268 h 6858000"/>
              <a:gd name="connsiteX45" fmla="*/ 603461 w 1514862"/>
              <a:gd name="connsiteY45" fmla="*/ 5217684 h 6858000"/>
              <a:gd name="connsiteX46" fmla="*/ 610802 w 1514862"/>
              <a:gd name="connsiteY46" fmla="*/ 5193377 h 6858000"/>
              <a:gd name="connsiteX47" fmla="*/ 614105 w 1514862"/>
              <a:gd name="connsiteY47" fmla="*/ 5179288 h 6858000"/>
              <a:gd name="connsiteX48" fmla="*/ 615089 w 1514862"/>
              <a:gd name="connsiteY48" fmla="*/ 5173621 h 6858000"/>
              <a:gd name="connsiteX49" fmla="*/ 610723 w 1514862"/>
              <a:gd name="connsiteY49" fmla="*/ 5159961 h 6858000"/>
              <a:gd name="connsiteX50" fmla="*/ 617400 w 1514862"/>
              <a:gd name="connsiteY50" fmla="*/ 5144295 h 6858000"/>
              <a:gd name="connsiteX51" fmla="*/ 614333 w 1514862"/>
              <a:gd name="connsiteY51" fmla="*/ 5125185 h 6858000"/>
              <a:gd name="connsiteX52" fmla="*/ 621163 w 1514862"/>
              <a:gd name="connsiteY52" fmla="*/ 5121884 h 6858000"/>
              <a:gd name="connsiteX53" fmla="*/ 628199 w 1514862"/>
              <a:gd name="connsiteY53" fmla="*/ 5067850 h 6858000"/>
              <a:gd name="connsiteX54" fmla="*/ 630930 w 1514862"/>
              <a:gd name="connsiteY54" fmla="*/ 5060861 h 6858000"/>
              <a:gd name="connsiteX55" fmla="*/ 627634 w 1514862"/>
              <a:gd name="connsiteY55" fmla="*/ 5034192 h 6858000"/>
              <a:gd name="connsiteX56" fmla="*/ 629188 w 1514862"/>
              <a:gd name="connsiteY56" fmla="*/ 4993030 h 6858000"/>
              <a:gd name="connsiteX57" fmla="*/ 636097 w 1514862"/>
              <a:gd name="connsiteY57" fmla="*/ 4946844 h 6858000"/>
              <a:gd name="connsiteX58" fmla="*/ 631953 w 1514862"/>
              <a:gd name="connsiteY58" fmla="*/ 4932692 h 6858000"/>
              <a:gd name="connsiteX59" fmla="*/ 647356 w 1514862"/>
              <a:gd name="connsiteY59" fmla="*/ 4858827 h 6858000"/>
              <a:gd name="connsiteX60" fmla="*/ 641510 w 1514862"/>
              <a:gd name="connsiteY60" fmla="*/ 4801535 h 6858000"/>
              <a:gd name="connsiteX61" fmla="*/ 649179 w 1514862"/>
              <a:gd name="connsiteY61" fmla="*/ 4797794 h 6858000"/>
              <a:gd name="connsiteX62" fmla="*/ 650473 w 1514862"/>
              <a:gd name="connsiteY62" fmla="*/ 4784526 h 6858000"/>
              <a:gd name="connsiteX63" fmla="*/ 652257 w 1514862"/>
              <a:gd name="connsiteY63" fmla="*/ 4781211 h 6858000"/>
              <a:gd name="connsiteX64" fmla="*/ 661044 w 1514862"/>
              <a:gd name="connsiteY64" fmla="*/ 4761984 h 6858000"/>
              <a:gd name="connsiteX65" fmla="*/ 657092 w 1514862"/>
              <a:gd name="connsiteY65" fmla="*/ 4690749 h 6858000"/>
              <a:gd name="connsiteX66" fmla="*/ 652572 w 1514862"/>
              <a:gd name="connsiteY66" fmla="*/ 4584173 h 6858000"/>
              <a:gd name="connsiteX67" fmla="*/ 647655 w 1514862"/>
              <a:gd name="connsiteY67" fmla="*/ 4444346 h 6858000"/>
              <a:gd name="connsiteX68" fmla="*/ 644220 w 1514862"/>
              <a:gd name="connsiteY68" fmla="*/ 4375228 h 6858000"/>
              <a:gd name="connsiteX69" fmla="*/ 624873 w 1514862"/>
              <a:gd name="connsiteY69" fmla="*/ 4214165 h 6858000"/>
              <a:gd name="connsiteX70" fmla="*/ 628946 w 1514862"/>
              <a:gd name="connsiteY70" fmla="*/ 4090296 h 6858000"/>
              <a:gd name="connsiteX71" fmla="*/ 614202 w 1514862"/>
              <a:gd name="connsiteY71" fmla="*/ 4033999 h 6858000"/>
              <a:gd name="connsiteX72" fmla="*/ 615351 w 1514862"/>
              <a:gd name="connsiteY72" fmla="*/ 4031933 h 6858000"/>
              <a:gd name="connsiteX73" fmla="*/ 613927 w 1514862"/>
              <a:gd name="connsiteY73" fmla="*/ 4013953 h 6858000"/>
              <a:gd name="connsiteX74" fmla="*/ 600222 w 1514862"/>
              <a:gd name="connsiteY74" fmla="*/ 3974753 h 6858000"/>
              <a:gd name="connsiteX75" fmla="*/ 601820 w 1514862"/>
              <a:gd name="connsiteY75" fmla="*/ 3969950 h 6858000"/>
              <a:gd name="connsiteX76" fmla="*/ 595242 w 1514862"/>
              <a:gd name="connsiteY76" fmla="*/ 3933779 h 6858000"/>
              <a:gd name="connsiteX77" fmla="*/ 596573 w 1514862"/>
              <a:gd name="connsiteY77" fmla="*/ 3933093 h 6858000"/>
              <a:gd name="connsiteX78" fmla="*/ 600927 w 1514862"/>
              <a:gd name="connsiteY78" fmla="*/ 3922082 h 6858000"/>
              <a:gd name="connsiteX79" fmla="*/ 606005 w 1514862"/>
              <a:gd name="connsiteY79" fmla="*/ 3901461 h 6858000"/>
              <a:gd name="connsiteX80" fmla="*/ 628599 w 1514862"/>
              <a:gd name="connsiteY80" fmla="*/ 3813873 h 6858000"/>
              <a:gd name="connsiteX81" fmla="*/ 628024 w 1514862"/>
              <a:gd name="connsiteY81" fmla="*/ 3806161 h 6858000"/>
              <a:gd name="connsiteX82" fmla="*/ 628331 w 1514862"/>
              <a:gd name="connsiteY82" fmla="*/ 3805957 h 6858000"/>
              <a:gd name="connsiteX83" fmla="*/ 628358 w 1514862"/>
              <a:gd name="connsiteY83" fmla="*/ 3797724 h 6858000"/>
              <a:gd name="connsiteX84" fmla="*/ 626973 w 1514862"/>
              <a:gd name="connsiteY84" fmla="*/ 3792098 h 6858000"/>
              <a:gd name="connsiteX85" fmla="*/ 625857 w 1514862"/>
              <a:gd name="connsiteY85" fmla="*/ 3777135 h 6858000"/>
              <a:gd name="connsiteX86" fmla="*/ 627590 w 1514862"/>
              <a:gd name="connsiteY86" fmla="*/ 3771656 h 6858000"/>
              <a:gd name="connsiteX87" fmla="*/ 631333 w 1514862"/>
              <a:gd name="connsiteY87" fmla="*/ 3769007 h 6858000"/>
              <a:gd name="connsiteX88" fmla="*/ 630799 w 1514862"/>
              <a:gd name="connsiteY88" fmla="*/ 3767709 h 6858000"/>
              <a:gd name="connsiteX89" fmla="*/ 639495 w 1514862"/>
              <a:gd name="connsiteY89" fmla="*/ 3738082 h 6858000"/>
              <a:gd name="connsiteX90" fmla="*/ 646841 w 1514862"/>
              <a:gd name="connsiteY90" fmla="*/ 3673397 h 6858000"/>
              <a:gd name="connsiteX91" fmla="*/ 646137 w 1514862"/>
              <a:gd name="connsiteY91" fmla="*/ 3637109 h 6858000"/>
              <a:gd name="connsiteX92" fmla="*/ 649580 w 1514862"/>
              <a:gd name="connsiteY92" fmla="*/ 3536883 h 6858000"/>
              <a:gd name="connsiteX93" fmla="*/ 657118 w 1514862"/>
              <a:gd name="connsiteY93" fmla="*/ 3435652 h 6858000"/>
              <a:gd name="connsiteX94" fmla="*/ 658789 w 1514862"/>
              <a:gd name="connsiteY94" fmla="*/ 3307769 h 6858000"/>
              <a:gd name="connsiteX95" fmla="*/ 676352 w 1514862"/>
              <a:gd name="connsiteY95" fmla="*/ 3250522 h 6858000"/>
              <a:gd name="connsiteX96" fmla="*/ 676777 w 1514862"/>
              <a:gd name="connsiteY96" fmla="*/ 3229163 h 6858000"/>
              <a:gd name="connsiteX97" fmla="*/ 678600 w 1514862"/>
              <a:gd name="connsiteY97" fmla="*/ 3217217 h 6858000"/>
              <a:gd name="connsiteX98" fmla="*/ 665435 w 1514862"/>
              <a:gd name="connsiteY98" fmla="*/ 3183755 h 6858000"/>
              <a:gd name="connsiteX99" fmla="*/ 665936 w 1514862"/>
              <a:gd name="connsiteY99" fmla="*/ 3178642 h 6858000"/>
              <a:gd name="connsiteX100" fmla="*/ 653536 w 1514862"/>
              <a:gd name="connsiteY100" fmla="*/ 3158586 h 6858000"/>
              <a:gd name="connsiteX101" fmla="*/ 638721 w 1514862"/>
              <a:gd name="connsiteY101" fmla="*/ 3129034 h 6858000"/>
              <a:gd name="connsiteX102" fmla="*/ 639386 w 1514862"/>
              <a:gd name="connsiteY102" fmla="*/ 3126682 h 6858000"/>
              <a:gd name="connsiteX103" fmla="*/ 630254 w 1514862"/>
              <a:gd name="connsiteY103" fmla="*/ 3114519 h 6858000"/>
              <a:gd name="connsiteX104" fmla="*/ 616863 w 1514862"/>
              <a:gd name="connsiteY104" fmla="*/ 3106272 h 6858000"/>
              <a:gd name="connsiteX105" fmla="*/ 589593 w 1514862"/>
              <a:gd name="connsiteY105" fmla="*/ 2958185 h 6858000"/>
              <a:gd name="connsiteX106" fmla="*/ 532207 w 1514862"/>
              <a:gd name="connsiteY106" fmla="*/ 2762989 h 6858000"/>
              <a:gd name="connsiteX107" fmla="*/ 481125 w 1514862"/>
              <a:gd name="connsiteY107" fmla="*/ 2554718 h 6858000"/>
              <a:gd name="connsiteX108" fmla="*/ 461219 w 1514862"/>
              <a:gd name="connsiteY108" fmla="*/ 2485734 h 6858000"/>
              <a:gd name="connsiteX109" fmla="*/ 451942 w 1514862"/>
              <a:gd name="connsiteY109" fmla="*/ 2447068 h 6858000"/>
              <a:gd name="connsiteX110" fmla="*/ 438903 w 1514862"/>
              <a:gd name="connsiteY110" fmla="*/ 2425819 h 6858000"/>
              <a:gd name="connsiteX111" fmla="*/ 444902 w 1514862"/>
              <a:gd name="connsiteY111" fmla="*/ 2402874 h 6858000"/>
              <a:gd name="connsiteX112" fmla="*/ 447514 w 1514862"/>
              <a:gd name="connsiteY112" fmla="*/ 2381443 h 6858000"/>
              <a:gd name="connsiteX113" fmla="*/ 423843 w 1514862"/>
              <a:gd name="connsiteY113" fmla="*/ 2261920 h 6858000"/>
              <a:gd name="connsiteX114" fmla="*/ 413730 w 1514862"/>
              <a:gd name="connsiteY114" fmla="*/ 2195378 h 6858000"/>
              <a:gd name="connsiteX115" fmla="*/ 397947 w 1514862"/>
              <a:gd name="connsiteY115" fmla="*/ 2155135 h 6858000"/>
              <a:gd name="connsiteX116" fmla="*/ 395405 w 1514862"/>
              <a:gd name="connsiteY116" fmla="*/ 2118008 h 6858000"/>
              <a:gd name="connsiteX117" fmla="*/ 396398 w 1514862"/>
              <a:gd name="connsiteY117" fmla="*/ 2050531 h 6858000"/>
              <a:gd name="connsiteX118" fmla="*/ 388204 w 1514862"/>
              <a:gd name="connsiteY118" fmla="*/ 1963269 h 6858000"/>
              <a:gd name="connsiteX119" fmla="*/ 369382 w 1514862"/>
              <a:gd name="connsiteY119" fmla="*/ 1906352 h 6858000"/>
              <a:gd name="connsiteX120" fmla="*/ 345939 w 1514862"/>
              <a:gd name="connsiteY120" fmla="*/ 1861531 h 6858000"/>
              <a:gd name="connsiteX121" fmla="*/ 299738 w 1514862"/>
              <a:gd name="connsiteY121" fmla="*/ 1732919 h 6858000"/>
              <a:gd name="connsiteX122" fmla="*/ 272049 w 1514862"/>
              <a:gd name="connsiteY122" fmla="*/ 1663540 h 6858000"/>
              <a:gd name="connsiteX123" fmla="*/ 271175 w 1514862"/>
              <a:gd name="connsiteY123" fmla="*/ 1615777 h 6858000"/>
              <a:gd name="connsiteX124" fmla="*/ 251970 w 1514862"/>
              <a:gd name="connsiteY124" fmla="*/ 1563678 h 6858000"/>
              <a:gd name="connsiteX125" fmla="*/ 265050 w 1514862"/>
              <a:gd name="connsiteY125" fmla="*/ 1519474 h 6858000"/>
              <a:gd name="connsiteX126" fmla="*/ 257792 w 1514862"/>
              <a:gd name="connsiteY126" fmla="*/ 1477995 h 6858000"/>
              <a:gd name="connsiteX127" fmla="*/ 243877 w 1514862"/>
              <a:gd name="connsiteY127" fmla="*/ 1373769 h 6858000"/>
              <a:gd name="connsiteX128" fmla="*/ 252184 w 1514862"/>
              <a:gd name="connsiteY128" fmla="*/ 1307086 h 6858000"/>
              <a:gd name="connsiteX129" fmla="*/ 253372 w 1514862"/>
              <a:gd name="connsiteY129" fmla="*/ 1189033 h 6858000"/>
              <a:gd name="connsiteX130" fmla="*/ 258057 w 1514862"/>
              <a:gd name="connsiteY130" fmla="*/ 1168288 h 6858000"/>
              <a:gd name="connsiteX131" fmla="*/ 250339 w 1514862"/>
              <a:gd name="connsiteY131" fmla="*/ 1142577 h 6858000"/>
              <a:gd name="connsiteX132" fmla="*/ 239645 w 1514862"/>
              <a:gd name="connsiteY132" fmla="*/ 1088484 h 6858000"/>
              <a:gd name="connsiteX133" fmla="*/ 228381 w 1514862"/>
              <a:gd name="connsiteY133" fmla="*/ 1016103 h 6858000"/>
              <a:gd name="connsiteX134" fmla="*/ 229837 w 1514862"/>
              <a:gd name="connsiteY134" fmla="*/ 932283 h 6858000"/>
              <a:gd name="connsiteX135" fmla="*/ 232073 w 1514862"/>
              <a:gd name="connsiteY135" fmla="*/ 915925 h 6858000"/>
              <a:gd name="connsiteX136" fmla="*/ 224702 w 1514862"/>
              <a:gd name="connsiteY136" fmla="*/ 896999 h 6858000"/>
              <a:gd name="connsiteX137" fmla="*/ 194110 w 1514862"/>
              <a:gd name="connsiteY137" fmla="*/ 821517 h 6858000"/>
              <a:gd name="connsiteX138" fmla="*/ 173060 w 1514862"/>
              <a:gd name="connsiteY138" fmla="*/ 751353 h 6858000"/>
              <a:gd name="connsiteX139" fmla="*/ 172618 w 1514862"/>
              <a:gd name="connsiteY139" fmla="*/ 721230 h 6858000"/>
              <a:gd name="connsiteX140" fmla="*/ 158289 w 1514862"/>
              <a:gd name="connsiteY140" fmla="*/ 681659 h 6858000"/>
              <a:gd name="connsiteX141" fmla="*/ 143708 w 1514862"/>
              <a:gd name="connsiteY141" fmla="*/ 635218 h 6858000"/>
              <a:gd name="connsiteX142" fmla="*/ 148719 w 1514862"/>
              <a:gd name="connsiteY142" fmla="*/ 613763 h 6858000"/>
              <a:gd name="connsiteX143" fmla="*/ 134661 w 1514862"/>
              <a:gd name="connsiteY143" fmla="*/ 598582 h 6858000"/>
              <a:gd name="connsiteX144" fmla="*/ 134342 w 1514862"/>
              <a:gd name="connsiteY144" fmla="*/ 576846 h 6858000"/>
              <a:gd name="connsiteX145" fmla="*/ 113968 w 1514862"/>
              <a:gd name="connsiteY145" fmla="*/ 530055 h 6858000"/>
              <a:gd name="connsiteX146" fmla="*/ 104404 w 1514862"/>
              <a:gd name="connsiteY146" fmla="*/ 448559 h 6858000"/>
              <a:gd name="connsiteX147" fmla="*/ 110826 w 1514862"/>
              <a:gd name="connsiteY147" fmla="*/ 441529 h 6858000"/>
              <a:gd name="connsiteX148" fmla="*/ 110047 w 1514862"/>
              <a:gd name="connsiteY148" fmla="*/ 428927 h 6858000"/>
              <a:gd name="connsiteX149" fmla="*/ 99451 w 1514862"/>
              <a:gd name="connsiteY149" fmla="*/ 430161 h 6858000"/>
              <a:gd name="connsiteX150" fmla="*/ 76471 w 1514862"/>
              <a:gd name="connsiteY150" fmla="*/ 367211 h 6858000"/>
              <a:gd name="connsiteX151" fmla="*/ 33963 w 1514862"/>
              <a:gd name="connsiteY151" fmla="*/ 302178 h 6858000"/>
              <a:gd name="connsiteX152" fmla="*/ 12635 w 1514862"/>
              <a:gd name="connsiteY152" fmla="*/ 211375 h 6858000"/>
              <a:gd name="connsiteX153" fmla="*/ 3963 w 1514862"/>
              <a:gd name="connsiteY153" fmla="*/ 184179 h 6858000"/>
              <a:gd name="connsiteX154" fmla="*/ 25635 w 1514862"/>
              <a:gd name="connsiteY154" fmla="*/ 47336 h 6858000"/>
              <a:gd name="connsiteX155" fmla="*/ 6323 w 1514862"/>
              <a:gd name="connsiteY155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27640 w 1508539"/>
              <a:gd name="connsiteY151" fmla="*/ 302178 h 6858000"/>
              <a:gd name="connsiteX152" fmla="*/ 6312 w 1508539"/>
              <a:gd name="connsiteY152" fmla="*/ 211375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27640 w 1508539"/>
              <a:gd name="connsiteY151" fmla="*/ 302178 h 6858000"/>
              <a:gd name="connsiteX152" fmla="*/ 32747 w 1508539"/>
              <a:gd name="connsiteY152" fmla="*/ 158081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32747 w 1508539"/>
              <a:gd name="connsiteY152" fmla="*/ 158081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23935 w 1508539"/>
              <a:gd name="connsiteY152" fmla="*/ 160886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23935 w 1508539"/>
              <a:gd name="connsiteY152" fmla="*/ 160886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0191 w 1508539"/>
              <a:gd name="connsiteY149" fmla="*/ 404917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23935 w 1508539"/>
              <a:gd name="connsiteY152" fmla="*/ 160886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90191 w 1508539"/>
              <a:gd name="connsiteY148" fmla="*/ 404917 h 6858000"/>
              <a:gd name="connsiteX149" fmla="*/ 70148 w 1508539"/>
              <a:gd name="connsiteY149" fmla="*/ 367211 h 6858000"/>
              <a:gd name="connsiteX150" fmla="*/ 36452 w 1508539"/>
              <a:gd name="connsiteY150" fmla="*/ 268519 h 6858000"/>
              <a:gd name="connsiteX151" fmla="*/ 23935 w 1508539"/>
              <a:gd name="connsiteY151" fmla="*/ 160886 h 6858000"/>
              <a:gd name="connsiteX152" fmla="*/ 19312 w 1508539"/>
              <a:gd name="connsiteY152" fmla="*/ 47336 h 6858000"/>
              <a:gd name="connsiteX153" fmla="*/ 0 w 1508539"/>
              <a:gd name="connsiteY15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89816 w 1508539"/>
              <a:gd name="connsiteY147" fmla="*/ 424699 h 6858000"/>
              <a:gd name="connsiteX148" fmla="*/ 90191 w 1508539"/>
              <a:gd name="connsiteY148" fmla="*/ 404917 h 6858000"/>
              <a:gd name="connsiteX149" fmla="*/ 70148 w 1508539"/>
              <a:gd name="connsiteY149" fmla="*/ 367211 h 6858000"/>
              <a:gd name="connsiteX150" fmla="*/ 36452 w 1508539"/>
              <a:gd name="connsiteY150" fmla="*/ 268519 h 6858000"/>
              <a:gd name="connsiteX151" fmla="*/ 23935 w 1508539"/>
              <a:gd name="connsiteY151" fmla="*/ 160886 h 6858000"/>
              <a:gd name="connsiteX152" fmla="*/ 19312 w 1508539"/>
              <a:gd name="connsiteY152" fmla="*/ 47336 h 6858000"/>
              <a:gd name="connsiteX153" fmla="*/ 0 w 1508539"/>
              <a:gd name="connsiteY15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106893 w 1508539"/>
              <a:gd name="connsiteY146" fmla="*/ 465389 h 6858000"/>
              <a:gd name="connsiteX147" fmla="*/ 89816 w 1508539"/>
              <a:gd name="connsiteY147" fmla="*/ 424699 h 6858000"/>
              <a:gd name="connsiteX148" fmla="*/ 90191 w 1508539"/>
              <a:gd name="connsiteY148" fmla="*/ 404917 h 6858000"/>
              <a:gd name="connsiteX149" fmla="*/ 70148 w 1508539"/>
              <a:gd name="connsiteY149" fmla="*/ 367211 h 6858000"/>
              <a:gd name="connsiteX150" fmla="*/ 36452 w 1508539"/>
              <a:gd name="connsiteY150" fmla="*/ 268519 h 6858000"/>
              <a:gd name="connsiteX151" fmla="*/ 23935 w 1508539"/>
              <a:gd name="connsiteY151" fmla="*/ 160886 h 6858000"/>
              <a:gd name="connsiteX152" fmla="*/ 19312 w 1508539"/>
              <a:gd name="connsiteY152" fmla="*/ 47336 h 6858000"/>
              <a:gd name="connsiteX153" fmla="*/ 0 w 1508539"/>
              <a:gd name="connsiteY15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54721 w 1508539"/>
              <a:gd name="connsiteY63" fmla="*/ 4761984 h 6858000"/>
              <a:gd name="connsiteX64" fmla="*/ 650769 w 1508539"/>
              <a:gd name="connsiteY64" fmla="*/ 4690749 h 6858000"/>
              <a:gd name="connsiteX65" fmla="*/ 646249 w 1508539"/>
              <a:gd name="connsiteY65" fmla="*/ 4584173 h 6858000"/>
              <a:gd name="connsiteX66" fmla="*/ 641332 w 1508539"/>
              <a:gd name="connsiteY66" fmla="*/ 4444346 h 6858000"/>
              <a:gd name="connsiteX67" fmla="*/ 637897 w 1508539"/>
              <a:gd name="connsiteY67" fmla="*/ 4375228 h 6858000"/>
              <a:gd name="connsiteX68" fmla="*/ 618550 w 1508539"/>
              <a:gd name="connsiteY68" fmla="*/ 4214165 h 6858000"/>
              <a:gd name="connsiteX69" fmla="*/ 622623 w 1508539"/>
              <a:gd name="connsiteY69" fmla="*/ 4090296 h 6858000"/>
              <a:gd name="connsiteX70" fmla="*/ 607879 w 1508539"/>
              <a:gd name="connsiteY70" fmla="*/ 4033999 h 6858000"/>
              <a:gd name="connsiteX71" fmla="*/ 609028 w 1508539"/>
              <a:gd name="connsiteY71" fmla="*/ 4031933 h 6858000"/>
              <a:gd name="connsiteX72" fmla="*/ 607604 w 1508539"/>
              <a:gd name="connsiteY72" fmla="*/ 4013953 h 6858000"/>
              <a:gd name="connsiteX73" fmla="*/ 593899 w 1508539"/>
              <a:gd name="connsiteY73" fmla="*/ 3974753 h 6858000"/>
              <a:gd name="connsiteX74" fmla="*/ 595497 w 1508539"/>
              <a:gd name="connsiteY74" fmla="*/ 3969950 h 6858000"/>
              <a:gd name="connsiteX75" fmla="*/ 588919 w 1508539"/>
              <a:gd name="connsiteY75" fmla="*/ 3933779 h 6858000"/>
              <a:gd name="connsiteX76" fmla="*/ 590250 w 1508539"/>
              <a:gd name="connsiteY76" fmla="*/ 3933093 h 6858000"/>
              <a:gd name="connsiteX77" fmla="*/ 594604 w 1508539"/>
              <a:gd name="connsiteY77" fmla="*/ 3922082 h 6858000"/>
              <a:gd name="connsiteX78" fmla="*/ 599682 w 1508539"/>
              <a:gd name="connsiteY78" fmla="*/ 3901461 h 6858000"/>
              <a:gd name="connsiteX79" fmla="*/ 622276 w 1508539"/>
              <a:gd name="connsiteY79" fmla="*/ 3813873 h 6858000"/>
              <a:gd name="connsiteX80" fmla="*/ 621701 w 1508539"/>
              <a:gd name="connsiteY80" fmla="*/ 3806161 h 6858000"/>
              <a:gd name="connsiteX81" fmla="*/ 622008 w 1508539"/>
              <a:gd name="connsiteY81" fmla="*/ 3805957 h 6858000"/>
              <a:gd name="connsiteX82" fmla="*/ 622035 w 1508539"/>
              <a:gd name="connsiteY82" fmla="*/ 3797724 h 6858000"/>
              <a:gd name="connsiteX83" fmla="*/ 620650 w 1508539"/>
              <a:gd name="connsiteY83" fmla="*/ 3792098 h 6858000"/>
              <a:gd name="connsiteX84" fmla="*/ 619534 w 1508539"/>
              <a:gd name="connsiteY84" fmla="*/ 3777135 h 6858000"/>
              <a:gd name="connsiteX85" fmla="*/ 621267 w 1508539"/>
              <a:gd name="connsiteY85" fmla="*/ 3771656 h 6858000"/>
              <a:gd name="connsiteX86" fmla="*/ 625010 w 1508539"/>
              <a:gd name="connsiteY86" fmla="*/ 3769007 h 6858000"/>
              <a:gd name="connsiteX87" fmla="*/ 624476 w 1508539"/>
              <a:gd name="connsiteY87" fmla="*/ 3767709 h 6858000"/>
              <a:gd name="connsiteX88" fmla="*/ 633172 w 1508539"/>
              <a:gd name="connsiteY88" fmla="*/ 3738082 h 6858000"/>
              <a:gd name="connsiteX89" fmla="*/ 640518 w 1508539"/>
              <a:gd name="connsiteY89" fmla="*/ 3673397 h 6858000"/>
              <a:gd name="connsiteX90" fmla="*/ 639814 w 1508539"/>
              <a:gd name="connsiteY90" fmla="*/ 3637109 h 6858000"/>
              <a:gd name="connsiteX91" fmla="*/ 643257 w 1508539"/>
              <a:gd name="connsiteY91" fmla="*/ 3536883 h 6858000"/>
              <a:gd name="connsiteX92" fmla="*/ 650795 w 1508539"/>
              <a:gd name="connsiteY92" fmla="*/ 3435652 h 6858000"/>
              <a:gd name="connsiteX93" fmla="*/ 652466 w 1508539"/>
              <a:gd name="connsiteY93" fmla="*/ 3307769 h 6858000"/>
              <a:gd name="connsiteX94" fmla="*/ 670029 w 1508539"/>
              <a:gd name="connsiteY94" fmla="*/ 3250522 h 6858000"/>
              <a:gd name="connsiteX95" fmla="*/ 670454 w 1508539"/>
              <a:gd name="connsiteY95" fmla="*/ 3229163 h 6858000"/>
              <a:gd name="connsiteX96" fmla="*/ 672277 w 1508539"/>
              <a:gd name="connsiteY96" fmla="*/ 3217217 h 6858000"/>
              <a:gd name="connsiteX97" fmla="*/ 659112 w 1508539"/>
              <a:gd name="connsiteY97" fmla="*/ 3183755 h 6858000"/>
              <a:gd name="connsiteX98" fmla="*/ 659613 w 1508539"/>
              <a:gd name="connsiteY98" fmla="*/ 3178642 h 6858000"/>
              <a:gd name="connsiteX99" fmla="*/ 647213 w 1508539"/>
              <a:gd name="connsiteY99" fmla="*/ 3158586 h 6858000"/>
              <a:gd name="connsiteX100" fmla="*/ 632398 w 1508539"/>
              <a:gd name="connsiteY100" fmla="*/ 3129034 h 6858000"/>
              <a:gd name="connsiteX101" fmla="*/ 633063 w 1508539"/>
              <a:gd name="connsiteY101" fmla="*/ 3126682 h 6858000"/>
              <a:gd name="connsiteX102" fmla="*/ 623931 w 1508539"/>
              <a:gd name="connsiteY102" fmla="*/ 3114519 h 6858000"/>
              <a:gd name="connsiteX103" fmla="*/ 610540 w 1508539"/>
              <a:gd name="connsiteY103" fmla="*/ 3106272 h 6858000"/>
              <a:gd name="connsiteX104" fmla="*/ 583270 w 1508539"/>
              <a:gd name="connsiteY104" fmla="*/ 2958185 h 6858000"/>
              <a:gd name="connsiteX105" fmla="*/ 525884 w 1508539"/>
              <a:gd name="connsiteY105" fmla="*/ 2762989 h 6858000"/>
              <a:gd name="connsiteX106" fmla="*/ 474802 w 1508539"/>
              <a:gd name="connsiteY106" fmla="*/ 2554718 h 6858000"/>
              <a:gd name="connsiteX107" fmla="*/ 454896 w 1508539"/>
              <a:gd name="connsiteY107" fmla="*/ 2485734 h 6858000"/>
              <a:gd name="connsiteX108" fmla="*/ 445619 w 1508539"/>
              <a:gd name="connsiteY108" fmla="*/ 2447068 h 6858000"/>
              <a:gd name="connsiteX109" fmla="*/ 432580 w 1508539"/>
              <a:gd name="connsiteY109" fmla="*/ 2425819 h 6858000"/>
              <a:gd name="connsiteX110" fmla="*/ 438579 w 1508539"/>
              <a:gd name="connsiteY110" fmla="*/ 2402874 h 6858000"/>
              <a:gd name="connsiteX111" fmla="*/ 441191 w 1508539"/>
              <a:gd name="connsiteY111" fmla="*/ 2381443 h 6858000"/>
              <a:gd name="connsiteX112" fmla="*/ 417520 w 1508539"/>
              <a:gd name="connsiteY112" fmla="*/ 2261920 h 6858000"/>
              <a:gd name="connsiteX113" fmla="*/ 407407 w 1508539"/>
              <a:gd name="connsiteY113" fmla="*/ 2195378 h 6858000"/>
              <a:gd name="connsiteX114" fmla="*/ 391624 w 1508539"/>
              <a:gd name="connsiteY114" fmla="*/ 2155135 h 6858000"/>
              <a:gd name="connsiteX115" fmla="*/ 389082 w 1508539"/>
              <a:gd name="connsiteY115" fmla="*/ 2118008 h 6858000"/>
              <a:gd name="connsiteX116" fmla="*/ 390075 w 1508539"/>
              <a:gd name="connsiteY116" fmla="*/ 2050531 h 6858000"/>
              <a:gd name="connsiteX117" fmla="*/ 381881 w 1508539"/>
              <a:gd name="connsiteY117" fmla="*/ 1963269 h 6858000"/>
              <a:gd name="connsiteX118" fmla="*/ 363059 w 1508539"/>
              <a:gd name="connsiteY118" fmla="*/ 1906352 h 6858000"/>
              <a:gd name="connsiteX119" fmla="*/ 339616 w 1508539"/>
              <a:gd name="connsiteY119" fmla="*/ 1861531 h 6858000"/>
              <a:gd name="connsiteX120" fmla="*/ 293415 w 1508539"/>
              <a:gd name="connsiteY120" fmla="*/ 1732919 h 6858000"/>
              <a:gd name="connsiteX121" fmla="*/ 265726 w 1508539"/>
              <a:gd name="connsiteY121" fmla="*/ 1663540 h 6858000"/>
              <a:gd name="connsiteX122" fmla="*/ 264852 w 1508539"/>
              <a:gd name="connsiteY122" fmla="*/ 1615777 h 6858000"/>
              <a:gd name="connsiteX123" fmla="*/ 245647 w 1508539"/>
              <a:gd name="connsiteY123" fmla="*/ 1563678 h 6858000"/>
              <a:gd name="connsiteX124" fmla="*/ 258727 w 1508539"/>
              <a:gd name="connsiteY124" fmla="*/ 1519474 h 6858000"/>
              <a:gd name="connsiteX125" fmla="*/ 251469 w 1508539"/>
              <a:gd name="connsiteY125" fmla="*/ 1477995 h 6858000"/>
              <a:gd name="connsiteX126" fmla="*/ 237554 w 1508539"/>
              <a:gd name="connsiteY126" fmla="*/ 1373769 h 6858000"/>
              <a:gd name="connsiteX127" fmla="*/ 245861 w 1508539"/>
              <a:gd name="connsiteY127" fmla="*/ 1307086 h 6858000"/>
              <a:gd name="connsiteX128" fmla="*/ 247049 w 1508539"/>
              <a:gd name="connsiteY128" fmla="*/ 1189033 h 6858000"/>
              <a:gd name="connsiteX129" fmla="*/ 251734 w 1508539"/>
              <a:gd name="connsiteY129" fmla="*/ 1168288 h 6858000"/>
              <a:gd name="connsiteX130" fmla="*/ 244016 w 1508539"/>
              <a:gd name="connsiteY130" fmla="*/ 1142577 h 6858000"/>
              <a:gd name="connsiteX131" fmla="*/ 233322 w 1508539"/>
              <a:gd name="connsiteY131" fmla="*/ 1088484 h 6858000"/>
              <a:gd name="connsiteX132" fmla="*/ 222058 w 1508539"/>
              <a:gd name="connsiteY132" fmla="*/ 1016103 h 6858000"/>
              <a:gd name="connsiteX133" fmla="*/ 223514 w 1508539"/>
              <a:gd name="connsiteY133" fmla="*/ 932283 h 6858000"/>
              <a:gd name="connsiteX134" fmla="*/ 225750 w 1508539"/>
              <a:gd name="connsiteY134" fmla="*/ 915925 h 6858000"/>
              <a:gd name="connsiteX135" fmla="*/ 218379 w 1508539"/>
              <a:gd name="connsiteY135" fmla="*/ 896999 h 6858000"/>
              <a:gd name="connsiteX136" fmla="*/ 187787 w 1508539"/>
              <a:gd name="connsiteY136" fmla="*/ 821517 h 6858000"/>
              <a:gd name="connsiteX137" fmla="*/ 166737 w 1508539"/>
              <a:gd name="connsiteY137" fmla="*/ 751353 h 6858000"/>
              <a:gd name="connsiteX138" fmla="*/ 166295 w 1508539"/>
              <a:gd name="connsiteY138" fmla="*/ 721230 h 6858000"/>
              <a:gd name="connsiteX139" fmla="*/ 151966 w 1508539"/>
              <a:gd name="connsiteY139" fmla="*/ 681659 h 6858000"/>
              <a:gd name="connsiteX140" fmla="*/ 137385 w 1508539"/>
              <a:gd name="connsiteY140" fmla="*/ 635218 h 6858000"/>
              <a:gd name="connsiteX141" fmla="*/ 142396 w 1508539"/>
              <a:gd name="connsiteY141" fmla="*/ 613763 h 6858000"/>
              <a:gd name="connsiteX142" fmla="*/ 128338 w 1508539"/>
              <a:gd name="connsiteY142" fmla="*/ 598582 h 6858000"/>
              <a:gd name="connsiteX143" fmla="*/ 128019 w 1508539"/>
              <a:gd name="connsiteY143" fmla="*/ 576846 h 6858000"/>
              <a:gd name="connsiteX144" fmla="*/ 107645 w 1508539"/>
              <a:gd name="connsiteY144" fmla="*/ 530055 h 6858000"/>
              <a:gd name="connsiteX145" fmla="*/ 106893 w 1508539"/>
              <a:gd name="connsiteY145" fmla="*/ 465389 h 6858000"/>
              <a:gd name="connsiteX146" fmla="*/ 89816 w 1508539"/>
              <a:gd name="connsiteY146" fmla="*/ 424699 h 6858000"/>
              <a:gd name="connsiteX147" fmla="*/ 90191 w 1508539"/>
              <a:gd name="connsiteY147" fmla="*/ 404917 h 6858000"/>
              <a:gd name="connsiteX148" fmla="*/ 70148 w 1508539"/>
              <a:gd name="connsiteY148" fmla="*/ 367211 h 6858000"/>
              <a:gd name="connsiteX149" fmla="*/ 36452 w 1508539"/>
              <a:gd name="connsiteY149" fmla="*/ 268519 h 6858000"/>
              <a:gd name="connsiteX150" fmla="*/ 23935 w 1508539"/>
              <a:gd name="connsiteY150" fmla="*/ 160886 h 6858000"/>
              <a:gd name="connsiteX151" fmla="*/ 19312 w 1508539"/>
              <a:gd name="connsiteY151" fmla="*/ 47336 h 6858000"/>
              <a:gd name="connsiteX152" fmla="*/ 0 w 1508539"/>
              <a:gd name="connsiteY15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52962 w 1508539"/>
              <a:gd name="connsiteY62" fmla="*/ 4750867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51669 w 1508539"/>
              <a:gd name="connsiteY61" fmla="*/ 4780965 h 6858000"/>
              <a:gd name="connsiteX62" fmla="*/ 652962 w 1508539"/>
              <a:gd name="connsiteY62" fmla="*/ 4750867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46936 w 1508539"/>
              <a:gd name="connsiteY60" fmla="*/ 4821170 h 6858000"/>
              <a:gd name="connsiteX61" fmla="*/ 651669 w 1508539"/>
              <a:gd name="connsiteY61" fmla="*/ 4780965 h 6858000"/>
              <a:gd name="connsiteX62" fmla="*/ 652962 w 1508539"/>
              <a:gd name="connsiteY62" fmla="*/ 4750867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880 w 1508539"/>
              <a:gd name="connsiteY24" fmla="*/ 6384857 h 6858000"/>
              <a:gd name="connsiteX25" fmla="*/ 243397 w 1508539"/>
              <a:gd name="connsiteY25" fmla="*/ 6372381 h 6858000"/>
              <a:gd name="connsiteX26" fmla="*/ 240591 w 1508539"/>
              <a:gd name="connsiteY26" fmla="*/ 6367510 h 6858000"/>
              <a:gd name="connsiteX27" fmla="*/ 244471 w 1508539"/>
              <a:gd name="connsiteY27" fmla="*/ 6349778 h 6858000"/>
              <a:gd name="connsiteX28" fmla="*/ 246136 w 1508539"/>
              <a:gd name="connsiteY28" fmla="*/ 6348250 h 6858000"/>
              <a:gd name="connsiteX29" fmla="*/ 262170 w 1508539"/>
              <a:gd name="connsiteY29" fmla="*/ 6281972 h 6858000"/>
              <a:gd name="connsiteX30" fmla="*/ 272933 w 1508539"/>
              <a:gd name="connsiteY30" fmla="*/ 6211940 h 6858000"/>
              <a:gd name="connsiteX31" fmla="*/ 314428 w 1508539"/>
              <a:gd name="connsiteY31" fmla="*/ 6113913 h 6858000"/>
              <a:gd name="connsiteX32" fmla="*/ 318721 w 1508539"/>
              <a:gd name="connsiteY32" fmla="*/ 6028119 h 6858000"/>
              <a:gd name="connsiteX33" fmla="*/ 345501 w 1508539"/>
              <a:gd name="connsiteY33" fmla="*/ 5934687 h 6858000"/>
              <a:gd name="connsiteX34" fmla="*/ 379513 w 1508539"/>
              <a:gd name="connsiteY34" fmla="*/ 5765594 h 6858000"/>
              <a:gd name="connsiteX35" fmla="*/ 411349 w 1508539"/>
              <a:gd name="connsiteY35" fmla="*/ 5693685 h 6858000"/>
              <a:gd name="connsiteX36" fmla="*/ 431404 w 1508539"/>
              <a:gd name="connsiteY36" fmla="*/ 5665173 h 6858000"/>
              <a:gd name="connsiteX37" fmla="*/ 465121 w 1508539"/>
              <a:gd name="connsiteY37" fmla="*/ 5563435 h 6858000"/>
              <a:gd name="connsiteX38" fmla="*/ 494626 w 1508539"/>
              <a:gd name="connsiteY38" fmla="*/ 5476393 h 6858000"/>
              <a:gd name="connsiteX39" fmla="*/ 525819 w 1508539"/>
              <a:gd name="connsiteY39" fmla="*/ 5396260 h 6858000"/>
              <a:gd name="connsiteX40" fmla="*/ 541800 w 1508539"/>
              <a:gd name="connsiteY40" fmla="*/ 5330009 h 6858000"/>
              <a:gd name="connsiteX41" fmla="*/ 575293 w 1508539"/>
              <a:gd name="connsiteY41" fmla="*/ 5273739 h 6858000"/>
              <a:gd name="connsiteX42" fmla="*/ 584892 w 1508539"/>
              <a:gd name="connsiteY42" fmla="*/ 5241779 h 6858000"/>
              <a:gd name="connsiteX43" fmla="*/ 596118 w 1508539"/>
              <a:gd name="connsiteY43" fmla="*/ 5225268 h 6858000"/>
              <a:gd name="connsiteX44" fmla="*/ 597138 w 1508539"/>
              <a:gd name="connsiteY44" fmla="*/ 5217684 h 6858000"/>
              <a:gd name="connsiteX45" fmla="*/ 604479 w 1508539"/>
              <a:gd name="connsiteY45" fmla="*/ 5193377 h 6858000"/>
              <a:gd name="connsiteX46" fmla="*/ 607782 w 1508539"/>
              <a:gd name="connsiteY46" fmla="*/ 5179288 h 6858000"/>
              <a:gd name="connsiteX47" fmla="*/ 608766 w 1508539"/>
              <a:gd name="connsiteY47" fmla="*/ 5173621 h 6858000"/>
              <a:gd name="connsiteX48" fmla="*/ 604400 w 1508539"/>
              <a:gd name="connsiteY48" fmla="*/ 5159961 h 6858000"/>
              <a:gd name="connsiteX49" fmla="*/ 611077 w 1508539"/>
              <a:gd name="connsiteY49" fmla="*/ 5144295 h 6858000"/>
              <a:gd name="connsiteX50" fmla="*/ 608010 w 1508539"/>
              <a:gd name="connsiteY50" fmla="*/ 5125185 h 6858000"/>
              <a:gd name="connsiteX51" fmla="*/ 614840 w 1508539"/>
              <a:gd name="connsiteY51" fmla="*/ 5121884 h 6858000"/>
              <a:gd name="connsiteX52" fmla="*/ 621876 w 1508539"/>
              <a:gd name="connsiteY52" fmla="*/ 5067850 h 6858000"/>
              <a:gd name="connsiteX53" fmla="*/ 624607 w 1508539"/>
              <a:gd name="connsiteY53" fmla="*/ 5060861 h 6858000"/>
              <a:gd name="connsiteX54" fmla="*/ 621311 w 1508539"/>
              <a:gd name="connsiteY54" fmla="*/ 5034192 h 6858000"/>
              <a:gd name="connsiteX55" fmla="*/ 622865 w 1508539"/>
              <a:gd name="connsiteY55" fmla="*/ 4993030 h 6858000"/>
              <a:gd name="connsiteX56" fmla="*/ 629774 w 1508539"/>
              <a:gd name="connsiteY56" fmla="*/ 4946844 h 6858000"/>
              <a:gd name="connsiteX57" fmla="*/ 625630 w 1508539"/>
              <a:gd name="connsiteY57" fmla="*/ 4932692 h 6858000"/>
              <a:gd name="connsiteX58" fmla="*/ 641033 w 1508539"/>
              <a:gd name="connsiteY58" fmla="*/ 4858827 h 6858000"/>
              <a:gd name="connsiteX59" fmla="*/ 646936 w 1508539"/>
              <a:gd name="connsiteY59" fmla="*/ 4821170 h 6858000"/>
              <a:gd name="connsiteX60" fmla="*/ 651669 w 1508539"/>
              <a:gd name="connsiteY60" fmla="*/ 4780965 h 6858000"/>
              <a:gd name="connsiteX61" fmla="*/ 652962 w 1508539"/>
              <a:gd name="connsiteY61" fmla="*/ 4750867 h 6858000"/>
              <a:gd name="connsiteX62" fmla="*/ 650769 w 1508539"/>
              <a:gd name="connsiteY62" fmla="*/ 4690749 h 6858000"/>
              <a:gd name="connsiteX63" fmla="*/ 646249 w 1508539"/>
              <a:gd name="connsiteY63" fmla="*/ 4584173 h 6858000"/>
              <a:gd name="connsiteX64" fmla="*/ 641332 w 1508539"/>
              <a:gd name="connsiteY64" fmla="*/ 4444346 h 6858000"/>
              <a:gd name="connsiteX65" fmla="*/ 637897 w 1508539"/>
              <a:gd name="connsiteY65" fmla="*/ 4375228 h 6858000"/>
              <a:gd name="connsiteX66" fmla="*/ 618550 w 1508539"/>
              <a:gd name="connsiteY66" fmla="*/ 4214165 h 6858000"/>
              <a:gd name="connsiteX67" fmla="*/ 622623 w 1508539"/>
              <a:gd name="connsiteY67" fmla="*/ 4090296 h 6858000"/>
              <a:gd name="connsiteX68" fmla="*/ 607879 w 1508539"/>
              <a:gd name="connsiteY68" fmla="*/ 4033999 h 6858000"/>
              <a:gd name="connsiteX69" fmla="*/ 609028 w 1508539"/>
              <a:gd name="connsiteY69" fmla="*/ 4031933 h 6858000"/>
              <a:gd name="connsiteX70" fmla="*/ 607604 w 1508539"/>
              <a:gd name="connsiteY70" fmla="*/ 4013953 h 6858000"/>
              <a:gd name="connsiteX71" fmla="*/ 593899 w 1508539"/>
              <a:gd name="connsiteY71" fmla="*/ 3974753 h 6858000"/>
              <a:gd name="connsiteX72" fmla="*/ 595497 w 1508539"/>
              <a:gd name="connsiteY72" fmla="*/ 3969950 h 6858000"/>
              <a:gd name="connsiteX73" fmla="*/ 588919 w 1508539"/>
              <a:gd name="connsiteY73" fmla="*/ 3933779 h 6858000"/>
              <a:gd name="connsiteX74" fmla="*/ 590250 w 1508539"/>
              <a:gd name="connsiteY74" fmla="*/ 3933093 h 6858000"/>
              <a:gd name="connsiteX75" fmla="*/ 594604 w 1508539"/>
              <a:gd name="connsiteY75" fmla="*/ 3922082 h 6858000"/>
              <a:gd name="connsiteX76" fmla="*/ 599682 w 1508539"/>
              <a:gd name="connsiteY76" fmla="*/ 3901461 h 6858000"/>
              <a:gd name="connsiteX77" fmla="*/ 622276 w 1508539"/>
              <a:gd name="connsiteY77" fmla="*/ 3813873 h 6858000"/>
              <a:gd name="connsiteX78" fmla="*/ 621701 w 1508539"/>
              <a:gd name="connsiteY78" fmla="*/ 3806161 h 6858000"/>
              <a:gd name="connsiteX79" fmla="*/ 622008 w 1508539"/>
              <a:gd name="connsiteY79" fmla="*/ 3805957 h 6858000"/>
              <a:gd name="connsiteX80" fmla="*/ 622035 w 1508539"/>
              <a:gd name="connsiteY80" fmla="*/ 3797724 h 6858000"/>
              <a:gd name="connsiteX81" fmla="*/ 620650 w 1508539"/>
              <a:gd name="connsiteY81" fmla="*/ 3792098 h 6858000"/>
              <a:gd name="connsiteX82" fmla="*/ 619534 w 1508539"/>
              <a:gd name="connsiteY82" fmla="*/ 3777135 h 6858000"/>
              <a:gd name="connsiteX83" fmla="*/ 621267 w 1508539"/>
              <a:gd name="connsiteY83" fmla="*/ 3771656 h 6858000"/>
              <a:gd name="connsiteX84" fmla="*/ 625010 w 1508539"/>
              <a:gd name="connsiteY84" fmla="*/ 3769007 h 6858000"/>
              <a:gd name="connsiteX85" fmla="*/ 624476 w 1508539"/>
              <a:gd name="connsiteY85" fmla="*/ 3767709 h 6858000"/>
              <a:gd name="connsiteX86" fmla="*/ 633172 w 1508539"/>
              <a:gd name="connsiteY86" fmla="*/ 3738082 h 6858000"/>
              <a:gd name="connsiteX87" fmla="*/ 640518 w 1508539"/>
              <a:gd name="connsiteY87" fmla="*/ 3673397 h 6858000"/>
              <a:gd name="connsiteX88" fmla="*/ 639814 w 1508539"/>
              <a:gd name="connsiteY88" fmla="*/ 3637109 h 6858000"/>
              <a:gd name="connsiteX89" fmla="*/ 643257 w 1508539"/>
              <a:gd name="connsiteY89" fmla="*/ 3536883 h 6858000"/>
              <a:gd name="connsiteX90" fmla="*/ 650795 w 1508539"/>
              <a:gd name="connsiteY90" fmla="*/ 3435652 h 6858000"/>
              <a:gd name="connsiteX91" fmla="*/ 652466 w 1508539"/>
              <a:gd name="connsiteY91" fmla="*/ 3307769 h 6858000"/>
              <a:gd name="connsiteX92" fmla="*/ 670029 w 1508539"/>
              <a:gd name="connsiteY92" fmla="*/ 3250522 h 6858000"/>
              <a:gd name="connsiteX93" fmla="*/ 670454 w 1508539"/>
              <a:gd name="connsiteY93" fmla="*/ 3229163 h 6858000"/>
              <a:gd name="connsiteX94" fmla="*/ 672277 w 1508539"/>
              <a:gd name="connsiteY94" fmla="*/ 3217217 h 6858000"/>
              <a:gd name="connsiteX95" fmla="*/ 659112 w 1508539"/>
              <a:gd name="connsiteY95" fmla="*/ 3183755 h 6858000"/>
              <a:gd name="connsiteX96" fmla="*/ 659613 w 1508539"/>
              <a:gd name="connsiteY96" fmla="*/ 3178642 h 6858000"/>
              <a:gd name="connsiteX97" fmla="*/ 647213 w 1508539"/>
              <a:gd name="connsiteY97" fmla="*/ 3158586 h 6858000"/>
              <a:gd name="connsiteX98" fmla="*/ 632398 w 1508539"/>
              <a:gd name="connsiteY98" fmla="*/ 3129034 h 6858000"/>
              <a:gd name="connsiteX99" fmla="*/ 633063 w 1508539"/>
              <a:gd name="connsiteY99" fmla="*/ 3126682 h 6858000"/>
              <a:gd name="connsiteX100" fmla="*/ 623931 w 1508539"/>
              <a:gd name="connsiteY100" fmla="*/ 3114519 h 6858000"/>
              <a:gd name="connsiteX101" fmla="*/ 610540 w 1508539"/>
              <a:gd name="connsiteY101" fmla="*/ 3106272 h 6858000"/>
              <a:gd name="connsiteX102" fmla="*/ 583270 w 1508539"/>
              <a:gd name="connsiteY102" fmla="*/ 2958185 h 6858000"/>
              <a:gd name="connsiteX103" fmla="*/ 525884 w 1508539"/>
              <a:gd name="connsiteY103" fmla="*/ 2762989 h 6858000"/>
              <a:gd name="connsiteX104" fmla="*/ 474802 w 1508539"/>
              <a:gd name="connsiteY104" fmla="*/ 2554718 h 6858000"/>
              <a:gd name="connsiteX105" fmla="*/ 454896 w 1508539"/>
              <a:gd name="connsiteY105" fmla="*/ 2485734 h 6858000"/>
              <a:gd name="connsiteX106" fmla="*/ 445619 w 1508539"/>
              <a:gd name="connsiteY106" fmla="*/ 2447068 h 6858000"/>
              <a:gd name="connsiteX107" fmla="*/ 432580 w 1508539"/>
              <a:gd name="connsiteY107" fmla="*/ 2425819 h 6858000"/>
              <a:gd name="connsiteX108" fmla="*/ 438579 w 1508539"/>
              <a:gd name="connsiteY108" fmla="*/ 2402874 h 6858000"/>
              <a:gd name="connsiteX109" fmla="*/ 441191 w 1508539"/>
              <a:gd name="connsiteY109" fmla="*/ 2381443 h 6858000"/>
              <a:gd name="connsiteX110" fmla="*/ 417520 w 1508539"/>
              <a:gd name="connsiteY110" fmla="*/ 2261920 h 6858000"/>
              <a:gd name="connsiteX111" fmla="*/ 407407 w 1508539"/>
              <a:gd name="connsiteY111" fmla="*/ 2195378 h 6858000"/>
              <a:gd name="connsiteX112" fmla="*/ 391624 w 1508539"/>
              <a:gd name="connsiteY112" fmla="*/ 2155135 h 6858000"/>
              <a:gd name="connsiteX113" fmla="*/ 389082 w 1508539"/>
              <a:gd name="connsiteY113" fmla="*/ 2118008 h 6858000"/>
              <a:gd name="connsiteX114" fmla="*/ 390075 w 1508539"/>
              <a:gd name="connsiteY114" fmla="*/ 2050531 h 6858000"/>
              <a:gd name="connsiteX115" fmla="*/ 381881 w 1508539"/>
              <a:gd name="connsiteY115" fmla="*/ 1963269 h 6858000"/>
              <a:gd name="connsiteX116" fmla="*/ 363059 w 1508539"/>
              <a:gd name="connsiteY116" fmla="*/ 1906352 h 6858000"/>
              <a:gd name="connsiteX117" fmla="*/ 339616 w 1508539"/>
              <a:gd name="connsiteY117" fmla="*/ 1861531 h 6858000"/>
              <a:gd name="connsiteX118" fmla="*/ 293415 w 1508539"/>
              <a:gd name="connsiteY118" fmla="*/ 1732919 h 6858000"/>
              <a:gd name="connsiteX119" fmla="*/ 265726 w 1508539"/>
              <a:gd name="connsiteY119" fmla="*/ 1663540 h 6858000"/>
              <a:gd name="connsiteX120" fmla="*/ 264852 w 1508539"/>
              <a:gd name="connsiteY120" fmla="*/ 1615777 h 6858000"/>
              <a:gd name="connsiteX121" fmla="*/ 245647 w 1508539"/>
              <a:gd name="connsiteY121" fmla="*/ 1563678 h 6858000"/>
              <a:gd name="connsiteX122" fmla="*/ 258727 w 1508539"/>
              <a:gd name="connsiteY122" fmla="*/ 1519474 h 6858000"/>
              <a:gd name="connsiteX123" fmla="*/ 251469 w 1508539"/>
              <a:gd name="connsiteY123" fmla="*/ 1477995 h 6858000"/>
              <a:gd name="connsiteX124" fmla="*/ 237554 w 1508539"/>
              <a:gd name="connsiteY124" fmla="*/ 1373769 h 6858000"/>
              <a:gd name="connsiteX125" fmla="*/ 245861 w 1508539"/>
              <a:gd name="connsiteY125" fmla="*/ 1307086 h 6858000"/>
              <a:gd name="connsiteX126" fmla="*/ 247049 w 1508539"/>
              <a:gd name="connsiteY126" fmla="*/ 1189033 h 6858000"/>
              <a:gd name="connsiteX127" fmla="*/ 251734 w 1508539"/>
              <a:gd name="connsiteY127" fmla="*/ 1168288 h 6858000"/>
              <a:gd name="connsiteX128" fmla="*/ 244016 w 1508539"/>
              <a:gd name="connsiteY128" fmla="*/ 1142577 h 6858000"/>
              <a:gd name="connsiteX129" fmla="*/ 233322 w 1508539"/>
              <a:gd name="connsiteY129" fmla="*/ 1088484 h 6858000"/>
              <a:gd name="connsiteX130" fmla="*/ 222058 w 1508539"/>
              <a:gd name="connsiteY130" fmla="*/ 1016103 h 6858000"/>
              <a:gd name="connsiteX131" fmla="*/ 223514 w 1508539"/>
              <a:gd name="connsiteY131" fmla="*/ 932283 h 6858000"/>
              <a:gd name="connsiteX132" fmla="*/ 225750 w 1508539"/>
              <a:gd name="connsiteY132" fmla="*/ 915925 h 6858000"/>
              <a:gd name="connsiteX133" fmla="*/ 218379 w 1508539"/>
              <a:gd name="connsiteY133" fmla="*/ 896999 h 6858000"/>
              <a:gd name="connsiteX134" fmla="*/ 187787 w 1508539"/>
              <a:gd name="connsiteY134" fmla="*/ 821517 h 6858000"/>
              <a:gd name="connsiteX135" fmla="*/ 166737 w 1508539"/>
              <a:gd name="connsiteY135" fmla="*/ 751353 h 6858000"/>
              <a:gd name="connsiteX136" fmla="*/ 166295 w 1508539"/>
              <a:gd name="connsiteY136" fmla="*/ 721230 h 6858000"/>
              <a:gd name="connsiteX137" fmla="*/ 151966 w 1508539"/>
              <a:gd name="connsiteY137" fmla="*/ 681659 h 6858000"/>
              <a:gd name="connsiteX138" fmla="*/ 137385 w 1508539"/>
              <a:gd name="connsiteY138" fmla="*/ 635218 h 6858000"/>
              <a:gd name="connsiteX139" fmla="*/ 142396 w 1508539"/>
              <a:gd name="connsiteY139" fmla="*/ 613763 h 6858000"/>
              <a:gd name="connsiteX140" fmla="*/ 128338 w 1508539"/>
              <a:gd name="connsiteY140" fmla="*/ 598582 h 6858000"/>
              <a:gd name="connsiteX141" fmla="*/ 128019 w 1508539"/>
              <a:gd name="connsiteY141" fmla="*/ 576846 h 6858000"/>
              <a:gd name="connsiteX142" fmla="*/ 107645 w 1508539"/>
              <a:gd name="connsiteY142" fmla="*/ 530055 h 6858000"/>
              <a:gd name="connsiteX143" fmla="*/ 106893 w 1508539"/>
              <a:gd name="connsiteY143" fmla="*/ 465389 h 6858000"/>
              <a:gd name="connsiteX144" fmla="*/ 89816 w 1508539"/>
              <a:gd name="connsiteY144" fmla="*/ 424699 h 6858000"/>
              <a:gd name="connsiteX145" fmla="*/ 90191 w 1508539"/>
              <a:gd name="connsiteY145" fmla="*/ 404917 h 6858000"/>
              <a:gd name="connsiteX146" fmla="*/ 70148 w 1508539"/>
              <a:gd name="connsiteY146" fmla="*/ 367211 h 6858000"/>
              <a:gd name="connsiteX147" fmla="*/ 36452 w 1508539"/>
              <a:gd name="connsiteY147" fmla="*/ 268519 h 6858000"/>
              <a:gd name="connsiteX148" fmla="*/ 23935 w 1508539"/>
              <a:gd name="connsiteY148" fmla="*/ 160886 h 6858000"/>
              <a:gd name="connsiteX149" fmla="*/ 19312 w 1508539"/>
              <a:gd name="connsiteY149" fmla="*/ 47336 h 6858000"/>
              <a:gd name="connsiteX150" fmla="*/ 0 w 1508539"/>
              <a:gd name="connsiteY150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880 w 1508539"/>
              <a:gd name="connsiteY24" fmla="*/ 6384857 h 6858000"/>
              <a:gd name="connsiteX25" fmla="*/ 240591 w 1508539"/>
              <a:gd name="connsiteY25" fmla="*/ 6367510 h 6858000"/>
              <a:gd name="connsiteX26" fmla="*/ 244471 w 1508539"/>
              <a:gd name="connsiteY26" fmla="*/ 6349778 h 6858000"/>
              <a:gd name="connsiteX27" fmla="*/ 246136 w 1508539"/>
              <a:gd name="connsiteY27" fmla="*/ 6348250 h 6858000"/>
              <a:gd name="connsiteX28" fmla="*/ 262170 w 1508539"/>
              <a:gd name="connsiteY28" fmla="*/ 6281972 h 6858000"/>
              <a:gd name="connsiteX29" fmla="*/ 272933 w 1508539"/>
              <a:gd name="connsiteY29" fmla="*/ 6211940 h 6858000"/>
              <a:gd name="connsiteX30" fmla="*/ 314428 w 1508539"/>
              <a:gd name="connsiteY30" fmla="*/ 6113913 h 6858000"/>
              <a:gd name="connsiteX31" fmla="*/ 318721 w 1508539"/>
              <a:gd name="connsiteY31" fmla="*/ 6028119 h 6858000"/>
              <a:gd name="connsiteX32" fmla="*/ 345501 w 1508539"/>
              <a:gd name="connsiteY32" fmla="*/ 5934687 h 6858000"/>
              <a:gd name="connsiteX33" fmla="*/ 379513 w 1508539"/>
              <a:gd name="connsiteY33" fmla="*/ 5765594 h 6858000"/>
              <a:gd name="connsiteX34" fmla="*/ 411349 w 1508539"/>
              <a:gd name="connsiteY34" fmla="*/ 5693685 h 6858000"/>
              <a:gd name="connsiteX35" fmla="*/ 431404 w 1508539"/>
              <a:gd name="connsiteY35" fmla="*/ 5665173 h 6858000"/>
              <a:gd name="connsiteX36" fmla="*/ 465121 w 1508539"/>
              <a:gd name="connsiteY36" fmla="*/ 5563435 h 6858000"/>
              <a:gd name="connsiteX37" fmla="*/ 494626 w 1508539"/>
              <a:gd name="connsiteY37" fmla="*/ 5476393 h 6858000"/>
              <a:gd name="connsiteX38" fmla="*/ 525819 w 1508539"/>
              <a:gd name="connsiteY38" fmla="*/ 5396260 h 6858000"/>
              <a:gd name="connsiteX39" fmla="*/ 541800 w 1508539"/>
              <a:gd name="connsiteY39" fmla="*/ 5330009 h 6858000"/>
              <a:gd name="connsiteX40" fmla="*/ 575293 w 1508539"/>
              <a:gd name="connsiteY40" fmla="*/ 5273739 h 6858000"/>
              <a:gd name="connsiteX41" fmla="*/ 584892 w 1508539"/>
              <a:gd name="connsiteY41" fmla="*/ 5241779 h 6858000"/>
              <a:gd name="connsiteX42" fmla="*/ 596118 w 1508539"/>
              <a:gd name="connsiteY42" fmla="*/ 5225268 h 6858000"/>
              <a:gd name="connsiteX43" fmla="*/ 597138 w 1508539"/>
              <a:gd name="connsiteY43" fmla="*/ 5217684 h 6858000"/>
              <a:gd name="connsiteX44" fmla="*/ 604479 w 1508539"/>
              <a:gd name="connsiteY44" fmla="*/ 5193377 h 6858000"/>
              <a:gd name="connsiteX45" fmla="*/ 607782 w 1508539"/>
              <a:gd name="connsiteY45" fmla="*/ 5179288 h 6858000"/>
              <a:gd name="connsiteX46" fmla="*/ 608766 w 1508539"/>
              <a:gd name="connsiteY46" fmla="*/ 5173621 h 6858000"/>
              <a:gd name="connsiteX47" fmla="*/ 604400 w 1508539"/>
              <a:gd name="connsiteY47" fmla="*/ 5159961 h 6858000"/>
              <a:gd name="connsiteX48" fmla="*/ 611077 w 1508539"/>
              <a:gd name="connsiteY48" fmla="*/ 5144295 h 6858000"/>
              <a:gd name="connsiteX49" fmla="*/ 608010 w 1508539"/>
              <a:gd name="connsiteY49" fmla="*/ 5125185 h 6858000"/>
              <a:gd name="connsiteX50" fmla="*/ 614840 w 1508539"/>
              <a:gd name="connsiteY50" fmla="*/ 5121884 h 6858000"/>
              <a:gd name="connsiteX51" fmla="*/ 621876 w 1508539"/>
              <a:gd name="connsiteY51" fmla="*/ 5067850 h 6858000"/>
              <a:gd name="connsiteX52" fmla="*/ 624607 w 1508539"/>
              <a:gd name="connsiteY52" fmla="*/ 5060861 h 6858000"/>
              <a:gd name="connsiteX53" fmla="*/ 621311 w 1508539"/>
              <a:gd name="connsiteY53" fmla="*/ 5034192 h 6858000"/>
              <a:gd name="connsiteX54" fmla="*/ 622865 w 1508539"/>
              <a:gd name="connsiteY54" fmla="*/ 4993030 h 6858000"/>
              <a:gd name="connsiteX55" fmla="*/ 629774 w 1508539"/>
              <a:gd name="connsiteY55" fmla="*/ 4946844 h 6858000"/>
              <a:gd name="connsiteX56" fmla="*/ 625630 w 1508539"/>
              <a:gd name="connsiteY56" fmla="*/ 4932692 h 6858000"/>
              <a:gd name="connsiteX57" fmla="*/ 641033 w 1508539"/>
              <a:gd name="connsiteY57" fmla="*/ 4858827 h 6858000"/>
              <a:gd name="connsiteX58" fmla="*/ 646936 w 1508539"/>
              <a:gd name="connsiteY58" fmla="*/ 4821170 h 6858000"/>
              <a:gd name="connsiteX59" fmla="*/ 651669 w 1508539"/>
              <a:gd name="connsiteY59" fmla="*/ 4780965 h 6858000"/>
              <a:gd name="connsiteX60" fmla="*/ 652962 w 1508539"/>
              <a:gd name="connsiteY60" fmla="*/ 4750867 h 6858000"/>
              <a:gd name="connsiteX61" fmla="*/ 650769 w 1508539"/>
              <a:gd name="connsiteY61" fmla="*/ 4690749 h 6858000"/>
              <a:gd name="connsiteX62" fmla="*/ 646249 w 1508539"/>
              <a:gd name="connsiteY62" fmla="*/ 4584173 h 6858000"/>
              <a:gd name="connsiteX63" fmla="*/ 641332 w 1508539"/>
              <a:gd name="connsiteY63" fmla="*/ 4444346 h 6858000"/>
              <a:gd name="connsiteX64" fmla="*/ 637897 w 1508539"/>
              <a:gd name="connsiteY64" fmla="*/ 4375228 h 6858000"/>
              <a:gd name="connsiteX65" fmla="*/ 618550 w 1508539"/>
              <a:gd name="connsiteY65" fmla="*/ 4214165 h 6858000"/>
              <a:gd name="connsiteX66" fmla="*/ 622623 w 1508539"/>
              <a:gd name="connsiteY66" fmla="*/ 4090296 h 6858000"/>
              <a:gd name="connsiteX67" fmla="*/ 607879 w 1508539"/>
              <a:gd name="connsiteY67" fmla="*/ 4033999 h 6858000"/>
              <a:gd name="connsiteX68" fmla="*/ 609028 w 1508539"/>
              <a:gd name="connsiteY68" fmla="*/ 4031933 h 6858000"/>
              <a:gd name="connsiteX69" fmla="*/ 607604 w 1508539"/>
              <a:gd name="connsiteY69" fmla="*/ 4013953 h 6858000"/>
              <a:gd name="connsiteX70" fmla="*/ 593899 w 1508539"/>
              <a:gd name="connsiteY70" fmla="*/ 3974753 h 6858000"/>
              <a:gd name="connsiteX71" fmla="*/ 595497 w 1508539"/>
              <a:gd name="connsiteY71" fmla="*/ 3969950 h 6858000"/>
              <a:gd name="connsiteX72" fmla="*/ 588919 w 1508539"/>
              <a:gd name="connsiteY72" fmla="*/ 3933779 h 6858000"/>
              <a:gd name="connsiteX73" fmla="*/ 590250 w 1508539"/>
              <a:gd name="connsiteY73" fmla="*/ 3933093 h 6858000"/>
              <a:gd name="connsiteX74" fmla="*/ 594604 w 1508539"/>
              <a:gd name="connsiteY74" fmla="*/ 3922082 h 6858000"/>
              <a:gd name="connsiteX75" fmla="*/ 599682 w 1508539"/>
              <a:gd name="connsiteY75" fmla="*/ 3901461 h 6858000"/>
              <a:gd name="connsiteX76" fmla="*/ 622276 w 1508539"/>
              <a:gd name="connsiteY76" fmla="*/ 3813873 h 6858000"/>
              <a:gd name="connsiteX77" fmla="*/ 621701 w 1508539"/>
              <a:gd name="connsiteY77" fmla="*/ 3806161 h 6858000"/>
              <a:gd name="connsiteX78" fmla="*/ 622008 w 1508539"/>
              <a:gd name="connsiteY78" fmla="*/ 3805957 h 6858000"/>
              <a:gd name="connsiteX79" fmla="*/ 622035 w 1508539"/>
              <a:gd name="connsiteY79" fmla="*/ 3797724 h 6858000"/>
              <a:gd name="connsiteX80" fmla="*/ 620650 w 1508539"/>
              <a:gd name="connsiteY80" fmla="*/ 3792098 h 6858000"/>
              <a:gd name="connsiteX81" fmla="*/ 619534 w 1508539"/>
              <a:gd name="connsiteY81" fmla="*/ 3777135 h 6858000"/>
              <a:gd name="connsiteX82" fmla="*/ 621267 w 1508539"/>
              <a:gd name="connsiteY82" fmla="*/ 3771656 h 6858000"/>
              <a:gd name="connsiteX83" fmla="*/ 625010 w 1508539"/>
              <a:gd name="connsiteY83" fmla="*/ 3769007 h 6858000"/>
              <a:gd name="connsiteX84" fmla="*/ 624476 w 1508539"/>
              <a:gd name="connsiteY84" fmla="*/ 3767709 h 6858000"/>
              <a:gd name="connsiteX85" fmla="*/ 633172 w 1508539"/>
              <a:gd name="connsiteY85" fmla="*/ 3738082 h 6858000"/>
              <a:gd name="connsiteX86" fmla="*/ 640518 w 1508539"/>
              <a:gd name="connsiteY86" fmla="*/ 3673397 h 6858000"/>
              <a:gd name="connsiteX87" fmla="*/ 639814 w 1508539"/>
              <a:gd name="connsiteY87" fmla="*/ 3637109 h 6858000"/>
              <a:gd name="connsiteX88" fmla="*/ 643257 w 1508539"/>
              <a:gd name="connsiteY88" fmla="*/ 3536883 h 6858000"/>
              <a:gd name="connsiteX89" fmla="*/ 650795 w 1508539"/>
              <a:gd name="connsiteY89" fmla="*/ 3435652 h 6858000"/>
              <a:gd name="connsiteX90" fmla="*/ 652466 w 1508539"/>
              <a:gd name="connsiteY90" fmla="*/ 3307769 h 6858000"/>
              <a:gd name="connsiteX91" fmla="*/ 670029 w 1508539"/>
              <a:gd name="connsiteY91" fmla="*/ 3250522 h 6858000"/>
              <a:gd name="connsiteX92" fmla="*/ 670454 w 1508539"/>
              <a:gd name="connsiteY92" fmla="*/ 3229163 h 6858000"/>
              <a:gd name="connsiteX93" fmla="*/ 672277 w 1508539"/>
              <a:gd name="connsiteY93" fmla="*/ 3217217 h 6858000"/>
              <a:gd name="connsiteX94" fmla="*/ 659112 w 1508539"/>
              <a:gd name="connsiteY94" fmla="*/ 3183755 h 6858000"/>
              <a:gd name="connsiteX95" fmla="*/ 659613 w 1508539"/>
              <a:gd name="connsiteY95" fmla="*/ 3178642 h 6858000"/>
              <a:gd name="connsiteX96" fmla="*/ 647213 w 1508539"/>
              <a:gd name="connsiteY96" fmla="*/ 3158586 h 6858000"/>
              <a:gd name="connsiteX97" fmla="*/ 632398 w 1508539"/>
              <a:gd name="connsiteY97" fmla="*/ 3129034 h 6858000"/>
              <a:gd name="connsiteX98" fmla="*/ 633063 w 1508539"/>
              <a:gd name="connsiteY98" fmla="*/ 3126682 h 6858000"/>
              <a:gd name="connsiteX99" fmla="*/ 623931 w 1508539"/>
              <a:gd name="connsiteY99" fmla="*/ 3114519 h 6858000"/>
              <a:gd name="connsiteX100" fmla="*/ 610540 w 1508539"/>
              <a:gd name="connsiteY100" fmla="*/ 3106272 h 6858000"/>
              <a:gd name="connsiteX101" fmla="*/ 583270 w 1508539"/>
              <a:gd name="connsiteY101" fmla="*/ 2958185 h 6858000"/>
              <a:gd name="connsiteX102" fmla="*/ 525884 w 1508539"/>
              <a:gd name="connsiteY102" fmla="*/ 2762989 h 6858000"/>
              <a:gd name="connsiteX103" fmla="*/ 474802 w 1508539"/>
              <a:gd name="connsiteY103" fmla="*/ 2554718 h 6858000"/>
              <a:gd name="connsiteX104" fmla="*/ 454896 w 1508539"/>
              <a:gd name="connsiteY104" fmla="*/ 2485734 h 6858000"/>
              <a:gd name="connsiteX105" fmla="*/ 445619 w 1508539"/>
              <a:gd name="connsiteY105" fmla="*/ 2447068 h 6858000"/>
              <a:gd name="connsiteX106" fmla="*/ 432580 w 1508539"/>
              <a:gd name="connsiteY106" fmla="*/ 2425819 h 6858000"/>
              <a:gd name="connsiteX107" fmla="*/ 438579 w 1508539"/>
              <a:gd name="connsiteY107" fmla="*/ 2402874 h 6858000"/>
              <a:gd name="connsiteX108" fmla="*/ 441191 w 1508539"/>
              <a:gd name="connsiteY108" fmla="*/ 2381443 h 6858000"/>
              <a:gd name="connsiteX109" fmla="*/ 417520 w 1508539"/>
              <a:gd name="connsiteY109" fmla="*/ 2261920 h 6858000"/>
              <a:gd name="connsiteX110" fmla="*/ 407407 w 1508539"/>
              <a:gd name="connsiteY110" fmla="*/ 2195378 h 6858000"/>
              <a:gd name="connsiteX111" fmla="*/ 391624 w 1508539"/>
              <a:gd name="connsiteY111" fmla="*/ 2155135 h 6858000"/>
              <a:gd name="connsiteX112" fmla="*/ 389082 w 1508539"/>
              <a:gd name="connsiteY112" fmla="*/ 2118008 h 6858000"/>
              <a:gd name="connsiteX113" fmla="*/ 390075 w 1508539"/>
              <a:gd name="connsiteY113" fmla="*/ 2050531 h 6858000"/>
              <a:gd name="connsiteX114" fmla="*/ 381881 w 1508539"/>
              <a:gd name="connsiteY114" fmla="*/ 1963269 h 6858000"/>
              <a:gd name="connsiteX115" fmla="*/ 363059 w 1508539"/>
              <a:gd name="connsiteY115" fmla="*/ 1906352 h 6858000"/>
              <a:gd name="connsiteX116" fmla="*/ 339616 w 1508539"/>
              <a:gd name="connsiteY116" fmla="*/ 1861531 h 6858000"/>
              <a:gd name="connsiteX117" fmla="*/ 293415 w 1508539"/>
              <a:gd name="connsiteY117" fmla="*/ 1732919 h 6858000"/>
              <a:gd name="connsiteX118" fmla="*/ 265726 w 1508539"/>
              <a:gd name="connsiteY118" fmla="*/ 1663540 h 6858000"/>
              <a:gd name="connsiteX119" fmla="*/ 264852 w 1508539"/>
              <a:gd name="connsiteY119" fmla="*/ 1615777 h 6858000"/>
              <a:gd name="connsiteX120" fmla="*/ 245647 w 1508539"/>
              <a:gd name="connsiteY120" fmla="*/ 1563678 h 6858000"/>
              <a:gd name="connsiteX121" fmla="*/ 258727 w 1508539"/>
              <a:gd name="connsiteY121" fmla="*/ 1519474 h 6858000"/>
              <a:gd name="connsiteX122" fmla="*/ 251469 w 1508539"/>
              <a:gd name="connsiteY122" fmla="*/ 1477995 h 6858000"/>
              <a:gd name="connsiteX123" fmla="*/ 237554 w 1508539"/>
              <a:gd name="connsiteY123" fmla="*/ 1373769 h 6858000"/>
              <a:gd name="connsiteX124" fmla="*/ 245861 w 1508539"/>
              <a:gd name="connsiteY124" fmla="*/ 1307086 h 6858000"/>
              <a:gd name="connsiteX125" fmla="*/ 247049 w 1508539"/>
              <a:gd name="connsiteY125" fmla="*/ 1189033 h 6858000"/>
              <a:gd name="connsiteX126" fmla="*/ 251734 w 1508539"/>
              <a:gd name="connsiteY126" fmla="*/ 1168288 h 6858000"/>
              <a:gd name="connsiteX127" fmla="*/ 244016 w 1508539"/>
              <a:gd name="connsiteY127" fmla="*/ 1142577 h 6858000"/>
              <a:gd name="connsiteX128" fmla="*/ 233322 w 1508539"/>
              <a:gd name="connsiteY128" fmla="*/ 1088484 h 6858000"/>
              <a:gd name="connsiteX129" fmla="*/ 222058 w 1508539"/>
              <a:gd name="connsiteY129" fmla="*/ 1016103 h 6858000"/>
              <a:gd name="connsiteX130" fmla="*/ 223514 w 1508539"/>
              <a:gd name="connsiteY130" fmla="*/ 932283 h 6858000"/>
              <a:gd name="connsiteX131" fmla="*/ 225750 w 1508539"/>
              <a:gd name="connsiteY131" fmla="*/ 915925 h 6858000"/>
              <a:gd name="connsiteX132" fmla="*/ 218379 w 1508539"/>
              <a:gd name="connsiteY132" fmla="*/ 896999 h 6858000"/>
              <a:gd name="connsiteX133" fmla="*/ 187787 w 1508539"/>
              <a:gd name="connsiteY133" fmla="*/ 821517 h 6858000"/>
              <a:gd name="connsiteX134" fmla="*/ 166737 w 1508539"/>
              <a:gd name="connsiteY134" fmla="*/ 751353 h 6858000"/>
              <a:gd name="connsiteX135" fmla="*/ 166295 w 1508539"/>
              <a:gd name="connsiteY135" fmla="*/ 721230 h 6858000"/>
              <a:gd name="connsiteX136" fmla="*/ 151966 w 1508539"/>
              <a:gd name="connsiteY136" fmla="*/ 681659 h 6858000"/>
              <a:gd name="connsiteX137" fmla="*/ 137385 w 1508539"/>
              <a:gd name="connsiteY137" fmla="*/ 635218 h 6858000"/>
              <a:gd name="connsiteX138" fmla="*/ 142396 w 1508539"/>
              <a:gd name="connsiteY138" fmla="*/ 613763 h 6858000"/>
              <a:gd name="connsiteX139" fmla="*/ 128338 w 1508539"/>
              <a:gd name="connsiteY139" fmla="*/ 598582 h 6858000"/>
              <a:gd name="connsiteX140" fmla="*/ 128019 w 1508539"/>
              <a:gd name="connsiteY140" fmla="*/ 576846 h 6858000"/>
              <a:gd name="connsiteX141" fmla="*/ 107645 w 1508539"/>
              <a:gd name="connsiteY141" fmla="*/ 530055 h 6858000"/>
              <a:gd name="connsiteX142" fmla="*/ 106893 w 1508539"/>
              <a:gd name="connsiteY142" fmla="*/ 465389 h 6858000"/>
              <a:gd name="connsiteX143" fmla="*/ 89816 w 1508539"/>
              <a:gd name="connsiteY143" fmla="*/ 424699 h 6858000"/>
              <a:gd name="connsiteX144" fmla="*/ 90191 w 1508539"/>
              <a:gd name="connsiteY144" fmla="*/ 404917 h 6858000"/>
              <a:gd name="connsiteX145" fmla="*/ 70148 w 1508539"/>
              <a:gd name="connsiteY145" fmla="*/ 367211 h 6858000"/>
              <a:gd name="connsiteX146" fmla="*/ 36452 w 1508539"/>
              <a:gd name="connsiteY146" fmla="*/ 268519 h 6858000"/>
              <a:gd name="connsiteX147" fmla="*/ 23935 w 1508539"/>
              <a:gd name="connsiteY147" fmla="*/ 160886 h 6858000"/>
              <a:gd name="connsiteX148" fmla="*/ 19312 w 1508539"/>
              <a:gd name="connsiteY148" fmla="*/ 47336 h 6858000"/>
              <a:gd name="connsiteX149" fmla="*/ 0 w 1508539"/>
              <a:gd name="connsiteY14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139560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880 w 1508539"/>
              <a:gd name="connsiteY24" fmla="*/ 6384857 h 6858000"/>
              <a:gd name="connsiteX25" fmla="*/ 240591 w 1508539"/>
              <a:gd name="connsiteY25" fmla="*/ 6367510 h 6858000"/>
              <a:gd name="connsiteX26" fmla="*/ 244471 w 1508539"/>
              <a:gd name="connsiteY26" fmla="*/ 6349778 h 6858000"/>
              <a:gd name="connsiteX27" fmla="*/ 246136 w 1508539"/>
              <a:gd name="connsiteY27" fmla="*/ 6348250 h 6858000"/>
              <a:gd name="connsiteX28" fmla="*/ 262170 w 1508539"/>
              <a:gd name="connsiteY28" fmla="*/ 6281972 h 6858000"/>
              <a:gd name="connsiteX29" fmla="*/ 272933 w 1508539"/>
              <a:gd name="connsiteY29" fmla="*/ 6211940 h 6858000"/>
              <a:gd name="connsiteX30" fmla="*/ 314428 w 1508539"/>
              <a:gd name="connsiteY30" fmla="*/ 6113913 h 6858000"/>
              <a:gd name="connsiteX31" fmla="*/ 318721 w 1508539"/>
              <a:gd name="connsiteY31" fmla="*/ 6028119 h 6858000"/>
              <a:gd name="connsiteX32" fmla="*/ 345501 w 1508539"/>
              <a:gd name="connsiteY32" fmla="*/ 5934687 h 6858000"/>
              <a:gd name="connsiteX33" fmla="*/ 379513 w 1508539"/>
              <a:gd name="connsiteY33" fmla="*/ 5765594 h 6858000"/>
              <a:gd name="connsiteX34" fmla="*/ 411349 w 1508539"/>
              <a:gd name="connsiteY34" fmla="*/ 5693685 h 6858000"/>
              <a:gd name="connsiteX35" fmla="*/ 431404 w 1508539"/>
              <a:gd name="connsiteY35" fmla="*/ 5665173 h 6858000"/>
              <a:gd name="connsiteX36" fmla="*/ 465121 w 1508539"/>
              <a:gd name="connsiteY36" fmla="*/ 5563435 h 6858000"/>
              <a:gd name="connsiteX37" fmla="*/ 494626 w 1508539"/>
              <a:gd name="connsiteY37" fmla="*/ 5476393 h 6858000"/>
              <a:gd name="connsiteX38" fmla="*/ 525819 w 1508539"/>
              <a:gd name="connsiteY38" fmla="*/ 5396260 h 6858000"/>
              <a:gd name="connsiteX39" fmla="*/ 541800 w 1508539"/>
              <a:gd name="connsiteY39" fmla="*/ 5330009 h 6858000"/>
              <a:gd name="connsiteX40" fmla="*/ 575293 w 1508539"/>
              <a:gd name="connsiteY40" fmla="*/ 5273739 h 6858000"/>
              <a:gd name="connsiteX41" fmla="*/ 584892 w 1508539"/>
              <a:gd name="connsiteY41" fmla="*/ 5241779 h 6858000"/>
              <a:gd name="connsiteX42" fmla="*/ 596118 w 1508539"/>
              <a:gd name="connsiteY42" fmla="*/ 5225268 h 6858000"/>
              <a:gd name="connsiteX43" fmla="*/ 597138 w 1508539"/>
              <a:gd name="connsiteY43" fmla="*/ 5217684 h 6858000"/>
              <a:gd name="connsiteX44" fmla="*/ 604479 w 1508539"/>
              <a:gd name="connsiteY44" fmla="*/ 5193377 h 6858000"/>
              <a:gd name="connsiteX45" fmla="*/ 607782 w 1508539"/>
              <a:gd name="connsiteY45" fmla="*/ 5179288 h 6858000"/>
              <a:gd name="connsiteX46" fmla="*/ 608766 w 1508539"/>
              <a:gd name="connsiteY46" fmla="*/ 5173621 h 6858000"/>
              <a:gd name="connsiteX47" fmla="*/ 604400 w 1508539"/>
              <a:gd name="connsiteY47" fmla="*/ 5159961 h 6858000"/>
              <a:gd name="connsiteX48" fmla="*/ 611077 w 1508539"/>
              <a:gd name="connsiteY48" fmla="*/ 5144295 h 6858000"/>
              <a:gd name="connsiteX49" fmla="*/ 608010 w 1508539"/>
              <a:gd name="connsiteY49" fmla="*/ 5125185 h 6858000"/>
              <a:gd name="connsiteX50" fmla="*/ 614840 w 1508539"/>
              <a:gd name="connsiteY50" fmla="*/ 5121884 h 6858000"/>
              <a:gd name="connsiteX51" fmla="*/ 621876 w 1508539"/>
              <a:gd name="connsiteY51" fmla="*/ 5067850 h 6858000"/>
              <a:gd name="connsiteX52" fmla="*/ 624607 w 1508539"/>
              <a:gd name="connsiteY52" fmla="*/ 5060861 h 6858000"/>
              <a:gd name="connsiteX53" fmla="*/ 621311 w 1508539"/>
              <a:gd name="connsiteY53" fmla="*/ 5034192 h 6858000"/>
              <a:gd name="connsiteX54" fmla="*/ 622865 w 1508539"/>
              <a:gd name="connsiteY54" fmla="*/ 4993030 h 6858000"/>
              <a:gd name="connsiteX55" fmla="*/ 629774 w 1508539"/>
              <a:gd name="connsiteY55" fmla="*/ 4946844 h 6858000"/>
              <a:gd name="connsiteX56" fmla="*/ 625630 w 1508539"/>
              <a:gd name="connsiteY56" fmla="*/ 4932692 h 6858000"/>
              <a:gd name="connsiteX57" fmla="*/ 641033 w 1508539"/>
              <a:gd name="connsiteY57" fmla="*/ 4858827 h 6858000"/>
              <a:gd name="connsiteX58" fmla="*/ 646936 w 1508539"/>
              <a:gd name="connsiteY58" fmla="*/ 4821170 h 6858000"/>
              <a:gd name="connsiteX59" fmla="*/ 651669 w 1508539"/>
              <a:gd name="connsiteY59" fmla="*/ 4780965 h 6858000"/>
              <a:gd name="connsiteX60" fmla="*/ 652962 w 1508539"/>
              <a:gd name="connsiteY60" fmla="*/ 4750867 h 6858000"/>
              <a:gd name="connsiteX61" fmla="*/ 650769 w 1508539"/>
              <a:gd name="connsiteY61" fmla="*/ 4690749 h 6858000"/>
              <a:gd name="connsiteX62" fmla="*/ 646249 w 1508539"/>
              <a:gd name="connsiteY62" fmla="*/ 4584173 h 6858000"/>
              <a:gd name="connsiteX63" fmla="*/ 641332 w 1508539"/>
              <a:gd name="connsiteY63" fmla="*/ 4444346 h 6858000"/>
              <a:gd name="connsiteX64" fmla="*/ 637897 w 1508539"/>
              <a:gd name="connsiteY64" fmla="*/ 4375228 h 6858000"/>
              <a:gd name="connsiteX65" fmla="*/ 618550 w 1508539"/>
              <a:gd name="connsiteY65" fmla="*/ 4214165 h 6858000"/>
              <a:gd name="connsiteX66" fmla="*/ 622623 w 1508539"/>
              <a:gd name="connsiteY66" fmla="*/ 4090296 h 6858000"/>
              <a:gd name="connsiteX67" fmla="*/ 607879 w 1508539"/>
              <a:gd name="connsiteY67" fmla="*/ 4033999 h 6858000"/>
              <a:gd name="connsiteX68" fmla="*/ 609028 w 1508539"/>
              <a:gd name="connsiteY68" fmla="*/ 4031933 h 6858000"/>
              <a:gd name="connsiteX69" fmla="*/ 607604 w 1508539"/>
              <a:gd name="connsiteY69" fmla="*/ 4013953 h 6858000"/>
              <a:gd name="connsiteX70" fmla="*/ 593899 w 1508539"/>
              <a:gd name="connsiteY70" fmla="*/ 3974753 h 6858000"/>
              <a:gd name="connsiteX71" fmla="*/ 595497 w 1508539"/>
              <a:gd name="connsiteY71" fmla="*/ 3969950 h 6858000"/>
              <a:gd name="connsiteX72" fmla="*/ 588919 w 1508539"/>
              <a:gd name="connsiteY72" fmla="*/ 3933779 h 6858000"/>
              <a:gd name="connsiteX73" fmla="*/ 590250 w 1508539"/>
              <a:gd name="connsiteY73" fmla="*/ 3933093 h 6858000"/>
              <a:gd name="connsiteX74" fmla="*/ 594604 w 1508539"/>
              <a:gd name="connsiteY74" fmla="*/ 3922082 h 6858000"/>
              <a:gd name="connsiteX75" fmla="*/ 599682 w 1508539"/>
              <a:gd name="connsiteY75" fmla="*/ 3901461 h 6858000"/>
              <a:gd name="connsiteX76" fmla="*/ 622276 w 1508539"/>
              <a:gd name="connsiteY76" fmla="*/ 3813873 h 6858000"/>
              <a:gd name="connsiteX77" fmla="*/ 621701 w 1508539"/>
              <a:gd name="connsiteY77" fmla="*/ 3806161 h 6858000"/>
              <a:gd name="connsiteX78" fmla="*/ 622008 w 1508539"/>
              <a:gd name="connsiteY78" fmla="*/ 3805957 h 6858000"/>
              <a:gd name="connsiteX79" fmla="*/ 622035 w 1508539"/>
              <a:gd name="connsiteY79" fmla="*/ 3797724 h 6858000"/>
              <a:gd name="connsiteX80" fmla="*/ 620650 w 1508539"/>
              <a:gd name="connsiteY80" fmla="*/ 3792098 h 6858000"/>
              <a:gd name="connsiteX81" fmla="*/ 619534 w 1508539"/>
              <a:gd name="connsiteY81" fmla="*/ 3777135 h 6858000"/>
              <a:gd name="connsiteX82" fmla="*/ 621267 w 1508539"/>
              <a:gd name="connsiteY82" fmla="*/ 3771656 h 6858000"/>
              <a:gd name="connsiteX83" fmla="*/ 625010 w 1508539"/>
              <a:gd name="connsiteY83" fmla="*/ 3769007 h 6858000"/>
              <a:gd name="connsiteX84" fmla="*/ 624476 w 1508539"/>
              <a:gd name="connsiteY84" fmla="*/ 3767709 h 6858000"/>
              <a:gd name="connsiteX85" fmla="*/ 633172 w 1508539"/>
              <a:gd name="connsiteY85" fmla="*/ 3738082 h 6858000"/>
              <a:gd name="connsiteX86" fmla="*/ 640518 w 1508539"/>
              <a:gd name="connsiteY86" fmla="*/ 3673397 h 6858000"/>
              <a:gd name="connsiteX87" fmla="*/ 639814 w 1508539"/>
              <a:gd name="connsiteY87" fmla="*/ 3637109 h 6858000"/>
              <a:gd name="connsiteX88" fmla="*/ 643257 w 1508539"/>
              <a:gd name="connsiteY88" fmla="*/ 3536883 h 6858000"/>
              <a:gd name="connsiteX89" fmla="*/ 650795 w 1508539"/>
              <a:gd name="connsiteY89" fmla="*/ 3435652 h 6858000"/>
              <a:gd name="connsiteX90" fmla="*/ 652466 w 1508539"/>
              <a:gd name="connsiteY90" fmla="*/ 3307769 h 6858000"/>
              <a:gd name="connsiteX91" fmla="*/ 670029 w 1508539"/>
              <a:gd name="connsiteY91" fmla="*/ 3250522 h 6858000"/>
              <a:gd name="connsiteX92" fmla="*/ 670454 w 1508539"/>
              <a:gd name="connsiteY92" fmla="*/ 3229163 h 6858000"/>
              <a:gd name="connsiteX93" fmla="*/ 672277 w 1508539"/>
              <a:gd name="connsiteY93" fmla="*/ 3217217 h 6858000"/>
              <a:gd name="connsiteX94" fmla="*/ 659112 w 1508539"/>
              <a:gd name="connsiteY94" fmla="*/ 3183755 h 6858000"/>
              <a:gd name="connsiteX95" fmla="*/ 659613 w 1508539"/>
              <a:gd name="connsiteY95" fmla="*/ 3178642 h 6858000"/>
              <a:gd name="connsiteX96" fmla="*/ 647213 w 1508539"/>
              <a:gd name="connsiteY96" fmla="*/ 3158586 h 6858000"/>
              <a:gd name="connsiteX97" fmla="*/ 632398 w 1508539"/>
              <a:gd name="connsiteY97" fmla="*/ 3129034 h 6858000"/>
              <a:gd name="connsiteX98" fmla="*/ 633063 w 1508539"/>
              <a:gd name="connsiteY98" fmla="*/ 3126682 h 6858000"/>
              <a:gd name="connsiteX99" fmla="*/ 623931 w 1508539"/>
              <a:gd name="connsiteY99" fmla="*/ 3114519 h 6858000"/>
              <a:gd name="connsiteX100" fmla="*/ 610540 w 1508539"/>
              <a:gd name="connsiteY100" fmla="*/ 3106272 h 6858000"/>
              <a:gd name="connsiteX101" fmla="*/ 583270 w 1508539"/>
              <a:gd name="connsiteY101" fmla="*/ 2958185 h 6858000"/>
              <a:gd name="connsiteX102" fmla="*/ 525884 w 1508539"/>
              <a:gd name="connsiteY102" fmla="*/ 2762989 h 6858000"/>
              <a:gd name="connsiteX103" fmla="*/ 474802 w 1508539"/>
              <a:gd name="connsiteY103" fmla="*/ 2554718 h 6858000"/>
              <a:gd name="connsiteX104" fmla="*/ 454896 w 1508539"/>
              <a:gd name="connsiteY104" fmla="*/ 2485734 h 6858000"/>
              <a:gd name="connsiteX105" fmla="*/ 445619 w 1508539"/>
              <a:gd name="connsiteY105" fmla="*/ 2447068 h 6858000"/>
              <a:gd name="connsiteX106" fmla="*/ 432580 w 1508539"/>
              <a:gd name="connsiteY106" fmla="*/ 2425819 h 6858000"/>
              <a:gd name="connsiteX107" fmla="*/ 438579 w 1508539"/>
              <a:gd name="connsiteY107" fmla="*/ 2402874 h 6858000"/>
              <a:gd name="connsiteX108" fmla="*/ 441191 w 1508539"/>
              <a:gd name="connsiteY108" fmla="*/ 2381443 h 6858000"/>
              <a:gd name="connsiteX109" fmla="*/ 417520 w 1508539"/>
              <a:gd name="connsiteY109" fmla="*/ 2261920 h 6858000"/>
              <a:gd name="connsiteX110" fmla="*/ 407407 w 1508539"/>
              <a:gd name="connsiteY110" fmla="*/ 2195378 h 6858000"/>
              <a:gd name="connsiteX111" fmla="*/ 391624 w 1508539"/>
              <a:gd name="connsiteY111" fmla="*/ 2155135 h 6858000"/>
              <a:gd name="connsiteX112" fmla="*/ 389082 w 1508539"/>
              <a:gd name="connsiteY112" fmla="*/ 2118008 h 6858000"/>
              <a:gd name="connsiteX113" fmla="*/ 390075 w 1508539"/>
              <a:gd name="connsiteY113" fmla="*/ 2050531 h 6858000"/>
              <a:gd name="connsiteX114" fmla="*/ 381881 w 1508539"/>
              <a:gd name="connsiteY114" fmla="*/ 1963269 h 6858000"/>
              <a:gd name="connsiteX115" fmla="*/ 363059 w 1508539"/>
              <a:gd name="connsiteY115" fmla="*/ 1906352 h 6858000"/>
              <a:gd name="connsiteX116" fmla="*/ 339616 w 1508539"/>
              <a:gd name="connsiteY116" fmla="*/ 1861531 h 6858000"/>
              <a:gd name="connsiteX117" fmla="*/ 293415 w 1508539"/>
              <a:gd name="connsiteY117" fmla="*/ 1732919 h 6858000"/>
              <a:gd name="connsiteX118" fmla="*/ 265726 w 1508539"/>
              <a:gd name="connsiteY118" fmla="*/ 1663540 h 6858000"/>
              <a:gd name="connsiteX119" fmla="*/ 264852 w 1508539"/>
              <a:gd name="connsiteY119" fmla="*/ 1615777 h 6858000"/>
              <a:gd name="connsiteX120" fmla="*/ 245647 w 1508539"/>
              <a:gd name="connsiteY120" fmla="*/ 1563678 h 6858000"/>
              <a:gd name="connsiteX121" fmla="*/ 258727 w 1508539"/>
              <a:gd name="connsiteY121" fmla="*/ 1519474 h 6858000"/>
              <a:gd name="connsiteX122" fmla="*/ 251469 w 1508539"/>
              <a:gd name="connsiteY122" fmla="*/ 1477995 h 6858000"/>
              <a:gd name="connsiteX123" fmla="*/ 237554 w 1508539"/>
              <a:gd name="connsiteY123" fmla="*/ 1373769 h 6858000"/>
              <a:gd name="connsiteX124" fmla="*/ 245861 w 1508539"/>
              <a:gd name="connsiteY124" fmla="*/ 1307086 h 6858000"/>
              <a:gd name="connsiteX125" fmla="*/ 247049 w 1508539"/>
              <a:gd name="connsiteY125" fmla="*/ 1189033 h 6858000"/>
              <a:gd name="connsiteX126" fmla="*/ 251734 w 1508539"/>
              <a:gd name="connsiteY126" fmla="*/ 1168288 h 6858000"/>
              <a:gd name="connsiteX127" fmla="*/ 244016 w 1508539"/>
              <a:gd name="connsiteY127" fmla="*/ 1142577 h 6858000"/>
              <a:gd name="connsiteX128" fmla="*/ 233322 w 1508539"/>
              <a:gd name="connsiteY128" fmla="*/ 1088484 h 6858000"/>
              <a:gd name="connsiteX129" fmla="*/ 222058 w 1508539"/>
              <a:gd name="connsiteY129" fmla="*/ 1016103 h 6858000"/>
              <a:gd name="connsiteX130" fmla="*/ 223514 w 1508539"/>
              <a:gd name="connsiteY130" fmla="*/ 932283 h 6858000"/>
              <a:gd name="connsiteX131" fmla="*/ 225750 w 1508539"/>
              <a:gd name="connsiteY131" fmla="*/ 915925 h 6858000"/>
              <a:gd name="connsiteX132" fmla="*/ 218379 w 1508539"/>
              <a:gd name="connsiteY132" fmla="*/ 896999 h 6858000"/>
              <a:gd name="connsiteX133" fmla="*/ 187787 w 1508539"/>
              <a:gd name="connsiteY133" fmla="*/ 821517 h 6858000"/>
              <a:gd name="connsiteX134" fmla="*/ 166737 w 1508539"/>
              <a:gd name="connsiteY134" fmla="*/ 751353 h 6858000"/>
              <a:gd name="connsiteX135" fmla="*/ 166295 w 1508539"/>
              <a:gd name="connsiteY135" fmla="*/ 721230 h 6858000"/>
              <a:gd name="connsiteX136" fmla="*/ 151966 w 1508539"/>
              <a:gd name="connsiteY136" fmla="*/ 681659 h 6858000"/>
              <a:gd name="connsiteX137" fmla="*/ 137385 w 1508539"/>
              <a:gd name="connsiteY137" fmla="*/ 635218 h 6858000"/>
              <a:gd name="connsiteX138" fmla="*/ 142396 w 1508539"/>
              <a:gd name="connsiteY138" fmla="*/ 613763 h 6858000"/>
              <a:gd name="connsiteX139" fmla="*/ 128338 w 1508539"/>
              <a:gd name="connsiteY139" fmla="*/ 598582 h 6858000"/>
              <a:gd name="connsiteX140" fmla="*/ 128019 w 1508539"/>
              <a:gd name="connsiteY140" fmla="*/ 576846 h 6858000"/>
              <a:gd name="connsiteX141" fmla="*/ 107645 w 1508539"/>
              <a:gd name="connsiteY141" fmla="*/ 530055 h 6858000"/>
              <a:gd name="connsiteX142" fmla="*/ 106893 w 1508539"/>
              <a:gd name="connsiteY142" fmla="*/ 465389 h 6858000"/>
              <a:gd name="connsiteX143" fmla="*/ 89816 w 1508539"/>
              <a:gd name="connsiteY143" fmla="*/ 424699 h 6858000"/>
              <a:gd name="connsiteX144" fmla="*/ 90191 w 1508539"/>
              <a:gd name="connsiteY144" fmla="*/ 404917 h 6858000"/>
              <a:gd name="connsiteX145" fmla="*/ 70148 w 1508539"/>
              <a:gd name="connsiteY145" fmla="*/ 367211 h 6858000"/>
              <a:gd name="connsiteX146" fmla="*/ 36452 w 1508539"/>
              <a:gd name="connsiteY146" fmla="*/ 268519 h 6858000"/>
              <a:gd name="connsiteX147" fmla="*/ 23935 w 1508539"/>
              <a:gd name="connsiteY147" fmla="*/ 160886 h 6858000"/>
              <a:gd name="connsiteX148" fmla="*/ 19312 w 1508539"/>
              <a:gd name="connsiteY148" fmla="*/ 47336 h 6858000"/>
              <a:gd name="connsiteX149" fmla="*/ 0 w 1508539"/>
              <a:gd name="connsiteY14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69364 w 1508539"/>
              <a:gd name="connsiteY4" fmla="*/ 6809549 h 6858000"/>
              <a:gd name="connsiteX5" fmla="*/ 101575 w 1508539"/>
              <a:gd name="connsiteY5" fmla="*/ 6715115 h 6858000"/>
              <a:gd name="connsiteX6" fmla="*/ 111426 w 1508539"/>
              <a:gd name="connsiteY6" fmla="*/ 6680170 h 6858000"/>
              <a:gd name="connsiteX7" fmla="*/ 136976 w 1508539"/>
              <a:gd name="connsiteY7" fmla="*/ 6621207 h 6858000"/>
              <a:gd name="connsiteX8" fmla="*/ 153633 w 1508539"/>
              <a:gd name="connsiteY8" fmla="*/ 6596265 h 6858000"/>
              <a:gd name="connsiteX9" fmla="*/ 153512 w 1508539"/>
              <a:gd name="connsiteY9" fmla="*/ 6594818 h 6858000"/>
              <a:gd name="connsiteX10" fmla="*/ 157757 w 1508539"/>
              <a:gd name="connsiteY10" fmla="*/ 6593735 h 6858000"/>
              <a:gd name="connsiteX11" fmla="*/ 160954 w 1508539"/>
              <a:gd name="connsiteY11" fmla="*/ 6589172 h 6858000"/>
              <a:gd name="connsiteX12" fmla="*/ 164248 w 1508539"/>
              <a:gd name="connsiteY12" fmla="*/ 6574442 h 6858000"/>
              <a:gd name="connsiteX13" fmla="*/ 164588 w 1508539"/>
              <a:gd name="connsiteY13" fmla="*/ 6568530 h 6858000"/>
              <a:gd name="connsiteX14" fmla="*/ 166997 w 1508539"/>
              <a:gd name="connsiteY14" fmla="*/ 6560674 h 6858000"/>
              <a:gd name="connsiteX15" fmla="*/ 167342 w 1508539"/>
              <a:gd name="connsiteY15" fmla="*/ 6560598 h 6858000"/>
              <a:gd name="connsiteX16" fmla="*/ 169039 w 1508539"/>
              <a:gd name="connsiteY16" fmla="*/ 6553006 h 6858000"/>
              <a:gd name="connsiteX17" fmla="*/ 173735 w 1508539"/>
              <a:gd name="connsiteY17" fmla="*/ 6514360 h 6858000"/>
              <a:gd name="connsiteX18" fmla="*/ 215389 w 1508539"/>
              <a:gd name="connsiteY18" fmla="*/ 6478062 h 6858000"/>
              <a:gd name="connsiteX19" fmla="*/ 226078 w 1508539"/>
              <a:gd name="connsiteY19" fmla="*/ 6460325 h 6858000"/>
              <a:gd name="connsiteX20" fmla="*/ 233311 w 1508539"/>
              <a:gd name="connsiteY20" fmla="*/ 6451488 h 6858000"/>
              <a:gd name="connsiteX21" fmla="*/ 234746 w 1508539"/>
              <a:gd name="connsiteY21" fmla="*/ 6451348 h 6858000"/>
              <a:gd name="connsiteX22" fmla="*/ 239104 w 1508539"/>
              <a:gd name="connsiteY22" fmla="*/ 6414240 h 6858000"/>
              <a:gd name="connsiteX23" fmla="*/ 241880 w 1508539"/>
              <a:gd name="connsiteY23" fmla="*/ 6384857 h 6858000"/>
              <a:gd name="connsiteX24" fmla="*/ 240591 w 1508539"/>
              <a:gd name="connsiteY24" fmla="*/ 6367510 h 6858000"/>
              <a:gd name="connsiteX25" fmla="*/ 244471 w 1508539"/>
              <a:gd name="connsiteY25" fmla="*/ 6349778 h 6858000"/>
              <a:gd name="connsiteX26" fmla="*/ 246136 w 1508539"/>
              <a:gd name="connsiteY26" fmla="*/ 6348250 h 6858000"/>
              <a:gd name="connsiteX27" fmla="*/ 262170 w 1508539"/>
              <a:gd name="connsiteY27" fmla="*/ 6281972 h 6858000"/>
              <a:gd name="connsiteX28" fmla="*/ 272933 w 1508539"/>
              <a:gd name="connsiteY28" fmla="*/ 6211940 h 6858000"/>
              <a:gd name="connsiteX29" fmla="*/ 314428 w 1508539"/>
              <a:gd name="connsiteY29" fmla="*/ 6113913 h 6858000"/>
              <a:gd name="connsiteX30" fmla="*/ 318721 w 1508539"/>
              <a:gd name="connsiteY30" fmla="*/ 6028119 h 6858000"/>
              <a:gd name="connsiteX31" fmla="*/ 345501 w 1508539"/>
              <a:gd name="connsiteY31" fmla="*/ 5934687 h 6858000"/>
              <a:gd name="connsiteX32" fmla="*/ 379513 w 1508539"/>
              <a:gd name="connsiteY32" fmla="*/ 5765594 h 6858000"/>
              <a:gd name="connsiteX33" fmla="*/ 411349 w 1508539"/>
              <a:gd name="connsiteY33" fmla="*/ 5693685 h 6858000"/>
              <a:gd name="connsiteX34" fmla="*/ 431404 w 1508539"/>
              <a:gd name="connsiteY34" fmla="*/ 5665173 h 6858000"/>
              <a:gd name="connsiteX35" fmla="*/ 465121 w 1508539"/>
              <a:gd name="connsiteY35" fmla="*/ 5563435 h 6858000"/>
              <a:gd name="connsiteX36" fmla="*/ 494626 w 1508539"/>
              <a:gd name="connsiteY36" fmla="*/ 5476393 h 6858000"/>
              <a:gd name="connsiteX37" fmla="*/ 525819 w 1508539"/>
              <a:gd name="connsiteY37" fmla="*/ 5396260 h 6858000"/>
              <a:gd name="connsiteX38" fmla="*/ 541800 w 1508539"/>
              <a:gd name="connsiteY38" fmla="*/ 5330009 h 6858000"/>
              <a:gd name="connsiteX39" fmla="*/ 575293 w 1508539"/>
              <a:gd name="connsiteY39" fmla="*/ 5273739 h 6858000"/>
              <a:gd name="connsiteX40" fmla="*/ 584892 w 1508539"/>
              <a:gd name="connsiteY40" fmla="*/ 5241779 h 6858000"/>
              <a:gd name="connsiteX41" fmla="*/ 596118 w 1508539"/>
              <a:gd name="connsiteY41" fmla="*/ 5225268 h 6858000"/>
              <a:gd name="connsiteX42" fmla="*/ 597138 w 1508539"/>
              <a:gd name="connsiteY42" fmla="*/ 5217684 h 6858000"/>
              <a:gd name="connsiteX43" fmla="*/ 604479 w 1508539"/>
              <a:gd name="connsiteY43" fmla="*/ 5193377 h 6858000"/>
              <a:gd name="connsiteX44" fmla="*/ 607782 w 1508539"/>
              <a:gd name="connsiteY44" fmla="*/ 5179288 h 6858000"/>
              <a:gd name="connsiteX45" fmla="*/ 608766 w 1508539"/>
              <a:gd name="connsiteY45" fmla="*/ 5173621 h 6858000"/>
              <a:gd name="connsiteX46" fmla="*/ 604400 w 1508539"/>
              <a:gd name="connsiteY46" fmla="*/ 5159961 h 6858000"/>
              <a:gd name="connsiteX47" fmla="*/ 611077 w 1508539"/>
              <a:gd name="connsiteY47" fmla="*/ 5144295 h 6858000"/>
              <a:gd name="connsiteX48" fmla="*/ 608010 w 1508539"/>
              <a:gd name="connsiteY48" fmla="*/ 5125185 h 6858000"/>
              <a:gd name="connsiteX49" fmla="*/ 614840 w 1508539"/>
              <a:gd name="connsiteY49" fmla="*/ 5121884 h 6858000"/>
              <a:gd name="connsiteX50" fmla="*/ 621876 w 1508539"/>
              <a:gd name="connsiteY50" fmla="*/ 5067850 h 6858000"/>
              <a:gd name="connsiteX51" fmla="*/ 624607 w 1508539"/>
              <a:gd name="connsiteY51" fmla="*/ 5060861 h 6858000"/>
              <a:gd name="connsiteX52" fmla="*/ 621311 w 1508539"/>
              <a:gd name="connsiteY52" fmla="*/ 5034192 h 6858000"/>
              <a:gd name="connsiteX53" fmla="*/ 622865 w 1508539"/>
              <a:gd name="connsiteY53" fmla="*/ 4993030 h 6858000"/>
              <a:gd name="connsiteX54" fmla="*/ 629774 w 1508539"/>
              <a:gd name="connsiteY54" fmla="*/ 4946844 h 6858000"/>
              <a:gd name="connsiteX55" fmla="*/ 625630 w 1508539"/>
              <a:gd name="connsiteY55" fmla="*/ 4932692 h 6858000"/>
              <a:gd name="connsiteX56" fmla="*/ 641033 w 1508539"/>
              <a:gd name="connsiteY56" fmla="*/ 4858827 h 6858000"/>
              <a:gd name="connsiteX57" fmla="*/ 646936 w 1508539"/>
              <a:gd name="connsiteY57" fmla="*/ 4821170 h 6858000"/>
              <a:gd name="connsiteX58" fmla="*/ 651669 w 1508539"/>
              <a:gd name="connsiteY58" fmla="*/ 4780965 h 6858000"/>
              <a:gd name="connsiteX59" fmla="*/ 652962 w 1508539"/>
              <a:gd name="connsiteY59" fmla="*/ 4750867 h 6858000"/>
              <a:gd name="connsiteX60" fmla="*/ 650769 w 1508539"/>
              <a:gd name="connsiteY60" fmla="*/ 4690749 h 6858000"/>
              <a:gd name="connsiteX61" fmla="*/ 646249 w 1508539"/>
              <a:gd name="connsiteY61" fmla="*/ 4584173 h 6858000"/>
              <a:gd name="connsiteX62" fmla="*/ 641332 w 1508539"/>
              <a:gd name="connsiteY62" fmla="*/ 4444346 h 6858000"/>
              <a:gd name="connsiteX63" fmla="*/ 637897 w 1508539"/>
              <a:gd name="connsiteY63" fmla="*/ 4375228 h 6858000"/>
              <a:gd name="connsiteX64" fmla="*/ 618550 w 1508539"/>
              <a:gd name="connsiteY64" fmla="*/ 4214165 h 6858000"/>
              <a:gd name="connsiteX65" fmla="*/ 622623 w 1508539"/>
              <a:gd name="connsiteY65" fmla="*/ 4090296 h 6858000"/>
              <a:gd name="connsiteX66" fmla="*/ 607879 w 1508539"/>
              <a:gd name="connsiteY66" fmla="*/ 4033999 h 6858000"/>
              <a:gd name="connsiteX67" fmla="*/ 609028 w 1508539"/>
              <a:gd name="connsiteY67" fmla="*/ 4031933 h 6858000"/>
              <a:gd name="connsiteX68" fmla="*/ 607604 w 1508539"/>
              <a:gd name="connsiteY68" fmla="*/ 4013953 h 6858000"/>
              <a:gd name="connsiteX69" fmla="*/ 593899 w 1508539"/>
              <a:gd name="connsiteY69" fmla="*/ 3974753 h 6858000"/>
              <a:gd name="connsiteX70" fmla="*/ 595497 w 1508539"/>
              <a:gd name="connsiteY70" fmla="*/ 3969950 h 6858000"/>
              <a:gd name="connsiteX71" fmla="*/ 588919 w 1508539"/>
              <a:gd name="connsiteY71" fmla="*/ 3933779 h 6858000"/>
              <a:gd name="connsiteX72" fmla="*/ 590250 w 1508539"/>
              <a:gd name="connsiteY72" fmla="*/ 3933093 h 6858000"/>
              <a:gd name="connsiteX73" fmla="*/ 594604 w 1508539"/>
              <a:gd name="connsiteY73" fmla="*/ 3922082 h 6858000"/>
              <a:gd name="connsiteX74" fmla="*/ 599682 w 1508539"/>
              <a:gd name="connsiteY74" fmla="*/ 3901461 h 6858000"/>
              <a:gd name="connsiteX75" fmla="*/ 622276 w 1508539"/>
              <a:gd name="connsiteY75" fmla="*/ 3813873 h 6858000"/>
              <a:gd name="connsiteX76" fmla="*/ 621701 w 1508539"/>
              <a:gd name="connsiteY76" fmla="*/ 3806161 h 6858000"/>
              <a:gd name="connsiteX77" fmla="*/ 622008 w 1508539"/>
              <a:gd name="connsiteY77" fmla="*/ 3805957 h 6858000"/>
              <a:gd name="connsiteX78" fmla="*/ 622035 w 1508539"/>
              <a:gd name="connsiteY78" fmla="*/ 3797724 h 6858000"/>
              <a:gd name="connsiteX79" fmla="*/ 620650 w 1508539"/>
              <a:gd name="connsiteY79" fmla="*/ 3792098 h 6858000"/>
              <a:gd name="connsiteX80" fmla="*/ 619534 w 1508539"/>
              <a:gd name="connsiteY80" fmla="*/ 3777135 h 6858000"/>
              <a:gd name="connsiteX81" fmla="*/ 621267 w 1508539"/>
              <a:gd name="connsiteY81" fmla="*/ 3771656 h 6858000"/>
              <a:gd name="connsiteX82" fmla="*/ 625010 w 1508539"/>
              <a:gd name="connsiteY82" fmla="*/ 3769007 h 6858000"/>
              <a:gd name="connsiteX83" fmla="*/ 624476 w 1508539"/>
              <a:gd name="connsiteY83" fmla="*/ 3767709 h 6858000"/>
              <a:gd name="connsiteX84" fmla="*/ 633172 w 1508539"/>
              <a:gd name="connsiteY84" fmla="*/ 3738082 h 6858000"/>
              <a:gd name="connsiteX85" fmla="*/ 640518 w 1508539"/>
              <a:gd name="connsiteY85" fmla="*/ 3673397 h 6858000"/>
              <a:gd name="connsiteX86" fmla="*/ 639814 w 1508539"/>
              <a:gd name="connsiteY86" fmla="*/ 3637109 h 6858000"/>
              <a:gd name="connsiteX87" fmla="*/ 643257 w 1508539"/>
              <a:gd name="connsiteY87" fmla="*/ 3536883 h 6858000"/>
              <a:gd name="connsiteX88" fmla="*/ 650795 w 1508539"/>
              <a:gd name="connsiteY88" fmla="*/ 3435652 h 6858000"/>
              <a:gd name="connsiteX89" fmla="*/ 652466 w 1508539"/>
              <a:gd name="connsiteY89" fmla="*/ 3307769 h 6858000"/>
              <a:gd name="connsiteX90" fmla="*/ 670029 w 1508539"/>
              <a:gd name="connsiteY90" fmla="*/ 3250522 h 6858000"/>
              <a:gd name="connsiteX91" fmla="*/ 670454 w 1508539"/>
              <a:gd name="connsiteY91" fmla="*/ 3229163 h 6858000"/>
              <a:gd name="connsiteX92" fmla="*/ 672277 w 1508539"/>
              <a:gd name="connsiteY92" fmla="*/ 3217217 h 6858000"/>
              <a:gd name="connsiteX93" fmla="*/ 659112 w 1508539"/>
              <a:gd name="connsiteY93" fmla="*/ 3183755 h 6858000"/>
              <a:gd name="connsiteX94" fmla="*/ 659613 w 1508539"/>
              <a:gd name="connsiteY94" fmla="*/ 3178642 h 6858000"/>
              <a:gd name="connsiteX95" fmla="*/ 647213 w 1508539"/>
              <a:gd name="connsiteY95" fmla="*/ 3158586 h 6858000"/>
              <a:gd name="connsiteX96" fmla="*/ 632398 w 1508539"/>
              <a:gd name="connsiteY96" fmla="*/ 3129034 h 6858000"/>
              <a:gd name="connsiteX97" fmla="*/ 633063 w 1508539"/>
              <a:gd name="connsiteY97" fmla="*/ 3126682 h 6858000"/>
              <a:gd name="connsiteX98" fmla="*/ 623931 w 1508539"/>
              <a:gd name="connsiteY98" fmla="*/ 3114519 h 6858000"/>
              <a:gd name="connsiteX99" fmla="*/ 610540 w 1508539"/>
              <a:gd name="connsiteY99" fmla="*/ 3106272 h 6858000"/>
              <a:gd name="connsiteX100" fmla="*/ 583270 w 1508539"/>
              <a:gd name="connsiteY100" fmla="*/ 2958185 h 6858000"/>
              <a:gd name="connsiteX101" fmla="*/ 525884 w 1508539"/>
              <a:gd name="connsiteY101" fmla="*/ 2762989 h 6858000"/>
              <a:gd name="connsiteX102" fmla="*/ 474802 w 1508539"/>
              <a:gd name="connsiteY102" fmla="*/ 2554718 h 6858000"/>
              <a:gd name="connsiteX103" fmla="*/ 454896 w 1508539"/>
              <a:gd name="connsiteY103" fmla="*/ 2485734 h 6858000"/>
              <a:gd name="connsiteX104" fmla="*/ 445619 w 1508539"/>
              <a:gd name="connsiteY104" fmla="*/ 2447068 h 6858000"/>
              <a:gd name="connsiteX105" fmla="*/ 432580 w 1508539"/>
              <a:gd name="connsiteY105" fmla="*/ 2425819 h 6858000"/>
              <a:gd name="connsiteX106" fmla="*/ 438579 w 1508539"/>
              <a:gd name="connsiteY106" fmla="*/ 2402874 h 6858000"/>
              <a:gd name="connsiteX107" fmla="*/ 441191 w 1508539"/>
              <a:gd name="connsiteY107" fmla="*/ 2381443 h 6858000"/>
              <a:gd name="connsiteX108" fmla="*/ 417520 w 1508539"/>
              <a:gd name="connsiteY108" fmla="*/ 2261920 h 6858000"/>
              <a:gd name="connsiteX109" fmla="*/ 407407 w 1508539"/>
              <a:gd name="connsiteY109" fmla="*/ 2195378 h 6858000"/>
              <a:gd name="connsiteX110" fmla="*/ 391624 w 1508539"/>
              <a:gd name="connsiteY110" fmla="*/ 2155135 h 6858000"/>
              <a:gd name="connsiteX111" fmla="*/ 389082 w 1508539"/>
              <a:gd name="connsiteY111" fmla="*/ 2118008 h 6858000"/>
              <a:gd name="connsiteX112" fmla="*/ 390075 w 1508539"/>
              <a:gd name="connsiteY112" fmla="*/ 2050531 h 6858000"/>
              <a:gd name="connsiteX113" fmla="*/ 381881 w 1508539"/>
              <a:gd name="connsiteY113" fmla="*/ 1963269 h 6858000"/>
              <a:gd name="connsiteX114" fmla="*/ 363059 w 1508539"/>
              <a:gd name="connsiteY114" fmla="*/ 1906352 h 6858000"/>
              <a:gd name="connsiteX115" fmla="*/ 339616 w 1508539"/>
              <a:gd name="connsiteY115" fmla="*/ 1861531 h 6858000"/>
              <a:gd name="connsiteX116" fmla="*/ 293415 w 1508539"/>
              <a:gd name="connsiteY116" fmla="*/ 1732919 h 6858000"/>
              <a:gd name="connsiteX117" fmla="*/ 265726 w 1508539"/>
              <a:gd name="connsiteY117" fmla="*/ 1663540 h 6858000"/>
              <a:gd name="connsiteX118" fmla="*/ 264852 w 1508539"/>
              <a:gd name="connsiteY118" fmla="*/ 1615777 h 6858000"/>
              <a:gd name="connsiteX119" fmla="*/ 245647 w 1508539"/>
              <a:gd name="connsiteY119" fmla="*/ 1563678 h 6858000"/>
              <a:gd name="connsiteX120" fmla="*/ 258727 w 1508539"/>
              <a:gd name="connsiteY120" fmla="*/ 1519474 h 6858000"/>
              <a:gd name="connsiteX121" fmla="*/ 251469 w 1508539"/>
              <a:gd name="connsiteY121" fmla="*/ 1477995 h 6858000"/>
              <a:gd name="connsiteX122" fmla="*/ 237554 w 1508539"/>
              <a:gd name="connsiteY122" fmla="*/ 1373769 h 6858000"/>
              <a:gd name="connsiteX123" fmla="*/ 245861 w 1508539"/>
              <a:gd name="connsiteY123" fmla="*/ 1307086 h 6858000"/>
              <a:gd name="connsiteX124" fmla="*/ 247049 w 1508539"/>
              <a:gd name="connsiteY124" fmla="*/ 1189033 h 6858000"/>
              <a:gd name="connsiteX125" fmla="*/ 251734 w 1508539"/>
              <a:gd name="connsiteY125" fmla="*/ 1168288 h 6858000"/>
              <a:gd name="connsiteX126" fmla="*/ 244016 w 1508539"/>
              <a:gd name="connsiteY126" fmla="*/ 1142577 h 6858000"/>
              <a:gd name="connsiteX127" fmla="*/ 233322 w 1508539"/>
              <a:gd name="connsiteY127" fmla="*/ 1088484 h 6858000"/>
              <a:gd name="connsiteX128" fmla="*/ 222058 w 1508539"/>
              <a:gd name="connsiteY128" fmla="*/ 1016103 h 6858000"/>
              <a:gd name="connsiteX129" fmla="*/ 223514 w 1508539"/>
              <a:gd name="connsiteY129" fmla="*/ 932283 h 6858000"/>
              <a:gd name="connsiteX130" fmla="*/ 225750 w 1508539"/>
              <a:gd name="connsiteY130" fmla="*/ 915925 h 6858000"/>
              <a:gd name="connsiteX131" fmla="*/ 218379 w 1508539"/>
              <a:gd name="connsiteY131" fmla="*/ 896999 h 6858000"/>
              <a:gd name="connsiteX132" fmla="*/ 187787 w 1508539"/>
              <a:gd name="connsiteY132" fmla="*/ 821517 h 6858000"/>
              <a:gd name="connsiteX133" fmla="*/ 166737 w 1508539"/>
              <a:gd name="connsiteY133" fmla="*/ 751353 h 6858000"/>
              <a:gd name="connsiteX134" fmla="*/ 166295 w 1508539"/>
              <a:gd name="connsiteY134" fmla="*/ 721230 h 6858000"/>
              <a:gd name="connsiteX135" fmla="*/ 151966 w 1508539"/>
              <a:gd name="connsiteY135" fmla="*/ 681659 h 6858000"/>
              <a:gd name="connsiteX136" fmla="*/ 137385 w 1508539"/>
              <a:gd name="connsiteY136" fmla="*/ 635218 h 6858000"/>
              <a:gd name="connsiteX137" fmla="*/ 142396 w 1508539"/>
              <a:gd name="connsiteY137" fmla="*/ 613763 h 6858000"/>
              <a:gd name="connsiteX138" fmla="*/ 128338 w 1508539"/>
              <a:gd name="connsiteY138" fmla="*/ 598582 h 6858000"/>
              <a:gd name="connsiteX139" fmla="*/ 128019 w 1508539"/>
              <a:gd name="connsiteY139" fmla="*/ 576846 h 6858000"/>
              <a:gd name="connsiteX140" fmla="*/ 107645 w 1508539"/>
              <a:gd name="connsiteY140" fmla="*/ 530055 h 6858000"/>
              <a:gd name="connsiteX141" fmla="*/ 106893 w 1508539"/>
              <a:gd name="connsiteY141" fmla="*/ 465389 h 6858000"/>
              <a:gd name="connsiteX142" fmla="*/ 89816 w 1508539"/>
              <a:gd name="connsiteY142" fmla="*/ 424699 h 6858000"/>
              <a:gd name="connsiteX143" fmla="*/ 90191 w 1508539"/>
              <a:gd name="connsiteY143" fmla="*/ 404917 h 6858000"/>
              <a:gd name="connsiteX144" fmla="*/ 70148 w 1508539"/>
              <a:gd name="connsiteY144" fmla="*/ 367211 h 6858000"/>
              <a:gd name="connsiteX145" fmla="*/ 36452 w 1508539"/>
              <a:gd name="connsiteY145" fmla="*/ 268519 h 6858000"/>
              <a:gd name="connsiteX146" fmla="*/ 23935 w 1508539"/>
              <a:gd name="connsiteY146" fmla="*/ 160886 h 6858000"/>
              <a:gd name="connsiteX147" fmla="*/ 19312 w 1508539"/>
              <a:gd name="connsiteY147" fmla="*/ 47336 h 6858000"/>
              <a:gd name="connsiteX148" fmla="*/ 0 w 1508539"/>
              <a:gd name="connsiteY148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01575 w 1508539"/>
              <a:gd name="connsiteY4" fmla="*/ 6715115 h 6858000"/>
              <a:gd name="connsiteX5" fmla="*/ 111426 w 1508539"/>
              <a:gd name="connsiteY5" fmla="*/ 6680170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01575 w 1508539"/>
              <a:gd name="connsiteY4" fmla="*/ 6715115 h 6858000"/>
              <a:gd name="connsiteX5" fmla="*/ 111426 w 1508539"/>
              <a:gd name="connsiteY5" fmla="*/ 6680170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11426 w 1508539"/>
              <a:gd name="connsiteY5" fmla="*/ 6680170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4248 w 1508539"/>
              <a:gd name="connsiteY10" fmla="*/ 6574442 h 6858000"/>
              <a:gd name="connsiteX11" fmla="*/ 164588 w 1508539"/>
              <a:gd name="connsiteY11" fmla="*/ 6568530 h 6858000"/>
              <a:gd name="connsiteX12" fmla="*/ 166997 w 1508539"/>
              <a:gd name="connsiteY12" fmla="*/ 6560674 h 6858000"/>
              <a:gd name="connsiteX13" fmla="*/ 167342 w 1508539"/>
              <a:gd name="connsiteY13" fmla="*/ 6560598 h 6858000"/>
              <a:gd name="connsiteX14" fmla="*/ 169039 w 1508539"/>
              <a:gd name="connsiteY14" fmla="*/ 6553006 h 6858000"/>
              <a:gd name="connsiteX15" fmla="*/ 173735 w 1508539"/>
              <a:gd name="connsiteY15" fmla="*/ 6514360 h 6858000"/>
              <a:gd name="connsiteX16" fmla="*/ 215389 w 1508539"/>
              <a:gd name="connsiteY16" fmla="*/ 6478062 h 6858000"/>
              <a:gd name="connsiteX17" fmla="*/ 226078 w 1508539"/>
              <a:gd name="connsiteY17" fmla="*/ 6460325 h 6858000"/>
              <a:gd name="connsiteX18" fmla="*/ 233311 w 1508539"/>
              <a:gd name="connsiteY18" fmla="*/ 6451488 h 6858000"/>
              <a:gd name="connsiteX19" fmla="*/ 234746 w 1508539"/>
              <a:gd name="connsiteY19" fmla="*/ 6451348 h 6858000"/>
              <a:gd name="connsiteX20" fmla="*/ 239104 w 1508539"/>
              <a:gd name="connsiteY20" fmla="*/ 6414240 h 6858000"/>
              <a:gd name="connsiteX21" fmla="*/ 241880 w 1508539"/>
              <a:gd name="connsiteY21" fmla="*/ 6384857 h 6858000"/>
              <a:gd name="connsiteX22" fmla="*/ 240591 w 1508539"/>
              <a:gd name="connsiteY22" fmla="*/ 6367510 h 6858000"/>
              <a:gd name="connsiteX23" fmla="*/ 244471 w 1508539"/>
              <a:gd name="connsiteY23" fmla="*/ 6349778 h 6858000"/>
              <a:gd name="connsiteX24" fmla="*/ 246136 w 1508539"/>
              <a:gd name="connsiteY24" fmla="*/ 6348250 h 6858000"/>
              <a:gd name="connsiteX25" fmla="*/ 262170 w 1508539"/>
              <a:gd name="connsiteY25" fmla="*/ 6281972 h 6858000"/>
              <a:gd name="connsiteX26" fmla="*/ 272933 w 1508539"/>
              <a:gd name="connsiteY26" fmla="*/ 6211940 h 6858000"/>
              <a:gd name="connsiteX27" fmla="*/ 314428 w 1508539"/>
              <a:gd name="connsiteY27" fmla="*/ 6113913 h 6858000"/>
              <a:gd name="connsiteX28" fmla="*/ 318721 w 1508539"/>
              <a:gd name="connsiteY28" fmla="*/ 6028119 h 6858000"/>
              <a:gd name="connsiteX29" fmla="*/ 345501 w 1508539"/>
              <a:gd name="connsiteY29" fmla="*/ 5934687 h 6858000"/>
              <a:gd name="connsiteX30" fmla="*/ 379513 w 1508539"/>
              <a:gd name="connsiteY30" fmla="*/ 5765594 h 6858000"/>
              <a:gd name="connsiteX31" fmla="*/ 411349 w 1508539"/>
              <a:gd name="connsiteY31" fmla="*/ 5693685 h 6858000"/>
              <a:gd name="connsiteX32" fmla="*/ 431404 w 1508539"/>
              <a:gd name="connsiteY32" fmla="*/ 5665173 h 6858000"/>
              <a:gd name="connsiteX33" fmla="*/ 465121 w 1508539"/>
              <a:gd name="connsiteY33" fmla="*/ 5563435 h 6858000"/>
              <a:gd name="connsiteX34" fmla="*/ 494626 w 1508539"/>
              <a:gd name="connsiteY34" fmla="*/ 5476393 h 6858000"/>
              <a:gd name="connsiteX35" fmla="*/ 525819 w 1508539"/>
              <a:gd name="connsiteY35" fmla="*/ 5396260 h 6858000"/>
              <a:gd name="connsiteX36" fmla="*/ 541800 w 1508539"/>
              <a:gd name="connsiteY36" fmla="*/ 5330009 h 6858000"/>
              <a:gd name="connsiteX37" fmla="*/ 575293 w 1508539"/>
              <a:gd name="connsiteY37" fmla="*/ 5273739 h 6858000"/>
              <a:gd name="connsiteX38" fmla="*/ 584892 w 1508539"/>
              <a:gd name="connsiteY38" fmla="*/ 5241779 h 6858000"/>
              <a:gd name="connsiteX39" fmla="*/ 596118 w 1508539"/>
              <a:gd name="connsiteY39" fmla="*/ 5225268 h 6858000"/>
              <a:gd name="connsiteX40" fmla="*/ 597138 w 1508539"/>
              <a:gd name="connsiteY40" fmla="*/ 5217684 h 6858000"/>
              <a:gd name="connsiteX41" fmla="*/ 604479 w 1508539"/>
              <a:gd name="connsiteY41" fmla="*/ 5193377 h 6858000"/>
              <a:gd name="connsiteX42" fmla="*/ 607782 w 1508539"/>
              <a:gd name="connsiteY42" fmla="*/ 5179288 h 6858000"/>
              <a:gd name="connsiteX43" fmla="*/ 608766 w 1508539"/>
              <a:gd name="connsiteY43" fmla="*/ 5173621 h 6858000"/>
              <a:gd name="connsiteX44" fmla="*/ 604400 w 1508539"/>
              <a:gd name="connsiteY44" fmla="*/ 5159961 h 6858000"/>
              <a:gd name="connsiteX45" fmla="*/ 611077 w 1508539"/>
              <a:gd name="connsiteY45" fmla="*/ 5144295 h 6858000"/>
              <a:gd name="connsiteX46" fmla="*/ 608010 w 1508539"/>
              <a:gd name="connsiteY46" fmla="*/ 5125185 h 6858000"/>
              <a:gd name="connsiteX47" fmla="*/ 614840 w 1508539"/>
              <a:gd name="connsiteY47" fmla="*/ 5121884 h 6858000"/>
              <a:gd name="connsiteX48" fmla="*/ 621876 w 1508539"/>
              <a:gd name="connsiteY48" fmla="*/ 5067850 h 6858000"/>
              <a:gd name="connsiteX49" fmla="*/ 624607 w 1508539"/>
              <a:gd name="connsiteY49" fmla="*/ 5060861 h 6858000"/>
              <a:gd name="connsiteX50" fmla="*/ 621311 w 1508539"/>
              <a:gd name="connsiteY50" fmla="*/ 5034192 h 6858000"/>
              <a:gd name="connsiteX51" fmla="*/ 622865 w 1508539"/>
              <a:gd name="connsiteY51" fmla="*/ 4993030 h 6858000"/>
              <a:gd name="connsiteX52" fmla="*/ 629774 w 1508539"/>
              <a:gd name="connsiteY52" fmla="*/ 4946844 h 6858000"/>
              <a:gd name="connsiteX53" fmla="*/ 625630 w 1508539"/>
              <a:gd name="connsiteY53" fmla="*/ 4932692 h 6858000"/>
              <a:gd name="connsiteX54" fmla="*/ 641033 w 1508539"/>
              <a:gd name="connsiteY54" fmla="*/ 4858827 h 6858000"/>
              <a:gd name="connsiteX55" fmla="*/ 646936 w 1508539"/>
              <a:gd name="connsiteY55" fmla="*/ 4821170 h 6858000"/>
              <a:gd name="connsiteX56" fmla="*/ 651669 w 1508539"/>
              <a:gd name="connsiteY56" fmla="*/ 4780965 h 6858000"/>
              <a:gd name="connsiteX57" fmla="*/ 652962 w 1508539"/>
              <a:gd name="connsiteY57" fmla="*/ 4750867 h 6858000"/>
              <a:gd name="connsiteX58" fmla="*/ 650769 w 1508539"/>
              <a:gd name="connsiteY58" fmla="*/ 4690749 h 6858000"/>
              <a:gd name="connsiteX59" fmla="*/ 646249 w 1508539"/>
              <a:gd name="connsiteY59" fmla="*/ 4584173 h 6858000"/>
              <a:gd name="connsiteX60" fmla="*/ 641332 w 1508539"/>
              <a:gd name="connsiteY60" fmla="*/ 4444346 h 6858000"/>
              <a:gd name="connsiteX61" fmla="*/ 637897 w 1508539"/>
              <a:gd name="connsiteY61" fmla="*/ 4375228 h 6858000"/>
              <a:gd name="connsiteX62" fmla="*/ 618550 w 1508539"/>
              <a:gd name="connsiteY62" fmla="*/ 4214165 h 6858000"/>
              <a:gd name="connsiteX63" fmla="*/ 622623 w 1508539"/>
              <a:gd name="connsiteY63" fmla="*/ 4090296 h 6858000"/>
              <a:gd name="connsiteX64" fmla="*/ 607879 w 1508539"/>
              <a:gd name="connsiteY64" fmla="*/ 4033999 h 6858000"/>
              <a:gd name="connsiteX65" fmla="*/ 609028 w 1508539"/>
              <a:gd name="connsiteY65" fmla="*/ 4031933 h 6858000"/>
              <a:gd name="connsiteX66" fmla="*/ 607604 w 1508539"/>
              <a:gd name="connsiteY66" fmla="*/ 4013953 h 6858000"/>
              <a:gd name="connsiteX67" fmla="*/ 593899 w 1508539"/>
              <a:gd name="connsiteY67" fmla="*/ 3974753 h 6858000"/>
              <a:gd name="connsiteX68" fmla="*/ 595497 w 1508539"/>
              <a:gd name="connsiteY68" fmla="*/ 3969950 h 6858000"/>
              <a:gd name="connsiteX69" fmla="*/ 588919 w 1508539"/>
              <a:gd name="connsiteY69" fmla="*/ 3933779 h 6858000"/>
              <a:gd name="connsiteX70" fmla="*/ 590250 w 1508539"/>
              <a:gd name="connsiteY70" fmla="*/ 3933093 h 6858000"/>
              <a:gd name="connsiteX71" fmla="*/ 594604 w 1508539"/>
              <a:gd name="connsiteY71" fmla="*/ 3922082 h 6858000"/>
              <a:gd name="connsiteX72" fmla="*/ 599682 w 1508539"/>
              <a:gd name="connsiteY72" fmla="*/ 3901461 h 6858000"/>
              <a:gd name="connsiteX73" fmla="*/ 622276 w 1508539"/>
              <a:gd name="connsiteY73" fmla="*/ 3813873 h 6858000"/>
              <a:gd name="connsiteX74" fmla="*/ 621701 w 1508539"/>
              <a:gd name="connsiteY74" fmla="*/ 3806161 h 6858000"/>
              <a:gd name="connsiteX75" fmla="*/ 622008 w 1508539"/>
              <a:gd name="connsiteY75" fmla="*/ 3805957 h 6858000"/>
              <a:gd name="connsiteX76" fmla="*/ 622035 w 1508539"/>
              <a:gd name="connsiteY76" fmla="*/ 3797724 h 6858000"/>
              <a:gd name="connsiteX77" fmla="*/ 620650 w 1508539"/>
              <a:gd name="connsiteY77" fmla="*/ 3792098 h 6858000"/>
              <a:gd name="connsiteX78" fmla="*/ 619534 w 1508539"/>
              <a:gd name="connsiteY78" fmla="*/ 3777135 h 6858000"/>
              <a:gd name="connsiteX79" fmla="*/ 621267 w 1508539"/>
              <a:gd name="connsiteY79" fmla="*/ 3771656 h 6858000"/>
              <a:gd name="connsiteX80" fmla="*/ 625010 w 1508539"/>
              <a:gd name="connsiteY80" fmla="*/ 3769007 h 6858000"/>
              <a:gd name="connsiteX81" fmla="*/ 624476 w 1508539"/>
              <a:gd name="connsiteY81" fmla="*/ 3767709 h 6858000"/>
              <a:gd name="connsiteX82" fmla="*/ 633172 w 1508539"/>
              <a:gd name="connsiteY82" fmla="*/ 3738082 h 6858000"/>
              <a:gd name="connsiteX83" fmla="*/ 640518 w 1508539"/>
              <a:gd name="connsiteY83" fmla="*/ 3673397 h 6858000"/>
              <a:gd name="connsiteX84" fmla="*/ 639814 w 1508539"/>
              <a:gd name="connsiteY84" fmla="*/ 3637109 h 6858000"/>
              <a:gd name="connsiteX85" fmla="*/ 643257 w 1508539"/>
              <a:gd name="connsiteY85" fmla="*/ 3536883 h 6858000"/>
              <a:gd name="connsiteX86" fmla="*/ 650795 w 1508539"/>
              <a:gd name="connsiteY86" fmla="*/ 3435652 h 6858000"/>
              <a:gd name="connsiteX87" fmla="*/ 652466 w 1508539"/>
              <a:gd name="connsiteY87" fmla="*/ 3307769 h 6858000"/>
              <a:gd name="connsiteX88" fmla="*/ 670029 w 1508539"/>
              <a:gd name="connsiteY88" fmla="*/ 3250522 h 6858000"/>
              <a:gd name="connsiteX89" fmla="*/ 670454 w 1508539"/>
              <a:gd name="connsiteY89" fmla="*/ 3229163 h 6858000"/>
              <a:gd name="connsiteX90" fmla="*/ 672277 w 1508539"/>
              <a:gd name="connsiteY90" fmla="*/ 3217217 h 6858000"/>
              <a:gd name="connsiteX91" fmla="*/ 659112 w 1508539"/>
              <a:gd name="connsiteY91" fmla="*/ 3183755 h 6858000"/>
              <a:gd name="connsiteX92" fmla="*/ 659613 w 1508539"/>
              <a:gd name="connsiteY92" fmla="*/ 3178642 h 6858000"/>
              <a:gd name="connsiteX93" fmla="*/ 647213 w 1508539"/>
              <a:gd name="connsiteY93" fmla="*/ 3158586 h 6858000"/>
              <a:gd name="connsiteX94" fmla="*/ 632398 w 1508539"/>
              <a:gd name="connsiteY94" fmla="*/ 3129034 h 6858000"/>
              <a:gd name="connsiteX95" fmla="*/ 633063 w 1508539"/>
              <a:gd name="connsiteY95" fmla="*/ 3126682 h 6858000"/>
              <a:gd name="connsiteX96" fmla="*/ 623931 w 1508539"/>
              <a:gd name="connsiteY96" fmla="*/ 3114519 h 6858000"/>
              <a:gd name="connsiteX97" fmla="*/ 610540 w 1508539"/>
              <a:gd name="connsiteY97" fmla="*/ 3106272 h 6858000"/>
              <a:gd name="connsiteX98" fmla="*/ 583270 w 1508539"/>
              <a:gd name="connsiteY98" fmla="*/ 2958185 h 6858000"/>
              <a:gd name="connsiteX99" fmla="*/ 525884 w 1508539"/>
              <a:gd name="connsiteY99" fmla="*/ 2762989 h 6858000"/>
              <a:gd name="connsiteX100" fmla="*/ 474802 w 1508539"/>
              <a:gd name="connsiteY100" fmla="*/ 2554718 h 6858000"/>
              <a:gd name="connsiteX101" fmla="*/ 454896 w 1508539"/>
              <a:gd name="connsiteY101" fmla="*/ 2485734 h 6858000"/>
              <a:gd name="connsiteX102" fmla="*/ 445619 w 1508539"/>
              <a:gd name="connsiteY102" fmla="*/ 2447068 h 6858000"/>
              <a:gd name="connsiteX103" fmla="*/ 432580 w 1508539"/>
              <a:gd name="connsiteY103" fmla="*/ 2425819 h 6858000"/>
              <a:gd name="connsiteX104" fmla="*/ 438579 w 1508539"/>
              <a:gd name="connsiteY104" fmla="*/ 2402874 h 6858000"/>
              <a:gd name="connsiteX105" fmla="*/ 441191 w 1508539"/>
              <a:gd name="connsiteY105" fmla="*/ 2381443 h 6858000"/>
              <a:gd name="connsiteX106" fmla="*/ 417520 w 1508539"/>
              <a:gd name="connsiteY106" fmla="*/ 2261920 h 6858000"/>
              <a:gd name="connsiteX107" fmla="*/ 407407 w 1508539"/>
              <a:gd name="connsiteY107" fmla="*/ 2195378 h 6858000"/>
              <a:gd name="connsiteX108" fmla="*/ 391624 w 1508539"/>
              <a:gd name="connsiteY108" fmla="*/ 2155135 h 6858000"/>
              <a:gd name="connsiteX109" fmla="*/ 389082 w 1508539"/>
              <a:gd name="connsiteY109" fmla="*/ 2118008 h 6858000"/>
              <a:gd name="connsiteX110" fmla="*/ 390075 w 1508539"/>
              <a:gd name="connsiteY110" fmla="*/ 2050531 h 6858000"/>
              <a:gd name="connsiteX111" fmla="*/ 381881 w 1508539"/>
              <a:gd name="connsiteY111" fmla="*/ 1963269 h 6858000"/>
              <a:gd name="connsiteX112" fmla="*/ 363059 w 1508539"/>
              <a:gd name="connsiteY112" fmla="*/ 1906352 h 6858000"/>
              <a:gd name="connsiteX113" fmla="*/ 339616 w 1508539"/>
              <a:gd name="connsiteY113" fmla="*/ 1861531 h 6858000"/>
              <a:gd name="connsiteX114" fmla="*/ 293415 w 1508539"/>
              <a:gd name="connsiteY114" fmla="*/ 1732919 h 6858000"/>
              <a:gd name="connsiteX115" fmla="*/ 265726 w 1508539"/>
              <a:gd name="connsiteY115" fmla="*/ 1663540 h 6858000"/>
              <a:gd name="connsiteX116" fmla="*/ 264852 w 1508539"/>
              <a:gd name="connsiteY116" fmla="*/ 1615777 h 6858000"/>
              <a:gd name="connsiteX117" fmla="*/ 245647 w 1508539"/>
              <a:gd name="connsiteY117" fmla="*/ 1563678 h 6858000"/>
              <a:gd name="connsiteX118" fmla="*/ 258727 w 1508539"/>
              <a:gd name="connsiteY118" fmla="*/ 1519474 h 6858000"/>
              <a:gd name="connsiteX119" fmla="*/ 251469 w 1508539"/>
              <a:gd name="connsiteY119" fmla="*/ 1477995 h 6858000"/>
              <a:gd name="connsiteX120" fmla="*/ 237554 w 1508539"/>
              <a:gd name="connsiteY120" fmla="*/ 1373769 h 6858000"/>
              <a:gd name="connsiteX121" fmla="*/ 245861 w 1508539"/>
              <a:gd name="connsiteY121" fmla="*/ 1307086 h 6858000"/>
              <a:gd name="connsiteX122" fmla="*/ 247049 w 1508539"/>
              <a:gd name="connsiteY122" fmla="*/ 1189033 h 6858000"/>
              <a:gd name="connsiteX123" fmla="*/ 251734 w 1508539"/>
              <a:gd name="connsiteY123" fmla="*/ 1168288 h 6858000"/>
              <a:gd name="connsiteX124" fmla="*/ 244016 w 1508539"/>
              <a:gd name="connsiteY124" fmla="*/ 1142577 h 6858000"/>
              <a:gd name="connsiteX125" fmla="*/ 233322 w 1508539"/>
              <a:gd name="connsiteY125" fmla="*/ 1088484 h 6858000"/>
              <a:gd name="connsiteX126" fmla="*/ 222058 w 1508539"/>
              <a:gd name="connsiteY126" fmla="*/ 1016103 h 6858000"/>
              <a:gd name="connsiteX127" fmla="*/ 223514 w 1508539"/>
              <a:gd name="connsiteY127" fmla="*/ 932283 h 6858000"/>
              <a:gd name="connsiteX128" fmla="*/ 225750 w 1508539"/>
              <a:gd name="connsiteY128" fmla="*/ 915925 h 6858000"/>
              <a:gd name="connsiteX129" fmla="*/ 218379 w 1508539"/>
              <a:gd name="connsiteY129" fmla="*/ 896999 h 6858000"/>
              <a:gd name="connsiteX130" fmla="*/ 187787 w 1508539"/>
              <a:gd name="connsiteY130" fmla="*/ 821517 h 6858000"/>
              <a:gd name="connsiteX131" fmla="*/ 166737 w 1508539"/>
              <a:gd name="connsiteY131" fmla="*/ 751353 h 6858000"/>
              <a:gd name="connsiteX132" fmla="*/ 166295 w 1508539"/>
              <a:gd name="connsiteY132" fmla="*/ 721230 h 6858000"/>
              <a:gd name="connsiteX133" fmla="*/ 151966 w 1508539"/>
              <a:gd name="connsiteY133" fmla="*/ 681659 h 6858000"/>
              <a:gd name="connsiteX134" fmla="*/ 137385 w 1508539"/>
              <a:gd name="connsiteY134" fmla="*/ 635218 h 6858000"/>
              <a:gd name="connsiteX135" fmla="*/ 142396 w 1508539"/>
              <a:gd name="connsiteY135" fmla="*/ 613763 h 6858000"/>
              <a:gd name="connsiteX136" fmla="*/ 128338 w 1508539"/>
              <a:gd name="connsiteY136" fmla="*/ 598582 h 6858000"/>
              <a:gd name="connsiteX137" fmla="*/ 128019 w 1508539"/>
              <a:gd name="connsiteY137" fmla="*/ 576846 h 6858000"/>
              <a:gd name="connsiteX138" fmla="*/ 107645 w 1508539"/>
              <a:gd name="connsiteY138" fmla="*/ 530055 h 6858000"/>
              <a:gd name="connsiteX139" fmla="*/ 106893 w 1508539"/>
              <a:gd name="connsiteY139" fmla="*/ 465389 h 6858000"/>
              <a:gd name="connsiteX140" fmla="*/ 89816 w 1508539"/>
              <a:gd name="connsiteY140" fmla="*/ 424699 h 6858000"/>
              <a:gd name="connsiteX141" fmla="*/ 90191 w 1508539"/>
              <a:gd name="connsiteY141" fmla="*/ 404917 h 6858000"/>
              <a:gd name="connsiteX142" fmla="*/ 70148 w 1508539"/>
              <a:gd name="connsiteY142" fmla="*/ 367211 h 6858000"/>
              <a:gd name="connsiteX143" fmla="*/ 36452 w 1508539"/>
              <a:gd name="connsiteY143" fmla="*/ 268519 h 6858000"/>
              <a:gd name="connsiteX144" fmla="*/ 23935 w 1508539"/>
              <a:gd name="connsiteY144" fmla="*/ 160886 h 6858000"/>
              <a:gd name="connsiteX145" fmla="*/ 19312 w 1508539"/>
              <a:gd name="connsiteY145" fmla="*/ 47336 h 6858000"/>
              <a:gd name="connsiteX146" fmla="*/ 0 w 1508539"/>
              <a:gd name="connsiteY146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4248 w 1508539"/>
              <a:gd name="connsiteY10" fmla="*/ 6574442 h 6858000"/>
              <a:gd name="connsiteX11" fmla="*/ 164588 w 1508539"/>
              <a:gd name="connsiteY11" fmla="*/ 6568530 h 6858000"/>
              <a:gd name="connsiteX12" fmla="*/ 166997 w 1508539"/>
              <a:gd name="connsiteY12" fmla="*/ 6560674 h 6858000"/>
              <a:gd name="connsiteX13" fmla="*/ 167342 w 1508539"/>
              <a:gd name="connsiteY13" fmla="*/ 6560598 h 6858000"/>
              <a:gd name="connsiteX14" fmla="*/ 169039 w 1508539"/>
              <a:gd name="connsiteY14" fmla="*/ 6553006 h 6858000"/>
              <a:gd name="connsiteX15" fmla="*/ 215389 w 1508539"/>
              <a:gd name="connsiteY15" fmla="*/ 6478062 h 6858000"/>
              <a:gd name="connsiteX16" fmla="*/ 226078 w 1508539"/>
              <a:gd name="connsiteY16" fmla="*/ 6460325 h 6858000"/>
              <a:gd name="connsiteX17" fmla="*/ 233311 w 1508539"/>
              <a:gd name="connsiteY17" fmla="*/ 6451488 h 6858000"/>
              <a:gd name="connsiteX18" fmla="*/ 234746 w 1508539"/>
              <a:gd name="connsiteY18" fmla="*/ 6451348 h 6858000"/>
              <a:gd name="connsiteX19" fmla="*/ 239104 w 1508539"/>
              <a:gd name="connsiteY19" fmla="*/ 6414240 h 6858000"/>
              <a:gd name="connsiteX20" fmla="*/ 241880 w 1508539"/>
              <a:gd name="connsiteY20" fmla="*/ 6384857 h 6858000"/>
              <a:gd name="connsiteX21" fmla="*/ 240591 w 1508539"/>
              <a:gd name="connsiteY21" fmla="*/ 6367510 h 6858000"/>
              <a:gd name="connsiteX22" fmla="*/ 244471 w 1508539"/>
              <a:gd name="connsiteY22" fmla="*/ 6349778 h 6858000"/>
              <a:gd name="connsiteX23" fmla="*/ 246136 w 1508539"/>
              <a:gd name="connsiteY23" fmla="*/ 6348250 h 6858000"/>
              <a:gd name="connsiteX24" fmla="*/ 262170 w 1508539"/>
              <a:gd name="connsiteY24" fmla="*/ 6281972 h 6858000"/>
              <a:gd name="connsiteX25" fmla="*/ 272933 w 1508539"/>
              <a:gd name="connsiteY25" fmla="*/ 6211940 h 6858000"/>
              <a:gd name="connsiteX26" fmla="*/ 314428 w 1508539"/>
              <a:gd name="connsiteY26" fmla="*/ 6113913 h 6858000"/>
              <a:gd name="connsiteX27" fmla="*/ 318721 w 1508539"/>
              <a:gd name="connsiteY27" fmla="*/ 6028119 h 6858000"/>
              <a:gd name="connsiteX28" fmla="*/ 345501 w 1508539"/>
              <a:gd name="connsiteY28" fmla="*/ 5934687 h 6858000"/>
              <a:gd name="connsiteX29" fmla="*/ 379513 w 1508539"/>
              <a:gd name="connsiteY29" fmla="*/ 5765594 h 6858000"/>
              <a:gd name="connsiteX30" fmla="*/ 411349 w 1508539"/>
              <a:gd name="connsiteY30" fmla="*/ 5693685 h 6858000"/>
              <a:gd name="connsiteX31" fmla="*/ 431404 w 1508539"/>
              <a:gd name="connsiteY31" fmla="*/ 5665173 h 6858000"/>
              <a:gd name="connsiteX32" fmla="*/ 465121 w 1508539"/>
              <a:gd name="connsiteY32" fmla="*/ 5563435 h 6858000"/>
              <a:gd name="connsiteX33" fmla="*/ 494626 w 1508539"/>
              <a:gd name="connsiteY33" fmla="*/ 5476393 h 6858000"/>
              <a:gd name="connsiteX34" fmla="*/ 525819 w 1508539"/>
              <a:gd name="connsiteY34" fmla="*/ 5396260 h 6858000"/>
              <a:gd name="connsiteX35" fmla="*/ 541800 w 1508539"/>
              <a:gd name="connsiteY35" fmla="*/ 5330009 h 6858000"/>
              <a:gd name="connsiteX36" fmla="*/ 575293 w 1508539"/>
              <a:gd name="connsiteY36" fmla="*/ 5273739 h 6858000"/>
              <a:gd name="connsiteX37" fmla="*/ 584892 w 1508539"/>
              <a:gd name="connsiteY37" fmla="*/ 5241779 h 6858000"/>
              <a:gd name="connsiteX38" fmla="*/ 596118 w 1508539"/>
              <a:gd name="connsiteY38" fmla="*/ 5225268 h 6858000"/>
              <a:gd name="connsiteX39" fmla="*/ 597138 w 1508539"/>
              <a:gd name="connsiteY39" fmla="*/ 5217684 h 6858000"/>
              <a:gd name="connsiteX40" fmla="*/ 604479 w 1508539"/>
              <a:gd name="connsiteY40" fmla="*/ 5193377 h 6858000"/>
              <a:gd name="connsiteX41" fmla="*/ 607782 w 1508539"/>
              <a:gd name="connsiteY41" fmla="*/ 5179288 h 6858000"/>
              <a:gd name="connsiteX42" fmla="*/ 608766 w 1508539"/>
              <a:gd name="connsiteY42" fmla="*/ 5173621 h 6858000"/>
              <a:gd name="connsiteX43" fmla="*/ 604400 w 1508539"/>
              <a:gd name="connsiteY43" fmla="*/ 5159961 h 6858000"/>
              <a:gd name="connsiteX44" fmla="*/ 611077 w 1508539"/>
              <a:gd name="connsiteY44" fmla="*/ 5144295 h 6858000"/>
              <a:gd name="connsiteX45" fmla="*/ 608010 w 1508539"/>
              <a:gd name="connsiteY45" fmla="*/ 5125185 h 6858000"/>
              <a:gd name="connsiteX46" fmla="*/ 614840 w 1508539"/>
              <a:gd name="connsiteY46" fmla="*/ 5121884 h 6858000"/>
              <a:gd name="connsiteX47" fmla="*/ 621876 w 1508539"/>
              <a:gd name="connsiteY47" fmla="*/ 5067850 h 6858000"/>
              <a:gd name="connsiteX48" fmla="*/ 624607 w 1508539"/>
              <a:gd name="connsiteY48" fmla="*/ 5060861 h 6858000"/>
              <a:gd name="connsiteX49" fmla="*/ 621311 w 1508539"/>
              <a:gd name="connsiteY49" fmla="*/ 5034192 h 6858000"/>
              <a:gd name="connsiteX50" fmla="*/ 622865 w 1508539"/>
              <a:gd name="connsiteY50" fmla="*/ 4993030 h 6858000"/>
              <a:gd name="connsiteX51" fmla="*/ 629774 w 1508539"/>
              <a:gd name="connsiteY51" fmla="*/ 4946844 h 6858000"/>
              <a:gd name="connsiteX52" fmla="*/ 625630 w 1508539"/>
              <a:gd name="connsiteY52" fmla="*/ 4932692 h 6858000"/>
              <a:gd name="connsiteX53" fmla="*/ 641033 w 1508539"/>
              <a:gd name="connsiteY53" fmla="*/ 4858827 h 6858000"/>
              <a:gd name="connsiteX54" fmla="*/ 646936 w 1508539"/>
              <a:gd name="connsiteY54" fmla="*/ 4821170 h 6858000"/>
              <a:gd name="connsiteX55" fmla="*/ 651669 w 1508539"/>
              <a:gd name="connsiteY55" fmla="*/ 4780965 h 6858000"/>
              <a:gd name="connsiteX56" fmla="*/ 652962 w 1508539"/>
              <a:gd name="connsiteY56" fmla="*/ 4750867 h 6858000"/>
              <a:gd name="connsiteX57" fmla="*/ 650769 w 1508539"/>
              <a:gd name="connsiteY57" fmla="*/ 4690749 h 6858000"/>
              <a:gd name="connsiteX58" fmla="*/ 646249 w 1508539"/>
              <a:gd name="connsiteY58" fmla="*/ 4584173 h 6858000"/>
              <a:gd name="connsiteX59" fmla="*/ 641332 w 1508539"/>
              <a:gd name="connsiteY59" fmla="*/ 4444346 h 6858000"/>
              <a:gd name="connsiteX60" fmla="*/ 637897 w 1508539"/>
              <a:gd name="connsiteY60" fmla="*/ 4375228 h 6858000"/>
              <a:gd name="connsiteX61" fmla="*/ 618550 w 1508539"/>
              <a:gd name="connsiteY61" fmla="*/ 4214165 h 6858000"/>
              <a:gd name="connsiteX62" fmla="*/ 622623 w 1508539"/>
              <a:gd name="connsiteY62" fmla="*/ 4090296 h 6858000"/>
              <a:gd name="connsiteX63" fmla="*/ 607879 w 1508539"/>
              <a:gd name="connsiteY63" fmla="*/ 4033999 h 6858000"/>
              <a:gd name="connsiteX64" fmla="*/ 609028 w 1508539"/>
              <a:gd name="connsiteY64" fmla="*/ 4031933 h 6858000"/>
              <a:gd name="connsiteX65" fmla="*/ 607604 w 1508539"/>
              <a:gd name="connsiteY65" fmla="*/ 4013953 h 6858000"/>
              <a:gd name="connsiteX66" fmla="*/ 593899 w 1508539"/>
              <a:gd name="connsiteY66" fmla="*/ 3974753 h 6858000"/>
              <a:gd name="connsiteX67" fmla="*/ 595497 w 1508539"/>
              <a:gd name="connsiteY67" fmla="*/ 3969950 h 6858000"/>
              <a:gd name="connsiteX68" fmla="*/ 588919 w 1508539"/>
              <a:gd name="connsiteY68" fmla="*/ 3933779 h 6858000"/>
              <a:gd name="connsiteX69" fmla="*/ 590250 w 1508539"/>
              <a:gd name="connsiteY69" fmla="*/ 3933093 h 6858000"/>
              <a:gd name="connsiteX70" fmla="*/ 594604 w 1508539"/>
              <a:gd name="connsiteY70" fmla="*/ 3922082 h 6858000"/>
              <a:gd name="connsiteX71" fmla="*/ 599682 w 1508539"/>
              <a:gd name="connsiteY71" fmla="*/ 3901461 h 6858000"/>
              <a:gd name="connsiteX72" fmla="*/ 622276 w 1508539"/>
              <a:gd name="connsiteY72" fmla="*/ 3813873 h 6858000"/>
              <a:gd name="connsiteX73" fmla="*/ 621701 w 1508539"/>
              <a:gd name="connsiteY73" fmla="*/ 3806161 h 6858000"/>
              <a:gd name="connsiteX74" fmla="*/ 622008 w 1508539"/>
              <a:gd name="connsiteY74" fmla="*/ 3805957 h 6858000"/>
              <a:gd name="connsiteX75" fmla="*/ 622035 w 1508539"/>
              <a:gd name="connsiteY75" fmla="*/ 3797724 h 6858000"/>
              <a:gd name="connsiteX76" fmla="*/ 620650 w 1508539"/>
              <a:gd name="connsiteY76" fmla="*/ 3792098 h 6858000"/>
              <a:gd name="connsiteX77" fmla="*/ 619534 w 1508539"/>
              <a:gd name="connsiteY77" fmla="*/ 3777135 h 6858000"/>
              <a:gd name="connsiteX78" fmla="*/ 621267 w 1508539"/>
              <a:gd name="connsiteY78" fmla="*/ 3771656 h 6858000"/>
              <a:gd name="connsiteX79" fmla="*/ 625010 w 1508539"/>
              <a:gd name="connsiteY79" fmla="*/ 3769007 h 6858000"/>
              <a:gd name="connsiteX80" fmla="*/ 624476 w 1508539"/>
              <a:gd name="connsiteY80" fmla="*/ 3767709 h 6858000"/>
              <a:gd name="connsiteX81" fmla="*/ 633172 w 1508539"/>
              <a:gd name="connsiteY81" fmla="*/ 3738082 h 6858000"/>
              <a:gd name="connsiteX82" fmla="*/ 640518 w 1508539"/>
              <a:gd name="connsiteY82" fmla="*/ 3673397 h 6858000"/>
              <a:gd name="connsiteX83" fmla="*/ 639814 w 1508539"/>
              <a:gd name="connsiteY83" fmla="*/ 3637109 h 6858000"/>
              <a:gd name="connsiteX84" fmla="*/ 643257 w 1508539"/>
              <a:gd name="connsiteY84" fmla="*/ 3536883 h 6858000"/>
              <a:gd name="connsiteX85" fmla="*/ 650795 w 1508539"/>
              <a:gd name="connsiteY85" fmla="*/ 3435652 h 6858000"/>
              <a:gd name="connsiteX86" fmla="*/ 652466 w 1508539"/>
              <a:gd name="connsiteY86" fmla="*/ 3307769 h 6858000"/>
              <a:gd name="connsiteX87" fmla="*/ 670029 w 1508539"/>
              <a:gd name="connsiteY87" fmla="*/ 3250522 h 6858000"/>
              <a:gd name="connsiteX88" fmla="*/ 670454 w 1508539"/>
              <a:gd name="connsiteY88" fmla="*/ 3229163 h 6858000"/>
              <a:gd name="connsiteX89" fmla="*/ 672277 w 1508539"/>
              <a:gd name="connsiteY89" fmla="*/ 3217217 h 6858000"/>
              <a:gd name="connsiteX90" fmla="*/ 659112 w 1508539"/>
              <a:gd name="connsiteY90" fmla="*/ 3183755 h 6858000"/>
              <a:gd name="connsiteX91" fmla="*/ 659613 w 1508539"/>
              <a:gd name="connsiteY91" fmla="*/ 3178642 h 6858000"/>
              <a:gd name="connsiteX92" fmla="*/ 647213 w 1508539"/>
              <a:gd name="connsiteY92" fmla="*/ 3158586 h 6858000"/>
              <a:gd name="connsiteX93" fmla="*/ 632398 w 1508539"/>
              <a:gd name="connsiteY93" fmla="*/ 3129034 h 6858000"/>
              <a:gd name="connsiteX94" fmla="*/ 633063 w 1508539"/>
              <a:gd name="connsiteY94" fmla="*/ 3126682 h 6858000"/>
              <a:gd name="connsiteX95" fmla="*/ 623931 w 1508539"/>
              <a:gd name="connsiteY95" fmla="*/ 3114519 h 6858000"/>
              <a:gd name="connsiteX96" fmla="*/ 610540 w 1508539"/>
              <a:gd name="connsiteY96" fmla="*/ 3106272 h 6858000"/>
              <a:gd name="connsiteX97" fmla="*/ 583270 w 1508539"/>
              <a:gd name="connsiteY97" fmla="*/ 2958185 h 6858000"/>
              <a:gd name="connsiteX98" fmla="*/ 525884 w 1508539"/>
              <a:gd name="connsiteY98" fmla="*/ 2762989 h 6858000"/>
              <a:gd name="connsiteX99" fmla="*/ 474802 w 1508539"/>
              <a:gd name="connsiteY99" fmla="*/ 2554718 h 6858000"/>
              <a:gd name="connsiteX100" fmla="*/ 454896 w 1508539"/>
              <a:gd name="connsiteY100" fmla="*/ 2485734 h 6858000"/>
              <a:gd name="connsiteX101" fmla="*/ 445619 w 1508539"/>
              <a:gd name="connsiteY101" fmla="*/ 2447068 h 6858000"/>
              <a:gd name="connsiteX102" fmla="*/ 432580 w 1508539"/>
              <a:gd name="connsiteY102" fmla="*/ 2425819 h 6858000"/>
              <a:gd name="connsiteX103" fmla="*/ 438579 w 1508539"/>
              <a:gd name="connsiteY103" fmla="*/ 2402874 h 6858000"/>
              <a:gd name="connsiteX104" fmla="*/ 441191 w 1508539"/>
              <a:gd name="connsiteY104" fmla="*/ 2381443 h 6858000"/>
              <a:gd name="connsiteX105" fmla="*/ 417520 w 1508539"/>
              <a:gd name="connsiteY105" fmla="*/ 2261920 h 6858000"/>
              <a:gd name="connsiteX106" fmla="*/ 407407 w 1508539"/>
              <a:gd name="connsiteY106" fmla="*/ 2195378 h 6858000"/>
              <a:gd name="connsiteX107" fmla="*/ 391624 w 1508539"/>
              <a:gd name="connsiteY107" fmla="*/ 2155135 h 6858000"/>
              <a:gd name="connsiteX108" fmla="*/ 389082 w 1508539"/>
              <a:gd name="connsiteY108" fmla="*/ 2118008 h 6858000"/>
              <a:gd name="connsiteX109" fmla="*/ 390075 w 1508539"/>
              <a:gd name="connsiteY109" fmla="*/ 2050531 h 6858000"/>
              <a:gd name="connsiteX110" fmla="*/ 381881 w 1508539"/>
              <a:gd name="connsiteY110" fmla="*/ 1963269 h 6858000"/>
              <a:gd name="connsiteX111" fmla="*/ 363059 w 1508539"/>
              <a:gd name="connsiteY111" fmla="*/ 1906352 h 6858000"/>
              <a:gd name="connsiteX112" fmla="*/ 339616 w 1508539"/>
              <a:gd name="connsiteY112" fmla="*/ 1861531 h 6858000"/>
              <a:gd name="connsiteX113" fmla="*/ 293415 w 1508539"/>
              <a:gd name="connsiteY113" fmla="*/ 1732919 h 6858000"/>
              <a:gd name="connsiteX114" fmla="*/ 265726 w 1508539"/>
              <a:gd name="connsiteY114" fmla="*/ 1663540 h 6858000"/>
              <a:gd name="connsiteX115" fmla="*/ 264852 w 1508539"/>
              <a:gd name="connsiteY115" fmla="*/ 1615777 h 6858000"/>
              <a:gd name="connsiteX116" fmla="*/ 245647 w 1508539"/>
              <a:gd name="connsiteY116" fmla="*/ 1563678 h 6858000"/>
              <a:gd name="connsiteX117" fmla="*/ 258727 w 1508539"/>
              <a:gd name="connsiteY117" fmla="*/ 1519474 h 6858000"/>
              <a:gd name="connsiteX118" fmla="*/ 251469 w 1508539"/>
              <a:gd name="connsiteY118" fmla="*/ 1477995 h 6858000"/>
              <a:gd name="connsiteX119" fmla="*/ 237554 w 1508539"/>
              <a:gd name="connsiteY119" fmla="*/ 1373769 h 6858000"/>
              <a:gd name="connsiteX120" fmla="*/ 245861 w 1508539"/>
              <a:gd name="connsiteY120" fmla="*/ 1307086 h 6858000"/>
              <a:gd name="connsiteX121" fmla="*/ 247049 w 1508539"/>
              <a:gd name="connsiteY121" fmla="*/ 1189033 h 6858000"/>
              <a:gd name="connsiteX122" fmla="*/ 251734 w 1508539"/>
              <a:gd name="connsiteY122" fmla="*/ 1168288 h 6858000"/>
              <a:gd name="connsiteX123" fmla="*/ 244016 w 1508539"/>
              <a:gd name="connsiteY123" fmla="*/ 1142577 h 6858000"/>
              <a:gd name="connsiteX124" fmla="*/ 233322 w 1508539"/>
              <a:gd name="connsiteY124" fmla="*/ 1088484 h 6858000"/>
              <a:gd name="connsiteX125" fmla="*/ 222058 w 1508539"/>
              <a:gd name="connsiteY125" fmla="*/ 1016103 h 6858000"/>
              <a:gd name="connsiteX126" fmla="*/ 223514 w 1508539"/>
              <a:gd name="connsiteY126" fmla="*/ 932283 h 6858000"/>
              <a:gd name="connsiteX127" fmla="*/ 225750 w 1508539"/>
              <a:gd name="connsiteY127" fmla="*/ 915925 h 6858000"/>
              <a:gd name="connsiteX128" fmla="*/ 218379 w 1508539"/>
              <a:gd name="connsiteY128" fmla="*/ 896999 h 6858000"/>
              <a:gd name="connsiteX129" fmla="*/ 187787 w 1508539"/>
              <a:gd name="connsiteY129" fmla="*/ 821517 h 6858000"/>
              <a:gd name="connsiteX130" fmla="*/ 166737 w 1508539"/>
              <a:gd name="connsiteY130" fmla="*/ 751353 h 6858000"/>
              <a:gd name="connsiteX131" fmla="*/ 166295 w 1508539"/>
              <a:gd name="connsiteY131" fmla="*/ 721230 h 6858000"/>
              <a:gd name="connsiteX132" fmla="*/ 151966 w 1508539"/>
              <a:gd name="connsiteY132" fmla="*/ 681659 h 6858000"/>
              <a:gd name="connsiteX133" fmla="*/ 137385 w 1508539"/>
              <a:gd name="connsiteY133" fmla="*/ 635218 h 6858000"/>
              <a:gd name="connsiteX134" fmla="*/ 142396 w 1508539"/>
              <a:gd name="connsiteY134" fmla="*/ 613763 h 6858000"/>
              <a:gd name="connsiteX135" fmla="*/ 128338 w 1508539"/>
              <a:gd name="connsiteY135" fmla="*/ 598582 h 6858000"/>
              <a:gd name="connsiteX136" fmla="*/ 128019 w 1508539"/>
              <a:gd name="connsiteY136" fmla="*/ 576846 h 6858000"/>
              <a:gd name="connsiteX137" fmla="*/ 107645 w 1508539"/>
              <a:gd name="connsiteY137" fmla="*/ 530055 h 6858000"/>
              <a:gd name="connsiteX138" fmla="*/ 106893 w 1508539"/>
              <a:gd name="connsiteY138" fmla="*/ 465389 h 6858000"/>
              <a:gd name="connsiteX139" fmla="*/ 89816 w 1508539"/>
              <a:gd name="connsiteY139" fmla="*/ 424699 h 6858000"/>
              <a:gd name="connsiteX140" fmla="*/ 90191 w 1508539"/>
              <a:gd name="connsiteY140" fmla="*/ 404917 h 6858000"/>
              <a:gd name="connsiteX141" fmla="*/ 70148 w 1508539"/>
              <a:gd name="connsiteY141" fmla="*/ 367211 h 6858000"/>
              <a:gd name="connsiteX142" fmla="*/ 36452 w 1508539"/>
              <a:gd name="connsiteY142" fmla="*/ 268519 h 6858000"/>
              <a:gd name="connsiteX143" fmla="*/ 23935 w 1508539"/>
              <a:gd name="connsiteY143" fmla="*/ 160886 h 6858000"/>
              <a:gd name="connsiteX144" fmla="*/ 19312 w 1508539"/>
              <a:gd name="connsiteY144" fmla="*/ 47336 h 6858000"/>
              <a:gd name="connsiteX145" fmla="*/ 0 w 1508539"/>
              <a:gd name="connsiteY145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4248 w 1508539"/>
              <a:gd name="connsiteY10" fmla="*/ 6574442 h 6858000"/>
              <a:gd name="connsiteX11" fmla="*/ 164588 w 1508539"/>
              <a:gd name="connsiteY11" fmla="*/ 6568530 h 6858000"/>
              <a:gd name="connsiteX12" fmla="*/ 166997 w 1508539"/>
              <a:gd name="connsiteY12" fmla="*/ 6560674 h 6858000"/>
              <a:gd name="connsiteX13" fmla="*/ 167342 w 1508539"/>
              <a:gd name="connsiteY13" fmla="*/ 6560598 h 6858000"/>
              <a:gd name="connsiteX14" fmla="*/ 201349 w 1508539"/>
              <a:gd name="connsiteY14" fmla="*/ 6530567 h 6858000"/>
              <a:gd name="connsiteX15" fmla="*/ 215389 w 1508539"/>
              <a:gd name="connsiteY15" fmla="*/ 6478062 h 6858000"/>
              <a:gd name="connsiteX16" fmla="*/ 226078 w 1508539"/>
              <a:gd name="connsiteY16" fmla="*/ 6460325 h 6858000"/>
              <a:gd name="connsiteX17" fmla="*/ 233311 w 1508539"/>
              <a:gd name="connsiteY17" fmla="*/ 6451488 h 6858000"/>
              <a:gd name="connsiteX18" fmla="*/ 234746 w 1508539"/>
              <a:gd name="connsiteY18" fmla="*/ 6451348 h 6858000"/>
              <a:gd name="connsiteX19" fmla="*/ 239104 w 1508539"/>
              <a:gd name="connsiteY19" fmla="*/ 6414240 h 6858000"/>
              <a:gd name="connsiteX20" fmla="*/ 241880 w 1508539"/>
              <a:gd name="connsiteY20" fmla="*/ 6384857 h 6858000"/>
              <a:gd name="connsiteX21" fmla="*/ 240591 w 1508539"/>
              <a:gd name="connsiteY21" fmla="*/ 6367510 h 6858000"/>
              <a:gd name="connsiteX22" fmla="*/ 244471 w 1508539"/>
              <a:gd name="connsiteY22" fmla="*/ 6349778 h 6858000"/>
              <a:gd name="connsiteX23" fmla="*/ 246136 w 1508539"/>
              <a:gd name="connsiteY23" fmla="*/ 6348250 h 6858000"/>
              <a:gd name="connsiteX24" fmla="*/ 262170 w 1508539"/>
              <a:gd name="connsiteY24" fmla="*/ 6281972 h 6858000"/>
              <a:gd name="connsiteX25" fmla="*/ 272933 w 1508539"/>
              <a:gd name="connsiteY25" fmla="*/ 6211940 h 6858000"/>
              <a:gd name="connsiteX26" fmla="*/ 314428 w 1508539"/>
              <a:gd name="connsiteY26" fmla="*/ 6113913 h 6858000"/>
              <a:gd name="connsiteX27" fmla="*/ 318721 w 1508539"/>
              <a:gd name="connsiteY27" fmla="*/ 6028119 h 6858000"/>
              <a:gd name="connsiteX28" fmla="*/ 345501 w 1508539"/>
              <a:gd name="connsiteY28" fmla="*/ 5934687 h 6858000"/>
              <a:gd name="connsiteX29" fmla="*/ 379513 w 1508539"/>
              <a:gd name="connsiteY29" fmla="*/ 5765594 h 6858000"/>
              <a:gd name="connsiteX30" fmla="*/ 411349 w 1508539"/>
              <a:gd name="connsiteY30" fmla="*/ 5693685 h 6858000"/>
              <a:gd name="connsiteX31" fmla="*/ 431404 w 1508539"/>
              <a:gd name="connsiteY31" fmla="*/ 5665173 h 6858000"/>
              <a:gd name="connsiteX32" fmla="*/ 465121 w 1508539"/>
              <a:gd name="connsiteY32" fmla="*/ 5563435 h 6858000"/>
              <a:gd name="connsiteX33" fmla="*/ 494626 w 1508539"/>
              <a:gd name="connsiteY33" fmla="*/ 5476393 h 6858000"/>
              <a:gd name="connsiteX34" fmla="*/ 525819 w 1508539"/>
              <a:gd name="connsiteY34" fmla="*/ 5396260 h 6858000"/>
              <a:gd name="connsiteX35" fmla="*/ 541800 w 1508539"/>
              <a:gd name="connsiteY35" fmla="*/ 5330009 h 6858000"/>
              <a:gd name="connsiteX36" fmla="*/ 575293 w 1508539"/>
              <a:gd name="connsiteY36" fmla="*/ 5273739 h 6858000"/>
              <a:gd name="connsiteX37" fmla="*/ 584892 w 1508539"/>
              <a:gd name="connsiteY37" fmla="*/ 5241779 h 6858000"/>
              <a:gd name="connsiteX38" fmla="*/ 596118 w 1508539"/>
              <a:gd name="connsiteY38" fmla="*/ 5225268 h 6858000"/>
              <a:gd name="connsiteX39" fmla="*/ 597138 w 1508539"/>
              <a:gd name="connsiteY39" fmla="*/ 5217684 h 6858000"/>
              <a:gd name="connsiteX40" fmla="*/ 604479 w 1508539"/>
              <a:gd name="connsiteY40" fmla="*/ 5193377 h 6858000"/>
              <a:gd name="connsiteX41" fmla="*/ 607782 w 1508539"/>
              <a:gd name="connsiteY41" fmla="*/ 5179288 h 6858000"/>
              <a:gd name="connsiteX42" fmla="*/ 608766 w 1508539"/>
              <a:gd name="connsiteY42" fmla="*/ 5173621 h 6858000"/>
              <a:gd name="connsiteX43" fmla="*/ 604400 w 1508539"/>
              <a:gd name="connsiteY43" fmla="*/ 5159961 h 6858000"/>
              <a:gd name="connsiteX44" fmla="*/ 611077 w 1508539"/>
              <a:gd name="connsiteY44" fmla="*/ 5144295 h 6858000"/>
              <a:gd name="connsiteX45" fmla="*/ 608010 w 1508539"/>
              <a:gd name="connsiteY45" fmla="*/ 5125185 h 6858000"/>
              <a:gd name="connsiteX46" fmla="*/ 614840 w 1508539"/>
              <a:gd name="connsiteY46" fmla="*/ 5121884 h 6858000"/>
              <a:gd name="connsiteX47" fmla="*/ 621876 w 1508539"/>
              <a:gd name="connsiteY47" fmla="*/ 5067850 h 6858000"/>
              <a:gd name="connsiteX48" fmla="*/ 624607 w 1508539"/>
              <a:gd name="connsiteY48" fmla="*/ 5060861 h 6858000"/>
              <a:gd name="connsiteX49" fmla="*/ 621311 w 1508539"/>
              <a:gd name="connsiteY49" fmla="*/ 5034192 h 6858000"/>
              <a:gd name="connsiteX50" fmla="*/ 622865 w 1508539"/>
              <a:gd name="connsiteY50" fmla="*/ 4993030 h 6858000"/>
              <a:gd name="connsiteX51" fmla="*/ 629774 w 1508539"/>
              <a:gd name="connsiteY51" fmla="*/ 4946844 h 6858000"/>
              <a:gd name="connsiteX52" fmla="*/ 625630 w 1508539"/>
              <a:gd name="connsiteY52" fmla="*/ 4932692 h 6858000"/>
              <a:gd name="connsiteX53" fmla="*/ 641033 w 1508539"/>
              <a:gd name="connsiteY53" fmla="*/ 4858827 h 6858000"/>
              <a:gd name="connsiteX54" fmla="*/ 646936 w 1508539"/>
              <a:gd name="connsiteY54" fmla="*/ 4821170 h 6858000"/>
              <a:gd name="connsiteX55" fmla="*/ 651669 w 1508539"/>
              <a:gd name="connsiteY55" fmla="*/ 4780965 h 6858000"/>
              <a:gd name="connsiteX56" fmla="*/ 652962 w 1508539"/>
              <a:gd name="connsiteY56" fmla="*/ 4750867 h 6858000"/>
              <a:gd name="connsiteX57" fmla="*/ 650769 w 1508539"/>
              <a:gd name="connsiteY57" fmla="*/ 4690749 h 6858000"/>
              <a:gd name="connsiteX58" fmla="*/ 646249 w 1508539"/>
              <a:gd name="connsiteY58" fmla="*/ 4584173 h 6858000"/>
              <a:gd name="connsiteX59" fmla="*/ 641332 w 1508539"/>
              <a:gd name="connsiteY59" fmla="*/ 4444346 h 6858000"/>
              <a:gd name="connsiteX60" fmla="*/ 637897 w 1508539"/>
              <a:gd name="connsiteY60" fmla="*/ 4375228 h 6858000"/>
              <a:gd name="connsiteX61" fmla="*/ 618550 w 1508539"/>
              <a:gd name="connsiteY61" fmla="*/ 4214165 h 6858000"/>
              <a:gd name="connsiteX62" fmla="*/ 622623 w 1508539"/>
              <a:gd name="connsiteY62" fmla="*/ 4090296 h 6858000"/>
              <a:gd name="connsiteX63" fmla="*/ 607879 w 1508539"/>
              <a:gd name="connsiteY63" fmla="*/ 4033999 h 6858000"/>
              <a:gd name="connsiteX64" fmla="*/ 609028 w 1508539"/>
              <a:gd name="connsiteY64" fmla="*/ 4031933 h 6858000"/>
              <a:gd name="connsiteX65" fmla="*/ 607604 w 1508539"/>
              <a:gd name="connsiteY65" fmla="*/ 4013953 h 6858000"/>
              <a:gd name="connsiteX66" fmla="*/ 593899 w 1508539"/>
              <a:gd name="connsiteY66" fmla="*/ 3974753 h 6858000"/>
              <a:gd name="connsiteX67" fmla="*/ 595497 w 1508539"/>
              <a:gd name="connsiteY67" fmla="*/ 3969950 h 6858000"/>
              <a:gd name="connsiteX68" fmla="*/ 588919 w 1508539"/>
              <a:gd name="connsiteY68" fmla="*/ 3933779 h 6858000"/>
              <a:gd name="connsiteX69" fmla="*/ 590250 w 1508539"/>
              <a:gd name="connsiteY69" fmla="*/ 3933093 h 6858000"/>
              <a:gd name="connsiteX70" fmla="*/ 594604 w 1508539"/>
              <a:gd name="connsiteY70" fmla="*/ 3922082 h 6858000"/>
              <a:gd name="connsiteX71" fmla="*/ 599682 w 1508539"/>
              <a:gd name="connsiteY71" fmla="*/ 3901461 h 6858000"/>
              <a:gd name="connsiteX72" fmla="*/ 622276 w 1508539"/>
              <a:gd name="connsiteY72" fmla="*/ 3813873 h 6858000"/>
              <a:gd name="connsiteX73" fmla="*/ 621701 w 1508539"/>
              <a:gd name="connsiteY73" fmla="*/ 3806161 h 6858000"/>
              <a:gd name="connsiteX74" fmla="*/ 622008 w 1508539"/>
              <a:gd name="connsiteY74" fmla="*/ 3805957 h 6858000"/>
              <a:gd name="connsiteX75" fmla="*/ 622035 w 1508539"/>
              <a:gd name="connsiteY75" fmla="*/ 3797724 h 6858000"/>
              <a:gd name="connsiteX76" fmla="*/ 620650 w 1508539"/>
              <a:gd name="connsiteY76" fmla="*/ 3792098 h 6858000"/>
              <a:gd name="connsiteX77" fmla="*/ 619534 w 1508539"/>
              <a:gd name="connsiteY77" fmla="*/ 3777135 h 6858000"/>
              <a:gd name="connsiteX78" fmla="*/ 621267 w 1508539"/>
              <a:gd name="connsiteY78" fmla="*/ 3771656 h 6858000"/>
              <a:gd name="connsiteX79" fmla="*/ 625010 w 1508539"/>
              <a:gd name="connsiteY79" fmla="*/ 3769007 h 6858000"/>
              <a:gd name="connsiteX80" fmla="*/ 624476 w 1508539"/>
              <a:gd name="connsiteY80" fmla="*/ 3767709 h 6858000"/>
              <a:gd name="connsiteX81" fmla="*/ 633172 w 1508539"/>
              <a:gd name="connsiteY81" fmla="*/ 3738082 h 6858000"/>
              <a:gd name="connsiteX82" fmla="*/ 640518 w 1508539"/>
              <a:gd name="connsiteY82" fmla="*/ 3673397 h 6858000"/>
              <a:gd name="connsiteX83" fmla="*/ 639814 w 1508539"/>
              <a:gd name="connsiteY83" fmla="*/ 3637109 h 6858000"/>
              <a:gd name="connsiteX84" fmla="*/ 643257 w 1508539"/>
              <a:gd name="connsiteY84" fmla="*/ 3536883 h 6858000"/>
              <a:gd name="connsiteX85" fmla="*/ 650795 w 1508539"/>
              <a:gd name="connsiteY85" fmla="*/ 3435652 h 6858000"/>
              <a:gd name="connsiteX86" fmla="*/ 652466 w 1508539"/>
              <a:gd name="connsiteY86" fmla="*/ 3307769 h 6858000"/>
              <a:gd name="connsiteX87" fmla="*/ 670029 w 1508539"/>
              <a:gd name="connsiteY87" fmla="*/ 3250522 h 6858000"/>
              <a:gd name="connsiteX88" fmla="*/ 670454 w 1508539"/>
              <a:gd name="connsiteY88" fmla="*/ 3229163 h 6858000"/>
              <a:gd name="connsiteX89" fmla="*/ 672277 w 1508539"/>
              <a:gd name="connsiteY89" fmla="*/ 3217217 h 6858000"/>
              <a:gd name="connsiteX90" fmla="*/ 659112 w 1508539"/>
              <a:gd name="connsiteY90" fmla="*/ 3183755 h 6858000"/>
              <a:gd name="connsiteX91" fmla="*/ 659613 w 1508539"/>
              <a:gd name="connsiteY91" fmla="*/ 3178642 h 6858000"/>
              <a:gd name="connsiteX92" fmla="*/ 647213 w 1508539"/>
              <a:gd name="connsiteY92" fmla="*/ 3158586 h 6858000"/>
              <a:gd name="connsiteX93" fmla="*/ 632398 w 1508539"/>
              <a:gd name="connsiteY93" fmla="*/ 3129034 h 6858000"/>
              <a:gd name="connsiteX94" fmla="*/ 633063 w 1508539"/>
              <a:gd name="connsiteY94" fmla="*/ 3126682 h 6858000"/>
              <a:gd name="connsiteX95" fmla="*/ 623931 w 1508539"/>
              <a:gd name="connsiteY95" fmla="*/ 3114519 h 6858000"/>
              <a:gd name="connsiteX96" fmla="*/ 610540 w 1508539"/>
              <a:gd name="connsiteY96" fmla="*/ 3106272 h 6858000"/>
              <a:gd name="connsiteX97" fmla="*/ 583270 w 1508539"/>
              <a:gd name="connsiteY97" fmla="*/ 2958185 h 6858000"/>
              <a:gd name="connsiteX98" fmla="*/ 525884 w 1508539"/>
              <a:gd name="connsiteY98" fmla="*/ 2762989 h 6858000"/>
              <a:gd name="connsiteX99" fmla="*/ 474802 w 1508539"/>
              <a:gd name="connsiteY99" fmla="*/ 2554718 h 6858000"/>
              <a:gd name="connsiteX100" fmla="*/ 454896 w 1508539"/>
              <a:gd name="connsiteY100" fmla="*/ 2485734 h 6858000"/>
              <a:gd name="connsiteX101" fmla="*/ 445619 w 1508539"/>
              <a:gd name="connsiteY101" fmla="*/ 2447068 h 6858000"/>
              <a:gd name="connsiteX102" fmla="*/ 432580 w 1508539"/>
              <a:gd name="connsiteY102" fmla="*/ 2425819 h 6858000"/>
              <a:gd name="connsiteX103" fmla="*/ 438579 w 1508539"/>
              <a:gd name="connsiteY103" fmla="*/ 2402874 h 6858000"/>
              <a:gd name="connsiteX104" fmla="*/ 441191 w 1508539"/>
              <a:gd name="connsiteY104" fmla="*/ 2381443 h 6858000"/>
              <a:gd name="connsiteX105" fmla="*/ 417520 w 1508539"/>
              <a:gd name="connsiteY105" fmla="*/ 2261920 h 6858000"/>
              <a:gd name="connsiteX106" fmla="*/ 407407 w 1508539"/>
              <a:gd name="connsiteY106" fmla="*/ 2195378 h 6858000"/>
              <a:gd name="connsiteX107" fmla="*/ 391624 w 1508539"/>
              <a:gd name="connsiteY107" fmla="*/ 2155135 h 6858000"/>
              <a:gd name="connsiteX108" fmla="*/ 389082 w 1508539"/>
              <a:gd name="connsiteY108" fmla="*/ 2118008 h 6858000"/>
              <a:gd name="connsiteX109" fmla="*/ 390075 w 1508539"/>
              <a:gd name="connsiteY109" fmla="*/ 2050531 h 6858000"/>
              <a:gd name="connsiteX110" fmla="*/ 381881 w 1508539"/>
              <a:gd name="connsiteY110" fmla="*/ 1963269 h 6858000"/>
              <a:gd name="connsiteX111" fmla="*/ 363059 w 1508539"/>
              <a:gd name="connsiteY111" fmla="*/ 1906352 h 6858000"/>
              <a:gd name="connsiteX112" fmla="*/ 339616 w 1508539"/>
              <a:gd name="connsiteY112" fmla="*/ 1861531 h 6858000"/>
              <a:gd name="connsiteX113" fmla="*/ 293415 w 1508539"/>
              <a:gd name="connsiteY113" fmla="*/ 1732919 h 6858000"/>
              <a:gd name="connsiteX114" fmla="*/ 265726 w 1508539"/>
              <a:gd name="connsiteY114" fmla="*/ 1663540 h 6858000"/>
              <a:gd name="connsiteX115" fmla="*/ 264852 w 1508539"/>
              <a:gd name="connsiteY115" fmla="*/ 1615777 h 6858000"/>
              <a:gd name="connsiteX116" fmla="*/ 245647 w 1508539"/>
              <a:gd name="connsiteY116" fmla="*/ 1563678 h 6858000"/>
              <a:gd name="connsiteX117" fmla="*/ 258727 w 1508539"/>
              <a:gd name="connsiteY117" fmla="*/ 1519474 h 6858000"/>
              <a:gd name="connsiteX118" fmla="*/ 251469 w 1508539"/>
              <a:gd name="connsiteY118" fmla="*/ 1477995 h 6858000"/>
              <a:gd name="connsiteX119" fmla="*/ 237554 w 1508539"/>
              <a:gd name="connsiteY119" fmla="*/ 1373769 h 6858000"/>
              <a:gd name="connsiteX120" fmla="*/ 245861 w 1508539"/>
              <a:gd name="connsiteY120" fmla="*/ 1307086 h 6858000"/>
              <a:gd name="connsiteX121" fmla="*/ 247049 w 1508539"/>
              <a:gd name="connsiteY121" fmla="*/ 1189033 h 6858000"/>
              <a:gd name="connsiteX122" fmla="*/ 251734 w 1508539"/>
              <a:gd name="connsiteY122" fmla="*/ 1168288 h 6858000"/>
              <a:gd name="connsiteX123" fmla="*/ 244016 w 1508539"/>
              <a:gd name="connsiteY123" fmla="*/ 1142577 h 6858000"/>
              <a:gd name="connsiteX124" fmla="*/ 233322 w 1508539"/>
              <a:gd name="connsiteY124" fmla="*/ 1088484 h 6858000"/>
              <a:gd name="connsiteX125" fmla="*/ 222058 w 1508539"/>
              <a:gd name="connsiteY125" fmla="*/ 1016103 h 6858000"/>
              <a:gd name="connsiteX126" fmla="*/ 223514 w 1508539"/>
              <a:gd name="connsiteY126" fmla="*/ 932283 h 6858000"/>
              <a:gd name="connsiteX127" fmla="*/ 225750 w 1508539"/>
              <a:gd name="connsiteY127" fmla="*/ 915925 h 6858000"/>
              <a:gd name="connsiteX128" fmla="*/ 218379 w 1508539"/>
              <a:gd name="connsiteY128" fmla="*/ 896999 h 6858000"/>
              <a:gd name="connsiteX129" fmla="*/ 187787 w 1508539"/>
              <a:gd name="connsiteY129" fmla="*/ 821517 h 6858000"/>
              <a:gd name="connsiteX130" fmla="*/ 166737 w 1508539"/>
              <a:gd name="connsiteY130" fmla="*/ 751353 h 6858000"/>
              <a:gd name="connsiteX131" fmla="*/ 166295 w 1508539"/>
              <a:gd name="connsiteY131" fmla="*/ 721230 h 6858000"/>
              <a:gd name="connsiteX132" fmla="*/ 151966 w 1508539"/>
              <a:gd name="connsiteY132" fmla="*/ 681659 h 6858000"/>
              <a:gd name="connsiteX133" fmla="*/ 137385 w 1508539"/>
              <a:gd name="connsiteY133" fmla="*/ 635218 h 6858000"/>
              <a:gd name="connsiteX134" fmla="*/ 142396 w 1508539"/>
              <a:gd name="connsiteY134" fmla="*/ 613763 h 6858000"/>
              <a:gd name="connsiteX135" fmla="*/ 128338 w 1508539"/>
              <a:gd name="connsiteY135" fmla="*/ 598582 h 6858000"/>
              <a:gd name="connsiteX136" fmla="*/ 128019 w 1508539"/>
              <a:gd name="connsiteY136" fmla="*/ 576846 h 6858000"/>
              <a:gd name="connsiteX137" fmla="*/ 107645 w 1508539"/>
              <a:gd name="connsiteY137" fmla="*/ 530055 h 6858000"/>
              <a:gd name="connsiteX138" fmla="*/ 106893 w 1508539"/>
              <a:gd name="connsiteY138" fmla="*/ 465389 h 6858000"/>
              <a:gd name="connsiteX139" fmla="*/ 89816 w 1508539"/>
              <a:gd name="connsiteY139" fmla="*/ 424699 h 6858000"/>
              <a:gd name="connsiteX140" fmla="*/ 90191 w 1508539"/>
              <a:gd name="connsiteY140" fmla="*/ 404917 h 6858000"/>
              <a:gd name="connsiteX141" fmla="*/ 70148 w 1508539"/>
              <a:gd name="connsiteY141" fmla="*/ 367211 h 6858000"/>
              <a:gd name="connsiteX142" fmla="*/ 36452 w 1508539"/>
              <a:gd name="connsiteY142" fmla="*/ 268519 h 6858000"/>
              <a:gd name="connsiteX143" fmla="*/ 23935 w 1508539"/>
              <a:gd name="connsiteY143" fmla="*/ 160886 h 6858000"/>
              <a:gd name="connsiteX144" fmla="*/ 19312 w 1508539"/>
              <a:gd name="connsiteY144" fmla="*/ 47336 h 6858000"/>
              <a:gd name="connsiteX145" fmla="*/ 0 w 1508539"/>
              <a:gd name="connsiteY145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64248 w 1508539"/>
              <a:gd name="connsiteY9" fmla="*/ 6574442 h 6858000"/>
              <a:gd name="connsiteX10" fmla="*/ 164588 w 1508539"/>
              <a:gd name="connsiteY10" fmla="*/ 6568530 h 6858000"/>
              <a:gd name="connsiteX11" fmla="*/ 166997 w 1508539"/>
              <a:gd name="connsiteY11" fmla="*/ 6560674 h 6858000"/>
              <a:gd name="connsiteX12" fmla="*/ 167342 w 1508539"/>
              <a:gd name="connsiteY12" fmla="*/ 6560598 h 6858000"/>
              <a:gd name="connsiteX13" fmla="*/ 201349 w 1508539"/>
              <a:gd name="connsiteY13" fmla="*/ 6530567 h 6858000"/>
              <a:gd name="connsiteX14" fmla="*/ 215389 w 1508539"/>
              <a:gd name="connsiteY14" fmla="*/ 6478062 h 6858000"/>
              <a:gd name="connsiteX15" fmla="*/ 226078 w 1508539"/>
              <a:gd name="connsiteY15" fmla="*/ 6460325 h 6858000"/>
              <a:gd name="connsiteX16" fmla="*/ 233311 w 1508539"/>
              <a:gd name="connsiteY16" fmla="*/ 6451488 h 6858000"/>
              <a:gd name="connsiteX17" fmla="*/ 234746 w 1508539"/>
              <a:gd name="connsiteY17" fmla="*/ 6451348 h 6858000"/>
              <a:gd name="connsiteX18" fmla="*/ 239104 w 1508539"/>
              <a:gd name="connsiteY18" fmla="*/ 6414240 h 6858000"/>
              <a:gd name="connsiteX19" fmla="*/ 241880 w 1508539"/>
              <a:gd name="connsiteY19" fmla="*/ 6384857 h 6858000"/>
              <a:gd name="connsiteX20" fmla="*/ 240591 w 1508539"/>
              <a:gd name="connsiteY20" fmla="*/ 6367510 h 6858000"/>
              <a:gd name="connsiteX21" fmla="*/ 244471 w 1508539"/>
              <a:gd name="connsiteY21" fmla="*/ 6349778 h 6858000"/>
              <a:gd name="connsiteX22" fmla="*/ 246136 w 1508539"/>
              <a:gd name="connsiteY22" fmla="*/ 6348250 h 6858000"/>
              <a:gd name="connsiteX23" fmla="*/ 262170 w 1508539"/>
              <a:gd name="connsiteY23" fmla="*/ 6281972 h 6858000"/>
              <a:gd name="connsiteX24" fmla="*/ 272933 w 1508539"/>
              <a:gd name="connsiteY24" fmla="*/ 6211940 h 6858000"/>
              <a:gd name="connsiteX25" fmla="*/ 314428 w 1508539"/>
              <a:gd name="connsiteY25" fmla="*/ 6113913 h 6858000"/>
              <a:gd name="connsiteX26" fmla="*/ 318721 w 1508539"/>
              <a:gd name="connsiteY26" fmla="*/ 6028119 h 6858000"/>
              <a:gd name="connsiteX27" fmla="*/ 345501 w 1508539"/>
              <a:gd name="connsiteY27" fmla="*/ 5934687 h 6858000"/>
              <a:gd name="connsiteX28" fmla="*/ 379513 w 1508539"/>
              <a:gd name="connsiteY28" fmla="*/ 5765594 h 6858000"/>
              <a:gd name="connsiteX29" fmla="*/ 411349 w 1508539"/>
              <a:gd name="connsiteY29" fmla="*/ 5693685 h 6858000"/>
              <a:gd name="connsiteX30" fmla="*/ 431404 w 1508539"/>
              <a:gd name="connsiteY30" fmla="*/ 5665173 h 6858000"/>
              <a:gd name="connsiteX31" fmla="*/ 465121 w 1508539"/>
              <a:gd name="connsiteY31" fmla="*/ 5563435 h 6858000"/>
              <a:gd name="connsiteX32" fmla="*/ 494626 w 1508539"/>
              <a:gd name="connsiteY32" fmla="*/ 5476393 h 6858000"/>
              <a:gd name="connsiteX33" fmla="*/ 525819 w 1508539"/>
              <a:gd name="connsiteY33" fmla="*/ 5396260 h 6858000"/>
              <a:gd name="connsiteX34" fmla="*/ 541800 w 1508539"/>
              <a:gd name="connsiteY34" fmla="*/ 5330009 h 6858000"/>
              <a:gd name="connsiteX35" fmla="*/ 575293 w 1508539"/>
              <a:gd name="connsiteY35" fmla="*/ 5273739 h 6858000"/>
              <a:gd name="connsiteX36" fmla="*/ 584892 w 1508539"/>
              <a:gd name="connsiteY36" fmla="*/ 5241779 h 6858000"/>
              <a:gd name="connsiteX37" fmla="*/ 596118 w 1508539"/>
              <a:gd name="connsiteY37" fmla="*/ 5225268 h 6858000"/>
              <a:gd name="connsiteX38" fmla="*/ 597138 w 1508539"/>
              <a:gd name="connsiteY38" fmla="*/ 5217684 h 6858000"/>
              <a:gd name="connsiteX39" fmla="*/ 604479 w 1508539"/>
              <a:gd name="connsiteY39" fmla="*/ 5193377 h 6858000"/>
              <a:gd name="connsiteX40" fmla="*/ 607782 w 1508539"/>
              <a:gd name="connsiteY40" fmla="*/ 5179288 h 6858000"/>
              <a:gd name="connsiteX41" fmla="*/ 608766 w 1508539"/>
              <a:gd name="connsiteY41" fmla="*/ 5173621 h 6858000"/>
              <a:gd name="connsiteX42" fmla="*/ 604400 w 1508539"/>
              <a:gd name="connsiteY42" fmla="*/ 5159961 h 6858000"/>
              <a:gd name="connsiteX43" fmla="*/ 611077 w 1508539"/>
              <a:gd name="connsiteY43" fmla="*/ 5144295 h 6858000"/>
              <a:gd name="connsiteX44" fmla="*/ 608010 w 1508539"/>
              <a:gd name="connsiteY44" fmla="*/ 5125185 h 6858000"/>
              <a:gd name="connsiteX45" fmla="*/ 614840 w 1508539"/>
              <a:gd name="connsiteY45" fmla="*/ 5121884 h 6858000"/>
              <a:gd name="connsiteX46" fmla="*/ 621876 w 1508539"/>
              <a:gd name="connsiteY46" fmla="*/ 5067850 h 6858000"/>
              <a:gd name="connsiteX47" fmla="*/ 624607 w 1508539"/>
              <a:gd name="connsiteY47" fmla="*/ 5060861 h 6858000"/>
              <a:gd name="connsiteX48" fmla="*/ 621311 w 1508539"/>
              <a:gd name="connsiteY48" fmla="*/ 5034192 h 6858000"/>
              <a:gd name="connsiteX49" fmla="*/ 622865 w 1508539"/>
              <a:gd name="connsiteY49" fmla="*/ 4993030 h 6858000"/>
              <a:gd name="connsiteX50" fmla="*/ 629774 w 1508539"/>
              <a:gd name="connsiteY50" fmla="*/ 4946844 h 6858000"/>
              <a:gd name="connsiteX51" fmla="*/ 625630 w 1508539"/>
              <a:gd name="connsiteY51" fmla="*/ 4932692 h 6858000"/>
              <a:gd name="connsiteX52" fmla="*/ 641033 w 1508539"/>
              <a:gd name="connsiteY52" fmla="*/ 4858827 h 6858000"/>
              <a:gd name="connsiteX53" fmla="*/ 646936 w 1508539"/>
              <a:gd name="connsiteY53" fmla="*/ 4821170 h 6858000"/>
              <a:gd name="connsiteX54" fmla="*/ 651669 w 1508539"/>
              <a:gd name="connsiteY54" fmla="*/ 4780965 h 6858000"/>
              <a:gd name="connsiteX55" fmla="*/ 652962 w 1508539"/>
              <a:gd name="connsiteY55" fmla="*/ 4750867 h 6858000"/>
              <a:gd name="connsiteX56" fmla="*/ 650769 w 1508539"/>
              <a:gd name="connsiteY56" fmla="*/ 4690749 h 6858000"/>
              <a:gd name="connsiteX57" fmla="*/ 646249 w 1508539"/>
              <a:gd name="connsiteY57" fmla="*/ 4584173 h 6858000"/>
              <a:gd name="connsiteX58" fmla="*/ 641332 w 1508539"/>
              <a:gd name="connsiteY58" fmla="*/ 4444346 h 6858000"/>
              <a:gd name="connsiteX59" fmla="*/ 637897 w 1508539"/>
              <a:gd name="connsiteY59" fmla="*/ 4375228 h 6858000"/>
              <a:gd name="connsiteX60" fmla="*/ 618550 w 1508539"/>
              <a:gd name="connsiteY60" fmla="*/ 4214165 h 6858000"/>
              <a:gd name="connsiteX61" fmla="*/ 622623 w 1508539"/>
              <a:gd name="connsiteY61" fmla="*/ 4090296 h 6858000"/>
              <a:gd name="connsiteX62" fmla="*/ 607879 w 1508539"/>
              <a:gd name="connsiteY62" fmla="*/ 4033999 h 6858000"/>
              <a:gd name="connsiteX63" fmla="*/ 609028 w 1508539"/>
              <a:gd name="connsiteY63" fmla="*/ 4031933 h 6858000"/>
              <a:gd name="connsiteX64" fmla="*/ 607604 w 1508539"/>
              <a:gd name="connsiteY64" fmla="*/ 4013953 h 6858000"/>
              <a:gd name="connsiteX65" fmla="*/ 593899 w 1508539"/>
              <a:gd name="connsiteY65" fmla="*/ 3974753 h 6858000"/>
              <a:gd name="connsiteX66" fmla="*/ 595497 w 1508539"/>
              <a:gd name="connsiteY66" fmla="*/ 3969950 h 6858000"/>
              <a:gd name="connsiteX67" fmla="*/ 588919 w 1508539"/>
              <a:gd name="connsiteY67" fmla="*/ 3933779 h 6858000"/>
              <a:gd name="connsiteX68" fmla="*/ 590250 w 1508539"/>
              <a:gd name="connsiteY68" fmla="*/ 3933093 h 6858000"/>
              <a:gd name="connsiteX69" fmla="*/ 594604 w 1508539"/>
              <a:gd name="connsiteY69" fmla="*/ 3922082 h 6858000"/>
              <a:gd name="connsiteX70" fmla="*/ 599682 w 1508539"/>
              <a:gd name="connsiteY70" fmla="*/ 3901461 h 6858000"/>
              <a:gd name="connsiteX71" fmla="*/ 622276 w 1508539"/>
              <a:gd name="connsiteY71" fmla="*/ 3813873 h 6858000"/>
              <a:gd name="connsiteX72" fmla="*/ 621701 w 1508539"/>
              <a:gd name="connsiteY72" fmla="*/ 3806161 h 6858000"/>
              <a:gd name="connsiteX73" fmla="*/ 622008 w 1508539"/>
              <a:gd name="connsiteY73" fmla="*/ 3805957 h 6858000"/>
              <a:gd name="connsiteX74" fmla="*/ 622035 w 1508539"/>
              <a:gd name="connsiteY74" fmla="*/ 3797724 h 6858000"/>
              <a:gd name="connsiteX75" fmla="*/ 620650 w 1508539"/>
              <a:gd name="connsiteY75" fmla="*/ 3792098 h 6858000"/>
              <a:gd name="connsiteX76" fmla="*/ 619534 w 1508539"/>
              <a:gd name="connsiteY76" fmla="*/ 3777135 h 6858000"/>
              <a:gd name="connsiteX77" fmla="*/ 621267 w 1508539"/>
              <a:gd name="connsiteY77" fmla="*/ 3771656 h 6858000"/>
              <a:gd name="connsiteX78" fmla="*/ 625010 w 1508539"/>
              <a:gd name="connsiteY78" fmla="*/ 3769007 h 6858000"/>
              <a:gd name="connsiteX79" fmla="*/ 624476 w 1508539"/>
              <a:gd name="connsiteY79" fmla="*/ 3767709 h 6858000"/>
              <a:gd name="connsiteX80" fmla="*/ 633172 w 1508539"/>
              <a:gd name="connsiteY80" fmla="*/ 3738082 h 6858000"/>
              <a:gd name="connsiteX81" fmla="*/ 640518 w 1508539"/>
              <a:gd name="connsiteY81" fmla="*/ 3673397 h 6858000"/>
              <a:gd name="connsiteX82" fmla="*/ 639814 w 1508539"/>
              <a:gd name="connsiteY82" fmla="*/ 3637109 h 6858000"/>
              <a:gd name="connsiteX83" fmla="*/ 643257 w 1508539"/>
              <a:gd name="connsiteY83" fmla="*/ 3536883 h 6858000"/>
              <a:gd name="connsiteX84" fmla="*/ 650795 w 1508539"/>
              <a:gd name="connsiteY84" fmla="*/ 3435652 h 6858000"/>
              <a:gd name="connsiteX85" fmla="*/ 652466 w 1508539"/>
              <a:gd name="connsiteY85" fmla="*/ 3307769 h 6858000"/>
              <a:gd name="connsiteX86" fmla="*/ 670029 w 1508539"/>
              <a:gd name="connsiteY86" fmla="*/ 3250522 h 6858000"/>
              <a:gd name="connsiteX87" fmla="*/ 670454 w 1508539"/>
              <a:gd name="connsiteY87" fmla="*/ 3229163 h 6858000"/>
              <a:gd name="connsiteX88" fmla="*/ 672277 w 1508539"/>
              <a:gd name="connsiteY88" fmla="*/ 3217217 h 6858000"/>
              <a:gd name="connsiteX89" fmla="*/ 659112 w 1508539"/>
              <a:gd name="connsiteY89" fmla="*/ 3183755 h 6858000"/>
              <a:gd name="connsiteX90" fmla="*/ 659613 w 1508539"/>
              <a:gd name="connsiteY90" fmla="*/ 3178642 h 6858000"/>
              <a:gd name="connsiteX91" fmla="*/ 647213 w 1508539"/>
              <a:gd name="connsiteY91" fmla="*/ 3158586 h 6858000"/>
              <a:gd name="connsiteX92" fmla="*/ 632398 w 1508539"/>
              <a:gd name="connsiteY92" fmla="*/ 3129034 h 6858000"/>
              <a:gd name="connsiteX93" fmla="*/ 633063 w 1508539"/>
              <a:gd name="connsiteY93" fmla="*/ 3126682 h 6858000"/>
              <a:gd name="connsiteX94" fmla="*/ 623931 w 1508539"/>
              <a:gd name="connsiteY94" fmla="*/ 3114519 h 6858000"/>
              <a:gd name="connsiteX95" fmla="*/ 610540 w 1508539"/>
              <a:gd name="connsiteY95" fmla="*/ 3106272 h 6858000"/>
              <a:gd name="connsiteX96" fmla="*/ 583270 w 1508539"/>
              <a:gd name="connsiteY96" fmla="*/ 2958185 h 6858000"/>
              <a:gd name="connsiteX97" fmla="*/ 525884 w 1508539"/>
              <a:gd name="connsiteY97" fmla="*/ 2762989 h 6858000"/>
              <a:gd name="connsiteX98" fmla="*/ 474802 w 1508539"/>
              <a:gd name="connsiteY98" fmla="*/ 2554718 h 6858000"/>
              <a:gd name="connsiteX99" fmla="*/ 454896 w 1508539"/>
              <a:gd name="connsiteY99" fmla="*/ 2485734 h 6858000"/>
              <a:gd name="connsiteX100" fmla="*/ 445619 w 1508539"/>
              <a:gd name="connsiteY100" fmla="*/ 2447068 h 6858000"/>
              <a:gd name="connsiteX101" fmla="*/ 432580 w 1508539"/>
              <a:gd name="connsiteY101" fmla="*/ 2425819 h 6858000"/>
              <a:gd name="connsiteX102" fmla="*/ 438579 w 1508539"/>
              <a:gd name="connsiteY102" fmla="*/ 2402874 h 6858000"/>
              <a:gd name="connsiteX103" fmla="*/ 441191 w 1508539"/>
              <a:gd name="connsiteY103" fmla="*/ 2381443 h 6858000"/>
              <a:gd name="connsiteX104" fmla="*/ 417520 w 1508539"/>
              <a:gd name="connsiteY104" fmla="*/ 2261920 h 6858000"/>
              <a:gd name="connsiteX105" fmla="*/ 407407 w 1508539"/>
              <a:gd name="connsiteY105" fmla="*/ 2195378 h 6858000"/>
              <a:gd name="connsiteX106" fmla="*/ 391624 w 1508539"/>
              <a:gd name="connsiteY106" fmla="*/ 2155135 h 6858000"/>
              <a:gd name="connsiteX107" fmla="*/ 389082 w 1508539"/>
              <a:gd name="connsiteY107" fmla="*/ 2118008 h 6858000"/>
              <a:gd name="connsiteX108" fmla="*/ 390075 w 1508539"/>
              <a:gd name="connsiteY108" fmla="*/ 2050531 h 6858000"/>
              <a:gd name="connsiteX109" fmla="*/ 381881 w 1508539"/>
              <a:gd name="connsiteY109" fmla="*/ 1963269 h 6858000"/>
              <a:gd name="connsiteX110" fmla="*/ 363059 w 1508539"/>
              <a:gd name="connsiteY110" fmla="*/ 1906352 h 6858000"/>
              <a:gd name="connsiteX111" fmla="*/ 339616 w 1508539"/>
              <a:gd name="connsiteY111" fmla="*/ 1861531 h 6858000"/>
              <a:gd name="connsiteX112" fmla="*/ 293415 w 1508539"/>
              <a:gd name="connsiteY112" fmla="*/ 1732919 h 6858000"/>
              <a:gd name="connsiteX113" fmla="*/ 265726 w 1508539"/>
              <a:gd name="connsiteY113" fmla="*/ 1663540 h 6858000"/>
              <a:gd name="connsiteX114" fmla="*/ 264852 w 1508539"/>
              <a:gd name="connsiteY114" fmla="*/ 1615777 h 6858000"/>
              <a:gd name="connsiteX115" fmla="*/ 245647 w 1508539"/>
              <a:gd name="connsiteY115" fmla="*/ 1563678 h 6858000"/>
              <a:gd name="connsiteX116" fmla="*/ 258727 w 1508539"/>
              <a:gd name="connsiteY116" fmla="*/ 1519474 h 6858000"/>
              <a:gd name="connsiteX117" fmla="*/ 251469 w 1508539"/>
              <a:gd name="connsiteY117" fmla="*/ 1477995 h 6858000"/>
              <a:gd name="connsiteX118" fmla="*/ 237554 w 1508539"/>
              <a:gd name="connsiteY118" fmla="*/ 1373769 h 6858000"/>
              <a:gd name="connsiteX119" fmla="*/ 245861 w 1508539"/>
              <a:gd name="connsiteY119" fmla="*/ 1307086 h 6858000"/>
              <a:gd name="connsiteX120" fmla="*/ 247049 w 1508539"/>
              <a:gd name="connsiteY120" fmla="*/ 1189033 h 6858000"/>
              <a:gd name="connsiteX121" fmla="*/ 251734 w 1508539"/>
              <a:gd name="connsiteY121" fmla="*/ 1168288 h 6858000"/>
              <a:gd name="connsiteX122" fmla="*/ 244016 w 1508539"/>
              <a:gd name="connsiteY122" fmla="*/ 1142577 h 6858000"/>
              <a:gd name="connsiteX123" fmla="*/ 233322 w 1508539"/>
              <a:gd name="connsiteY123" fmla="*/ 1088484 h 6858000"/>
              <a:gd name="connsiteX124" fmla="*/ 222058 w 1508539"/>
              <a:gd name="connsiteY124" fmla="*/ 1016103 h 6858000"/>
              <a:gd name="connsiteX125" fmla="*/ 223514 w 1508539"/>
              <a:gd name="connsiteY125" fmla="*/ 932283 h 6858000"/>
              <a:gd name="connsiteX126" fmla="*/ 225750 w 1508539"/>
              <a:gd name="connsiteY126" fmla="*/ 915925 h 6858000"/>
              <a:gd name="connsiteX127" fmla="*/ 218379 w 1508539"/>
              <a:gd name="connsiteY127" fmla="*/ 896999 h 6858000"/>
              <a:gd name="connsiteX128" fmla="*/ 187787 w 1508539"/>
              <a:gd name="connsiteY128" fmla="*/ 821517 h 6858000"/>
              <a:gd name="connsiteX129" fmla="*/ 166737 w 1508539"/>
              <a:gd name="connsiteY129" fmla="*/ 751353 h 6858000"/>
              <a:gd name="connsiteX130" fmla="*/ 166295 w 1508539"/>
              <a:gd name="connsiteY130" fmla="*/ 721230 h 6858000"/>
              <a:gd name="connsiteX131" fmla="*/ 151966 w 1508539"/>
              <a:gd name="connsiteY131" fmla="*/ 681659 h 6858000"/>
              <a:gd name="connsiteX132" fmla="*/ 137385 w 1508539"/>
              <a:gd name="connsiteY132" fmla="*/ 635218 h 6858000"/>
              <a:gd name="connsiteX133" fmla="*/ 142396 w 1508539"/>
              <a:gd name="connsiteY133" fmla="*/ 613763 h 6858000"/>
              <a:gd name="connsiteX134" fmla="*/ 128338 w 1508539"/>
              <a:gd name="connsiteY134" fmla="*/ 598582 h 6858000"/>
              <a:gd name="connsiteX135" fmla="*/ 128019 w 1508539"/>
              <a:gd name="connsiteY135" fmla="*/ 576846 h 6858000"/>
              <a:gd name="connsiteX136" fmla="*/ 107645 w 1508539"/>
              <a:gd name="connsiteY136" fmla="*/ 530055 h 6858000"/>
              <a:gd name="connsiteX137" fmla="*/ 106893 w 1508539"/>
              <a:gd name="connsiteY137" fmla="*/ 465389 h 6858000"/>
              <a:gd name="connsiteX138" fmla="*/ 89816 w 1508539"/>
              <a:gd name="connsiteY138" fmla="*/ 424699 h 6858000"/>
              <a:gd name="connsiteX139" fmla="*/ 90191 w 1508539"/>
              <a:gd name="connsiteY139" fmla="*/ 404917 h 6858000"/>
              <a:gd name="connsiteX140" fmla="*/ 70148 w 1508539"/>
              <a:gd name="connsiteY140" fmla="*/ 367211 h 6858000"/>
              <a:gd name="connsiteX141" fmla="*/ 36452 w 1508539"/>
              <a:gd name="connsiteY141" fmla="*/ 268519 h 6858000"/>
              <a:gd name="connsiteX142" fmla="*/ 23935 w 1508539"/>
              <a:gd name="connsiteY142" fmla="*/ 160886 h 6858000"/>
              <a:gd name="connsiteX143" fmla="*/ 19312 w 1508539"/>
              <a:gd name="connsiteY143" fmla="*/ 47336 h 6858000"/>
              <a:gd name="connsiteX144" fmla="*/ 0 w 1508539"/>
              <a:gd name="connsiteY14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45501 w 1508539"/>
              <a:gd name="connsiteY26" fmla="*/ 5934687 h 6858000"/>
              <a:gd name="connsiteX27" fmla="*/ 379513 w 1508539"/>
              <a:gd name="connsiteY27" fmla="*/ 5765594 h 6858000"/>
              <a:gd name="connsiteX28" fmla="*/ 411349 w 1508539"/>
              <a:gd name="connsiteY28" fmla="*/ 5693685 h 6858000"/>
              <a:gd name="connsiteX29" fmla="*/ 431404 w 1508539"/>
              <a:gd name="connsiteY29" fmla="*/ 5665173 h 6858000"/>
              <a:gd name="connsiteX30" fmla="*/ 465121 w 1508539"/>
              <a:gd name="connsiteY30" fmla="*/ 5563435 h 6858000"/>
              <a:gd name="connsiteX31" fmla="*/ 494626 w 1508539"/>
              <a:gd name="connsiteY31" fmla="*/ 5476393 h 6858000"/>
              <a:gd name="connsiteX32" fmla="*/ 525819 w 1508539"/>
              <a:gd name="connsiteY32" fmla="*/ 5396260 h 6858000"/>
              <a:gd name="connsiteX33" fmla="*/ 541800 w 1508539"/>
              <a:gd name="connsiteY33" fmla="*/ 5330009 h 6858000"/>
              <a:gd name="connsiteX34" fmla="*/ 575293 w 1508539"/>
              <a:gd name="connsiteY34" fmla="*/ 5273739 h 6858000"/>
              <a:gd name="connsiteX35" fmla="*/ 584892 w 1508539"/>
              <a:gd name="connsiteY35" fmla="*/ 5241779 h 6858000"/>
              <a:gd name="connsiteX36" fmla="*/ 596118 w 1508539"/>
              <a:gd name="connsiteY36" fmla="*/ 5225268 h 6858000"/>
              <a:gd name="connsiteX37" fmla="*/ 597138 w 1508539"/>
              <a:gd name="connsiteY37" fmla="*/ 5217684 h 6858000"/>
              <a:gd name="connsiteX38" fmla="*/ 604479 w 1508539"/>
              <a:gd name="connsiteY38" fmla="*/ 5193377 h 6858000"/>
              <a:gd name="connsiteX39" fmla="*/ 607782 w 1508539"/>
              <a:gd name="connsiteY39" fmla="*/ 5179288 h 6858000"/>
              <a:gd name="connsiteX40" fmla="*/ 608766 w 1508539"/>
              <a:gd name="connsiteY40" fmla="*/ 5173621 h 6858000"/>
              <a:gd name="connsiteX41" fmla="*/ 604400 w 1508539"/>
              <a:gd name="connsiteY41" fmla="*/ 5159961 h 6858000"/>
              <a:gd name="connsiteX42" fmla="*/ 611077 w 1508539"/>
              <a:gd name="connsiteY42" fmla="*/ 5144295 h 6858000"/>
              <a:gd name="connsiteX43" fmla="*/ 608010 w 1508539"/>
              <a:gd name="connsiteY43" fmla="*/ 5125185 h 6858000"/>
              <a:gd name="connsiteX44" fmla="*/ 614840 w 1508539"/>
              <a:gd name="connsiteY44" fmla="*/ 5121884 h 6858000"/>
              <a:gd name="connsiteX45" fmla="*/ 621876 w 1508539"/>
              <a:gd name="connsiteY45" fmla="*/ 5067850 h 6858000"/>
              <a:gd name="connsiteX46" fmla="*/ 624607 w 1508539"/>
              <a:gd name="connsiteY46" fmla="*/ 5060861 h 6858000"/>
              <a:gd name="connsiteX47" fmla="*/ 621311 w 1508539"/>
              <a:gd name="connsiteY47" fmla="*/ 5034192 h 6858000"/>
              <a:gd name="connsiteX48" fmla="*/ 622865 w 1508539"/>
              <a:gd name="connsiteY48" fmla="*/ 4993030 h 6858000"/>
              <a:gd name="connsiteX49" fmla="*/ 629774 w 1508539"/>
              <a:gd name="connsiteY49" fmla="*/ 4946844 h 6858000"/>
              <a:gd name="connsiteX50" fmla="*/ 625630 w 1508539"/>
              <a:gd name="connsiteY50" fmla="*/ 4932692 h 6858000"/>
              <a:gd name="connsiteX51" fmla="*/ 641033 w 1508539"/>
              <a:gd name="connsiteY51" fmla="*/ 4858827 h 6858000"/>
              <a:gd name="connsiteX52" fmla="*/ 646936 w 1508539"/>
              <a:gd name="connsiteY52" fmla="*/ 4821170 h 6858000"/>
              <a:gd name="connsiteX53" fmla="*/ 651669 w 1508539"/>
              <a:gd name="connsiteY53" fmla="*/ 4780965 h 6858000"/>
              <a:gd name="connsiteX54" fmla="*/ 652962 w 1508539"/>
              <a:gd name="connsiteY54" fmla="*/ 4750867 h 6858000"/>
              <a:gd name="connsiteX55" fmla="*/ 650769 w 1508539"/>
              <a:gd name="connsiteY55" fmla="*/ 4690749 h 6858000"/>
              <a:gd name="connsiteX56" fmla="*/ 646249 w 1508539"/>
              <a:gd name="connsiteY56" fmla="*/ 4584173 h 6858000"/>
              <a:gd name="connsiteX57" fmla="*/ 641332 w 1508539"/>
              <a:gd name="connsiteY57" fmla="*/ 4444346 h 6858000"/>
              <a:gd name="connsiteX58" fmla="*/ 637897 w 1508539"/>
              <a:gd name="connsiteY58" fmla="*/ 4375228 h 6858000"/>
              <a:gd name="connsiteX59" fmla="*/ 618550 w 1508539"/>
              <a:gd name="connsiteY59" fmla="*/ 4214165 h 6858000"/>
              <a:gd name="connsiteX60" fmla="*/ 622623 w 1508539"/>
              <a:gd name="connsiteY60" fmla="*/ 4090296 h 6858000"/>
              <a:gd name="connsiteX61" fmla="*/ 607879 w 1508539"/>
              <a:gd name="connsiteY61" fmla="*/ 4033999 h 6858000"/>
              <a:gd name="connsiteX62" fmla="*/ 609028 w 1508539"/>
              <a:gd name="connsiteY62" fmla="*/ 4031933 h 6858000"/>
              <a:gd name="connsiteX63" fmla="*/ 607604 w 1508539"/>
              <a:gd name="connsiteY63" fmla="*/ 4013953 h 6858000"/>
              <a:gd name="connsiteX64" fmla="*/ 593899 w 1508539"/>
              <a:gd name="connsiteY64" fmla="*/ 3974753 h 6858000"/>
              <a:gd name="connsiteX65" fmla="*/ 595497 w 1508539"/>
              <a:gd name="connsiteY65" fmla="*/ 3969950 h 6858000"/>
              <a:gd name="connsiteX66" fmla="*/ 588919 w 1508539"/>
              <a:gd name="connsiteY66" fmla="*/ 3933779 h 6858000"/>
              <a:gd name="connsiteX67" fmla="*/ 590250 w 1508539"/>
              <a:gd name="connsiteY67" fmla="*/ 3933093 h 6858000"/>
              <a:gd name="connsiteX68" fmla="*/ 594604 w 1508539"/>
              <a:gd name="connsiteY68" fmla="*/ 3922082 h 6858000"/>
              <a:gd name="connsiteX69" fmla="*/ 599682 w 1508539"/>
              <a:gd name="connsiteY69" fmla="*/ 3901461 h 6858000"/>
              <a:gd name="connsiteX70" fmla="*/ 622276 w 1508539"/>
              <a:gd name="connsiteY70" fmla="*/ 3813873 h 6858000"/>
              <a:gd name="connsiteX71" fmla="*/ 621701 w 1508539"/>
              <a:gd name="connsiteY71" fmla="*/ 3806161 h 6858000"/>
              <a:gd name="connsiteX72" fmla="*/ 622008 w 1508539"/>
              <a:gd name="connsiteY72" fmla="*/ 3805957 h 6858000"/>
              <a:gd name="connsiteX73" fmla="*/ 622035 w 1508539"/>
              <a:gd name="connsiteY73" fmla="*/ 3797724 h 6858000"/>
              <a:gd name="connsiteX74" fmla="*/ 620650 w 1508539"/>
              <a:gd name="connsiteY74" fmla="*/ 3792098 h 6858000"/>
              <a:gd name="connsiteX75" fmla="*/ 619534 w 1508539"/>
              <a:gd name="connsiteY75" fmla="*/ 3777135 h 6858000"/>
              <a:gd name="connsiteX76" fmla="*/ 621267 w 1508539"/>
              <a:gd name="connsiteY76" fmla="*/ 3771656 h 6858000"/>
              <a:gd name="connsiteX77" fmla="*/ 625010 w 1508539"/>
              <a:gd name="connsiteY77" fmla="*/ 3769007 h 6858000"/>
              <a:gd name="connsiteX78" fmla="*/ 624476 w 1508539"/>
              <a:gd name="connsiteY78" fmla="*/ 3767709 h 6858000"/>
              <a:gd name="connsiteX79" fmla="*/ 633172 w 1508539"/>
              <a:gd name="connsiteY79" fmla="*/ 3738082 h 6858000"/>
              <a:gd name="connsiteX80" fmla="*/ 640518 w 1508539"/>
              <a:gd name="connsiteY80" fmla="*/ 3673397 h 6858000"/>
              <a:gd name="connsiteX81" fmla="*/ 639814 w 1508539"/>
              <a:gd name="connsiteY81" fmla="*/ 3637109 h 6858000"/>
              <a:gd name="connsiteX82" fmla="*/ 643257 w 1508539"/>
              <a:gd name="connsiteY82" fmla="*/ 3536883 h 6858000"/>
              <a:gd name="connsiteX83" fmla="*/ 650795 w 1508539"/>
              <a:gd name="connsiteY83" fmla="*/ 3435652 h 6858000"/>
              <a:gd name="connsiteX84" fmla="*/ 652466 w 1508539"/>
              <a:gd name="connsiteY84" fmla="*/ 3307769 h 6858000"/>
              <a:gd name="connsiteX85" fmla="*/ 670029 w 1508539"/>
              <a:gd name="connsiteY85" fmla="*/ 3250522 h 6858000"/>
              <a:gd name="connsiteX86" fmla="*/ 670454 w 1508539"/>
              <a:gd name="connsiteY86" fmla="*/ 3229163 h 6858000"/>
              <a:gd name="connsiteX87" fmla="*/ 672277 w 1508539"/>
              <a:gd name="connsiteY87" fmla="*/ 3217217 h 6858000"/>
              <a:gd name="connsiteX88" fmla="*/ 659112 w 1508539"/>
              <a:gd name="connsiteY88" fmla="*/ 3183755 h 6858000"/>
              <a:gd name="connsiteX89" fmla="*/ 659613 w 1508539"/>
              <a:gd name="connsiteY89" fmla="*/ 3178642 h 6858000"/>
              <a:gd name="connsiteX90" fmla="*/ 647213 w 1508539"/>
              <a:gd name="connsiteY90" fmla="*/ 3158586 h 6858000"/>
              <a:gd name="connsiteX91" fmla="*/ 632398 w 1508539"/>
              <a:gd name="connsiteY91" fmla="*/ 3129034 h 6858000"/>
              <a:gd name="connsiteX92" fmla="*/ 633063 w 1508539"/>
              <a:gd name="connsiteY92" fmla="*/ 3126682 h 6858000"/>
              <a:gd name="connsiteX93" fmla="*/ 623931 w 1508539"/>
              <a:gd name="connsiteY93" fmla="*/ 3114519 h 6858000"/>
              <a:gd name="connsiteX94" fmla="*/ 610540 w 1508539"/>
              <a:gd name="connsiteY94" fmla="*/ 3106272 h 6858000"/>
              <a:gd name="connsiteX95" fmla="*/ 583270 w 1508539"/>
              <a:gd name="connsiteY95" fmla="*/ 2958185 h 6858000"/>
              <a:gd name="connsiteX96" fmla="*/ 525884 w 1508539"/>
              <a:gd name="connsiteY96" fmla="*/ 2762989 h 6858000"/>
              <a:gd name="connsiteX97" fmla="*/ 474802 w 1508539"/>
              <a:gd name="connsiteY97" fmla="*/ 2554718 h 6858000"/>
              <a:gd name="connsiteX98" fmla="*/ 454896 w 1508539"/>
              <a:gd name="connsiteY98" fmla="*/ 2485734 h 6858000"/>
              <a:gd name="connsiteX99" fmla="*/ 445619 w 1508539"/>
              <a:gd name="connsiteY99" fmla="*/ 2447068 h 6858000"/>
              <a:gd name="connsiteX100" fmla="*/ 432580 w 1508539"/>
              <a:gd name="connsiteY100" fmla="*/ 2425819 h 6858000"/>
              <a:gd name="connsiteX101" fmla="*/ 438579 w 1508539"/>
              <a:gd name="connsiteY101" fmla="*/ 2402874 h 6858000"/>
              <a:gd name="connsiteX102" fmla="*/ 441191 w 1508539"/>
              <a:gd name="connsiteY102" fmla="*/ 2381443 h 6858000"/>
              <a:gd name="connsiteX103" fmla="*/ 417520 w 1508539"/>
              <a:gd name="connsiteY103" fmla="*/ 2261920 h 6858000"/>
              <a:gd name="connsiteX104" fmla="*/ 407407 w 1508539"/>
              <a:gd name="connsiteY104" fmla="*/ 2195378 h 6858000"/>
              <a:gd name="connsiteX105" fmla="*/ 391624 w 1508539"/>
              <a:gd name="connsiteY105" fmla="*/ 2155135 h 6858000"/>
              <a:gd name="connsiteX106" fmla="*/ 389082 w 1508539"/>
              <a:gd name="connsiteY106" fmla="*/ 2118008 h 6858000"/>
              <a:gd name="connsiteX107" fmla="*/ 390075 w 1508539"/>
              <a:gd name="connsiteY107" fmla="*/ 2050531 h 6858000"/>
              <a:gd name="connsiteX108" fmla="*/ 381881 w 1508539"/>
              <a:gd name="connsiteY108" fmla="*/ 1963269 h 6858000"/>
              <a:gd name="connsiteX109" fmla="*/ 363059 w 1508539"/>
              <a:gd name="connsiteY109" fmla="*/ 1906352 h 6858000"/>
              <a:gd name="connsiteX110" fmla="*/ 339616 w 1508539"/>
              <a:gd name="connsiteY110" fmla="*/ 1861531 h 6858000"/>
              <a:gd name="connsiteX111" fmla="*/ 293415 w 1508539"/>
              <a:gd name="connsiteY111" fmla="*/ 1732919 h 6858000"/>
              <a:gd name="connsiteX112" fmla="*/ 265726 w 1508539"/>
              <a:gd name="connsiteY112" fmla="*/ 1663540 h 6858000"/>
              <a:gd name="connsiteX113" fmla="*/ 264852 w 1508539"/>
              <a:gd name="connsiteY113" fmla="*/ 1615777 h 6858000"/>
              <a:gd name="connsiteX114" fmla="*/ 245647 w 1508539"/>
              <a:gd name="connsiteY114" fmla="*/ 1563678 h 6858000"/>
              <a:gd name="connsiteX115" fmla="*/ 258727 w 1508539"/>
              <a:gd name="connsiteY115" fmla="*/ 1519474 h 6858000"/>
              <a:gd name="connsiteX116" fmla="*/ 251469 w 1508539"/>
              <a:gd name="connsiteY116" fmla="*/ 1477995 h 6858000"/>
              <a:gd name="connsiteX117" fmla="*/ 237554 w 1508539"/>
              <a:gd name="connsiteY117" fmla="*/ 1373769 h 6858000"/>
              <a:gd name="connsiteX118" fmla="*/ 245861 w 1508539"/>
              <a:gd name="connsiteY118" fmla="*/ 1307086 h 6858000"/>
              <a:gd name="connsiteX119" fmla="*/ 247049 w 1508539"/>
              <a:gd name="connsiteY119" fmla="*/ 1189033 h 6858000"/>
              <a:gd name="connsiteX120" fmla="*/ 251734 w 1508539"/>
              <a:gd name="connsiteY120" fmla="*/ 1168288 h 6858000"/>
              <a:gd name="connsiteX121" fmla="*/ 244016 w 1508539"/>
              <a:gd name="connsiteY121" fmla="*/ 1142577 h 6858000"/>
              <a:gd name="connsiteX122" fmla="*/ 233322 w 1508539"/>
              <a:gd name="connsiteY122" fmla="*/ 1088484 h 6858000"/>
              <a:gd name="connsiteX123" fmla="*/ 222058 w 1508539"/>
              <a:gd name="connsiteY123" fmla="*/ 1016103 h 6858000"/>
              <a:gd name="connsiteX124" fmla="*/ 223514 w 1508539"/>
              <a:gd name="connsiteY124" fmla="*/ 932283 h 6858000"/>
              <a:gd name="connsiteX125" fmla="*/ 225750 w 1508539"/>
              <a:gd name="connsiteY125" fmla="*/ 915925 h 6858000"/>
              <a:gd name="connsiteX126" fmla="*/ 218379 w 1508539"/>
              <a:gd name="connsiteY126" fmla="*/ 896999 h 6858000"/>
              <a:gd name="connsiteX127" fmla="*/ 187787 w 1508539"/>
              <a:gd name="connsiteY127" fmla="*/ 821517 h 6858000"/>
              <a:gd name="connsiteX128" fmla="*/ 166737 w 1508539"/>
              <a:gd name="connsiteY128" fmla="*/ 751353 h 6858000"/>
              <a:gd name="connsiteX129" fmla="*/ 166295 w 1508539"/>
              <a:gd name="connsiteY129" fmla="*/ 721230 h 6858000"/>
              <a:gd name="connsiteX130" fmla="*/ 151966 w 1508539"/>
              <a:gd name="connsiteY130" fmla="*/ 681659 h 6858000"/>
              <a:gd name="connsiteX131" fmla="*/ 137385 w 1508539"/>
              <a:gd name="connsiteY131" fmla="*/ 635218 h 6858000"/>
              <a:gd name="connsiteX132" fmla="*/ 142396 w 1508539"/>
              <a:gd name="connsiteY132" fmla="*/ 613763 h 6858000"/>
              <a:gd name="connsiteX133" fmla="*/ 128338 w 1508539"/>
              <a:gd name="connsiteY133" fmla="*/ 598582 h 6858000"/>
              <a:gd name="connsiteX134" fmla="*/ 128019 w 1508539"/>
              <a:gd name="connsiteY134" fmla="*/ 576846 h 6858000"/>
              <a:gd name="connsiteX135" fmla="*/ 107645 w 1508539"/>
              <a:gd name="connsiteY135" fmla="*/ 530055 h 6858000"/>
              <a:gd name="connsiteX136" fmla="*/ 106893 w 1508539"/>
              <a:gd name="connsiteY136" fmla="*/ 465389 h 6858000"/>
              <a:gd name="connsiteX137" fmla="*/ 89816 w 1508539"/>
              <a:gd name="connsiteY137" fmla="*/ 424699 h 6858000"/>
              <a:gd name="connsiteX138" fmla="*/ 90191 w 1508539"/>
              <a:gd name="connsiteY138" fmla="*/ 404917 h 6858000"/>
              <a:gd name="connsiteX139" fmla="*/ 70148 w 1508539"/>
              <a:gd name="connsiteY139" fmla="*/ 367211 h 6858000"/>
              <a:gd name="connsiteX140" fmla="*/ 36452 w 1508539"/>
              <a:gd name="connsiteY140" fmla="*/ 268519 h 6858000"/>
              <a:gd name="connsiteX141" fmla="*/ 23935 w 1508539"/>
              <a:gd name="connsiteY141" fmla="*/ 160886 h 6858000"/>
              <a:gd name="connsiteX142" fmla="*/ 19312 w 1508539"/>
              <a:gd name="connsiteY142" fmla="*/ 47336 h 6858000"/>
              <a:gd name="connsiteX143" fmla="*/ 0 w 1508539"/>
              <a:gd name="connsiteY14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45501 w 1508539"/>
              <a:gd name="connsiteY26" fmla="*/ 5934687 h 6858000"/>
              <a:gd name="connsiteX27" fmla="*/ 411349 w 1508539"/>
              <a:gd name="connsiteY27" fmla="*/ 569368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11349 w 1508539"/>
              <a:gd name="connsiteY27" fmla="*/ 569368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11349 w 1508539"/>
              <a:gd name="connsiteY27" fmla="*/ 569368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08411 w 1508539"/>
              <a:gd name="connsiteY27" fmla="*/ 570490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90557 w 1508539"/>
              <a:gd name="connsiteY23" fmla="*/ 6153037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08411 w 1508539"/>
              <a:gd name="connsiteY27" fmla="*/ 570490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64248 w 1508539"/>
              <a:gd name="connsiteY7" fmla="*/ 6574442 h 6858000"/>
              <a:gd name="connsiteX8" fmla="*/ 164588 w 1508539"/>
              <a:gd name="connsiteY8" fmla="*/ 6568530 h 6858000"/>
              <a:gd name="connsiteX9" fmla="*/ 166997 w 1508539"/>
              <a:gd name="connsiteY9" fmla="*/ 6560674 h 6858000"/>
              <a:gd name="connsiteX10" fmla="*/ 167342 w 1508539"/>
              <a:gd name="connsiteY10" fmla="*/ 6560598 h 6858000"/>
              <a:gd name="connsiteX11" fmla="*/ 201349 w 1508539"/>
              <a:gd name="connsiteY11" fmla="*/ 6530567 h 6858000"/>
              <a:gd name="connsiteX12" fmla="*/ 215389 w 1508539"/>
              <a:gd name="connsiteY12" fmla="*/ 6478062 h 6858000"/>
              <a:gd name="connsiteX13" fmla="*/ 226078 w 1508539"/>
              <a:gd name="connsiteY13" fmla="*/ 6460325 h 6858000"/>
              <a:gd name="connsiteX14" fmla="*/ 233311 w 1508539"/>
              <a:gd name="connsiteY14" fmla="*/ 6451488 h 6858000"/>
              <a:gd name="connsiteX15" fmla="*/ 234746 w 1508539"/>
              <a:gd name="connsiteY15" fmla="*/ 6451348 h 6858000"/>
              <a:gd name="connsiteX16" fmla="*/ 239104 w 1508539"/>
              <a:gd name="connsiteY16" fmla="*/ 6414240 h 6858000"/>
              <a:gd name="connsiteX17" fmla="*/ 241880 w 1508539"/>
              <a:gd name="connsiteY17" fmla="*/ 6384857 h 6858000"/>
              <a:gd name="connsiteX18" fmla="*/ 240591 w 1508539"/>
              <a:gd name="connsiteY18" fmla="*/ 6367510 h 6858000"/>
              <a:gd name="connsiteX19" fmla="*/ 244471 w 1508539"/>
              <a:gd name="connsiteY19" fmla="*/ 6349778 h 6858000"/>
              <a:gd name="connsiteX20" fmla="*/ 246136 w 1508539"/>
              <a:gd name="connsiteY20" fmla="*/ 6348250 h 6858000"/>
              <a:gd name="connsiteX21" fmla="*/ 262170 w 1508539"/>
              <a:gd name="connsiteY21" fmla="*/ 6281972 h 6858000"/>
              <a:gd name="connsiteX22" fmla="*/ 290557 w 1508539"/>
              <a:gd name="connsiteY22" fmla="*/ 6153037 h 6858000"/>
              <a:gd name="connsiteX23" fmla="*/ 314428 w 1508539"/>
              <a:gd name="connsiteY23" fmla="*/ 6113913 h 6858000"/>
              <a:gd name="connsiteX24" fmla="*/ 318721 w 1508539"/>
              <a:gd name="connsiteY24" fmla="*/ 6028119 h 6858000"/>
              <a:gd name="connsiteX25" fmla="*/ 363126 w 1508539"/>
              <a:gd name="connsiteY25" fmla="*/ 5934687 h 6858000"/>
              <a:gd name="connsiteX26" fmla="*/ 408411 w 1508539"/>
              <a:gd name="connsiteY26" fmla="*/ 5704905 h 6858000"/>
              <a:gd name="connsiteX27" fmla="*/ 431404 w 1508539"/>
              <a:gd name="connsiteY27" fmla="*/ 5665173 h 6858000"/>
              <a:gd name="connsiteX28" fmla="*/ 465121 w 1508539"/>
              <a:gd name="connsiteY28" fmla="*/ 5563435 h 6858000"/>
              <a:gd name="connsiteX29" fmla="*/ 494626 w 1508539"/>
              <a:gd name="connsiteY29" fmla="*/ 5476393 h 6858000"/>
              <a:gd name="connsiteX30" fmla="*/ 525819 w 1508539"/>
              <a:gd name="connsiteY30" fmla="*/ 5396260 h 6858000"/>
              <a:gd name="connsiteX31" fmla="*/ 541800 w 1508539"/>
              <a:gd name="connsiteY31" fmla="*/ 5330009 h 6858000"/>
              <a:gd name="connsiteX32" fmla="*/ 575293 w 1508539"/>
              <a:gd name="connsiteY32" fmla="*/ 5273739 h 6858000"/>
              <a:gd name="connsiteX33" fmla="*/ 584892 w 1508539"/>
              <a:gd name="connsiteY33" fmla="*/ 5241779 h 6858000"/>
              <a:gd name="connsiteX34" fmla="*/ 596118 w 1508539"/>
              <a:gd name="connsiteY34" fmla="*/ 5225268 h 6858000"/>
              <a:gd name="connsiteX35" fmla="*/ 597138 w 1508539"/>
              <a:gd name="connsiteY35" fmla="*/ 5217684 h 6858000"/>
              <a:gd name="connsiteX36" fmla="*/ 604479 w 1508539"/>
              <a:gd name="connsiteY36" fmla="*/ 5193377 h 6858000"/>
              <a:gd name="connsiteX37" fmla="*/ 607782 w 1508539"/>
              <a:gd name="connsiteY37" fmla="*/ 5179288 h 6858000"/>
              <a:gd name="connsiteX38" fmla="*/ 608766 w 1508539"/>
              <a:gd name="connsiteY38" fmla="*/ 5173621 h 6858000"/>
              <a:gd name="connsiteX39" fmla="*/ 604400 w 1508539"/>
              <a:gd name="connsiteY39" fmla="*/ 5159961 h 6858000"/>
              <a:gd name="connsiteX40" fmla="*/ 611077 w 1508539"/>
              <a:gd name="connsiteY40" fmla="*/ 5144295 h 6858000"/>
              <a:gd name="connsiteX41" fmla="*/ 608010 w 1508539"/>
              <a:gd name="connsiteY41" fmla="*/ 5125185 h 6858000"/>
              <a:gd name="connsiteX42" fmla="*/ 614840 w 1508539"/>
              <a:gd name="connsiteY42" fmla="*/ 5121884 h 6858000"/>
              <a:gd name="connsiteX43" fmla="*/ 621876 w 1508539"/>
              <a:gd name="connsiteY43" fmla="*/ 5067850 h 6858000"/>
              <a:gd name="connsiteX44" fmla="*/ 624607 w 1508539"/>
              <a:gd name="connsiteY44" fmla="*/ 5060861 h 6858000"/>
              <a:gd name="connsiteX45" fmla="*/ 621311 w 1508539"/>
              <a:gd name="connsiteY45" fmla="*/ 5034192 h 6858000"/>
              <a:gd name="connsiteX46" fmla="*/ 622865 w 1508539"/>
              <a:gd name="connsiteY46" fmla="*/ 4993030 h 6858000"/>
              <a:gd name="connsiteX47" fmla="*/ 629774 w 1508539"/>
              <a:gd name="connsiteY47" fmla="*/ 4946844 h 6858000"/>
              <a:gd name="connsiteX48" fmla="*/ 625630 w 1508539"/>
              <a:gd name="connsiteY48" fmla="*/ 4932692 h 6858000"/>
              <a:gd name="connsiteX49" fmla="*/ 641033 w 1508539"/>
              <a:gd name="connsiteY49" fmla="*/ 4858827 h 6858000"/>
              <a:gd name="connsiteX50" fmla="*/ 646936 w 1508539"/>
              <a:gd name="connsiteY50" fmla="*/ 4821170 h 6858000"/>
              <a:gd name="connsiteX51" fmla="*/ 651669 w 1508539"/>
              <a:gd name="connsiteY51" fmla="*/ 4780965 h 6858000"/>
              <a:gd name="connsiteX52" fmla="*/ 652962 w 1508539"/>
              <a:gd name="connsiteY52" fmla="*/ 4750867 h 6858000"/>
              <a:gd name="connsiteX53" fmla="*/ 650769 w 1508539"/>
              <a:gd name="connsiteY53" fmla="*/ 4690749 h 6858000"/>
              <a:gd name="connsiteX54" fmla="*/ 646249 w 1508539"/>
              <a:gd name="connsiteY54" fmla="*/ 4584173 h 6858000"/>
              <a:gd name="connsiteX55" fmla="*/ 641332 w 1508539"/>
              <a:gd name="connsiteY55" fmla="*/ 4444346 h 6858000"/>
              <a:gd name="connsiteX56" fmla="*/ 637897 w 1508539"/>
              <a:gd name="connsiteY56" fmla="*/ 4375228 h 6858000"/>
              <a:gd name="connsiteX57" fmla="*/ 618550 w 1508539"/>
              <a:gd name="connsiteY57" fmla="*/ 4214165 h 6858000"/>
              <a:gd name="connsiteX58" fmla="*/ 622623 w 1508539"/>
              <a:gd name="connsiteY58" fmla="*/ 4090296 h 6858000"/>
              <a:gd name="connsiteX59" fmla="*/ 607879 w 1508539"/>
              <a:gd name="connsiteY59" fmla="*/ 4033999 h 6858000"/>
              <a:gd name="connsiteX60" fmla="*/ 609028 w 1508539"/>
              <a:gd name="connsiteY60" fmla="*/ 4031933 h 6858000"/>
              <a:gd name="connsiteX61" fmla="*/ 607604 w 1508539"/>
              <a:gd name="connsiteY61" fmla="*/ 4013953 h 6858000"/>
              <a:gd name="connsiteX62" fmla="*/ 593899 w 1508539"/>
              <a:gd name="connsiteY62" fmla="*/ 3974753 h 6858000"/>
              <a:gd name="connsiteX63" fmla="*/ 595497 w 1508539"/>
              <a:gd name="connsiteY63" fmla="*/ 3969950 h 6858000"/>
              <a:gd name="connsiteX64" fmla="*/ 588919 w 1508539"/>
              <a:gd name="connsiteY64" fmla="*/ 3933779 h 6858000"/>
              <a:gd name="connsiteX65" fmla="*/ 590250 w 1508539"/>
              <a:gd name="connsiteY65" fmla="*/ 3933093 h 6858000"/>
              <a:gd name="connsiteX66" fmla="*/ 594604 w 1508539"/>
              <a:gd name="connsiteY66" fmla="*/ 3922082 h 6858000"/>
              <a:gd name="connsiteX67" fmla="*/ 599682 w 1508539"/>
              <a:gd name="connsiteY67" fmla="*/ 3901461 h 6858000"/>
              <a:gd name="connsiteX68" fmla="*/ 622276 w 1508539"/>
              <a:gd name="connsiteY68" fmla="*/ 3813873 h 6858000"/>
              <a:gd name="connsiteX69" fmla="*/ 621701 w 1508539"/>
              <a:gd name="connsiteY69" fmla="*/ 3806161 h 6858000"/>
              <a:gd name="connsiteX70" fmla="*/ 622008 w 1508539"/>
              <a:gd name="connsiteY70" fmla="*/ 3805957 h 6858000"/>
              <a:gd name="connsiteX71" fmla="*/ 622035 w 1508539"/>
              <a:gd name="connsiteY71" fmla="*/ 3797724 h 6858000"/>
              <a:gd name="connsiteX72" fmla="*/ 620650 w 1508539"/>
              <a:gd name="connsiteY72" fmla="*/ 3792098 h 6858000"/>
              <a:gd name="connsiteX73" fmla="*/ 619534 w 1508539"/>
              <a:gd name="connsiteY73" fmla="*/ 3777135 h 6858000"/>
              <a:gd name="connsiteX74" fmla="*/ 621267 w 1508539"/>
              <a:gd name="connsiteY74" fmla="*/ 3771656 h 6858000"/>
              <a:gd name="connsiteX75" fmla="*/ 625010 w 1508539"/>
              <a:gd name="connsiteY75" fmla="*/ 3769007 h 6858000"/>
              <a:gd name="connsiteX76" fmla="*/ 624476 w 1508539"/>
              <a:gd name="connsiteY76" fmla="*/ 3767709 h 6858000"/>
              <a:gd name="connsiteX77" fmla="*/ 633172 w 1508539"/>
              <a:gd name="connsiteY77" fmla="*/ 3738082 h 6858000"/>
              <a:gd name="connsiteX78" fmla="*/ 640518 w 1508539"/>
              <a:gd name="connsiteY78" fmla="*/ 3673397 h 6858000"/>
              <a:gd name="connsiteX79" fmla="*/ 639814 w 1508539"/>
              <a:gd name="connsiteY79" fmla="*/ 3637109 h 6858000"/>
              <a:gd name="connsiteX80" fmla="*/ 643257 w 1508539"/>
              <a:gd name="connsiteY80" fmla="*/ 3536883 h 6858000"/>
              <a:gd name="connsiteX81" fmla="*/ 650795 w 1508539"/>
              <a:gd name="connsiteY81" fmla="*/ 3435652 h 6858000"/>
              <a:gd name="connsiteX82" fmla="*/ 652466 w 1508539"/>
              <a:gd name="connsiteY82" fmla="*/ 3307769 h 6858000"/>
              <a:gd name="connsiteX83" fmla="*/ 670029 w 1508539"/>
              <a:gd name="connsiteY83" fmla="*/ 3250522 h 6858000"/>
              <a:gd name="connsiteX84" fmla="*/ 670454 w 1508539"/>
              <a:gd name="connsiteY84" fmla="*/ 3229163 h 6858000"/>
              <a:gd name="connsiteX85" fmla="*/ 672277 w 1508539"/>
              <a:gd name="connsiteY85" fmla="*/ 3217217 h 6858000"/>
              <a:gd name="connsiteX86" fmla="*/ 659112 w 1508539"/>
              <a:gd name="connsiteY86" fmla="*/ 3183755 h 6858000"/>
              <a:gd name="connsiteX87" fmla="*/ 659613 w 1508539"/>
              <a:gd name="connsiteY87" fmla="*/ 3178642 h 6858000"/>
              <a:gd name="connsiteX88" fmla="*/ 647213 w 1508539"/>
              <a:gd name="connsiteY88" fmla="*/ 3158586 h 6858000"/>
              <a:gd name="connsiteX89" fmla="*/ 632398 w 1508539"/>
              <a:gd name="connsiteY89" fmla="*/ 3129034 h 6858000"/>
              <a:gd name="connsiteX90" fmla="*/ 633063 w 1508539"/>
              <a:gd name="connsiteY90" fmla="*/ 3126682 h 6858000"/>
              <a:gd name="connsiteX91" fmla="*/ 623931 w 1508539"/>
              <a:gd name="connsiteY91" fmla="*/ 3114519 h 6858000"/>
              <a:gd name="connsiteX92" fmla="*/ 610540 w 1508539"/>
              <a:gd name="connsiteY92" fmla="*/ 3106272 h 6858000"/>
              <a:gd name="connsiteX93" fmla="*/ 583270 w 1508539"/>
              <a:gd name="connsiteY93" fmla="*/ 2958185 h 6858000"/>
              <a:gd name="connsiteX94" fmla="*/ 525884 w 1508539"/>
              <a:gd name="connsiteY94" fmla="*/ 2762989 h 6858000"/>
              <a:gd name="connsiteX95" fmla="*/ 474802 w 1508539"/>
              <a:gd name="connsiteY95" fmla="*/ 2554718 h 6858000"/>
              <a:gd name="connsiteX96" fmla="*/ 454896 w 1508539"/>
              <a:gd name="connsiteY96" fmla="*/ 2485734 h 6858000"/>
              <a:gd name="connsiteX97" fmla="*/ 445619 w 1508539"/>
              <a:gd name="connsiteY97" fmla="*/ 2447068 h 6858000"/>
              <a:gd name="connsiteX98" fmla="*/ 432580 w 1508539"/>
              <a:gd name="connsiteY98" fmla="*/ 2425819 h 6858000"/>
              <a:gd name="connsiteX99" fmla="*/ 438579 w 1508539"/>
              <a:gd name="connsiteY99" fmla="*/ 2402874 h 6858000"/>
              <a:gd name="connsiteX100" fmla="*/ 441191 w 1508539"/>
              <a:gd name="connsiteY100" fmla="*/ 2381443 h 6858000"/>
              <a:gd name="connsiteX101" fmla="*/ 417520 w 1508539"/>
              <a:gd name="connsiteY101" fmla="*/ 2261920 h 6858000"/>
              <a:gd name="connsiteX102" fmla="*/ 407407 w 1508539"/>
              <a:gd name="connsiteY102" fmla="*/ 2195378 h 6858000"/>
              <a:gd name="connsiteX103" fmla="*/ 391624 w 1508539"/>
              <a:gd name="connsiteY103" fmla="*/ 2155135 h 6858000"/>
              <a:gd name="connsiteX104" fmla="*/ 389082 w 1508539"/>
              <a:gd name="connsiteY104" fmla="*/ 2118008 h 6858000"/>
              <a:gd name="connsiteX105" fmla="*/ 390075 w 1508539"/>
              <a:gd name="connsiteY105" fmla="*/ 2050531 h 6858000"/>
              <a:gd name="connsiteX106" fmla="*/ 381881 w 1508539"/>
              <a:gd name="connsiteY106" fmla="*/ 1963269 h 6858000"/>
              <a:gd name="connsiteX107" fmla="*/ 363059 w 1508539"/>
              <a:gd name="connsiteY107" fmla="*/ 1906352 h 6858000"/>
              <a:gd name="connsiteX108" fmla="*/ 339616 w 1508539"/>
              <a:gd name="connsiteY108" fmla="*/ 1861531 h 6858000"/>
              <a:gd name="connsiteX109" fmla="*/ 293415 w 1508539"/>
              <a:gd name="connsiteY109" fmla="*/ 1732919 h 6858000"/>
              <a:gd name="connsiteX110" fmla="*/ 265726 w 1508539"/>
              <a:gd name="connsiteY110" fmla="*/ 1663540 h 6858000"/>
              <a:gd name="connsiteX111" fmla="*/ 264852 w 1508539"/>
              <a:gd name="connsiteY111" fmla="*/ 1615777 h 6858000"/>
              <a:gd name="connsiteX112" fmla="*/ 245647 w 1508539"/>
              <a:gd name="connsiteY112" fmla="*/ 1563678 h 6858000"/>
              <a:gd name="connsiteX113" fmla="*/ 258727 w 1508539"/>
              <a:gd name="connsiteY113" fmla="*/ 1519474 h 6858000"/>
              <a:gd name="connsiteX114" fmla="*/ 251469 w 1508539"/>
              <a:gd name="connsiteY114" fmla="*/ 1477995 h 6858000"/>
              <a:gd name="connsiteX115" fmla="*/ 237554 w 1508539"/>
              <a:gd name="connsiteY115" fmla="*/ 1373769 h 6858000"/>
              <a:gd name="connsiteX116" fmla="*/ 245861 w 1508539"/>
              <a:gd name="connsiteY116" fmla="*/ 1307086 h 6858000"/>
              <a:gd name="connsiteX117" fmla="*/ 247049 w 1508539"/>
              <a:gd name="connsiteY117" fmla="*/ 1189033 h 6858000"/>
              <a:gd name="connsiteX118" fmla="*/ 251734 w 1508539"/>
              <a:gd name="connsiteY118" fmla="*/ 1168288 h 6858000"/>
              <a:gd name="connsiteX119" fmla="*/ 244016 w 1508539"/>
              <a:gd name="connsiteY119" fmla="*/ 1142577 h 6858000"/>
              <a:gd name="connsiteX120" fmla="*/ 233322 w 1508539"/>
              <a:gd name="connsiteY120" fmla="*/ 1088484 h 6858000"/>
              <a:gd name="connsiteX121" fmla="*/ 222058 w 1508539"/>
              <a:gd name="connsiteY121" fmla="*/ 1016103 h 6858000"/>
              <a:gd name="connsiteX122" fmla="*/ 223514 w 1508539"/>
              <a:gd name="connsiteY122" fmla="*/ 932283 h 6858000"/>
              <a:gd name="connsiteX123" fmla="*/ 225750 w 1508539"/>
              <a:gd name="connsiteY123" fmla="*/ 915925 h 6858000"/>
              <a:gd name="connsiteX124" fmla="*/ 218379 w 1508539"/>
              <a:gd name="connsiteY124" fmla="*/ 896999 h 6858000"/>
              <a:gd name="connsiteX125" fmla="*/ 187787 w 1508539"/>
              <a:gd name="connsiteY125" fmla="*/ 821517 h 6858000"/>
              <a:gd name="connsiteX126" fmla="*/ 166737 w 1508539"/>
              <a:gd name="connsiteY126" fmla="*/ 751353 h 6858000"/>
              <a:gd name="connsiteX127" fmla="*/ 166295 w 1508539"/>
              <a:gd name="connsiteY127" fmla="*/ 721230 h 6858000"/>
              <a:gd name="connsiteX128" fmla="*/ 151966 w 1508539"/>
              <a:gd name="connsiteY128" fmla="*/ 681659 h 6858000"/>
              <a:gd name="connsiteX129" fmla="*/ 137385 w 1508539"/>
              <a:gd name="connsiteY129" fmla="*/ 635218 h 6858000"/>
              <a:gd name="connsiteX130" fmla="*/ 142396 w 1508539"/>
              <a:gd name="connsiteY130" fmla="*/ 613763 h 6858000"/>
              <a:gd name="connsiteX131" fmla="*/ 128338 w 1508539"/>
              <a:gd name="connsiteY131" fmla="*/ 598582 h 6858000"/>
              <a:gd name="connsiteX132" fmla="*/ 128019 w 1508539"/>
              <a:gd name="connsiteY132" fmla="*/ 576846 h 6858000"/>
              <a:gd name="connsiteX133" fmla="*/ 107645 w 1508539"/>
              <a:gd name="connsiteY133" fmla="*/ 530055 h 6858000"/>
              <a:gd name="connsiteX134" fmla="*/ 106893 w 1508539"/>
              <a:gd name="connsiteY134" fmla="*/ 465389 h 6858000"/>
              <a:gd name="connsiteX135" fmla="*/ 89816 w 1508539"/>
              <a:gd name="connsiteY135" fmla="*/ 424699 h 6858000"/>
              <a:gd name="connsiteX136" fmla="*/ 90191 w 1508539"/>
              <a:gd name="connsiteY136" fmla="*/ 404917 h 6858000"/>
              <a:gd name="connsiteX137" fmla="*/ 70148 w 1508539"/>
              <a:gd name="connsiteY137" fmla="*/ 367211 h 6858000"/>
              <a:gd name="connsiteX138" fmla="*/ 36452 w 1508539"/>
              <a:gd name="connsiteY138" fmla="*/ 268519 h 6858000"/>
              <a:gd name="connsiteX139" fmla="*/ 23935 w 1508539"/>
              <a:gd name="connsiteY139" fmla="*/ 160886 h 6858000"/>
              <a:gd name="connsiteX140" fmla="*/ 19312 w 1508539"/>
              <a:gd name="connsiteY140" fmla="*/ 47336 h 6858000"/>
              <a:gd name="connsiteX141" fmla="*/ 0 w 1508539"/>
              <a:gd name="connsiteY14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64248 w 1508539"/>
              <a:gd name="connsiteY7" fmla="*/ 6574442 h 6858000"/>
              <a:gd name="connsiteX8" fmla="*/ 164588 w 1508539"/>
              <a:gd name="connsiteY8" fmla="*/ 6568530 h 6858000"/>
              <a:gd name="connsiteX9" fmla="*/ 166997 w 1508539"/>
              <a:gd name="connsiteY9" fmla="*/ 6560674 h 6858000"/>
              <a:gd name="connsiteX10" fmla="*/ 201349 w 1508539"/>
              <a:gd name="connsiteY10" fmla="*/ 6530567 h 6858000"/>
              <a:gd name="connsiteX11" fmla="*/ 215389 w 1508539"/>
              <a:gd name="connsiteY11" fmla="*/ 6478062 h 6858000"/>
              <a:gd name="connsiteX12" fmla="*/ 226078 w 1508539"/>
              <a:gd name="connsiteY12" fmla="*/ 6460325 h 6858000"/>
              <a:gd name="connsiteX13" fmla="*/ 233311 w 1508539"/>
              <a:gd name="connsiteY13" fmla="*/ 6451488 h 6858000"/>
              <a:gd name="connsiteX14" fmla="*/ 234746 w 1508539"/>
              <a:gd name="connsiteY14" fmla="*/ 6451348 h 6858000"/>
              <a:gd name="connsiteX15" fmla="*/ 239104 w 1508539"/>
              <a:gd name="connsiteY15" fmla="*/ 6414240 h 6858000"/>
              <a:gd name="connsiteX16" fmla="*/ 241880 w 1508539"/>
              <a:gd name="connsiteY16" fmla="*/ 6384857 h 6858000"/>
              <a:gd name="connsiteX17" fmla="*/ 240591 w 1508539"/>
              <a:gd name="connsiteY17" fmla="*/ 6367510 h 6858000"/>
              <a:gd name="connsiteX18" fmla="*/ 244471 w 1508539"/>
              <a:gd name="connsiteY18" fmla="*/ 6349778 h 6858000"/>
              <a:gd name="connsiteX19" fmla="*/ 246136 w 1508539"/>
              <a:gd name="connsiteY19" fmla="*/ 6348250 h 6858000"/>
              <a:gd name="connsiteX20" fmla="*/ 262170 w 1508539"/>
              <a:gd name="connsiteY20" fmla="*/ 6281972 h 6858000"/>
              <a:gd name="connsiteX21" fmla="*/ 290557 w 1508539"/>
              <a:gd name="connsiteY21" fmla="*/ 6153037 h 6858000"/>
              <a:gd name="connsiteX22" fmla="*/ 314428 w 1508539"/>
              <a:gd name="connsiteY22" fmla="*/ 6113913 h 6858000"/>
              <a:gd name="connsiteX23" fmla="*/ 318721 w 1508539"/>
              <a:gd name="connsiteY23" fmla="*/ 6028119 h 6858000"/>
              <a:gd name="connsiteX24" fmla="*/ 363126 w 1508539"/>
              <a:gd name="connsiteY24" fmla="*/ 5934687 h 6858000"/>
              <a:gd name="connsiteX25" fmla="*/ 408411 w 1508539"/>
              <a:gd name="connsiteY25" fmla="*/ 5704905 h 6858000"/>
              <a:gd name="connsiteX26" fmla="*/ 431404 w 1508539"/>
              <a:gd name="connsiteY26" fmla="*/ 5665173 h 6858000"/>
              <a:gd name="connsiteX27" fmla="*/ 465121 w 1508539"/>
              <a:gd name="connsiteY27" fmla="*/ 5563435 h 6858000"/>
              <a:gd name="connsiteX28" fmla="*/ 494626 w 1508539"/>
              <a:gd name="connsiteY28" fmla="*/ 5476393 h 6858000"/>
              <a:gd name="connsiteX29" fmla="*/ 525819 w 1508539"/>
              <a:gd name="connsiteY29" fmla="*/ 5396260 h 6858000"/>
              <a:gd name="connsiteX30" fmla="*/ 541800 w 1508539"/>
              <a:gd name="connsiteY30" fmla="*/ 5330009 h 6858000"/>
              <a:gd name="connsiteX31" fmla="*/ 575293 w 1508539"/>
              <a:gd name="connsiteY31" fmla="*/ 5273739 h 6858000"/>
              <a:gd name="connsiteX32" fmla="*/ 584892 w 1508539"/>
              <a:gd name="connsiteY32" fmla="*/ 5241779 h 6858000"/>
              <a:gd name="connsiteX33" fmla="*/ 596118 w 1508539"/>
              <a:gd name="connsiteY33" fmla="*/ 5225268 h 6858000"/>
              <a:gd name="connsiteX34" fmla="*/ 597138 w 1508539"/>
              <a:gd name="connsiteY34" fmla="*/ 5217684 h 6858000"/>
              <a:gd name="connsiteX35" fmla="*/ 604479 w 1508539"/>
              <a:gd name="connsiteY35" fmla="*/ 5193377 h 6858000"/>
              <a:gd name="connsiteX36" fmla="*/ 607782 w 1508539"/>
              <a:gd name="connsiteY36" fmla="*/ 5179288 h 6858000"/>
              <a:gd name="connsiteX37" fmla="*/ 608766 w 1508539"/>
              <a:gd name="connsiteY37" fmla="*/ 5173621 h 6858000"/>
              <a:gd name="connsiteX38" fmla="*/ 604400 w 1508539"/>
              <a:gd name="connsiteY38" fmla="*/ 5159961 h 6858000"/>
              <a:gd name="connsiteX39" fmla="*/ 611077 w 1508539"/>
              <a:gd name="connsiteY39" fmla="*/ 5144295 h 6858000"/>
              <a:gd name="connsiteX40" fmla="*/ 608010 w 1508539"/>
              <a:gd name="connsiteY40" fmla="*/ 5125185 h 6858000"/>
              <a:gd name="connsiteX41" fmla="*/ 614840 w 1508539"/>
              <a:gd name="connsiteY41" fmla="*/ 5121884 h 6858000"/>
              <a:gd name="connsiteX42" fmla="*/ 621876 w 1508539"/>
              <a:gd name="connsiteY42" fmla="*/ 5067850 h 6858000"/>
              <a:gd name="connsiteX43" fmla="*/ 624607 w 1508539"/>
              <a:gd name="connsiteY43" fmla="*/ 5060861 h 6858000"/>
              <a:gd name="connsiteX44" fmla="*/ 621311 w 1508539"/>
              <a:gd name="connsiteY44" fmla="*/ 5034192 h 6858000"/>
              <a:gd name="connsiteX45" fmla="*/ 622865 w 1508539"/>
              <a:gd name="connsiteY45" fmla="*/ 4993030 h 6858000"/>
              <a:gd name="connsiteX46" fmla="*/ 629774 w 1508539"/>
              <a:gd name="connsiteY46" fmla="*/ 4946844 h 6858000"/>
              <a:gd name="connsiteX47" fmla="*/ 625630 w 1508539"/>
              <a:gd name="connsiteY47" fmla="*/ 4932692 h 6858000"/>
              <a:gd name="connsiteX48" fmla="*/ 641033 w 1508539"/>
              <a:gd name="connsiteY48" fmla="*/ 4858827 h 6858000"/>
              <a:gd name="connsiteX49" fmla="*/ 646936 w 1508539"/>
              <a:gd name="connsiteY49" fmla="*/ 4821170 h 6858000"/>
              <a:gd name="connsiteX50" fmla="*/ 651669 w 1508539"/>
              <a:gd name="connsiteY50" fmla="*/ 4780965 h 6858000"/>
              <a:gd name="connsiteX51" fmla="*/ 652962 w 1508539"/>
              <a:gd name="connsiteY51" fmla="*/ 4750867 h 6858000"/>
              <a:gd name="connsiteX52" fmla="*/ 650769 w 1508539"/>
              <a:gd name="connsiteY52" fmla="*/ 4690749 h 6858000"/>
              <a:gd name="connsiteX53" fmla="*/ 646249 w 1508539"/>
              <a:gd name="connsiteY53" fmla="*/ 4584173 h 6858000"/>
              <a:gd name="connsiteX54" fmla="*/ 641332 w 1508539"/>
              <a:gd name="connsiteY54" fmla="*/ 4444346 h 6858000"/>
              <a:gd name="connsiteX55" fmla="*/ 637897 w 1508539"/>
              <a:gd name="connsiteY55" fmla="*/ 4375228 h 6858000"/>
              <a:gd name="connsiteX56" fmla="*/ 618550 w 1508539"/>
              <a:gd name="connsiteY56" fmla="*/ 4214165 h 6858000"/>
              <a:gd name="connsiteX57" fmla="*/ 622623 w 1508539"/>
              <a:gd name="connsiteY57" fmla="*/ 4090296 h 6858000"/>
              <a:gd name="connsiteX58" fmla="*/ 607879 w 1508539"/>
              <a:gd name="connsiteY58" fmla="*/ 4033999 h 6858000"/>
              <a:gd name="connsiteX59" fmla="*/ 609028 w 1508539"/>
              <a:gd name="connsiteY59" fmla="*/ 4031933 h 6858000"/>
              <a:gd name="connsiteX60" fmla="*/ 607604 w 1508539"/>
              <a:gd name="connsiteY60" fmla="*/ 4013953 h 6858000"/>
              <a:gd name="connsiteX61" fmla="*/ 593899 w 1508539"/>
              <a:gd name="connsiteY61" fmla="*/ 3974753 h 6858000"/>
              <a:gd name="connsiteX62" fmla="*/ 595497 w 1508539"/>
              <a:gd name="connsiteY62" fmla="*/ 3969950 h 6858000"/>
              <a:gd name="connsiteX63" fmla="*/ 588919 w 1508539"/>
              <a:gd name="connsiteY63" fmla="*/ 3933779 h 6858000"/>
              <a:gd name="connsiteX64" fmla="*/ 590250 w 1508539"/>
              <a:gd name="connsiteY64" fmla="*/ 3933093 h 6858000"/>
              <a:gd name="connsiteX65" fmla="*/ 594604 w 1508539"/>
              <a:gd name="connsiteY65" fmla="*/ 3922082 h 6858000"/>
              <a:gd name="connsiteX66" fmla="*/ 599682 w 1508539"/>
              <a:gd name="connsiteY66" fmla="*/ 3901461 h 6858000"/>
              <a:gd name="connsiteX67" fmla="*/ 622276 w 1508539"/>
              <a:gd name="connsiteY67" fmla="*/ 3813873 h 6858000"/>
              <a:gd name="connsiteX68" fmla="*/ 621701 w 1508539"/>
              <a:gd name="connsiteY68" fmla="*/ 3806161 h 6858000"/>
              <a:gd name="connsiteX69" fmla="*/ 622008 w 1508539"/>
              <a:gd name="connsiteY69" fmla="*/ 3805957 h 6858000"/>
              <a:gd name="connsiteX70" fmla="*/ 622035 w 1508539"/>
              <a:gd name="connsiteY70" fmla="*/ 3797724 h 6858000"/>
              <a:gd name="connsiteX71" fmla="*/ 620650 w 1508539"/>
              <a:gd name="connsiteY71" fmla="*/ 3792098 h 6858000"/>
              <a:gd name="connsiteX72" fmla="*/ 619534 w 1508539"/>
              <a:gd name="connsiteY72" fmla="*/ 3777135 h 6858000"/>
              <a:gd name="connsiteX73" fmla="*/ 621267 w 1508539"/>
              <a:gd name="connsiteY73" fmla="*/ 3771656 h 6858000"/>
              <a:gd name="connsiteX74" fmla="*/ 625010 w 1508539"/>
              <a:gd name="connsiteY74" fmla="*/ 3769007 h 6858000"/>
              <a:gd name="connsiteX75" fmla="*/ 624476 w 1508539"/>
              <a:gd name="connsiteY75" fmla="*/ 3767709 h 6858000"/>
              <a:gd name="connsiteX76" fmla="*/ 633172 w 1508539"/>
              <a:gd name="connsiteY76" fmla="*/ 3738082 h 6858000"/>
              <a:gd name="connsiteX77" fmla="*/ 640518 w 1508539"/>
              <a:gd name="connsiteY77" fmla="*/ 3673397 h 6858000"/>
              <a:gd name="connsiteX78" fmla="*/ 639814 w 1508539"/>
              <a:gd name="connsiteY78" fmla="*/ 3637109 h 6858000"/>
              <a:gd name="connsiteX79" fmla="*/ 643257 w 1508539"/>
              <a:gd name="connsiteY79" fmla="*/ 3536883 h 6858000"/>
              <a:gd name="connsiteX80" fmla="*/ 650795 w 1508539"/>
              <a:gd name="connsiteY80" fmla="*/ 3435652 h 6858000"/>
              <a:gd name="connsiteX81" fmla="*/ 652466 w 1508539"/>
              <a:gd name="connsiteY81" fmla="*/ 3307769 h 6858000"/>
              <a:gd name="connsiteX82" fmla="*/ 670029 w 1508539"/>
              <a:gd name="connsiteY82" fmla="*/ 3250522 h 6858000"/>
              <a:gd name="connsiteX83" fmla="*/ 670454 w 1508539"/>
              <a:gd name="connsiteY83" fmla="*/ 3229163 h 6858000"/>
              <a:gd name="connsiteX84" fmla="*/ 672277 w 1508539"/>
              <a:gd name="connsiteY84" fmla="*/ 3217217 h 6858000"/>
              <a:gd name="connsiteX85" fmla="*/ 659112 w 1508539"/>
              <a:gd name="connsiteY85" fmla="*/ 3183755 h 6858000"/>
              <a:gd name="connsiteX86" fmla="*/ 659613 w 1508539"/>
              <a:gd name="connsiteY86" fmla="*/ 3178642 h 6858000"/>
              <a:gd name="connsiteX87" fmla="*/ 647213 w 1508539"/>
              <a:gd name="connsiteY87" fmla="*/ 3158586 h 6858000"/>
              <a:gd name="connsiteX88" fmla="*/ 632398 w 1508539"/>
              <a:gd name="connsiteY88" fmla="*/ 3129034 h 6858000"/>
              <a:gd name="connsiteX89" fmla="*/ 633063 w 1508539"/>
              <a:gd name="connsiteY89" fmla="*/ 3126682 h 6858000"/>
              <a:gd name="connsiteX90" fmla="*/ 623931 w 1508539"/>
              <a:gd name="connsiteY90" fmla="*/ 3114519 h 6858000"/>
              <a:gd name="connsiteX91" fmla="*/ 610540 w 1508539"/>
              <a:gd name="connsiteY91" fmla="*/ 3106272 h 6858000"/>
              <a:gd name="connsiteX92" fmla="*/ 583270 w 1508539"/>
              <a:gd name="connsiteY92" fmla="*/ 2958185 h 6858000"/>
              <a:gd name="connsiteX93" fmla="*/ 525884 w 1508539"/>
              <a:gd name="connsiteY93" fmla="*/ 2762989 h 6858000"/>
              <a:gd name="connsiteX94" fmla="*/ 474802 w 1508539"/>
              <a:gd name="connsiteY94" fmla="*/ 2554718 h 6858000"/>
              <a:gd name="connsiteX95" fmla="*/ 454896 w 1508539"/>
              <a:gd name="connsiteY95" fmla="*/ 2485734 h 6858000"/>
              <a:gd name="connsiteX96" fmla="*/ 445619 w 1508539"/>
              <a:gd name="connsiteY96" fmla="*/ 2447068 h 6858000"/>
              <a:gd name="connsiteX97" fmla="*/ 432580 w 1508539"/>
              <a:gd name="connsiteY97" fmla="*/ 2425819 h 6858000"/>
              <a:gd name="connsiteX98" fmla="*/ 438579 w 1508539"/>
              <a:gd name="connsiteY98" fmla="*/ 2402874 h 6858000"/>
              <a:gd name="connsiteX99" fmla="*/ 441191 w 1508539"/>
              <a:gd name="connsiteY99" fmla="*/ 2381443 h 6858000"/>
              <a:gd name="connsiteX100" fmla="*/ 417520 w 1508539"/>
              <a:gd name="connsiteY100" fmla="*/ 2261920 h 6858000"/>
              <a:gd name="connsiteX101" fmla="*/ 407407 w 1508539"/>
              <a:gd name="connsiteY101" fmla="*/ 2195378 h 6858000"/>
              <a:gd name="connsiteX102" fmla="*/ 391624 w 1508539"/>
              <a:gd name="connsiteY102" fmla="*/ 2155135 h 6858000"/>
              <a:gd name="connsiteX103" fmla="*/ 389082 w 1508539"/>
              <a:gd name="connsiteY103" fmla="*/ 2118008 h 6858000"/>
              <a:gd name="connsiteX104" fmla="*/ 390075 w 1508539"/>
              <a:gd name="connsiteY104" fmla="*/ 2050531 h 6858000"/>
              <a:gd name="connsiteX105" fmla="*/ 381881 w 1508539"/>
              <a:gd name="connsiteY105" fmla="*/ 1963269 h 6858000"/>
              <a:gd name="connsiteX106" fmla="*/ 363059 w 1508539"/>
              <a:gd name="connsiteY106" fmla="*/ 1906352 h 6858000"/>
              <a:gd name="connsiteX107" fmla="*/ 339616 w 1508539"/>
              <a:gd name="connsiteY107" fmla="*/ 1861531 h 6858000"/>
              <a:gd name="connsiteX108" fmla="*/ 293415 w 1508539"/>
              <a:gd name="connsiteY108" fmla="*/ 1732919 h 6858000"/>
              <a:gd name="connsiteX109" fmla="*/ 265726 w 1508539"/>
              <a:gd name="connsiteY109" fmla="*/ 1663540 h 6858000"/>
              <a:gd name="connsiteX110" fmla="*/ 264852 w 1508539"/>
              <a:gd name="connsiteY110" fmla="*/ 1615777 h 6858000"/>
              <a:gd name="connsiteX111" fmla="*/ 245647 w 1508539"/>
              <a:gd name="connsiteY111" fmla="*/ 1563678 h 6858000"/>
              <a:gd name="connsiteX112" fmla="*/ 258727 w 1508539"/>
              <a:gd name="connsiteY112" fmla="*/ 1519474 h 6858000"/>
              <a:gd name="connsiteX113" fmla="*/ 251469 w 1508539"/>
              <a:gd name="connsiteY113" fmla="*/ 1477995 h 6858000"/>
              <a:gd name="connsiteX114" fmla="*/ 237554 w 1508539"/>
              <a:gd name="connsiteY114" fmla="*/ 1373769 h 6858000"/>
              <a:gd name="connsiteX115" fmla="*/ 245861 w 1508539"/>
              <a:gd name="connsiteY115" fmla="*/ 1307086 h 6858000"/>
              <a:gd name="connsiteX116" fmla="*/ 247049 w 1508539"/>
              <a:gd name="connsiteY116" fmla="*/ 1189033 h 6858000"/>
              <a:gd name="connsiteX117" fmla="*/ 251734 w 1508539"/>
              <a:gd name="connsiteY117" fmla="*/ 1168288 h 6858000"/>
              <a:gd name="connsiteX118" fmla="*/ 244016 w 1508539"/>
              <a:gd name="connsiteY118" fmla="*/ 1142577 h 6858000"/>
              <a:gd name="connsiteX119" fmla="*/ 233322 w 1508539"/>
              <a:gd name="connsiteY119" fmla="*/ 1088484 h 6858000"/>
              <a:gd name="connsiteX120" fmla="*/ 222058 w 1508539"/>
              <a:gd name="connsiteY120" fmla="*/ 1016103 h 6858000"/>
              <a:gd name="connsiteX121" fmla="*/ 223514 w 1508539"/>
              <a:gd name="connsiteY121" fmla="*/ 932283 h 6858000"/>
              <a:gd name="connsiteX122" fmla="*/ 225750 w 1508539"/>
              <a:gd name="connsiteY122" fmla="*/ 915925 h 6858000"/>
              <a:gd name="connsiteX123" fmla="*/ 218379 w 1508539"/>
              <a:gd name="connsiteY123" fmla="*/ 896999 h 6858000"/>
              <a:gd name="connsiteX124" fmla="*/ 187787 w 1508539"/>
              <a:gd name="connsiteY124" fmla="*/ 821517 h 6858000"/>
              <a:gd name="connsiteX125" fmla="*/ 166737 w 1508539"/>
              <a:gd name="connsiteY125" fmla="*/ 751353 h 6858000"/>
              <a:gd name="connsiteX126" fmla="*/ 166295 w 1508539"/>
              <a:gd name="connsiteY126" fmla="*/ 721230 h 6858000"/>
              <a:gd name="connsiteX127" fmla="*/ 151966 w 1508539"/>
              <a:gd name="connsiteY127" fmla="*/ 681659 h 6858000"/>
              <a:gd name="connsiteX128" fmla="*/ 137385 w 1508539"/>
              <a:gd name="connsiteY128" fmla="*/ 635218 h 6858000"/>
              <a:gd name="connsiteX129" fmla="*/ 142396 w 1508539"/>
              <a:gd name="connsiteY129" fmla="*/ 613763 h 6858000"/>
              <a:gd name="connsiteX130" fmla="*/ 128338 w 1508539"/>
              <a:gd name="connsiteY130" fmla="*/ 598582 h 6858000"/>
              <a:gd name="connsiteX131" fmla="*/ 128019 w 1508539"/>
              <a:gd name="connsiteY131" fmla="*/ 576846 h 6858000"/>
              <a:gd name="connsiteX132" fmla="*/ 107645 w 1508539"/>
              <a:gd name="connsiteY132" fmla="*/ 530055 h 6858000"/>
              <a:gd name="connsiteX133" fmla="*/ 106893 w 1508539"/>
              <a:gd name="connsiteY133" fmla="*/ 465389 h 6858000"/>
              <a:gd name="connsiteX134" fmla="*/ 89816 w 1508539"/>
              <a:gd name="connsiteY134" fmla="*/ 424699 h 6858000"/>
              <a:gd name="connsiteX135" fmla="*/ 90191 w 1508539"/>
              <a:gd name="connsiteY135" fmla="*/ 404917 h 6858000"/>
              <a:gd name="connsiteX136" fmla="*/ 70148 w 1508539"/>
              <a:gd name="connsiteY136" fmla="*/ 367211 h 6858000"/>
              <a:gd name="connsiteX137" fmla="*/ 36452 w 1508539"/>
              <a:gd name="connsiteY137" fmla="*/ 268519 h 6858000"/>
              <a:gd name="connsiteX138" fmla="*/ 23935 w 1508539"/>
              <a:gd name="connsiteY138" fmla="*/ 160886 h 6858000"/>
              <a:gd name="connsiteX139" fmla="*/ 19312 w 1508539"/>
              <a:gd name="connsiteY139" fmla="*/ 47336 h 6858000"/>
              <a:gd name="connsiteX140" fmla="*/ 0 w 1508539"/>
              <a:gd name="connsiteY140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4248 w 1508539"/>
              <a:gd name="connsiteY6" fmla="*/ 6574442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164588 w 1508539"/>
              <a:gd name="connsiteY7" fmla="*/ 6568530 h 6858000"/>
              <a:gd name="connsiteX8" fmla="*/ 340301 w 1508539"/>
              <a:gd name="connsiteY8" fmla="*/ 6572601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40301 w 1508539"/>
              <a:gd name="connsiteY8" fmla="*/ 6572601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226078 w 1508539"/>
              <a:gd name="connsiteY11" fmla="*/ 6460325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504057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1872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81826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81826 w 1508539"/>
              <a:gd name="connsiteY4" fmla="*/ 6776847 h 6858000"/>
              <a:gd name="connsiteX5" fmla="*/ 293326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81826 w 1508539"/>
              <a:gd name="connsiteY4" fmla="*/ 6776847 h 6858000"/>
              <a:gd name="connsiteX5" fmla="*/ 293326 w 1508539"/>
              <a:gd name="connsiteY5" fmla="*/ 6737706 h 6858000"/>
              <a:gd name="connsiteX6" fmla="*/ 318065 w 1508539"/>
              <a:gd name="connsiteY6" fmla="*/ 6691589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164830 w 1491612"/>
              <a:gd name="connsiteY0" fmla="*/ 0 h 6858000"/>
              <a:gd name="connsiteX1" fmla="*/ 1491612 w 1491612"/>
              <a:gd name="connsiteY1" fmla="*/ 0 h 6858000"/>
              <a:gd name="connsiteX2" fmla="*/ 1491612 w 1491612"/>
              <a:gd name="connsiteY2" fmla="*/ 6858000 h 6858000"/>
              <a:gd name="connsiteX3" fmla="*/ 228306 w 1491612"/>
              <a:gd name="connsiteY3" fmla="*/ 6857735 h 6858000"/>
              <a:gd name="connsiteX4" fmla="*/ 264899 w 1491612"/>
              <a:gd name="connsiteY4" fmla="*/ 6776847 h 6858000"/>
              <a:gd name="connsiteX5" fmla="*/ 276399 w 1491612"/>
              <a:gd name="connsiteY5" fmla="*/ 6737706 h 6858000"/>
              <a:gd name="connsiteX6" fmla="*/ 301138 w 1491612"/>
              <a:gd name="connsiteY6" fmla="*/ 6691589 h 6858000"/>
              <a:gd name="connsiteX7" fmla="*/ 278695 w 1491612"/>
              <a:gd name="connsiteY7" fmla="*/ 6659970 h 6858000"/>
              <a:gd name="connsiteX8" fmla="*/ 293786 w 1491612"/>
              <a:gd name="connsiteY8" fmla="*/ 6636211 h 6858000"/>
              <a:gd name="connsiteX9" fmla="*/ 311230 w 1491612"/>
              <a:gd name="connsiteY9" fmla="*/ 6594177 h 6858000"/>
              <a:gd name="connsiteX10" fmla="*/ 325270 w 1491612"/>
              <a:gd name="connsiteY10" fmla="*/ 6557575 h 6858000"/>
              <a:gd name="connsiteX11" fmla="*/ 378227 w 1491612"/>
              <a:gd name="connsiteY11" fmla="*/ 6492130 h 6858000"/>
              <a:gd name="connsiteX12" fmla="*/ 393914 w 1491612"/>
              <a:gd name="connsiteY12" fmla="*/ 6431610 h 6858000"/>
              <a:gd name="connsiteX13" fmla="*/ 437619 w 1491612"/>
              <a:gd name="connsiteY13" fmla="*/ 6379786 h 6858000"/>
              <a:gd name="connsiteX14" fmla="*/ 420842 w 1491612"/>
              <a:gd name="connsiteY14" fmla="*/ 6334727 h 6858000"/>
              <a:gd name="connsiteX15" fmla="*/ 398257 w 1491612"/>
              <a:gd name="connsiteY15" fmla="*/ 6313295 h 6858000"/>
              <a:gd name="connsiteX16" fmla="*/ 405421 w 1491612"/>
              <a:gd name="connsiteY16" fmla="*/ 6280046 h 6858000"/>
              <a:gd name="connsiteX17" fmla="*/ 388166 w 1491612"/>
              <a:gd name="connsiteY17" fmla="*/ 6270265 h 6858000"/>
              <a:gd name="connsiteX18" fmla="*/ 415194 w 1491612"/>
              <a:gd name="connsiteY18" fmla="*/ 6252834 h 6858000"/>
              <a:gd name="connsiteX19" fmla="*/ 393186 w 1491612"/>
              <a:gd name="connsiteY19" fmla="*/ 6202459 h 6858000"/>
              <a:gd name="connsiteX20" fmla="*/ 391984 w 1491612"/>
              <a:gd name="connsiteY20" fmla="*/ 6153037 h 6858000"/>
              <a:gd name="connsiteX21" fmla="*/ 407399 w 1491612"/>
              <a:gd name="connsiteY21" fmla="*/ 6078132 h 6858000"/>
              <a:gd name="connsiteX22" fmla="*/ 394786 w 1491612"/>
              <a:gd name="connsiteY22" fmla="*/ 6028119 h 6858000"/>
              <a:gd name="connsiteX23" fmla="*/ 380015 w 1491612"/>
              <a:gd name="connsiteY23" fmla="*/ 5926735 h 6858000"/>
              <a:gd name="connsiteX24" fmla="*/ 429527 w 1491612"/>
              <a:gd name="connsiteY24" fmla="*/ 5712857 h 6858000"/>
              <a:gd name="connsiteX25" fmla="*/ 408602 w 1491612"/>
              <a:gd name="connsiteY25" fmla="*/ 5676393 h 6858000"/>
              <a:gd name="connsiteX26" fmla="*/ 448194 w 1491612"/>
              <a:gd name="connsiteY26" fmla="*/ 5563435 h 6858000"/>
              <a:gd name="connsiteX27" fmla="*/ 495324 w 1491612"/>
              <a:gd name="connsiteY27" fmla="*/ 5437125 h 6858000"/>
              <a:gd name="connsiteX28" fmla="*/ 508892 w 1491612"/>
              <a:gd name="connsiteY28" fmla="*/ 5396260 h 6858000"/>
              <a:gd name="connsiteX29" fmla="*/ 524873 w 1491612"/>
              <a:gd name="connsiteY29" fmla="*/ 5330009 h 6858000"/>
              <a:gd name="connsiteX30" fmla="*/ 558366 w 1491612"/>
              <a:gd name="connsiteY30" fmla="*/ 5273739 h 6858000"/>
              <a:gd name="connsiteX31" fmla="*/ 567965 w 1491612"/>
              <a:gd name="connsiteY31" fmla="*/ 5241779 h 6858000"/>
              <a:gd name="connsiteX32" fmla="*/ 579191 w 1491612"/>
              <a:gd name="connsiteY32" fmla="*/ 5225268 h 6858000"/>
              <a:gd name="connsiteX33" fmla="*/ 580211 w 1491612"/>
              <a:gd name="connsiteY33" fmla="*/ 5217684 h 6858000"/>
              <a:gd name="connsiteX34" fmla="*/ 587552 w 1491612"/>
              <a:gd name="connsiteY34" fmla="*/ 5193377 h 6858000"/>
              <a:gd name="connsiteX35" fmla="*/ 590855 w 1491612"/>
              <a:gd name="connsiteY35" fmla="*/ 5179288 h 6858000"/>
              <a:gd name="connsiteX36" fmla="*/ 591839 w 1491612"/>
              <a:gd name="connsiteY36" fmla="*/ 5173621 h 6858000"/>
              <a:gd name="connsiteX37" fmla="*/ 587473 w 1491612"/>
              <a:gd name="connsiteY37" fmla="*/ 5159961 h 6858000"/>
              <a:gd name="connsiteX38" fmla="*/ 594150 w 1491612"/>
              <a:gd name="connsiteY38" fmla="*/ 5144295 h 6858000"/>
              <a:gd name="connsiteX39" fmla="*/ 591083 w 1491612"/>
              <a:gd name="connsiteY39" fmla="*/ 5125185 h 6858000"/>
              <a:gd name="connsiteX40" fmla="*/ 597913 w 1491612"/>
              <a:gd name="connsiteY40" fmla="*/ 5121884 h 6858000"/>
              <a:gd name="connsiteX41" fmla="*/ 604949 w 1491612"/>
              <a:gd name="connsiteY41" fmla="*/ 5067850 h 6858000"/>
              <a:gd name="connsiteX42" fmla="*/ 607680 w 1491612"/>
              <a:gd name="connsiteY42" fmla="*/ 5060861 h 6858000"/>
              <a:gd name="connsiteX43" fmla="*/ 604384 w 1491612"/>
              <a:gd name="connsiteY43" fmla="*/ 5034192 h 6858000"/>
              <a:gd name="connsiteX44" fmla="*/ 605938 w 1491612"/>
              <a:gd name="connsiteY44" fmla="*/ 4993030 h 6858000"/>
              <a:gd name="connsiteX45" fmla="*/ 612847 w 1491612"/>
              <a:gd name="connsiteY45" fmla="*/ 4946844 h 6858000"/>
              <a:gd name="connsiteX46" fmla="*/ 608703 w 1491612"/>
              <a:gd name="connsiteY46" fmla="*/ 4932692 h 6858000"/>
              <a:gd name="connsiteX47" fmla="*/ 624106 w 1491612"/>
              <a:gd name="connsiteY47" fmla="*/ 4858827 h 6858000"/>
              <a:gd name="connsiteX48" fmla="*/ 630009 w 1491612"/>
              <a:gd name="connsiteY48" fmla="*/ 4821170 h 6858000"/>
              <a:gd name="connsiteX49" fmla="*/ 634742 w 1491612"/>
              <a:gd name="connsiteY49" fmla="*/ 4780965 h 6858000"/>
              <a:gd name="connsiteX50" fmla="*/ 636035 w 1491612"/>
              <a:gd name="connsiteY50" fmla="*/ 4750867 h 6858000"/>
              <a:gd name="connsiteX51" fmla="*/ 633842 w 1491612"/>
              <a:gd name="connsiteY51" fmla="*/ 4690749 h 6858000"/>
              <a:gd name="connsiteX52" fmla="*/ 629322 w 1491612"/>
              <a:gd name="connsiteY52" fmla="*/ 4584173 h 6858000"/>
              <a:gd name="connsiteX53" fmla="*/ 624405 w 1491612"/>
              <a:gd name="connsiteY53" fmla="*/ 4444346 h 6858000"/>
              <a:gd name="connsiteX54" fmla="*/ 620970 w 1491612"/>
              <a:gd name="connsiteY54" fmla="*/ 4375228 h 6858000"/>
              <a:gd name="connsiteX55" fmla="*/ 601623 w 1491612"/>
              <a:gd name="connsiteY55" fmla="*/ 4214165 h 6858000"/>
              <a:gd name="connsiteX56" fmla="*/ 605696 w 1491612"/>
              <a:gd name="connsiteY56" fmla="*/ 4090296 h 6858000"/>
              <a:gd name="connsiteX57" fmla="*/ 590952 w 1491612"/>
              <a:gd name="connsiteY57" fmla="*/ 4033999 h 6858000"/>
              <a:gd name="connsiteX58" fmla="*/ 592101 w 1491612"/>
              <a:gd name="connsiteY58" fmla="*/ 4031933 h 6858000"/>
              <a:gd name="connsiteX59" fmla="*/ 590677 w 1491612"/>
              <a:gd name="connsiteY59" fmla="*/ 4013953 h 6858000"/>
              <a:gd name="connsiteX60" fmla="*/ 576972 w 1491612"/>
              <a:gd name="connsiteY60" fmla="*/ 3974753 h 6858000"/>
              <a:gd name="connsiteX61" fmla="*/ 578570 w 1491612"/>
              <a:gd name="connsiteY61" fmla="*/ 3969950 h 6858000"/>
              <a:gd name="connsiteX62" fmla="*/ 571992 w 1491612"/>
              <a:gd name="connsiteY62" fmla="*/ 3933779 h 6858000"/>
              <a:gd name="connsiteX63" fmla="*/ 573323 w 1491612"/>
              <a:gd name="connsiteY63" fmla="*/ 3933093 h 6858000"/>
              <a:gd name="connsiteX64" fmla="*/ 577677 w 1491612"/>
              <a:gd name="connsiteY64" fmla="*/ 3922082 h 6858000"/>
              <a:gd name="connsiteX65" fmla="*/ 582755 w 1491612"/>
              <a:gd name="connsiteY65" fmla="*/ 3901461 h 6858000"/>
              <a:gd name="connsiteX66" fmla="*/ 605349 w 1491612"/>
              <a:gd name="connsiteY66" fmla="*/ 3813873 h 6858000"/>
              <a:gd name="connsiteX67" fmla="*/ 604774 w 1491612"/>
              <a:gd name="connsiteY67" fmla="*/ 3806161 h 6858000"/>
              <a:gd name="connsiteX68" fmla="*/ 605081 w 1491612"/>
              <a:gd name="connsiteY68" fmla="*/ 3805957 h 6858000"/>
              <a:gd name="connsiteX69" fmla="*/ 605108 w 1491612"/>
              <a:gd name="connsiteY69" fmla="*/ 3797724 h 6858000"/>
              <a:gd name="connsiteX70" fmla="*/ 603723 w 1491612"/>
              <a:gd name="connsiteY70" fmla="*/ 3792098 h 6858000"/>
              <a:gd name="connsiteX71" fmla="*/ 602607 w 1491612"/>
              <a:gd name="connsiteY71" fmla="*/ 3777135 h 6858000"/>
              <a:gd name="connsiteX72" fmla="*/ 604340 w 1491612"/>
              <a:gd name="connsiteY72" fmla="*/ 3771656 h 6858000"/>
              <a:gd name="connsiteX73" fmla="*/ 608083 w 1491612"/>
              <a:gd name="connsiteY73" fmla="*/ 3769007 h 6858000"/>
              <a:gd name="connsiteX74" fmla="*/ 607549 w 1491612"/>
              <a:gd name="connsiteY74" fmla="*/ 3767709 h 6858000"/>
              <a:gd name="connsiteX75" fmla="*/ 616245 w 1491612"/>
              <a:gd name="connsiteY75" fmla="*/ 3738082 h 6858000"/>
              <a:gd name="connsiteX76" fmla="*/ 623591 w 1491612"/>
              <a:gd name="connsiteY76" fmla="*/ 3673397 h 6858000"/>
              <a:gd name="connsiteX77" fmla="*/ 622887 w 1491612"/>
              <a:gd name="connsiteY77" fmla="*/ 3637109 h 6858000"/>
              <a:gd name="connsiteX78" fmla="*/ 626330 w 1491612"/>
              <a:gd name="connsiteY78" fmla="*/ 3536883 h 6858000"/>
              <a:gd name="connsiteX79" fmla="*/ 633868 w 1491612"/>
              <a:gd name="connsiteY79" fmla="*/ 3435652 h 6858000"/>
              <a:gd name="connsiteX80" fmla="*/ 635539 w 1491612"/>
              <a:gd name="connsiteY80" fmla="*/ 3307769 h 6858000"/>
              <a:gd name="connsiteX81" fmla="*/ 653102 w 1491612"/>
              <a:gd name="connsiteY81" fmla="*/ 3250522 h 6858000"/>
              <a:gd name="connsiteX82" fmla="*/ 653527 w 1491612"/>
              <a:gd name="connsiteY82" fmla="*/ 3229163 h 6858000"/>
              <a:gd name="connsiteX83" fmla="*/ 655350 w 1491612"/>
              <a:gd name="connsiteY83" fmla="*/ 3217217 h 6858000"/>
              <a:gd name="connsiteX84" fmla="*/ 642185 w 1491612"/>
              <a:gd name="connsiteY84" fmla="*/ 3183755 h 6858000"/>
              <a:gd name="connsiteX85" fmla="*/ 642686 w 1491612"/>
              <a:gd name="connsiteY85" fmla="*/ 3178642 h 6858000"/>
              <a:gd name="connsiteX86" fmla="*/ 630286 w 1491612"/>
              <a:gd name="connsiteY86" fmla="*/ 3158586 h 6858000"/>
              <a:gd name="connsiteX87" fmla="*/ 615471 w 1491612"/>
              <a:gd name="connsiteY87" fmla="*/ 3129034 h 6858000"/>
              <a:gd name="connsiteX88" fmla="*/ 616136 w 1491612"/>
              <a:gd name="connsiteY88" fmla="*/ 3126682 h 6858000"/>
              <a:gd name="connsiteX89" fmla="*/ 607004 w 1491612"/>
              <a:gd name="connsiteY89" fmla="*/ 3114519 h 6858000"/>
              <a:gd name="connsiteX90" fmla="*/ 593613 w 1491612"/>
              <a:gd name="connsiteY90" fmla="*/ 3106272 h 6858000"/>
              <a:gd name="connsiteX91" fmla="*/ 566343 w 1491612"/>
              <a:gd name="connsiteY91" fmla="*/ 2958185 h 6858000"/>
              <a:gd name="connsiteX92" fmla="*/ 508957 w 1491612"/>
              <a:gd name="connsiteY92" fmla="*/ 2762989 h 6858000"/>
              <a:gd name="connsiteX93" fmla="*/ 457875 w 1491612"/>
              <a:gd name="connsiteY93" fmla="*/ 2554718 h 6858000"/>
              <a:gd name="connsiteX94" fmla="*/ 437969 w 1491612"/>
              <a:gd name="connsiteY94" fmla="*/ 2485734 h 6858000"/>
              <a:gd name="connsiteX95" fmla="*/ 428692 w 1491612"/>
              <a:gd name="connsiteY95" fmla="*/ 2447068 h 6858000"/>
              <a:gd name="connsiteX96" fmla="*/ 415653 w 1491612"/>
              <a:gd name="connsiteY96" fmla="*/ 2425819 h 6858000"/>
              <a:gd name="connsiteX97" fmla="*/ 421652 w 1491612"/>
              <a:gd name="connsiteY97" fmla="*/ 2402874 h 6858000"/>
              <a:gd name="connsiteX98" fmla="*/ 424264 w 1491612"/>
              <a:gd name="connsiteY98" fmla="*/ 2381443 h 6858000"/>
              <a:gd name="connsiteX99" fmla="*/ 400593 w 1491612"/>
              <a:gd name="connsiteY99" fmla="*/ 2261920 h 6858000"/>
              <a:gd name="connsiteX100" fmla="*/ 390480 w 1491612"/>
              <a:gd name="connsiteY100" fmla="*/ 2195378 h 6858000"/>
              <a:gd name="connsiteX101" fmla="*/ 374697 w 1491612"/>
              <a:gd name="connsiteY101" fmla="*/ 2155135 h 6858000"/>
              <a:gd name="connsiteX102" fmla="*/ 372155 w 1491612"/>
              <a:gd name="connsiteY102" fmla="*/ 2118008 h 6858000"/>
              <a:gd name="connsiteX103" fmla="*/ 373148 w 1491612"/>
              <a:gd name="connsiteY103" fmla="*/ 2050531 h 6858000"/>
              <a:gd name="connsiteX104" fmla="*/ 364954 w 1491612"/>
              <a:gd name="connsiteY104" fmla="*/ 1963269 h 6858000"/>
              <a:gd name="connsiteX105" fmla="*/ 346132 w 1491612"/>
              <a:gd name="connsiteY105" fmla="*/ 1906352 h 6858000"/>
              <a:gd name="connsiteX106" fmla="*/ 322689 w 1491612"/>
              <a:gd name="connsiteY106" fmla="*/ 1861531 h 6858000"/>
              <a:gd name="connsiteX107" fmla="*/ 276488 w 1491612"/>
              <a:gd name="connsiteY107" fmla="*/ 1732919 h 6858000"/>
              <a:gd name="connsiteX108" fmla="*/ 248799 w 1491612"/>
              <a:gd name="connsiteY108" fmla="*/ 1663540 h 6858000"/>
              <a:gd name="connsiteX109" fmla="*/ 247925 w 1491612"/>
              <a:gd name="connsiteY109" fmla="*/ 1615777 h 6858000"/>
              <a:gd name="connsiteX110" fmla="*/ 228720 w 1491612"/>
              <a:gd name="connsiteY110" fmla="*/ 1563678 h 6858000"/>
              <a:gd name="connsiteX111" fmla="*/ 241800 w 1491612"/>
              <a:gd name="connsiteY111" fmla="*/ 1519474 h 6858000"/>
              <a:gd name="connsiteX112" fmla="*/ 234542 w 1491612"/>
              <a:gd name="connsiteY112" fmla="*/ 1477995 h 6858000"/>
              <a:gd name="connsiteX113" fmla="*/ 220627 w 1491612"/>
              <a:gd name="connsiteY113" fmla="*/ 1373769 h 6858000"/>
              <a:gd name="connsiteX114" fmla="*/ 228934 w 1491612"/>
              <a:gd name="connsiteY114" fmla="*/ 1307086 h 6858000"/>
              <a:gd name="connsiteX115" fmla="*/ 230122 w 1491612"/>
              <a:gd name="connsiteY115" fmla="*/ 1189033 h 6858000"/>
              <a:gd name="connsiteX116" fmla="*/ 234807 w 1491612"/>
              <a:gd name="connsiteY116" fmla="*/ 1168288 h 6858000"/>
              <a:gd name="connsiteX117" fmla="*/ 227089 w 1491612"/>
              <a:gd name="connsiteY117" fmla="*/ 1142577 h 6858000"/>
              <a:gd name="connsiteX118" fmla="*/ 216395 w 1491612"/>
              <a:gd name="connsiteY118" fmla="*/ 1088484 h 6858000"/>
              <a:gd name="connsiteX119" fmla="*/ 205131 w 1491612"/>
              <a:gd name="connsiteY119" fmla="*/ 1016103 h 6858000"/>
              <a:gd name="connsiteX120" fmla="*/ 206587 w 1491612"/>
              <a:gd name="connsiteY120" fmla="*/ 932283 h 6858000"/>
              <a:gd name="connsiteX121" fmla="*/ 208823 w 1491612"/>
              <a:gd name="connsiteY121" fmla="*/ 915925 h 6858000"/>
              <a:gd name="connsiteX122" fmla="*/ 201452 w 1491612"/>
              <a:gd name="connsiteY122" fmla="*/ 896999 h 6858000"/>
              <a:gd name="connsiteX123" fmla="*/ 170860 w 1491612"/>
              <a:gd name="connsiteY123" fmla="*/ 821517 h 6858000"/>
              <a:gd name="connsiteX124" fmla="*/ 149810 w 1491612"/>
              <a:gd name="connsiteY124" fmla="*/ 751353 h 6858000"/>
              <a:gd name="connsiteX125" fmla="*/ 149368 w 1491612"/>
              <a:gd name="connsiteY125" fmla="*/ 721230 h 6858000"/>
              <a:gd name="connsiteX126" fmla="*/ 135039 w 1491612"/>
              <a:gd name="connsiteY126" fmla="*/ 681659 h 6858000"/>
              <a:gd name="connsiteX127" fmla="*/ 120458 w 1491612"/>
              <a:gd name="connsiteY127" fmla="*/ 635218 h 6858000"/>
              <a:gd name="connsiteX128" fmla="*/ 125469 w 1491612"/>
              <a:gd name="connsiteY128" fmla="*/ 613763 h 6858000"/>
              <a:gd name="connsiteX129" fmla="*/ 111411 w 1491612"/>
              <a:gd name="connsiteY129" fmla="*/ 598582 h 6858000"/>
              <a:gd name="connsiteX130" fmla="*/ 111092 w 1491612"/>
              <a:gd name="connsiteY130" fmla="*/ 576846 h 6858000"/>
              <a:gd name="connsiteX131" fmla="*/ 90718 w 1491612"/>
              <a:gd name="connsiteY131" fmla="*/ 530055 h 6858000"/>
              <a:gd name="connsiteX132" fmla="*/ 89966 w 1491612"/>
              <a:gd name="connsiteY132" fmla="*/ 465389 h 6858000"/>
              <a:gd name="connsiteX133" fmla="*/ 72889 w 1491612"/>
              <a:gd name="connsiteY133" fmla="*/ 424699 h 6858000"/>
              <a:gd name="connsiteX134" fmla="*/ 73264 w 1491612"/>
              <a:gd name="connsiteY134" fmla="*/ 404917 h 6858000"/>
              <a:gd name="connsiteX135" fmla="*/ 53221 w 1491612"/>
              <a:gd name="connsiteY135" fmla="*/ 367211 h 6858000"/>
              <a:gd name="connsiteX136" fmla="*/ 19525 w 1491612"/>
              <a:gd name="connsiteY136" fmla="*/ 268519 h 6858000"/>
              <a:gd name="connsiteX137" fmla="*/ 7008 w 1491612"/>
              <a:gd name="connsiteY137" fmla="*/ 160886 h 6858000"/>
              <a:gd name="connsiteX138" fmla="*/ 2385 w 1491612"/>
              <a:gd name="connsiteY138" fmla="*/ 47336 h 6858000"/>
              <a:gd name="connsiteX139" fmla="*/ 164830 w 1491612"/>
              <a:gd name="connsiteY139" fmla="*/ 0 h 6858000"/>
              <a:gd name="connsiteX0" fmla="*/ 158408 w 1485190"/>
              <a:gd name="connsiteY0" fmla="*/ 0 h 6858000"/>
              <a:gd name="connsiteX1" fmla="*/ 1485190 w 1485190"/>
              <a:gd name="connsiteY1" fmla="*/ 0 h 6858000"/>
              <a:gd name="connsiteX2" fmla="*/ 1485190 w 1485190"/>
              <a:gd name="connsiteY2" fmla="*/ 6858000 h 6858000"/>
              <a:gd name="connsiteX3" fmla="*/ 221884 w 1485190"/>
              <a:gd name="connsiteY3" fmla="*/ 6857735 h 6858000"/>
              <a:gd name="connsiteX4" fmla="*/ 258477 w 1485190"/>
              <a:gd name="connsiteY4" fmla="*/ 6776847 h 6858000"/>
              <a:gd name="connsiteX5" fmla="*/ 269977 w 1485190"/>
              <a:gd name="connsiteY5" fmla="*/ 6737706 h 6858000"/>
              <a:gd name="connsiteX6" fmla="*/ 294716 w 1485190"/>
              <a:gd name="connsiteY6" fmla="*/ 6691589 h 6858000"/>
              <a:gd name="connsiteX7" fmla="*/ 272273 w 1485190"/>
              <a:gd name="connsiteY7" fmla="*/ 6659970 h 6858000"/>
              <a:gd name="connsiteX8" fmla="*/ 287364 w 1485190"/>
              <a:gd name="connsiteY8" fmla="*/ 6636211 h 6858000"/>
              <a:gd name="connsiteX9" fmla="*/ 304808 w 1485190"/>
              <a:gd name="connsiteY9" fmla="*/ 6594177 h 6858000"/>
              <a:gd name="connsiteX10" fmla="*/ 318848 w 1485190"/>
              <a:gd name="connsiteY10" fmla="*/ 6557575 h 6858000"/>
              <a:gd name="connsiteX11" fmla="*/ 371805 w 1485190"/>
              <a:gd name="connsiteY11" fmla="*/ 6492130 h 6858000"/>
              <a:gd name="connsiteX12" fmla="*/ 387492 w 1485190"/>
              <a:gd name="connsiteY12" fmla="*/ 6431610 h 6858000"/>
              <a:gd name="connsiteX13" fmla="*/ 431197 w 1485190"/>
              <a:gd name="connsiteY13" fmla="*/ 6379786 h 6858000"/>
              <a:gd name="connsiteX14" fmla="*/ 414420 w 1485190"/>
              <a:gd name="connsiteY14" fmla="*/ 6334727 h 6858000"/>
              <a:gd name="connsiteX15" fmla="*/ 391835 w 1485190"/>
              <a:gd name="connsiteY15" fmla="*/ 6313295 h 6858000"/>
              <a:gd name="connsiteX16" fmla="*/ 398999 w 1485190"/>
              <a:gd name="connsiteY16" fmla="*/ 6280046 h 6858000"/>
              <a:gd name="connsiteX17" fmla="*/ 381744 w 1485190"/>
              <a:gd name="connsiteY17" fmla="*/ 6270265 h 6858000"/>
              <a:gd name="connsiteX18" fmla="*/ 408772 w 1485190"/>
              <a:gd name="connsiteY18" fmla="*/ 6252834 h 6858000"/>
              <a:gd name="connsiteX19" fmla="*/ 386764 w 1485190"/>
              <a:gd name="connsiteY19" fmla="*/ 6202459 h 6858000"/>
              <a:gd name="connsiteX20" fmla="*/ 385562 w 1485190"/>
              <a:gd name="connsiteY20" fmla="*/ 6153037 h 6858000"/>
              <a:gd name="connsiteX21" fmla="*/ 400977 w 1485190"/>
              <a:gd name="connsiteY21" fmla="*/ 6078132 h 6858000"/>
              <a:gd name="connsiteX22" fmla="*/ 388364 w 1485190"/>
              <a:gd name="connsiteY22" fmla="*/ 6028119 h 6858000"/>
              <a:gd name="connsiteX23" fmla="*/ 373593 w 1485190"/>
              <a:gd name="connsiteY23" fmla="*/ 5926735 h 6858000"/>
              <a:gd name="connsiteX24" fmla="*/ 423105 w 1485190"/>
              <a:gd name="connsiteY24" fmla="*/ 5712857 h 6858000"/>
              <a:gd name="connsiteX25" fmla="*/ 402180 w 1485190"/>
              <a:gd name="connsiteY25" fmla="*/ 5676393 h 6858000"/>
              <a:gd name="connsiteX26" fmla="*/ 441772 w 1485190"/>
              <a:gd name="connsiteY26" fmla="*/ 5563435 h 6858000"/>
              <a:gd name="connsiteX27" fmla="*/ 488902 w 1485190"/>
              <a:gd name="connsiteY27" fmla="*/ 5437125 h 6858000"/>
              <a:gd name="connsiteX28" fmla="*/ 502470 w 1485190"/>
              <a:gd name="connsiteY28" fmla="*/ 5396260 h 6858000"/>
              <a:gd name="connsiteX29" fmla="*/ 518451 w 1485190"/>
              <a:gd name="connsiteY29" fmla="*/ 5330009 h 6858000"/>
              <a:gd name="connsiteX30" fmla="*/ 551944 w 1485190"/>
              <a:gd name="connsiteY30" fmla="*/ 5273739 h 6858000"/>
              <a:gd name="connsiteX31" fmla="*/ 561543 w 1485190"/>
              <a:gd name="connsiteY31" fmla="*/ 5241779 h 6858000"/>
              <a:gd name="connsiteX32" fmla="*/ 572769 w 1485190"/>
              <a:gd name="connsiteY32" fmla="*/ 5225268 h 6858000"/>
              <a:gd name="connsiteX33" fmla="*/ 573789 w 1485190"/>
              <a:gd name="connsiteY33" fmla="*/ 5217684 h 6858000"/>
              <a:gd name="connsiteX34" fmla="*/ 581130 w 1485190"/>
              <a:gd name="connsiteY34" fmla="*/ 5193377 h 6858000"/>
              <a:gd name="connsiteX35" fmla="*/ 584433 w 1485190"/>
              <a:gd name="connsiteY35" fmla="*/ 5179288 h 6858000"/>
              <a:gd name="connsiteX36" fmla="*/ 585417 w 1485190"/>
              <a:gd name="connsiteY36" fmla="*/ 5173621 h 6858000"/>
              <a:gd name="connsiteX37" fmla="*/ 581051 w 1485190"/>
              <a:gd name="connsiteY37" fmla="*/ 5159961 h 6858000"/>
              <a:gd name="connsiteX38" fmla="*/ 587728 w 1485190"/>
              <a:gd name="connsiteY38" fmla="*/ 5144295 h 6858000"/>
              <a:gd name="connsiteX39" fmla="*/ 584661 w 1485190"/>
              <a:gd name="connsiteY39" fmla="*/ 5125185 h 6858000"/>
              <a:gd name="connsiteX40" fmla="*/ 591491 w 1485190"/>
              <a:gd name="connsiteY40" fmla="*/ 5121884 h 6858000"/>
              <a:gd name="connsiteX41" fmla="*/ 598527 w 1485190"/>
              <a:gd name="connsiteY41" fmla="*/ 5067850 h 6858000"/>
              <a:gd name="connsiteX42" fmla="*/ 601258 w 1485190"/>
              <a:gd name="connsiteY42" fmla="*/ 5060861 h 6858000"/>
              <a:gd name="connsiteX43" fmla="*/ 597962 w 1485190"/>
              <a:gd name="connsiteY43" fmla="*/ 5034192 h 6858000"/>
              <a:gd name="connsiteX44" fmla="*/ 599516 w 1485190"/>
              <a:gd name="connsiteY44" fmla="*/ 4993030 h 6858000"/>
              <a:gd name="connsiteX45" fmla="*/ 606425 w 1485190"/>
              <a:gd name="connsiteY45" fmla="*/ 4946844 h 6858000"/>
              <a:gd name="connsiteX46" fmla="*/ 602281 w 1485190"/>
              <a:gd name="connsiteY46" fmla="*/ 4932692 h 6858000"/>
              <a:gd name="connsiteX47" fmla="*/ 617684 w 1485190"/>
              <a:gd name="connsiteY47" fmla="*/ 4858827 h 6858000"/>
              <a:gd name="connsiteX48" fmla="*/ 623587 w 1485190"/>
              <a:gd name="connsiteY48" fmla="*/ 4821170 h 6858000"/>
              <a:gd name="connsiteX49" fmla="*/ 628320 w 1485190"/>
              <a:gd name="connsiteY49" fmla="*/ 4780965 h 6858000"/>
              <a:gd name="connsiteX50" fmla="*/ 629613 w 1485190"/>
              <a:gd name="connsiteY50" fmla="*/ 4750867 h 6858000"/>
              <a:gd name="connsiteX51" fmla="*/ 627420 w 1485190"/>
              <a:gd name="connsiteY51" fmla="*/ 4690749 h 6858000"/>
              <a:gd name="connsiteX52" fmla="*/ 622900 w 1485190"/>
              <a:gd name="connsiteY52" fmla="*/ 4584173 h 6858000"/>
              <a:gd name="connsiteX53" fmla="*/ 617983 w 1485190"/>
              <a:gd name="connsiteY53" fmla="*/ 4444346 h 6858000"/>
              <a:gd name="connsiteX54" fmla="*/ 614548 w 1485190"/>
              <a:gd name="connsiteY54" fmla="*/ 4375228 h 6858000"/>
              <a:gd name="connsiteX55" fmla="*/ 595201 w 1485190"/>
              <a:gd name="connsiteY55" fmla="*/ 4214165 h 6858000"/>
              <a:gd name="connsiteX56" fmla="*/ 599274 w 1485190"/>
              <a:gd name="connsiteY56" fmla="*/ 4090296 h 6858000"/>
              <a:gd name="connsiteX57" fmla="*/ 584530 w 1485190"/>
              <a:gd name="connsiteY57" fmla="*/ 4033999 h 6858000"/>
              <a:gd name="connsiteX58" fmla="*/ 585679 w 1485190"/>
              <a:gd name="connsiteY58" fmla="*/ 4031933 h 6858000"/>
              <a:gd name="connsiteX59" fmla="*/ 584255 w 1485190"/>
              <a:gd name="connsiteY59" fmla="*/ 4013953 h 6858000"/>
              <a:gd name="connsiteX60" fmla="*/ 570550 w 1485190"/>
              <a:gd name="connsiteY60" fmla="*/ 3974753 h 6858000"/>
              <a:gd name="connsiteX61" fmla="*/ 572148 w 1485190"/>
              <a:gd name="connsiteY61" fmla="*/ 3969950 h 6858000"/>
              <a:gd name="connsiteX62" fmla="*/ 565570 w 1485190"/>
              <a:gd name="connsiteY62" fmla="*/ 3933779 h 6858000"/>
              <a:gd name="connsiteX63" fmla="*/ 566901 w 1485190"/>
              <a:gd name="connsiteY63" fmla="*/ 3933093 h 6858000"/>
              <a:gd name="connsiteX64" fmla="*/ 571255 w 1485190"/>
              <a:gd name="connsiteY64" fmla="*/ 3922082 h 6858000"/>
              <a:gd name="connsiteX65" fmla="*/ 576333 w 1485190"/>
              <a:gd name="connsiteY65" fmla="*/ 3901461 h 6858000"/>
              <a:gd name="connsiteX66" fmla="*/ 598927 w 1485190"/>
              <a:gd name="connsiteY66" fmla="*/ 3813873 h 6858000"/>
              <a:gd name="connsiteX67" fmla="*/ 598352 w 1485190"/>
              <a:gd name="connsiteY67" fmla="*/ 3806161 h 6858000"/>
              <a:gd name="connsiteX68" fmla="*/ 598659 w 1485190"/>
              <a:gd name="connsiteY68" fmla="*/ 3805957 h 6858000"/>
              <a:gd name="connsiteX69" fmla="*/ 598686 w 1485190"/>
              <a:gd name="connsiteY69" fmla="*/ 3797724 h 6858000"/>
              <a:gd name="connsiteX70" fmla="*/ 597301 w 1485190"/>
              <a:gd name="connsiteY70" fmla="*/ 3792098 h 6858000"/>
              <a:gd name="connsiteX71" fmla="*/ 596185 w 1485190"/>
              <a:gd name="connsiteY71" fmla="*/ 3777135 h 6858000"/>
              <a:gd name="connsiteX72" fmla="*/ 597918 w 1485190"/>
              <a:gd name="connsiteY72" fmla="*/ 3771656 h 6858000"/>
              <a:gd name="connsiteX73" fmla="*/ 601661 w 1485190"/>
              <a:gd name="connsiteY73" fmla="*/ 3769007 h 6858000"/>
              <a:gd name="connsiteX74" fmla="*/ 601127 w 1485190"/>
              <a:gd name="connsiteY74" fmla="*/ 3767709 h 6858000"/>
              <a:gd name="connsiteX75" fmla="*/ 609823 w 1485190"/>
              <a:gd name="connsiteY75" fmla="*/ 3738082 h 6858000"/>
              <a:gd name="connsiteX76" fmla="*/ 617169 w 1485190"/>
              <a:gd name="connsiteY76" fmla="*/ 3673397 h 6858000"/>
              <a:gd name="connsiteX77" fmla="*/ 616465 w 1485190"/>
              <a:gd name="connsiteY77" fmla="*/ 3637109 h 6858000"/>
              <a:gd name="connsiteX78" fmla="*/ 619908 w 1485190"/>
              <a:gd name="connsiteY78" fmla="*/ 3536883 h 6858000"/>
              <a:gd name="connsiteX79" fmla="*/ 627446 w 1485190"/>
              <a:gd name="connsiteY79" fmla="*/ 3435652 h 6858000"/>
              <a:gd name="connsiteX80" fmla="*/ 629117 w 1485190"/>
              <a:gd name="connsiteY80" fmla="*/ 3307769 h 6858000"/>
              <a:gd name="connsiteX81" fmla="*/ 646680 w 1485190"/>
              <a:gd name="connsiteY81" fmla="*/ 3250522 h 6858000"/>
              <a:gd name="connsiteX82" fmla="*/ 647105 w 1485190"/>
              <a:gd name="connsiteY82" fmla="*/ 3229163 h 6858000"/>
              <a:gd name="connsiteX83" fmla="*/ 648928 w 1485190"/>
              <a:gd name="connsiteY83" fmla="*/ 3217217 h 6858000"/>
              <a:gd name="connsiteX84" fmla="*/ 635763 w 1485190"/>
              <a:gd name="connsiteY84" fmla="*/ 3183755 h 6858000"/>
              <a:gd name="connsiteX85" fmla="*/ 636264 w 1485190"/>
              <a:gd name="connsiteY85" fmla="*/ 3178642 h 6858000"/>
              <a:gd name="connsiteX86" fmla="*/ 623864 w 1485190"/>
              <a:gd name="connsiteY86" fmla="*/ 3158586 h 6858000"/>
              <a:gd name="connsiteX87" fmla="*/ 609049 w 1485190"/>
              <a:gd name="connsiteY87" fmla="*/ 3129034 h 6858000"/>
              <a:gd name="connsiteX88" fmla="*/ 609714 w 1485190"/>
              <a:gd name="connsiteY88" fmla="*/ 3126682 h 6858000"/>
              <a:gd name="connsiteX89" fmla="*/ 600582 w 1485190"/>
              <a:gd name="connsiteY89" fmla="*/ 3114519 h 6858000"/>
              <a:gd name="connsiteX90" fmla="*/ 587191 w 1485190"/>
              <a:gd name="connsiteY90" fmla="*/ 3106272 h 6858000"/>
              <a:gd name="connsiteX91" fmla="*/ 559921 w 1485190"/>
              <a:gd name="connsiteY91" fmla="*/ 2958185 h 6858000"/>
              <a:gd name="connsiteX92" fmla="*/ 502535 w 1485190"/>
              <a:gd name="connsiteY92" fmla="*/ 2762989 h 6858000"/>
              <a:gd name="connsiteX93" fmla="*/ 451453 w 1485190"/>
              <a:gd name="connsiteY93" fmla="*/ 2554718 h 6858000"/>
              <a:gd name="connsiteX94" fmla="*/ 431547 w 1485190"/>
              <a:gd name="connsiteY94" fmla="*/ 2485734 h 6858000"/>
              <a:gd name="connsiteX95" fmla="*/ 422270 w 1485190"/>
              <a:gd name="connsiteY95" fmla="*/ 2447068 h 6858000"/>
              <a:gd name="connsiteX96" fmla="*/ 409231 w 1485190"/>
              <a:gd name="connsiteY96" fmla="*/ 2425819 h 6858000"/>
              <a:gd name="connsiteX97" fmla="*/ 415230 w 1485190"/>
              <a:gd name="connsiteY97" fmla="*/ 2402874 h 6858000"/>
              <a:gd name="connsiteX98" fmla="*/ 417842 w 1485190"/>
              <a:gd name="connsiteY98" fmla="*/ 2381443 h 6858000"/>
              <a:gd name="connsiteX99" fmla="*/ 394171 w 1485190"/>
              <a:gd name="connsiteY99" fmla="*/ 2261920 h 6858000"/>
              <a:gd name="connsiteX100" fmla="*/ 384058 w 1485190"/>
              <a:gd name="connsiteY100" fmla="*/ 2195378 h 6858000"/>
              <a:gd name="connsiteX101" fmla="*/ 368275 w 1485190"/>
              <a:gd name="connsiteY101" fmla="*/ 2155135 h 6858000"/>
              <a:gd name="connsiteX102" fmla="*/ 365733 w 1485190"/>
              <a:gd name="connsiteY102" fmla="*/ 2118008 h 6858000"/>
              <a:gd name="connsiteX103" fmla="*/ 366726 w 1485190"/>
              <a:gd name="connsiteY103" fmla="*/ 2050531 h 6858000"/>
              <a:gd name="connsiteX104" fmla="*/ 358532 w 1485190"/>
              <a:gd name="connsiteY104" fmla="*/ 1963269 h 6858000"/>
              <a:gd name="connsiteX105" fmla="*/ 339710 w 1485190"/>
              <a:gd name="connsiteY105" fmla="*/ 1906352 h 6858000"/>
              <a:gd name="connsiteX106" fmla="*/ 316267 w 1485190"/>
              <a:gd name="connsiteY106" fmla="*/ 1861531 h 6858000"/>
              <a:gd name="connsiteX107" fmla="*/ 270066 w 1485190"/>
              <a:gd name="connsiteY107" fmla="*/ 1732919 h 6858000"/>
              <a:gd name="connsiteX108" fmla="*/ 242377 w 1485190"/>
              <a:gd name="connsiteY108" fmla="*/ 1663540 h 6858000"/>
              <a:gd name="connsiteX109" fmla="*/ 241503 w 1485190"/>
              <a:gd name="connsiteY109" fmla="*/ 1615777 h 6858000"/>
              <a:gd name="connsiteX110" fmla="*/ 222298 w 1485190"/>
              <a:gd name="connsiteY110" fmla="*/ 1563678 h 6858000"/>
              <a:gd name="connsiteX111" fmla="*/ 235378 w 1485190"/>
              <a:gd name="connsiteY111" fmla="*/ 1519474 h 6858000"/>
              <a:gd name="connsiteX112" fmla="*/ 228120 w 1485190"/>
              <a:gd name="connsiteY112" fmla="*/ 1477995 h 6858000"/>
              <a:gd name="connsiteX113" fmla="*/ 214205 w 1485190"/>
              <a:gd name="connsiteY113" fmla="*/ 1373769 h 6858000"/>
              <a:gd name="connsiteX114" fmla="*/ 222512 w 1485190"/>
              <a:gd name="connsiteY114" fmla="*/ 1307086 h 6858000"/>
              <a:gd name="connsiteX115" fmla="*/ 223700 w 1485190"/>
              <a:gd name="connsiteY115" fmla="*/ 1189033 h 6858000"/>
              <a:gd name="connsiteX116" fmla="*/ 228385 w 1485190"/>
              <a:gd name="connsiteY116" fmla="*/ 1168288 h 6858000"/>
              <a:gd name="connsiteX117" fmla="*/ 220667 w 1485190"/>
              <a:gd name="connsiteY117" fmla="*/ 1142577 h 6858000"/>
              <a:gd name="connsiteX118" fmla="*/ 209973 w 1485190"/>
              <a:gd name="connsiteY118" fmla="*/ 1088484 h 6858000"/>
              <a:gd name="connsiteX119" fmla="*/ 198709 w 1485190"/>
              <a:gd name="connsiteY119" fmla="*/ 1016103 h 6858000"/>
              <a:gd name="connsiteX120" fmla="*/ 200165 w 1485190"/>
              <a:gd name="connsiteY120" fmla="*/ 932283 h 6858000"/>
              <a:gd name="connsiteX121" fmla="*/ 202401 w 1485190"/>
              <a:gd name="connsiteY121" fmla="*/ 915925 h 6858000"/>
              <a:gd name="connsiteX122" fmla="*/ 195030 w 1485190"/>
              <a:gd name="connsiteY122" fmla="*/ 896999 h 6858000"/>
              <a:gd name="connsiteX123" fmla="*/ 164438 w 1485190"/>
              <a:gd name="connsiteY123" fmla="*/ 821517 h 6858000"/>
              <a:gd name="connsiteX124" fmla="*/ 143388 w 1485190"/>
              <a:gd name="connsiteY124" fmla="*/ 751353 h 6858000"/>
              <a:gd name="connsiteX125" fmla="*/ 142946 w 1485190"/>
              <a:gd name="connsiteY125" fmla="*/ 721230 h 6858000"/>
              <a:gd name="connsiteX126" fmla="*/ 128617 w 1485190"/>
              <a:gd name="connsiteY126" fmla="*/ 681659 h 6858000"/>
              <a:gd name="connsiteX127" fmla="*/ 114036 w 1485190"/>
              <a:gd name="connsiteY127" fmla="*/ 635218 h 6858000"/>
              <a:gd name="connsiteX128" fmla="*/ 119047 w 1485190"/>
              <a:gd name="connsiteY128" fmla="*/ 613763 h 6858000"/>
              <a:gd name="connsiteX129" fmla="*/ 104989 w 1485190"/>
              <a:gd name="connsiteY129" fmla="*/ 598582 h 6858000"/>
              <a:gd name="connsiteX130" fmla="*/ 104670 w 1485190"/>
              <a:gd name="connsiteY130" fmla="*/ 576846 h 6858000"/>
              <a:gd name="connsiteX131" fmla="*/ 84296 w 1485190"/>
              <a:gd name="connsiteY131" fmla="*/ 530055 h 6858000"/>
              <a:gd name="connsiteX132" fmla="*/ 83544 w 1485190"/>
              <a:gd name="connsiteY132" fmla="*/ 465389 h 6858000"/>
              <a:gd name="connsiteX133" fmla="*/ 66467 w 1485190"/>
              <a:gd name="connsiteY133" fmla="*/ 424699 h 6858000"/>
              <a:gd name="connsiteX134" fmla="*/ 66842 w 1485190"/>
              <a:gd name="connsiteY134" fmla="*/ 404917 h 6858000"/>
              <a:gd name="connsiteX135" fmla="*/ 46799 w 1485190"/>
              <a:gd name="connsiteY135" fmla="*/ 367211 h 6858000"/>
              <a:gd name="connsiteX136" fmla="*/ 13103 w 1485190"/>
              <a:gd name="connsiteY136" fmla="*/ 268519 h 6858000"/>
              <a:gd name="connsiteX137" fmla="*/ 586 w 1485190"/>
              <a:gd name="connsiteY137" fmla="*/ 160886 h 6858000"/>
              <a:gd name="connsiteX138" fmla="*/ 198854 w 1485190"/>
              <a:gd name="connsiteY138" fmla="*/ 55288 h 6858000"/>
              <a:gd name="connsiteX139" fmla="*/ 158408 w 1485190"/>
              <a:gd name="connsiteY139" fmla="*/ 0 h 6858000"/>
              <a:gd name="connsiteX0" fmla="*/ 145305 w 1472087"/>
              <a:gd name="connsiteY0" fmla="*/ 0 h 6858000"/>
              <a:gd name="connsiteX1" fmla="*/ 1472087 w 1472087"/>
              <a:gd name="connsiteY1" fmla="*/ 0 h 6858000"/>
              <a:gd name="connsiteX2" fmla="*/ 1472087 w 1472087"/>
              <a:gd name="connsiteY2" fmla="*/ 6858000 h 6858000"/>
              <a:gd name="connsiteX3" fmla="*/ 208781 w 1472087"/>
              <a:gd name="connsiteY3" fmla="*/ 6857735 h 6858000"/>
              <a:gd name="connsiteX4" fmla="*/ 245374 w 1472087"/>
              <a:gd name="connsiteY4" fmla="*/ 6776847 h 6858000"/>
              <a:gd name="connsiteX5" fmla="*/ 256874 w 1472087"/>
              <a:gd name="connsiteY5" fmla="*/ 6737706 h 6858000"/>
              <a:gd name="connsiteX6" fmla="*/ 281613 w 1472087"/>
              <a:gd name="connsiteY6" fmla="*/ 6691589 h 6858000"/>
              <a:gd name="connsiteX7" fmla="*/ 259170 w 1472087"/>
              <a:gd name="connsiteY7" fmla="*/ 6659970 h 6858000"/>
              <a:gd name="connsiteX8" fmla="*/ 274261 w 1472087"/>
              <a:gd name="connsiteY8" fmla="*/ 6636211 h 6858000"/>
              <a:gd name="connsiteX9" fmla="*/ 291705 w 1472087"/>
              <a:gd name="connsiteY9" fmla="*/ 6594177 h 6858000"/>
              <a:gd name="connsiteX10" fmla="*/ 305745 w 1472087"/>
              <a:gd name="connsiteY10" fmla="*/ 6557575 h 6858000"/>
              <a:gd name="connsiteX11" fmla="*/ 358702 w 1472087"/>
              <a:gd name="connsiteY11" fmla="*/ 6492130 h 6858000"/>
              <a:gd name="connsiteX12" fmla="*/ 374389 w 1472087"/>
              <a:gd name="connsiteY12" fmla="*/ 6431610 h 6858000"/>
              <a:gd name="connsiteX13" fmla="*/ 418094 w 1472087"/>
              <a:gd name="connsiteY13" fmla="*/ 6379786 h 6858000"/>
              <a:gd name="connsiteX14" fmla="*/ 401317 w 1472087"/>
              <a:gd name="connsiteY14" fmla="*/ 6334727 h 6858000"/>
              <a:gd name="connsiteX15" fmla="*/ 378732 w 1472087"/>
              <a:gd name="connsiteY15" fmla="*/ 6313295 h 6858000"/>
              <a:gd name="connsiteX16" fmla="*/ 385896 w 1472087"/>
              <a:gd name="connsiteY16" fmla="*/ 6280046 h 6858000"/>
              <a:gd name="connsiteX17" fmla="*/ 368641 w 1472087"/>
              <a:gd name="connsiteY17" fmla="*/ 6270265 h 6858000"/>
              <a:gd name="connsiteX18" fmla="*/ 395669 w 1472087"/>
              <a:gd name="connsiteY18" fmla="*/ 6252834 h 6858000"/>
              <a:gd name="connsiteX19" fmla="*/ 373661 w 1472087"/>
              <a:gd name="connsiteY19" fmla="*/ 6202459 h 6858000"/>
              <a:gd name="connsiteX20" fmla="*/ 372459 w 1472087"/>
              <a:gd name="connsiteY20" fmla="*/ 6153037 h 6858000"/>
              <a:gd name="connsiteX21" fmla="*/ 387874 w 1472087"/>
              <a:gd name="connsiteY21" fmla="*/ 6078132 h 6858000"/>
              <a:gd name="connsiteX22" fmla="*/ 375261 w 1472087"/>
              <a:gd name="connsiteY22" fmla="*/ 6028119 h 6858000"/>
              <a:gd name="connsiteX23" fmla="*/ 360490 w 1472087"/>
              <a:gd name="connsiteY23" fmla="*/ 5926735 h 6858000"/>
              <a:gd name="connsiteX24" fmla="*/ 410002 w 1472087"/>
              <a:gd name="connsiteY24" fmla="*/ 5712857 h 6858000"/>
              <a:gd name="connsiteX25" fmla="*/ 389077 w 1472087"/>
              <a:gd name="connsiteY25" fmla="*/ 5676393 h 6858000"/>
              <a:gd name="connsiteX26" fmla="*/ 428669 w 1472087"/>
              <a:gd name="connsiteY26" fmla="*/ 5563435 h 6858000"/>
              <a:gd name="connsiteX27" fmla="*/ 475799 w 1472087"/>
              <a:gd name="connsiteY27" fmla="*/ 5437125 h 6858000"/>
              <a:gd name="connsiteX28" fmla="*/ 489367 w 1472087"/>
              <a:gd name="connsiteY28" fmla="*/ 5396260 h 6858000"/>
              <a:gd name="connsiteX29" fmla="*/ 505348 w 1472087"/>
              <a:gd name="connsiteY29" fmla="*/ 5330009 h 6858000"/>
              <a:gd name="connsiteX30" fmla="*/ 538841 w 1472087"/>
              <a:gd name="connsiteY30" fmla="*/ 5273739 h 6858000"/>
              <a:gd name="connsiteX31" fmla="*/ 548440 w 1472087"/>
              <a:gd name="connsiteY31" fmla="*/ 5241779 h 6858000"/>
              <a:gd name="connsiteX32" fmla="*/ 559666 w 1472087"/>
              <a:gd name="connsiteY32" fmla="*/ 5225268 h 6858000"/>
              <a:gd name="connsiteX33" fmla="*/ 560686 w 1472087"/>
              <a:gd name="connsiteY33" fmla="*/ 5217684 h 6858000"/>
              <a:gd name="connsiteX34" fmla="*/ 568027 w 1472087"/>
              <a:gd name="connsiteY34" fmla="*/ 5193377 h 6858000"/>
              <a:gd name="connsiteX35" fmla="*/ 571330 w 1472087"/>
              <a:gd name="connsiteY35" fmla="*/ 5179288 h 6858000"/>
              <a:gd name="connsiteX36" fmla="*/ 572314 w 1472087"/>
              <a:gd name="connsiteY36" fmla="*/ 5173621 h 6858000"/>
              <a:gd name="connsiteX37" fmla="*/ 567948 w 1472087"/>
              <a:gd name="connsiteY37" fmla="*/ 5159961 h 6858000"/>
              <a:gd name="connsiteX38" fmla="*/ 574625 w 1472087"/>
              <a:gd name="connsiteY38" fmla="*/ 5144295 h 6858000"/>
              <a:gd name="connsiteX39" fmla="*/ 571558 w 1472087"/>
              <a:gd name="connsiteY39" fmla="*/ 5125185 h 6858000"/>
              <a:gd name="connsiteX40" fmla="*/ 578388 w 1472087"/>
              <a:gd name="connsiteY40" fmla="*/ 5121884 h 6858000"/>
              <a:gd name="connsiteX41" fmla="*/ 585424 w 1472087"/>
              <a:gd name="connsiteY41" fmla="*/ 5067850 h 6858000"/>
              <a:gd name="connsiteX42" fmla="*/ 588155 w 1472087"/>
              <a:gd name="connsiteY42" fmla="*/ 5060861 h 6858000"/>
              <a:gd name="connsiteX43" fmla="*/ 584859 w 1472087"/>
              <a:gd name="connsiteY43" fmla="*/ 5034192 h 6858000"/>
              <a:gd name="connsiteX44" fmla="*/ 586413 w 1472087"/>
              <a:gd name="connsiteY44" fmla="*/ 4993030 h 6858000"/>
              <a:gd name="connsiteX45" fmla="*/ 593322 w 1472087"/>
              <a:gd name="connsiteY45" fmla="*/ 4946844 h 6858000"/>
              <a:gd name="connsiteX46" fmla="*/ 589178 w 1472087"/>
              <a:gd name="connsiteY46" fmla="*/ 4932692 h 6858000"/>
              <a:gd name="connsiteX47" fmla="*/ 604581 w 1472087"/>
              <a:gd name="connsiteY47" fmla="*/ 4858827 h 6858000"/>
              <a:gd name="connsiteX48" fmla="*/ 610484 w 1472087"/>
              <a:gd name="connsiteY48" fmla="*/ 4821170 h 6858000"/>
              <a:gd name="connsiteX49" fmla="*/ 615217 w 1472087"/>
              <a:gd name="connsiteY49" fmla="*/ 4780965 h 6858000"/>
              <a:gd name="connsiteX50" fmla="*/ 616510 w 1472087"/>
              <a:gd name="connsiteY50" fmla="*/ 4750867 h 6858000"/>
              <a:gd name="connsiteX51" fmla="*/ 614317 w 1472087"/>
              <a:gd name="connsiteY51" fmla="*/ 4690749 h 6858000"/>
              <a:gd name="connsiteX52" fmla="*/ 609797 w 1472087"/>
              <a:gd name="connsiteY52" fmla="*/ 4584173 h 6858000"/>
              <a:gd name="connsiteX53" fmla="*/ 604880 w 1472087"/>
              <a:gd name="connsiteY53" fmla="*/ 4444346 h 6858000"/>
              <a:gd name="connsiteX54" fmla="*/ 601445 w 1472087"/>
              <a:gd name="connsiteY54" fmla="*/ 4375228 h 6858000"/>
              <a:gd name="connsiteX55" fmla="*/ 582098 w 1472087"/>
              <a:gd name="connsiteY55" fmla="*/ 4214165 h 6858000"/>
              <a:gd name="connsiteX56" fmla="*/ 586171 w 1472087"/>
              <a:gd name="connsiteY56" fmla="*/ 4090296 h 6858000"/>
              <a:gd name="connsiteX57" fmla="*/ 571427 w 1472087"/>
              <a:gd name="connsiteY57" fmla="*/ 4033999 h 6858000"/>
              <a:gd name="connsiteX58" fmla="*/ 572576 w 1472087"/>
              <a:gd name="connsiteY58" fmla="*/ 4031933 h 6858000"/>
              <a:gd name="connsiteX59" fmla="*/ 571152 w 1472087"/>
              <a:gd name="connsiteY59" fmla="*/ 4013953 h 6858000"/>
              <a:gd name="connsiteX60" fmla="*/ 557447 w 1472087"/>
              <a:gd name="connsiteY60" fmla="*/ 3974753 h 6858000"/>
              <a:gd name="connsiteX61" fmla="*/ 559045 w 1472087"/>
              <a:gd name="connsiteY61" fmla="*/ 3969950 h 6858000"/>
              <a:gd name="connsiteX62" fmla="*/ 552467 w 1472087"/>
              <a:gd name="connsiteY62" fmla="*/ 3933779 h 6858000"/>
              <a:gd name="connsiteX63" fmla="*/ 553798 w 1472087"/>
              <a:gd name="connsiteY63" fmla="*/ 3933093 h 6858000"/>
              <a:gd name="connsiteX64" fmla="*/ 558152 w 1472087"/>
              <a:gd name="connsiteY64" fmla="*/ 3922082 h 6858000"/>
              <a:gd name="connsiteX65" fmla="*/ 563230 w 1472087"/>
              <a:gd name="connsiteY65" fmla="*/ 3901461 h 6858000"/>
              <a:gd name="connsiteX66" fmla="*/ 585824 w 1472087"/>
              <a:gd name="connsiteY66" fmla="*/ 3813873 h 6858000"/>
              <a:gd name="connsiteX67" fmla="*/ 585249 w 1472087"/>
              <a:gd name="connsiteY67" fmla="*/ 3806161 h 6858000"/>
              <a:gd name="connsiteX68" fmla="*/ 585556 w 1472087"/>
              <a:gd name="connsiteY68" fmla="*/ 3805957 h 6858000"/>
              <a:gd name="connsiteX69" fmla="*/ 585583 w 1472087"/>
              <a:gd name="connsiteY69" fmla="*/ 3797724 h 6858000"/>
              <a:gd name="connsiteX70" fmla="*/ 584198 w 1472087"/>
              <a:gd name="connsiteY70" fmla="*/ 3792098 h 6858000"/>
              <a:gd name="connsiteX71" fmla="*/ 583082 w 1472087"/>
              <a:gd name="connsiteY71" fmla="*/ 3777135 h 6858000"/>
              <a:gd name="connsiteX72" fmla="*/ 584815 w 1472087"/>
              <a:gd name="connsiteY72" fmla="*/ 3771656 h 6858000"/>
              <a:gd name="connsiteX73" fmla="*/ 588558 w 1472087"/>
              <a:gd name="connsiteY73" fmla="*/ 3769007 h 6858000"/>
              <a:gd name="connsiteX74" fmla="*/ 588024 w 1472087"/>
              <a:gd name="connsiteY74" fmla="*/ 3767709 h 6858000"/>
              <a:gd name="connsiteX75" fmla="*/ 596720 w 1472087"/>
              <a:gd name="connsiteY75" fmla="*/ 3738082 h 6858000"/>
              <a:gd name="connsiteX76" fmla="*/ 604066 w 1472087"/>
              <a:gd name="connsiteY76" fmla="*/ 3673397 h 6858000"/>
              <a:gd name="connsiteX77" fmla="*/ 603362 w 1472087"/>
              <a:gd name="connsiteY77" fmla="*/ 3637109 h 6858000"/>
              <a:gd name="connsiteX78" fmla="*/ 606805 w 1472087"/>
              <a:gd name="connsiteY78" fmla="*/ 3536883 h 6858000"/>
              <a:gd name="connsiteX79" fmla="*/ 614343 w 1472087"/>
              <a:gd name="connsiteY79" fmla="*/ 3435652 h 6858000"/>
              <a:gd name="connsiteX80" fmla="*/ 616014 w 1472087"/>
              <a:gd name="connsiteY80" fmla="*/ 3307769 h 6858000"/>
              <a:gd name="connsiteX81" fmla="*/ 633577 w 1472087"/>
              <a:gd name="connsiteY81" fmla="*/ 3250522 h 6858000"/>
              <a:gd name="connsiteX82" fmla="*/ 634002 w 1472087"/>
              <a:gd name="connsiteY82" fmla="*/ 3229163 h 6858000"/>
              <a:gd name="connsiteX83" fmla="*/ 635825 w 1472087"/>
              <a:gd name="connsiteY83" fmla="*/ 3217217 h 6858000"/>
              <a:gd name="connsiteX84" fmla="*/ 622660 w 1472087"/>
              <a:gd name="connsiteY84" fmla="*/ 3183755 h 6858000"/>
              <a:gd name="connsiteX85" fmla="*/ 623161 w 1472087"/>
              <a:gd name="connsiteY85" fmla="*/ 3178642 h 6858000"/>
              <a:gd name="connsiteX86" fmla="*/ 610761 w 1472087"/>
              <a:gd name="connsiteY86" fmla="*/ 3158586 h 6858000"/>
              <a:gd name="connsiteX87" fmla="*/ 595946 w 1472087"/>
              <a:gd name="connsiteY87" fmla="*/ 3129034 h 6858000"/>
              <a:gd name="connsiteX88" fmla="*/ 596611 w 1472087"/>
              <a:gd name="connsiteY88" fmla="*/ 3126682 h 6858000"/>
              <a:gd name="connsiteX89" fmla="*/ 587479 w 1472087"/>
              <a:gd name="connsiteY89" fmla="*/ 3114519 h 6858000"/>
              <a:gd name="connsiteX90" fmla="*/ 574088 w 1472087"/>
              <a:gd name="connsiteY90" fmla="*/ 3106272 h 6858000"/>
              <a:gd name="connsiteX91" fmla="*/ 546818 w 1472087"/>
              <a:gd name="connsiteY91" fmla="*/ 2958185 h 6858000"/>
              <a:gd name="connsiteX92" fmla="*/ 489432 w 1472087"/>
              <a:gd name="connsiteY92" fmla="*/ 2762989 h 6858000"/>
              <a:gd name="connsiteX93" fmla="*/ 438350 w 1472087"/>
              <a:gd name="connsiteY93" fmla="*/ 2554718 h 6858000"/>
              <a:gd name="connsiteX94" fmla="*/ 418444 w 1472087"/>
              <a:gd name="connsiteY94" fmla="*/ 2485734 h 6858000"/>
              <a:gd name="connsiteX95" fmla="*/ 409167 w 1472087"/>
              <a:gd name="connsiteY95" fmla="*/ 2447068 h 6858000"/>
              <a:gd name="connsiteX96" fmla="*/ 396128 w 1472087"/>
              <a:gd name="connsiteY96" fmla="*/ 2425819 h 6858000"/>
              <a:gd name="connsiteX97" fmla="*/ 402127 w 1472087"/>
              <a:gd name="connsiteY97" fmla="*/ 2402874 h 6858000"/>
              <a:gd name="connsiteX98" fmla="*/ 404739 w 1472087"/>
              <a:gd name="connsiteY98" fmla="*/ 2381443 h 6858000"/>
              <a:gd name="connsiteX99" fmla="*/ 381068 w 1472087"/>
              <a:gd name="connsiteY99" fmla="*/ 2261920 h 6858000"/>
              <a:gd name="connsiteX100" fmla="*/ 370955 w 1472087"/>
              <a:gd name="connsiteY100" fmla="*/ 2195378 h 6858000"/>
              <a:gd name="connsiteX101" fmla="*/ 355172 w 1472087"/>
              <a:gd name="connsiteY101" fmla="*/ 2155135 h 6858000"/>
              <a:gd name="connsiteX102" fmla="*/ 352630 w 1472087"/>
              <a:gd name="connsiteY102" fmla="*/ 2118008 h 6858000"/>
              <a:gd name="connsiteX103" fmla="*/ 353623 w 1472087"/>
              <a:gd name="connsiteY103" fmla="*/ 2050531 h 6858000"/>
              <a:gd name="connsiteX104" fmla="*/ 345429 w 1472087"/>
              <a:gd name="connsiteY104" fmla="*/ 1963269 h 6858000"/>
              <a:gd name="connsiteX105" fmla="*/ 326607 w 1472087"/>
              <a:gd name="connsiteY105" fmla="*/ 1906352 h 6858000"/>
              <a:gd name="connsiteX106" fmla="*/ 303164 w 1472087"/>
              <a:gd name="connsiteY106" fmla="*/ 1861531 h 6858000"/>
              <a:gd name="connsiteX107" fmla="*/ 256963 w 1472087"/>
              <a:gd name="connsiteY107" fmla="*/ 1732919 h 6858000"/>
              <a:gd name="connsiteX108" fmla="*/ 229274 w 1472087"/>
              <a:gd name="connsiteY108" fmla="*/ 1663540 h 6858000"/>
              <a:gd name="connsiteX109" fmla="*/ 228400 w 1472087"/>
              <a:gd name="connsiteY109" fmla="*/ 1615777 h 6858000"/>
              <a:gd name="connsiteX110" fmla="*/ 209195 w 1472087"/>
              <a:gd name="connsiteY110" fmla="*/ 1563678 h 6858000"/>
              <a:gd name="connsiteX111" fmla="*/ 222275 w 1472087"/>
              <a:gd name="connsiteY111" fmla="*/ 1519474 h 6858000"/>
              <a:gd name="connsiteX112" fmla="*/ 215017 w 1472087"/>
              <a:gd name="connsiteY112" fmla="*/ 1477995 h 6858000"/>
              <a:gd name="connsiteX113" fmla="*/ 201102 w 1472087"/>
              <a:gd name="connsiteY113" fmla="*/ 1373769 h 6858000"/>
              <a:gd name="connsiteX114" fmla="*/ 209409 w 1472087"/>
              <a:gd name="connsiteY114" fmla="*/ 1307086 h 6858000"/>
              <a:gd name="connsiteX115" fmla="*/ 210597 w 1472087"/>
              <a:gd name="connsiteY115" fmla="*/ 1189033 h 6858000"/>
              <a:gd name="connsiteX116" fmla="*/ 215282 w 1472087"/>
              <a:gd name="connsiteY116" fmla="*/ 1168288 h 6858000"/>
              <a:gd name="connsiteX117" fmla="*/ 207564 w 1472087"/>
              <a:gd name="connsiteY117" fmla="*/ 1142577 h 6858000"/>
              <a:gd name="connsiteX118" fmla="*/ 196870 w 1472087"/>
              <a:gd name="connsiteY118" fmla="*/ 1088484 h 6858000"/>
              <a:gd name="connsiteX119" fmla="*/ 185606 w 1472087"/>
              <a:gd name="connsiteY119" fmla="*/ 1016103 h 6858000"/>
              <a:gd name="connsiteX120" fmla="*/ 187062 w 1472087"/>
              <a:gd name="connsiteY120" fmla="*/ 932283 h 6858000"/>
              <a:gd name="connsiteX121" fmla="*/ 189298 w 1472087"/>
              <a:gd name="connsiteY121" fmla="*/ 915925 h 6858000"/>
              <a:gd name="connsiteX122" fmla="*/ 181927 w 1472087"/>
              <a:gd name="connsiteY122" fmla="*/ 896999 h 6858000"/>
              <a:gd name="connsiteX123" fmla="*/ 151335 w 1472087"/>
              <a:gd name="connsiteY123" fmla="*/ 821517 h 6858000"/>
              <a:gd name="connsiteX124" fmla="*/ 130285 w 1472087"/>
              <a:gd name="connsiteY124" fmla="*/ 751353 h 6858000"/>
              <a:gd name="connsiteX125" fmla="*/ 129843 w 1472087"/>
              <a:gd name="connsiteY125" fmla="*/ 721230 h 6858000"/>
              <a:gd name="connsiteX126" fmla="*/ 115514 w 1472087"/>
              <a:gd name="connsiteY126" fmla="*/ 681659 h 6858000"/>
              <a:gd name="connsiteX127" fmla="*/ 100933 w 1472087"/>
              <a:gd name="connsiteY127" fmla="*/ 635218 h 6858000"/>
              <a:gd name="connsiteX128" fmla="*/ 105944 w 1472087"/>
              <a:gd name="connsiteY128" fmla="*/ 613763 h 6858000"/>
              <a:gd name="connsiteX129" fmla="*/ 91886 w 1472087"/>
              <a:gd name="connsiteY129" fmla="*/ 598582 h 6858000"/>
              <a:gd name="connsiteX130" fmla="*/ 91567 w 1472087"/>
              <a:gd name="connsiteY130" fmla="*/ 576846 h 6858000"/>
              <a:gd name="connsiteX131" fmla="*/ 71193 w 1472087"/>
              <a:gd name="connsiteY131" fmla="*/ 530055 h 6858000"/>
              <a:gd name="connsiteX132" fmla="*/ 70441 w 1472087"/>
              <a:gd name="connsiteY132" fmla="*/ 465389 h 6858000"/>
              <a:gd name="connsiteX133" fmla="*/ 53364 w 1472087"/>
              <a:gd name="connsiteY133" fmla="*/ 424699 h 6858000"/>
              <a:gd name="connsiteX134" fmla="*/ 53739 w 1472087"/>
              <a:gd name="connsiteY134" fmla="*/ 404917 h 6858000"/>
              <a:gd name="connsiteX135" fmla="*/ 33696 w 1472087"/>
              <a:gd name="connsiteY135" fmla="*/ 367211 h 6858000"/>
              <a:gd name="connsiteX136" fmla="*/ 0 w 1472087"/>
              <a:gd name="connsiteY136" fmla="*/ 268519 h 6858000"/>
              <a:gd name="connsiteX137" fmla="*/ 173467 w 1472087"/>
              <a:gd name="connsiteY137" fmla="*/ 144983 h 6858000"/>
              <a:gd name="connsiteX138" fmla="*/ 185751 w 1472087"/>
              <a:gd name="connsiteY138" fmla="*/ 55288 h 6858000"/>
              <a:gd name="connsiteX139" fmla="*/ 145305 w 1472087"/>
              <a:gd name="connsiteY139" fmla="*/ 0 h 6858000"/>
              <a:gd name="connsiteX0" fmla="*/ 112107 w 1438889"/>
              <a:gd name="connsiteY0" fmla="*/ 0 h 6858000"/>
              <a:gd name="connsiteX1" fmla="*/ 1438889 w 1438889"/>
              <a:gd name="connsiteY1" fmla="*/ 0 h 6858000"/>
              <a:gd name="connsiteX2" fmla="*/ 1438889 w 1438889"/>
              <a:gd name="connsiteY2" fmla="*/ 6858000 h 6858000"/>
              <a:gd name="connsiteX3" fmla="*/ 175583 w 1438889"/>
              <a:gd name="connsiteY3" fmla="*/ 6857735 h 6858000"/>
              <a:gd name="connsiteX4" fmla="*/ 212176 w 1438889"/>
              <a:gd name="connsiteY4" fmla="*/ 6776847 h 6858000"/>
              <a:gd name="connsiteX5" fmla="*/ 223676 w 1438889"/>
              <a:gd name="connsiteY5" fmla="*/ 6737706 h 6858000"/>
              <a:gd name="connsiteX6" fmla="*/ 248415 w 1438889"/>
              <a:gd name="connsiteY6" fmla="*/ 6691589 h 6858000"/>
              <a:gd name="connsiteX7" fmla="*/ 225972 w 1438889"/>
              <a:gd name="connsiteY7" fmla="*/ 6659970 h 6858000"/>
              <a:gd name="connsiteX8" fmla="*/ 241063 w 1438889"/>
              <a:gd name="connsiteY8" fmla="*/ 6636211 h 6858000"/>
              <a:gd name="connsiteX9" fmla="*/ 258507 w 1438889"/>
              <a:gd name="connsiteY9" fmla="*/ 6594177 h 6858000"/>
              <a:gd name="connsiteX10" fmla="*/ 272547 w 1438889"/>
              <a:gd name="connsiteY10" fmla="*/ 6557575 h 6858000"/>
              <a:gd name="connsiteX11" fmla="*/ 325504 w 1438889"/>
              <a:gd name="connsiteY11" fmla="*/ 6492130 h 6858000"/>
              <a:gd name="connsiteX12" fmla="*/ 341191 w 1438889"/>
              <a:gd name="connsiteY12" fmla="*/ 6431610 h 6858000"/>
              <a:gd name="connsiteX13" fmla="*/ 384896 w 1438889"/>
              <a:gd name="connsiteY13" fmla="*/ 6379786 h 6858000"/>
              <a:gd name="connsiteX14" fmla="*/ 368119 w 1438889"/>
              <a:gd name="connsiteY14" fmla="*/ 6334727 h 6858000"/>
              <a:gd name="connsiteX15" fmla="*/ 345534 w 1438889"/>
              <a:gd name="connsiteY15" fmla="*/ 6313295 h 6858000"/>
              <a:gd name="connsiteX16" fmla="*/ 352698 w 1438889"/>
              <a:gd name="connsiteY16" fmla="*/ 6280046 h 6858000"/>
              <a:gd name="connsiteX17" fmla="*/ 335443 w 1438889"/>
              <a:gd name="connsiteY17" fmla="*/ 6270265 h 6858000"/>
              <a:gd name="connsiteX18" fmla="*/ 362471 w 1438889"/>
              <a:gd name="connsiteY18" fmla="*/ 6252834 h 6858000"/>
              <a:gd name="connsiteX19" fmla="*/ 340463 w 1438889"/>
              <a:gd name="connsiteY19" fmla="*/ 6202459 h 6858000"/>
              <a:gd name="connsiteX20" fmla="*/ 339261 w 1438889"/>
              <a:gd name="connsiteY20" fmla="*/ 6153037 h 6858000"/>
              <a:gd name="connsiteX21" fmla="*/ 354676 w 1438889"/>
              <a:gd name="connsiteY21" fmla="*/ 6078132 h 6858000"/>
              <a:gd name="connsiteX22" fmla="*/ 342063 w 1438889"/>
              <a:gd name="connsiteY22" fmla="*/ 6028119 h 6858000"/>
              <a:gd name="connsiteX23" fmla="*/ 327292 w 1438889"/>
              <a:gd name="connsiteY23" fmla="*/ 5926735 h 6858000"/>
              <a:gd name="connsiteX24" fmla="*/ 376804 w 1438889"/>
              <a:gd name="connsiteY24" fmla="*/ 5712857 h 6858000"/>
              <a:gd name="connsiteX25" fmla="*/ 355879 w 1438889"/>
              <a:gd name="connsiteY25" fmla="*/ 5676393 h 6858000"/>
              <a:gd name="connsiteX26" fmla="*/ 395471 w 1438889"/>
              <a:gd name="connsiteY26" fmla="*/ 5563435 h 6858000"/>
              <a:gd name="connsiteX27" fmla="*/ 442601 w 1438889"/>
              <a:gd name="connsiteY27" fmla="*/ 5437125 h 6858000"/>
              <a:gd name="connsiteX28" fmla="*/ 456169 w 1438889"/>
              <a:gd name="connsiteY28" fmla="*/ 5396260 h 6858000"/>
              <a:gd name="connsiteX29" fmla="*/ 472150 w 1438889"/>
              <a:gd name="connsiteY29" fmla="*/ 5330009 h 6858000"/>
              <a:gd name="connsiteX30" fmla="*/ 505643 w 1438889"/>
              <a:gd name="connsiteY30" fmla="*/ 5273739 h 6858000"/>
              <a:gd name="connsiteX31" fmla="*/ 515242 w 1438889"/>
              <a:gd name="connsiteY31" fmla="*/ 5241779 h 6858000"/>
              <a:gd name="connsiteX32" fmla="*/ 526468 w 1438889"/>
              <a:gd name="connsiteY32" fmla="*/ 5225268 h 6858000"/>
              <a:gd name="connsiteX33" fmla="*/ 527488 w 1438889"/>
              <a:gd name="connsiteY33" fmla="*/ 5217684 h 6858000"/>
              <a:gd name="connsiteX34" fmla="*/ 534829 w 1438889"/>
              <a:gd name="connsiteY34" fmla="*/ 5193377 h 6858000"/>
              <a:gd name="connsiteX35" fmla="*/ 538132 w 1438889"/>
              <a:gd name="connsiteY35" fmla="*/ 5179288 h 6858000"/>
              <a:gd name="connsiteX36" fmla="*/ 539116 w 1438889"/>
              <a:gd name="connsiteY36" fmla="*/ 5173621 h 6858000"/>
              <a:gd name="connsiteX37" fmla="*/ 534750 w 1438889"/>
              <a:gd name="connsiteY37" fmla="*/ 5159961 h 6858000"/>
              <a:gd name="connsiteX38" fmla="*/ 541427 w 1438889"/>
              <a:gd name="connsiteY38" fmla="*/ 5144295 h 6858000"/>
              <a:gd name="connsiteX39" fmla="*/ 538360 w 1438889"/>
              <a:gd name="connsiteY39" fmla="*/ 5125185 h 6858000"/>
              <a:gd name="connsiteX40" fmla="*/ 545190 w 1438889"/>
              <a:gd name="connsiteY40" fmla="*/ 5121884 h 6858000"/>
              <a:gd name="connsiteX41" fmla="*/ 552226 w 1438889"/>
              <a:gd name="connsiteY41" fmla="*/ 5067850 h 6858000"/>
              <a:gd name="connsiteX42" fmla="*/ 554957 w 1438889"/>
              <a:gd name="connsiteY42" fmla="*/ 5060861 h 6858000"/>
              <a:gd name="connsiteX43" fmla="*/ 551661 w 1438889"/>
              <a:gd name="connsiteY43" fmla="*/ 5034192 h 6858000"/>
              <a:gd name="connsiteX44" fmla="*/ 553215 w 1438889"/>
              <a:gd name="connsiteY44" fmla="*/ 4993030 h 6858000"/>
              <a:gd name="connsiteX45" fmla="*/ 560124 w 1438889"/>
              <a:gd name="connsiteY45" fmla="*/ 4946844 h 6858000"/>
              <a:gd name="connsiteX46" fmla="*/ 555980 w 1438889"/>
              <a:gd name="connsiteY46" fmla="*/ 4932692 h 6858000"/>
              <a:gd name="connsiteX47" fmla="*/ 571383 w 1438889"/>
              <a:gd name="connsiteY47" fmla="*/ 4858827 h 6858000"/>
              <a:gd name="connsiteX48" fmla="*/ 577286 w 1438889"/>
              <a:gd name="connsiteY48" fmla="*/ 4821170 h 6858000"/>
              <a:gd name="connsiteX49" fmla="*/ 582019 w 1438889"/>
              <a:gd name="connsiteY49" fmla="*/ 4780965 h 6858000"/>
              <a:gd name="connsiteX50" fmla="*/ 583312 w 1438889"/>
              <a:gd name="connsiteY50" fmla="*/ 4750867 h 6858000"/>
              <a:gd name="connsiteX51" fmla="*/ 581119 w 1438889"/>
              <a:gd name="connsiteY51" fmla="*/ 4690749 h 6858000"/>
              <a:gd name="connsiteX52" fmla="*/ 576599 w 1438889"/>
              <a:gd name="connsiteY52" fmla="*/ 4584173 h 6858000"/>
              <a:gd name="connsiteX53" fmla="*/ 571682 w 1438889"/>
              <a:gd name="connsiteY53" fmla="*/ 4444346 h 6858000"/>
              <a:gd name="connsiteX54" fmla="*/ 568247 w 1438889"/>
              <a:gd name="connsiteY54" fmla="*/ 4375228 h 6858000"/>
              <a:gd name="connsiteX55" fmla="*/ 548900 w 1438889"/>
              <a:gd name="connsiteY55" fmla="*/ 4214165 h 6858000"/>
              <a:gd name="connsiteX56" fmla="*/ 552973 w 1438889"/>
              <a:gd name="connsiteY56" fmla="*/ 4090296 h 6858000"/>
              <a:gd name="connsiteX57" fmla="*/ 538229 w 1438889"/>
              <a:gd name="connsiteY57" fmla="*/ 4033999 h 6858000"/>
              <a:gd name="connsiteX58" fmla="*/ 539378 w 1438889"/>
              <a:gd name="connsiteY58" fmla="*/ 4031933 h 6858000"/>
              <a:gd name="connsiteX59" fmla="*/ 537954 w 1438889"/>
              <a:gd name="connsiteY59" fmla="*/ 4013953 h 6858000"/>
              <a:gd name="connsiteX60" fmla="*/ 524249 w 1438889"/>
              <a:gd name="connsiteY60" fmla="*/ 3974753 h 6858000"/>
              <a:gd name="connsiteX61" fmla="*/ 525847 w 1438889"/>
              <a:gd name="connsiteY61" fmla="*/ 3969950 h 6858000"/>
              <a:gd name="connsiteX62" fmla="*/ 519269 w 1438889"/>
              <a:gd name="connsiteY62" fmla="*/ 3933779 h 6858000"/>
              <a:gd name="connsiteX63" fmla="*/ 520600 w 1438889"/>
              <a:gd name="connsiteY63" fmla="*/ 3933093 h 6858000"/>
              <a:gd name="connsiteX64" fmla="*/ 524954 w 1438889"/>
              <a:gd name="connsiteY64" fmla="*/ 3922082 h 6858000"/>
              <a:gd name="connsiteX65" fmla="*/ 530032 w 1438889"/>
              <a:gd name="connsiteY65" fmla="*/ 3901461 h 6858000"/>
              <a:gd name="connsiteX66" fmla="*/ 552626 w 1438889"/>
              <a:gd name="connsiteY66" fmla="*/ 3813873 h 6858000"/>
              <a:gd name="connsiteX67" fmla="*/ 552051 w 1438889"/>
              <a:gd name="connsiteY67" fmla="*/ 3806161 h 6858000"/>
              <a:gd name="connsiteX68" fmla="*/ 552358 w 1438889"/>
              <a:gd name="connsiteY68" fmla="*/ 3805957 h 6858000"/>
              <a:gd name="connsiteX69" fmla="*/ 552385 w 1438889"/>
              <a:gd name="connsiteY69" fmla="*/ 3797724 h 6858000"/>
              <a:gd name="connsiteX70" fmla="*/ 551000 w 1438889"/>
              <a:gd name="connsiteY70" fmla="*/ 3792098 h 6858000"/>
              <a:gd name="connsiteX71" fmla="*/ 549884 w 1438889"/>
              <a:gd name="connsiteY71" fmla="*/ 3777135 h 6858000"/>
              <a:gd name="connsiteX72" fmla="*/ 551617 w 1438889"/>
              <a:gd name="connsiteY72" fmla="*/ 3771656 h 6858000"/>
              <a:gd name="connsiteX73" fmla="*/ 555360 w 1438889"/>
              <a:gd name="connsiteY73" fmla="*/ 3769007 h 6858000"/>
              <a:gd name="connsiteX74" fmla="*/ 554826 w 1438889"/>
              <a:gd name="connsiteY74" fmla="*/ 3767709 h 6858000"/>
              <a:gd name="connsiteX75" fmla="*/ 563522 w 1438889"/>
              <a:gd name="connsiteY75" fmla="*/ 3738082 h 6858000"/>
              <a:gd name="connsiteX76" fmla="*/ 570868 w 1438889"/>
              <a:gd name="connsiteY76" fmla="*/ 3673397 h 6858000"/>
              <a:gd name="connsiteX77" fmla="*/ 570164 w 1438889"/>
              <a:gd name="connsiteY77" fmla="*/ 3637109 h 6858000"/>
              <a:gd name="connsiteX78" fmla="*/ 573607 w 1438889"/>
              <a:gd name="connsiteY78" fmla="*/ 3536883 h 6858000"/>
              <a:gd name="connsiteX79" fmla="*/ 581145 w 1438889"/>
              <a:gd name="connsiteY79" fmla="*/ 3435652 h 6858000"/>
              <a:gd name="connsiteX80" fmla="*/ 582816 w 1438889"/>
              <a:gd name="connsiteY80" fmla="*/ 3307769 h 6858000"/>
              <a:gd name="connsiteX81" fmla="*/ 600379 w 1438889"/>
              <a:gd name="connsiteY81" fmla="*/ 3250522 h 6858000"/>
              <a:gd name="connsiteX82" fmla="*/ 600804 w 1438889"/>
              <a:gd name="connsiteY82" fmla="*/ 3229163 h 6858000"/>
              <a:gd name="connsiteX83" fmla="*/ 602627 w 1438889"/>
              <a:gd name="connsiteY83" fmla="*/ 3217217 h 6858000"/>
              <a:gd name="connsiteX84" fmla="*/ 589462 w 1438889"/>
              <a:gd name="connsiteY84" fmla="*/ 3183755 h 6858000"/>
              <a:gd name="connsiteX85" fmla="*/ 589963 w 1438889"/>
              <a:gd name="connsiteY85" fmla="*/ 3178642 h 6858000"/>
              <a:gd name="connsiteX86" fmla="*/ 577563 w 1438889"/>
              <a:gd name="connsiteY86" fmla="*/ 3158586 h 6858000"/>
              <a:gd name="connsiteX87" fmla="*/ 562748 w 1438889"/>
              <a:gd name="connsiteY87" fmla="*/ 3129034 h 6858000"/>
              <a:gd name="connsiteX88" fmla="*/ 563413 w 1438889"/>
              <a:gd name="connsiteY88" fmla="*/ 3126682 h 6858000"/>
              <a:gd name="connsiteX89" fmla="*/ 554281 w 1438889"/>
              <a:gd name="connsiteY89" fmla="*/ 3114519 h 6858000"/>
              <a:gd name="connsiteX90" fmla="*/ 540890 w 1438889"/>
              <a:gd name="connsiteY90" fmla="*/ 3106272 h 6858000"/>
              <a:gd name="connsiteX91" fmla="*/ 513620 w 1438889"/>
              <a:gd name="connsiteY91" fmla="*/ 2958185 h 6858000"/>
              <a:gd name="connsiteX92" fmla="*/ 456234 w 1438889"/>
              <a:gd name="connsiteY92" fmla="*/ 2762989 h 6858000"/>
              <a:gd name="connsiteX93" fmla="*/ 405152 w 1438889"/>
              <a:gd name="connsiteY93" fmla="*/ 2554718 h 6858000"/>
              <a:gd name="connsiteX94" fmla="*/ 385246 w 1438889"/>
              <a:gd name="connsiteY94" fmla="*/ 2485734 h 6858000"/>
              <a:gd name="connsiteX95" fmla="*/ 375969 w 1438889"/>
              <a:gd name="connsiteY95" fmla="*/ 2447068 h 6858000"/>
              <a:gd name="connsiteX96" fmla="*/ 362930 w 1438889"/>
              <a:gd name="connsiteY96" fmla="*/ 2425819 h 6858000"/>
              <a:gd name="connsiteX97" fmla="*/ 368929 w 1438889"/>
              <a:gd name="connsiteY97" fmla="*/ 2402874 h 6858000"/>
              <a:gd name="connsiteX98" fmla="*/ 371541 w 1438889"/>
              <a:gd name="connsiteY98" fmla="*/ 2381443 h 6858000"/>
              <a:gd name="connsiteX99" fmla="*/ 347870 w 1438889"/>
              <a:gd name="connsiteY99" fmla="*/ 2261920 h 6858000"/>
              <a:gd name="connsiteX100" fmla="*/ 337757 w 1438889"/>
              <a:gd name="connsiteY100" fmla="*/ 2195378 h 6858000"/>
              <a:gd name="connsiteX101" fmla="*/ 321974 w 1438889"/>
              <a:gd name="connsiteY101" fmla="*/ 2155135 h 6858000"/>
              <a:gd name="connsiteX102" fmla="*/ 319432 w 1438889"/>
              <a:gd name="connsiteY102" fmla="*/ 2118008 h 6858000"/>
              <a:gd name="connsiteX103" fmla="*/ 320425 w 1438889"/>
              <a:gd name="connsiteY103" fmla="*/ 2050531 h 6858000"/>
              <a:gd name="connsiteX104" fmla="*/ 312231 w 1438889"/>
              <a:gd name="connsiteY104" fmla="*/ 1963269 h 6858000"/>
              <a:gd name="connsiteX105" fmla="*/ 293409 w 1438889"/>
              <a:gd name="connsiteY105" fmla="*/ 1906352 h 6858000"/>
              <a:gd name="connsiteX106" fmla="*/ 269966 w 1438889"/>
              <a:gd name="connsiteY106" fmla="*/ 1861531 h 6858000"/>
              <a:gd name="connsiteX107" fmla="*/ 223765 w 1438889"/>
              <a:gd name="connsiteY107" fmla="*/ 1732919 h 6858000"/>
              <a:gd name="connsiteX108" fmla="*/ 196076 w 1438889"/>
              <a:gd name="connsiteY108" fmla="*/ 1663540 h 6858000"/>
              <a:gd name="connsiteX109" fmla="*/ 195202 w 1438889"/>
              <a:gd name="connsiteY109" fmla="*/ 1615777 h 6858000"/>
              <a:gd name="connsiteX110" fmla="*/ 175997 w 1438889"/>
              <a:gd name="connsiteY110" fmla="*/ 1563678 h 6858000"/>
              <a:gd name="connsiteX111" fmla="*/ 189077 w 1438889"/>
              <a:gd name="connsiteY111" fmla="*/ 1519474 h 6858000"/>
              <a:gd name="connsiteX112" fmla="*/ 181819 w 1438889"/>
              <a:gd name="connsiteY112" fmla="*/ 1477995 h 6858000"/>
              <a:gd name="connsiteX113" fmla="*/ 167904 w 1438889"/>
              <a:gd name="connsiteY113" fmla="*/ 1373769 h 6858000"/>
              <a:gd name="connsiteX114" fmla="*/ 176211 w 1438889"/>
              <a:gd name="connsiteY114" fmla="*/ 1307086 h 6858000"/>
              <a:gd name="connsiteX115" fmla="*/ 177399 w 1438889"/>
              <a:gd name="connsiteY115" fmla="*/ 1189033 h 6858000"/>
              <a:gd name="connsiteX116" fmla="*/ 182084 w 1438889"/>
              <a:gd name="connsiteY116" fmla="*/ 1168288 h 6858000"/>
              <a:gd name="connsiteX117" fmla="*/ 174366 w 1438889"/>
              <a:gd name="connsiteY117" fmla="*/ 1142577 h 6858000"/>
              <a:gd name="connsiteX118" fmla="*/ 163672 w 1438889"/>
              <a:gd name="connsiteY118" fmla="*/ 1088484 h 6858000"/>
              <a:gd name="connsiteX119" fmla="*/ 152408 w 1438889"/>
              <a:gd name="connsiteY119" fmla="*/ 1016103 h 6858000"/>
              <a:gd name="connsiteX120" fmla="*/ 153864 w 1438889"/>
              <a:gd name="connsiteY120" fmla="*/ 932283 h 6858000"/>
              <a:gd name="connsiteX121" fmla="*/ 156100 w 1438889"/>
              <a:gd name="connsiteY121" fmla="*/ 915925 h 6858000"/>
              <a:gd name="connsiteX122" fmla="*/ 148729 w 1438889"/>
              <a:gd name="connsiteY122" fmla="*/ 896999 h 6858000"/>
              <a:gd name="connsiteX123" fmla="*/ 118137 w 1438889"/>
              <a:gd name="connsiteY123" fmla="*/ 821517 h 6858000"/>
              <a:gd name="connsiteX124" fmla="*/ 97087 w 1438889"/>
              <a:gd name="connsiteY124" fmla="*/ 751353 h 6858000"/>
              <a:gd name="connsiteX125" fmla="*/ 96645 w 1438889"/>
              <a:gd name="connsiteY125" fmla="*/ 721230 h 6858000"/>
              <a:gd name="connsiteX126" fmla="*/ 82316 w 1438889"/>
              <a:gd name="connsiteY126" fmla="*/ 681659 h 6858000"/>
              <a:gd name="connsiteX127" fmla="*/ 67735 w 1438889"/>
              <a:gd name="connsiteY127" fmla="*/ 635218 h 6858000"/>
              <a:gd name="connsiteX128" fmla="*/ 72746 w 1438889"/>
              <a:gd name="connsiteY128" fmla="*/ 613763 h 6858000"/>
              <a:gd name="connsiteX129" fmla="*/ 58688 w 1438889"/>
              <a:gd name="connsiteY129" fmla="*/ 598582 h 6858000"/>
              <a:gd name="connsiteX130" fmla="*/ 58369 w 1438889"/>
              <a:gd name="connsiteY130" fmla="*/ 576846 h 6858000"/>
              <a:gd name="connsiteX131" fmla="*/ 37995 w 1438889"/>
              <a:gd name="connsiteY131" fmla="*/ 530055 h 6858000"/>
              <a:gd name="connsiteX132" fmla="*/ 37243 w 1438889"/>
              <a:gd name="connsiteY132" fmla="*/ 465389 h 6858000"/>
              <a:gd name="connsiteX133" fmla="*/ 20166 w 1438889"/>
              <a:gd name="connsiteY133" fmla="*/ 424699 h 6858000"/>
              <a:gd name="connsiteX134" fmla="*/ 20541 w 1438889"/>
              <a:gd name="connsiteY134" fmla="*/ 404917 h 6858000"/>
              <a:gd name="connsiteX135" fmla="*/ 498 w 1438889"/>
              <a:gd name="connsiteY135" fmla="*/ 367211 h 6858000"/>
              <a:gd name="connsiteX136" fmla="*/ 148559 w 1438889"/>
              <a:gd name="connsiteY136" fmla="*/ 212860 h 6858000"/>
              <a:gd name="connsiteX137" fmla="*/ 140269 w 1438889"/>
              <a:gd name="connsiteY137" fmla="*/ 144983 h 6858000"/>
              <a:gd name="connsiteX138" fmla="*/ 152553 w 1438889"/>
              <a:gd name="connsiteY138" fmla="*/ 55288 h 6858000"/>
              <a:gd name="connsiteX139" fmla="*/ 112107 w 1438889"/>
              <a:gd name="connsiteY139" fmla="*/ 0 h 6858000"/>
              <a:gd name="connsiteX0" fmla="*/ 92101 w 1418883"/>
              <a:gd name="connsiteY0" fmla="*/ 0 h 6858000"/>
              <a:gd name="connsiteX1" fmla="*/ 1418883 w 1418883"/>
              <a:gd name="connsiteY1" fmla="*/ 0 h 6858000"/>
              <a:gd name="connsiteX2" fmla="*/ 1418883 w 1418883"/>
              <a:gd name="connsiteY2" fmla="*/ 6858000 h 6858000"/>
              <a:gd name="connsiteX3" fmla="*/ 155577 w 1418883"/>
              <a:gd name="connsiteY3" fmla="*/ 6857735 h 6858000"/>
              <a:gd name="connsiteX4" fmla="*/ 192170 w 1418883"/>
              <a:gd name="connsiteY4" fmla="*/ 6776847 h 6858000"/>
              <a:gd name="connsiteX5" fmla="*/ 203670 w 1418883"/>
              <a:gd name="connsiteY5" fmla="*/ 6737706 h 6858000"/>
              <a:gd name="connsiteX6" fmla="*/ 228409 w 1418883"/>
              <a:gd name="connsiteY6" fmla="*/ 6691589 h 6858000"/>
              <a:gd name="connsiteX7" fmla="*/ 205966 w 1418883"/>
              <a:gd name="connsiteY7" fmla="*/ 6659970 h 6858000"/>
              <a:gd name="connsiteX8" fmla="*/ 221057 w 1418883"/>
              <a:gd name="connsiteY8" fmla="*/ 6636211 h 6858000"/>
              <a:gd name="connsiteX9" fmla="*/ 238501 w 1418883"/>
              <a:gd name="connsiteY9" fmla="*/ 6594177 h 6858000"/>
              <a:gd name="connsiteX10" fmla="*/ 252541 w 1418883"/>
              <a:gd name="connsiteY10" fmla="*/ 6557575 h 6858000"/>
              <a:gd name="connsiteX11" fmla="*/ 305498 w 1418883"/>
              <a:gd name="connsiteY11" fmla="*/ 6492130 h 6858000"/>
              <a:gd name="connsiteX12" fmla="*/ 321185 w 1418883"/>
              <a:gd name="connsiteY12" fmla="*/ 6431610 h 6858000"/>
              <a:gd name="connsiteX13" fmla="*/ 364890 w 1418883"/>
              <a:gd name="connsiteY13" fmla="*/ 6379786 h 6858000"/>
              <a:gd name="connsiteX14" fmla="*/ 348113 w 1418883"/>
              <a:gd name="connsiteY14" fmla="*/ 6334727 h 6858000"/>
              <a:gd name="connsiteX15" fmla="*/ 325528 w 1418883"/>
              <a:gd name="connsiteY15" fmla="*/ 6313295 h 6858000"/>
              <a:gd name="connsiteX16" fmla="*/ 332692 w 1418883"/>
              <a:gd name="connsiteY16" fmla="*/ 6280046 h 6858000"/>
              <a:gd name="connsiteX17" fmla="*/ 315437 w 1418883"/>
              <a:gd name="connsiteY17" fmla="*/ 6270265 h 6858000"/>
              <a:gd name="connsiteX18" fmla="*/ 342465 w 1418883"/>
              <a:gd name="connsiteY18" fmla="*/ 6252834 h 6858000"/>
              <a:gd name="connsiteX19" fmla="*/ 320457 w 1418883"/>
              <a:gd name="connsiteY19" fmla="*/ 6202459 h 6858000"/>
              <a:gd name="connsiteX20" fmla="*/ 319255 w 1418883"/>
              <a:gd name="connsiteY20" fmla="*/ 6153037 h 6858000"/>
              <a:gd name="connsiteX21" fmla="*/ 334670 w 1418883"/>
              <a:gd name="connsiteY21" fmla="*/ 6078132 h 6858000"/>
              <a:gd name="connsiteX22" fmla="*/ 322057 w 1418883"/>
              <a:gd name="connsiteY22" fmla="*/ 6028119 h 6858000"/>
              <a:gd name="connsiteX23" fmla="*/ 307286 w 1418883"/>
              <a:gd name="connsiteY23" fmla="*/ 5926735 h 6858000"/>
              <a:gd name="connsiteX24" fmla="*/ 356798 w 1418883"/>
              <a:gd name="connsiteY24" fmla="*/ 5712857 h 6858000"/>
              <a:gd name="connsiteX25" fmla="*/ 335873 w 1418883"/>
              <a:gd name="connsiteY25" fmla="*/ 5676393 h 6858000"/>
              <a:gd name="connsiteX26" fmla="*/ 375465 w 1418883"/>
              <a:gd name="connsiteY26" fmla="*/ 5563435 h 6858000"/>
              <a:gd name="connsiteX27" fmla="*/ 422595 w 1418883"/>
              <a:gd name="connsiteY27" fmla="*/ 5437125 h 6858000"/>
              <a:gd name="connsiteX28" fmla="*/ 436163 w 1418883"/>
              <a:gd name="connsiteY28" fmla="*/ 5396260 h 6858000"/>
              <a:gd name="connsiteX29" fmla="*/ 452144 w 1418883"/>
              <a:gd name="connsiteY29" fmla="*/ 5330009 h 6858000"/>
              <a:gd name="connsiteX30" fmla="*/ 485637 w 1418883"/>
              <a:gd name="connsiteY30" fmla="*/ 5273739 h 6858000"/>
              <a:gd name="connsiteX31" fmla="*/ 495236 w 1418883"/>
              <a:gd name="connsiteY31" fmla="*/ 5241779 h 6858000"/>
              <a:gd name="connsiteX32" fmla="*/ 506462 w 1418883"/>
              <a:gd name="connsiteY32" fmla="*/ 5225268 h 6858000"/>
              <a:gd name="connsiteX33" fmla="*/ 507482 w 1418883"/>
              <a:gd name="connsiteY33" fmla="*/ 5217684 h 6858000"/>
              <a:gd name="connsiteX34" fmla="*/ 514823 w 1418883"/>
              <a:gd name="connsiteY34" fmla="*/ 5193377 h 6858000"/>
              <a:gd name="connsiteX35" fmla="*/ 518126 w 1418883"/>
              <a:gd name="connsiteY35" fmla="*/ 5179288 h 6858000"/>
              <a:gd name="connsiteX36" fmla="*/ 519110 w 1418883"/>
              <a:gd name="connsiteY36" fmla="*/ 5173621 h 6858000"/>
              <a:gd name="connsiteX37" fmla="*/ 514744 w 1418883"/>
              <a:gd name="connsiteY37" fmla="*/ 5159961 h 6858000"/>
              <a:gd name="connsiteX38" fmla="*/ 521421 w 1418883"/>
              <a:gd name="connsiteY38" fmla="*/ 5144295 h 6858000"/>
              <a:gd name="connsiteX39" fmla="*/ 518354 w 1418883"/>
              <a:gd name="connsiteY39" fmla="*/ 5125185 h 6858000"/>
              <a:gd name="connsiteX40" fmla="*/ 525184 w 1418883"/>
              <a:gd name="connsiteY40" fmla="*/ 5121884 h 6858000"/>
              <a:gd name="connsiteX41" fmla="*/ 532220 w 1418883"/>
              <a:gd name="connsiteY41" fmla="*/ 5067850 h 6858000"/>
              <a:gd name="connsiteX42" fmla="*/ 534951 w 1418883"/>
              <a:gd name="connsiteY42" fmla="*/ 5060861 h 6858000"/>
              <a:gd name="connsiteX43" fmla="*/ 531655 w 1418883"/>
              <a:gd name="connsiteY43" fmla="*/ 5034192 h 6858000"/>
              <a:gd name="connsiteX44" fmla="*/ 533209 w 1418883"/>
              <a:gd name="connsiteY44" fmla="*/ 4993030 h 6858000"/>
              <a:gd name="connsiteX45" fmla="*/ 540118 w 1418883"/>
              <a:gd name="connsiteY45" fmla="*/ 4946844 h 6858000"/>
              <a:gd name="connsiteX46" fmla="*/ 535974 w 1418883"/>
              <a:gd name="connsiteY46" fmla="*/ 4932692 h 6858000"/>
              <a:gd name="connsiteX47" fmla="*/ 551377 w 1418883"/>
              <a:gd name="connsiteY47" fmla="*/ 4858827 h 6858000"/>
              <a:gd name="connsiteX48" fmla="*/ 557280 w 1418883"/>
              <a:gd name="connsiteY48" fmla="*/ 4821170 h 6858000"/>
              <a:gd name="connsiteX49" fmla="*/ 562013 w 1418883"/>
              <a:gd name="connsiteY49" fmla="*/ 4780965 h 6858000"/>
              <a:gd name="connsiteX50" fmla="*/ 563306 w 1418883"/>
              <a:gd name="connsiteY50" fmla="*/ 4750867 h 6858000"/>
              <a:gd name="connsiteX51" fmla="*/ 561113 w 1418883"/>
              <a:gd name="connsiteY51" fmla="*/ 4690749 h 6858000"/>
              <a:gd name="connsiteX52" fmla="*/ 556593 w 1418883"/>
              <a:gd name="connsiteY52" fmla="*/ 4584173 h 6858000"/>
              <a:gd name="connsiteX53" fmla="*/ 551676 w 1418883"/>
              <a:gd name="connsiteY53" fmla="*/ 4444346 h 6858000"/>
              <a:gd name="connsiteX54" fmla="*/ 548241 w 1418883"/>
              <a:gd name="connsiteY54" fmla="*/ 4375228 h 6858000"/>
              <a:gd name="connsiteX55" fmla="*/ 528894 w 1418883"/>
              <a:gd name="connsiteY55" fmla="*/ 4214165 h 6858000"/>
              <a:gd name="connsiteX56" fmla="*/ 532967 w 1418883"/>
              <a:gd name="connsiteY56" fmla="*/ 4090296 h 6858000"/>
              <a:gd name="connsiteX57" fmla="*/ 518223 w 1418883"/>
              <a:gd name="connsiteY57" fmla="*/ 4033999 h 6858000"/>
              <a:gd name="connsiteX58" fmla="*/ 519372 w 1418883"/>
              <a:gd name="connsiteY58" fmla="*/ 4031933 h 6858000"/>
              <a:gd name="connsiteX59" fmla="*/ 517948 w 1418883"/>
              <a:gd name="connsiteY59" fmla="*/ 4013953 h 6858000"/>
              <a:gd name="connsiteX60" fmla="*/ 504243 w 1418883"/>
              <a:gd name="connsiteY60" fmla="*/ 3974753 h 6858000"/>
              <a:gd name="connsiteX61" fmla="*/ 505841 w 1418883"/>
              <a:gd name="connsiteY61" fmla="*/ 3969950 h 6858000"/>
              <a:gd name="connsiteX62" fmla="*/ 499263 w 1418883"/>
              <a:gd name="connsiteY62" fmla="*/ 3933779 h 6858000"/>
              <a:gd name="connsiteX63" fmla="*/ 500594 w 1418883"/>
              <a:gd name="connsiteY63" fmla="*/ 3933093 h 6858000"/>
              <a:gd name="connsiteX64" fmla="*/ 504948 w 1418883"/>
              <a:gd name="connsiteY64" fmla="*/ 3922082 h 6858000"/>
              <a:gd name="connsiteX65" fmla="*/ 510026 w 1418883"/>
              <a:gd name="connsiteY65" fmla="*/ 3901461 h 6858000"/>
              <a:gd name="connsiteX66" fmla="*/ 532620 w 1418883"/>
              <a:gd name="connsiteY66" fmla="*/ 3813873 h 6858000"/>
              <a:gd name="connsiteX67" fmla="*/ 532045 w 1418883"/>
              <a:gd name="connsiteY67" fmla="*/ 3806161 h 6858000"/>
              <a:gd name="connsiteX68" fmla="*/ 532352 w 1418883"/>
              <a:gd name="connsiteY68" fmla="*/ 3805957 h 6858000"/>
              <a:gd name="connsiteX69" fmla="*/ 532379 w 1418883"/>
              <a:gd name="connsiteY69" fmla="*/ 3797724 h 6858000"/>
              <a:gd name="connsiteX70" fmla="*/ 530994 w 1418883"/>
              <a:gd name="connsiteY70" fmla="*/ 3792098 h 6858000"/>
              <a:gd name="connsiteX71" fmla="*/ 529878 w 1418883"/>
              <a:gd name="connsiteY71" fmla="*/ 3777135 h 6858000"/>
              <a:gd name="connsiteX72" fmla="*/ 531611 w 1418883"/>
              <a:gd name="connsiteY72" fmla="*/ 3771656 h 6858000"/>
              <a:gd name="connsiteX73" fmla="*/ 535354 w 1418883"/>
              <a:gd name="connsiteY73" fmla="*/ 3769007 h 6858000"/>
              <a:gd name="connsiteX74" fmla="*/ 534820 w 1418883"/>
              <a:gd name="connsiteY74" fmla="*/ 3767709 h 6858000"/>
              <a:gd name="connsiteX75" fmla="*/ 543516 w 1418883"/>
              <a:gd name="connsiteY75" fmla="*/ 3738082 h 6858000"/>
              <a:gd name="connsiteX76" fmla="*/ 550862 w 1418883"/>
              <a:gd name="connsiteY76" fmla="*/ 3673397 h 6858000"/>
              <a:gd name="connsiteX77" fmla="*/ 550158 w 1418883"/>
              <a:gd name="connsiteY77" fmla="*/ 3637109 h 6858000"/>
              <a:gd name="connsiteX78" fmla="*/ 553601 w 1418883"/>
              <a:gd name="connsiteY78" fmla="*/ 3536883 h 6858000"/>
              <a:gd name="connsiteX79" fmla="*/ 561139 w 1418883"/>
              <a:gd name="connsiteY79" fmla="*/ 3435652 h 6858000"/>
              <a:gd name="connsiteX80" fmla="*/ 562810 w 1418883"/>
              <a:gd name="connsiteY80" fmla="*/ 3307769 h 6858000"/>
              <a:gd name="connsiteX81" fmla="*/ 580373 w 1418883"/>
              <a:gd name="connsiteY81" fmla="*/ 3250522 h 6858000"/>
              <a:gd name="connsiteX82" fmla="*/ 580798 w 1418883"/>
              <a:gd name="connsiteY82" fmla="*/ 3229163 h 6858000"/>
              <a:gd name="connsiteX83" fmla="*/ 582621 w 1418883"/>
              <a:gd name="connsiteY83" fmla="*/ 3217217 h 6858000"/>
              <a:gd name="connsiteX84" fmla="*/ 569456 w 1418883"/>
              <a:gd name="connsiteY84" fmla="*/ 3183755 h 6858000"/>
              <a:gd name="connsiteX85" fmla="*/ 569957 w 1418883"/>
              <a:gd name="connsiteY85" fmla="*/ 3178642 h 6858000"/>
              <a:gd name="connsiteX86" fmla="*/ 557557 w 1418883"/>
              <a:gd name="connsiteY86" fmla="*/ 3158586 h 6858000"/>
              <a:gd name="connsiteX87" fmla="*/ 542742 w 1418883"/>
              <a:gd name="connsiteY87" fmla="*/ 3129034 h 6858000"/>
              <a:gd name="connsiteX88" fmla="*/ 543407 w 1418883"/>
              <a:gd name="connsiteY88" fmla="*/ 3126682 h 6858000"/>
              <a:gd name="connsiteX89" fmla="*/ 534275 w 1418883"/>
              <a:gd name="connsiteY89" fmla="*/ 3114519 h 6858000"/>
              <a:gd name="connsiteX90" fmla="*/ 520884 w 1418883"/>
              <a:gd name="connsiteY90" fmla="*/ 3106272 h 6858000"/>
              <a:gd name="connsiteX91" fmla="*/ 493614 w 1418883"/>
              <a:gd name="connsiteY91" fmla="*/ 2958185 h 6858000"/>
              <a:gd name="connsiteX92" fmla="*/ 436228 w 1418883"/>
              <a:gd name="connsiteY92" fmla="*/ 2762989 h 6858000"/>
              <a:gd name="connsiteX93" fmla="*/ 385146 w 1418883"/>
              <a:gd name="connsiteY93" fmla="*/ 2554718 h 6858000"/>
              <a:gd name="connsiteX94" fmla="*/ 365240 w 1418883"/>
              <a:gd name="connsiteY94" fmla="*/ 2485734 h 6858000"/>
              <a:gd name="connsiteX95" fmla="*/ 355963 w 1418883"/>
              <a:gd name="connsiteY95" fmla="*/ 2447068 h 6858000"/>
              <a:gd name="connsiteX96" fmla="*/ 342924 w 1418883"/>
              <a:gd name="connsiteY96" fmla="*/ 2425819 h 6858000"/>
              <a:gd name="connsiteX97" fmla="*/ 348923 w 1418883"/>
              <a:gd name="connsiteY97" fmla="*/ 2402874 h 6858000"/>
              <a:gd name="connsiteX98" fmla="*/ 351535 w 1418883"/>
              <a:gd name="connsiteY98" fmla="*/ 2381443 h 6858000"/>
              <a:gd name="connsiteX99" fmla="*/ 327864 w 1418883"/>
              <a:gd name="connsiteY99" fmla="*/ 2261920 h 6858000"/>
              <a:gd name="connsiteX100" fmla="*/ 317751 w 1418883"/>
              <a:gd name="connsiteY100" fmla="*/ 2195378 h 6858000"/>
              <a:gd name="connsiteX101" fmla="*/ 301968 w 1418883"/>
              <a:gd name="connsiteY101" fmla="*/ 2155135 h 6858000"/>
              <a:gd name="connsiteX102" fmla="*/ 299426 w 1418883"/>
              <a:gd name="connsiteY102" fmla="*/ 2118008 h 6858000"/>
              <a:gd name="connsiteX103" fmla="*/ 300419 w 1418883"/>
              <a:gd name="connsiteY103" fmla="*/ 2050531 h 6858000"/>
              <a:gd name="connsiteX104" fmla="*/ 292225 w 1418883"/>
              <a:gd name="connsiteY104" fmla="*/ 1963269 h 6858000"/>
              <a:gd name="connsiteX105" fmla="*/ 273403 w 1418883"/>
              <a:gd name="connsiteY105" fmla="*/ 1906352 h 6858000"/>
              <a:gd name="connsiteX106" fmla="*/ 249960 w 1418883"/>
              <a:gd name="connsiteY106" fmla="*/ 1861531 h 6858000"/>
              <a:gd name="connsiteX107" fmla="*/ 203759 w 1418883"/>
              <a:gd name="connsiteY107" fmla="*/ 1732919 h 6858000"/>
              <a:gd name="connsiteX108" fmla="*/ 176070 w 1418883"/>
              <a:gd name="connsiteY108" fmla="*/ 1663540 h 6858000"/>
              <a:gd name="connsiteX109" fmla="*/ 175196 w 1418883"/>
              <a:gd name="connsiteY109" fmla="*/ 1615777 h 6858000"/>
              <a:gd name="connsiteX110" fmla="*/ 155991 w 1418883"/>
              <a:gd name="connsiteY110" fmla="*/ 1563678 h 6858000"/>
              <a:gd name="connsiteX111" fmla="*/ 169071 w 1418883"/>
              <a:gd name="connsiteY111" fmla="*/ 1519474 h 6858000"/>
              <a:gd name="connsiteX112" fmla="*/ 161813 w 1418883"/>
              <a:gd name="connsiteY112" fmla="*/ 1477995 h 6858000"/>
              <a:gd name="connsiteX113" fmla="*/ 147898 w 1418883"/>
              <a:gd name="connsiteY113" fmla="*/ 1373769 h 6858000"/>
              <a:gd name="connsiteX114" fmla="*/ 156205 w 1418883"/>
              <a:gd name="connsiteY114" fmla="*/ 1307086 h 6858000"/>
              <a:gd name="connsiteX115" fmla="*/ 157393 w 1418883"/>
              <a:gd name="connsiteY115" fmla="*/ 1189033 h 6858000"/>
              <a:gd name="connsiteX116" fmla="*/ 162078 w 1418883"/>
              <a:gd name="connsiteY116" fmla="*/ 1168288 h 6858000"/>
              <a:gd name="connsiteX117" fmla="*/ 154360 w 1418883"/>
              <a:gd name="connsiteY117" fmla="*/ 1142577 h 6858000"/>
              <a:gd name="connsiteX118" fmla="*/ 143666 w 1418883"/>
              <a:gd name="connsiteY118" fmla="*/ 1088484 h 6858000"/>
              <a:gd name="connsiteX119" fmla="*/ 132402 w 1418883"/>
              <a:gd name="connsiteY119" fmla="*/ 1016103 h 6858000"/>
              <a:gd name="connsiteX120" fmla="*/ 133858 w 1418883"/>
              <a:gd name="connsiteY120" fmla="*/ 932283 h 6858000"/>
              <a:gd name="connsiteX121" fmla="*/ 136094 w 1418883"/>
              <a:gd name="connsiteY121" fmla="*/ 915925 h 6858000"/>
              <a:gd name="connsiteX122" fmla="*/ 128723 w 1418883"/>
              <a:gd name="connsiteY122" fmla="*/ 896999 h 6858000"/>
              <a:gd name="connsiteX123" fmla="*/ 98131 w 1418883"/>
              <a:gd name="connsiteY123" fmla="*/ 821517 h 6858000"/>
              <a:gd name="connsiteX124" fmla="*/ 77081 w 1418883"/>
              <a:gd name="connsiteY124" fmla="*/ 751353 h 6858000"/>
              <a:gd name="connsiteX125" fmla="*/ 76639 w 1418883"/>
              <a:gd name="connsiteY125" fmla="*/ 721230 h 6858000"/>
              <a:gd name="connsiteX126" fmla="*/ 62310 w 1418883"/>
              <a:gd name="connsiteY126" fmla="*/ 681659 h 6858000"/>
              <a:gd name="connsiteX127" fmla="*/ 47729 w 1418883"/>
              <a:gd name="connsiteY127" fmla="*/ 635218 h 6858000"/>
              <a:gd name="connsiteX128" fmla="*/ 52740 w 1418883"/>
              <a:gd name="connsiteY128" fmla="*/ 613763 h 6858000"/>
              <a:gd name="connsiteX129" fmla="*/ 38682 w 1418883"/>
              <a:gd name="connsiteY129" fmla="*/ 598582 h 6858000"/>
              <a:gd name="connsiteX130" fmla="*/ 38363 w 1418883"/>
              <a:gd name="connsiteY130" fmla="*/ 576846 h 6858000"/>
              <a:gd name="connsiteX131" fmla="*/ 17989 w 1418883"/>
              <a:gd name="connsiteY131" fmla="*/ 530055 h 6858000"/>
              <a:gd name="connsiteX132" fmla="*/ 17237 w 1418883"/>
              <a:gd name="connsiteY132" fmla="*/ 465389 h 6858000"/>
              <a:gd name="connsiteX133" fmla="*/ 160 w 1418883"/>
              <a:gd name="connsiteY133" fmla="*/ 424699 h 6858000"/>
              <a:gd name="connsiteX134" fmla="*/ 535 w 1418883"/>
              <a:gd name="connsiteY134" fmla="*/ 404917 h 6858000"/>
              <a:gd name="connsiteX135" fmla="*/ 111526 w 1418883"/>
              <a:gd name="connsiteY135" fmla="*/ 275771 h 6858000"/>
              <a:gd name="connsiteX136" fmla="*/ 128553 w 1418883"/>
              <a:gd name="connsiteY136" fmla="*/ 212860 h 6858000"/>
              <a:gd name="connsiteX137" fmla="*/ 120263 w 1418883"/>
              <a:gd name="connsiteY137" fmla="*/ 144983 h 6858000"/>
              <a:gd name="connsiteX138" fmla="*/ 132547 w 1418883"/>
              <a:gd name="connsiteY138" fmla="*/ 55288 h 6858000"/>
              <a:gd name="connsiteX139" fmla="*/ 92101 w 1418883"/>
              <a:gd name="connsiteY139" fmla="*/ 0 h 6858000"/>
              <a:gd name="connsiteX0" fmla="*/ 91951 w 1418733"/>
              <a:gd name="connsiteY0" fmla="*/ 0 h 6858000"/>
              <a:gd name="connsiteX1" fmla="*/ 1418733 w 1418733"/>
              <a:gd name="connsiteY1" fmla="*/ 0 h 6858000"/>
              <a:gd name="connsiteX2" fmla="*/ 1418733 w 1418733"/>
              <a:gd name="connsiteY2" fmla="*/ 6858000 h 6858000"/>
              <a:gd name="connsiteX3" fmla="*/ 155427 w 1418733"/>
              <a:gd name="connsiteY3" fmla="*/ 6857735 h 6858000"/>
              <a:gd name="connsiteX4" fmla="*/ 192020 w 1418733"/>
              <a:gd name="connsiteY4" fmla="*/ 6776847 h 6858000"/>
              <a:gd name="connsiteX5" fmla="*/ 203520 w 1418733"/>
              <a:gd name="connsiteY5" fmla="*/ 6737706 h 6858000"/>
              <a:gd name="connsiteX6" fmla="*/ 228259 w 1418733"/>
              <a:gd name="connsiteY6" fmla="*/ 6691589 h 6858000"/>
              <a:gd name="connsiteX7" fmla="*/ 205816 w 1418733"/>
              <a:gd name="connsiteY7" fmla="*/ 6659970 h 6858000"/>
              <a:gd name="connsiteX8" fmla="*/ 220907 w 1418733"/>
              <a:gd name="connsiteY8" fmla="*/ 6636211 h 6858000"/>
              <a:gd name="connsiteX9" fmla="*/ 238351 w 1418733"/>
              <a:gd name="connsiteY9" fmla="*/ 6594177 h 6858000"/>
              <a:gd name="connsiteX10" fmla="*/ 252391 w 1418733"/>
              <a:gd name="connsiteY10" fmla="*/ 6557575 h 6858000"/>
              <a:gd name="connsiteX11" fmla="*/ 305348 w 1418733"/>
              <a:gd name="connsiteY11" fmla="*/ 6492130 h 6858000"/>
              <a:gd name="connsiteX12" fmla="*/ 321035 w 1418733"/>
              <a:gd name="connsiteY12" fmla="*/ 6431610 h 6858000"/>
              <a:gd name="connsiteX13" fmla="*/ 364740 w 1418733"/>
              <a:gd name="connsiteY13" fmla="*/ 6379786 h 6858000"/>
              <a:gd name="connsiteX14" fmla="*/ 347963 w 1418733"/>
              <a:gd name="connsiteY14" fmla="*/ 6334727 h 6858000"/>
              <a:gd name="connsiteX15" fmla="*/ 325378 w 1418733"/>
              <a:gd name="connsiteY15" fmla="*/ 6313295 h 6858000"/>
              <a:gd name="connsiteX16" fmla="*/ 332542 w 1418733"/>
              <a:gd name="connsiteY16" fmla="*/ 6280046 h 6858000"/>
              <a:gd name="connsiteX17" fmla="*/ 315287 w 1418733"/>
              <a:gd name="connsiteY17" fmla="*/ 6270265 h 6858000"/>
              <a:gd name="connsiteX18" fmla="*/ 342315 w 1418733"/>
              <a:gd name="connsiteY18" fmla="*/ 6252834 h 6858000"/>
              <a:gd name="connsiteX19" fmla="*/ 320307 w 1418733"/>
              <a:gd name="connsiteY19" fmla="*/ 6202459 h 6858000"/>
              <a:gd name="connsiteX20" fmla="*/ 319105 w 1418733"/>
              <a:gd name="connsiteY20" fmla="*/ 6153037 h 6858000"/>
              <a:gd name="connsiteX21" fmla="*/ 334520 w 1418733"/>
              <a:gd name="connsiteY21" fmla="*/ 6078132 h 6858000"/>
              <a:gd name="connsiteX22" fmla="*/ 321907 w 1418733"/>
              <a:gd name="connsiteY22" fmla="*/ 6028119 h 6858000"/>
              <a:gd name="connsiteX23" fmla="*/ 307136 w 1418733"/>
              <a:gd name="connsiteY23" fmla="*/ 5926735 h 6858000"/>
              <a:gd name="connsiteX24" fmla="*/ 356648 w 1418733"/>
              <a:gd name="connsiteY24" fmla="*/ 5712857 h 6858000"/>
              <a:gd name="connsiteX25" fmla="*/ 335723 w 1418733"/>
              <a:gd name="connsiteY25" fmla="*/ 5676393 h 6858000"/>
              <a:gd name="connsiteX26" fmla="*/ 375315 w 1418733"/>
              <a:gd name="connsiteY26" fmla="*/ 5563435 h 6858000"/>
              <a:gd name="connsiteX27" fmla="*/ 422445 w 1418733"/>
              <a:gd name="connsiteY27" fmla="*/ 5437125 h 6858000"/>
              <a:gd name="connsiteX28" fmla="*/ 436013 w 1418733"/>
              <a:gd name="connsiteY28" fmla="*/ 5396260 h 6858000"/>
              <a:gd name="connsiteX29" fmla="*/ 451994 w 1418733"/>
              <a:gd name="connsiteY29" fmla="*/ 5330009 h 6858000"/>
              <a:gd name="connsiteX30" fmla="*/ 485487 w 1418733"/>
              <a:gd name="connsiteY30" fmla="*/ 5273739 h 6858000"/>
              <a:gd name="connsiteX31" fmla="*/ 495086 w 1418733"/>
              <a:gd name="connsiteY31" fmla="*/ 5241779 h 6858000"/>
              <a:gd name="connsiteX32" fmla="*/ 506312 w 1418733"/>
              <a:gd name="connsiteY32" fmla="*/ 5225268 h 6858000"/>
              <a:gd name="connsiteX33" fmla="*/ 507332 w 1418733"/>
              <a:gd name="connsiteY33" fmla="*/ 5217684 h 6858000"/>
              <a:gd name="connsiteX34" fmla="*/ 514673 w 1418733"/>
              <a:gd name="connsiteY34" fmla="*/ 5193377 h 6858000"/>
              <a:gd name="connsiteX35" fmla="*/ 517976 w 1418733"/>
              <a:gd name="connsiteY35" fmla="*/ 5179288 h 6858000"/>
              <a:gd name="connsiteX36" fmla="*/ 518960 w 1418733"/>
              <a:gd name="connsiteY36" fmla="*/ 5173621 h 6858000"/>
              <a:gd name="connsiteX37" fmla="*/ 514594 w 1418733"/>
              <a:gd name="connsiteY37" fmla="*/ 5159961 h 6858000"/>
              <a:gd name="connsiteX38" fmla="*/ 521271 w 1418733"/>
              <a:gd name="connsiteY38" fmla="*/ 5144295 h 6858000"/>
              <a:gd name="connsiteX39" fmla="*/ 518204 w 1418733"/>
              <a:gd name="connsiteY39" fmla="*/ 5125185 h 6858000"/>
              <a:gd name="connsiteX40" fmla="*/ 525034 w 1418733"/>
              <a:gd name="connsiteY40" fmla="*/ 5121884 h 6858000"/>
              <a:gd name="connsiteX41" fmla="*/ 532070 w 1418733"/>
              <a:gd name="connsiteY41" fmla="*/ 5067850 h 6858000"/>
              <a:gd name="connsiteX42" fmla="*/ 534801 w 1418733"/>
              <a:gd name="connsiteY42" fmla="*/ 5060861 h 6858000"/>
              <a:gd name="connsiteX43" fmla="*/ 531505 w 1418733"/>
              <a:gd name="connsiteY43" fmla="*/ 5034192 h 6858000"/>
              <a:gd name="connsiteX44" fmla="*/ 533059 w 1418733"/>
              <a:gd name="connsiteY44" fmla="*/ 4993030 h 6858000"/>
              <a:gd name="connsiteX45" fmla="*/ 539968 w 1418733"/>
              <a:gd name="connsiteY45" fmla="*/ 4946844 h 6858000"/>
              <a:gd name="connsiteX46" fmla="*/ 535824 w 1418733"/>
              <a:gd name="connsiteY46" fmla="*/ 4932692 h 6858000"/>
              <a:gd name="connsiteX47" fmla="*/ 551227 w 1418733"/>
              <a:gd name="connsiteY47" fmla="*/ 4858827 h 6858000"/>
              <a:gd name="connsiteX48" fmla="*/ 557130 w 1418733"/>
              <a:gd name="connsiteY48" fmla="*/ 4821170 h 6858000"/>
              <a:gd name="connsiteX49" fmla="*/ 561863 w 1418733"/>
              <a:gd name="connsiteY49" fmla="*/ 4780965 h 6858000"/>
              <a:gd name="connsiteX50" fmla="*/ 563156 w 1418733"/>
              <a:gd name="connsiteY50" fmla="*/ 4750867 h 6858000"/>
              <a:gd name="connsiteX51" fmla="*/ 560963 w 1418733"/>
              <a:gd name="connsiteY51" fmla="*/ 4690749 h 6858000"/>
              <a:gd name="connsiteX52" fmla="*/ 556443 w 1418733"/>
              <a:gd name="connsiteY52" fmla="*/ 4584173 h 6858000"/>
              <a:gd name="connsiteX53" fmla="*/ 551526 w 1418733"/>
              <a:gd name="connsiteY53" fmla="*/ 4444346 h 6858000"/>
              <a:gd name="connsiteX54" fmla="*/ 548091 w 1418733"/>
              <a:gd name="connsiteY54" fmla="*/ 4375228 h 6858000"/>
              <a:gd name="connsiteX55" fmla="*/ 528744 w 1418733"/>
              <a:gd name="connsiteY55" fmla="*/ 4214165 h 6858000"/>
              <a:gd name="connsiteX56" fmla="*/ 532817 w 1418733"/>
              <a:gd name="connsiteY56" fmla="*/ 4090296 h 6858000"/>
              <a:gd name="connsiteX57" fmla="*/ 518073 w 1418733"/>
              <a:gd name="connsiteY57" fmla="*/ 4033999 h 6858000"/>
              <a:gd name="connsiteX58" fmla="*/ 519222 w 1418733"/>
              <a:gd name="connsiteY58" fmla="*/ 4031933 h 6858000"/>
              <a:gd name="connsiteX59" fmla="*/ 517798 w 1418733"/>
              <a:gd name="connsiteY59" fmla="*/ 4013953 h 6858000"/>
              <a:gd name="connsiteX60" fmla="*/ 504093 w 1418733"/>
              <a:gd name="connsiteY60" fmla="*/ 3974753 h 6858000"/>
              <a:gd name="connsiteX61" fmla="*/ 505691 w 1418733"/>
              <a:gd name="connsiteY61" fmla="*/ 3969950 h 6858000"/>
              <a:gd name="connsiteX62" fmla="*/ 499113 w 1418733"/>
              <a:gd name="connsiteY62" fmla="*/ 3933779 h 6858000"/>
              <a:gd name="connsiteX63" fmla="*/ 500444 w 1418733"/>
              <a:gd name="connsiteY63" fmla="*/ 3933093 h 6858000"/>
              <a:gd name="connsiteX64" fmla="*/ 504798 w 1418733"/>
              <a:gd name="connsiteY64" fmla="*/ 3922082 h 6858000"/>
              <a:gd name="connsiteX65" fmla="*/ 509876 w 1418733"/>
              <a:gd name="connsiteY65" fmla="*/ 3901461 h 6858000"/>
              <a:gd name="connsiteX66" fmla="*/ 532470 w 1418733"/>
              <a:gd name="connsiteY66" fmla="*/ 3813873 h 6858000"/>
              <a:gd name="connsiteX67" fmla="*/ 531895 w 1418733"/>
              <a:gd name="connsiteY67" fmla="*/ 3806161 h 6858000"/>
              <a:gd name="connsiteX68" fmla="*/ 532202 w 1418733"/>
              <a:gd name="connsiteY68" fmla="*/ 3805957 h 6858000"/>
              <a:gd name="connsiteX69" fmla="*/ 532229 w 1418733"/>
              <a:gd name="connsiteY69" fmla="*/ 3797724 h 6858000"/>
              <a:gd name="connsiteX70" fmla="*/ 530844 w 1418733"/>
              <a:gd name="connsiteY70" fmla="*/ 3792098 h 6858000"/>
              <a:gd name="connsiteX71" fmla="*/ 529728 w 1418733"/>
              <a:gd name="connsiteY71" fmla="*/ 3777135 h 6858000"/>
              <a:gd name="connsiteX72" fmla="*/ 531461 w 1418733"/>
              <a:gd name="connsiteY72" fmla="*/ 3771656 h 6858000"/>
              <a:gd name="connsiteX73" fmla="*/ 535204 w 1418733"/>
              <a:gd name="connsiteY73" fmla="*/ 3769007 h 6858000"/>
              <a:gd name="connsiteX74" fmla="*/ 534670 w 1418733"/>
              <a:gd name="connsiteY74" fmla="*/ 3767709 h 6858000"/>
              <a:gd name="connsiteX75" fmla="*/ 543366 w 1418733"/>
              <a:gd name="connsiteY75" fmla="*/ 3738082 h 6858000"/>
              <a:gd name="connsiteX76" fmla="*/ 550712 w 1418733"/>
              <a:gd name="connsiteY76" fmla="*/ 3673397 h 6858000"/>
              <a:gd name="connsiteX77" fmla="*/ 550008 w 1418733"/>
              <a:gd name="connsiteY77" fmla="*/ 3637109 h 6858000"/>
              <a:gd name="connsiteX78" fmla="*/ 553451 w 1418733"/>
              <a:gd name="connsiteY78" fmla="*/ 3536883 h 6858000"/>
              <a:gd name="connsiteX79" fmla="*/ 560989 w 1418733"/>
              <a:gd name="connsiteY79" fmla="*/ 3435652 h 6858000"/>
              <a:gd name="connsiteX80" fmla="*/ 562660 w 1418733"/>
              <a:gd name="connsiteY80" fmla="*/ 3307769 h 6858000"/>
              <a:gd name="connsiteX81" fmla="*/ 580223 w 1418733"/>
              <a:gd name="connsiteY81" fmla="*/ 3250522 h 6858000"/>
              <a:gd name="connsiteX82" fmla="*/ 580648 w 1418733"/>
              <a:gd name="connsiteY82" fmla="*/ 3229163 h 6858000"/>
              <a:gd name="connsiteX83" fmla="*/ 582471 w 1418733"/>
              <a:gd name="connsiteY83" fmla="*/ 3217217 h 6858000"/>
              <a:gd name="connsiteX84" fmla="*/ 569306 w 1418733"/>
              <a:gd name="connsiteY84" fmla="*/ 3183755 h 6858000"/>
              <a:gd name="connsiteX85" fmla="*/ 569807 w 1418733"/>
              <a:gd name="connsiteY85" fmla="*/ 3178642 h 6858000"/>
              <a:gd name="connsiteX86" fmla="*/ 557407 w 1418733"/>
              <a:gd name="connsiteY86" fmla="*/ 3158586 h 6858000"/>
              <a:gd name="connsiteX87" fmla="*/ 542592 w 1418733"/>
              <a:gd name="connsiteY87" fmla="*/ 3129034 h 6858000"/>
              <a:gd name="connsiteX88" fmla="*/ 543257 w 1418733"/>
              <a:gd name="connsiteY88" fmla="*/ 3126682 h 6858000"/>
              <a:gd name="connsiteX89" fmla="*/ 534125 w 1418733"/>
              <a:gd name="connsiteY89" fmla="*/ 3114519 h 6858000"/>
              <a:gd name="connsiteX90" fmla="*/ 520734 w 1418733"/>
              <a:gd name="connsiteY90" fmla="*/ 3106272 h 6858000"/>
              <a:gd name="connsiteX91" fmla="*/ 493464 w 1418733"/>
              <a:gd name="connsiteY91" fmla="*/ 2958185 h 6858000"/>
              <a:gd name="connsiteX92" fmla="*/ 436078 w 1418733"/>
              <a:gd name="connsiteY92" fmla="*/ 2762989 h 6858000"/>
              <a:gd name="connsiteX93" fmla="*/ 384996 w 1418733"/>
              <a:gd name="connsiteY93" fmla="*/ 2554718 h 6858000"/>
              <a:gd name="connsiteX94" fmla="*/ 365090 w 1418733"/>
              <a:gd name="connsiteY94" fmla="*/ 2485734 h 6858000"/>
              <a:gd name="connsiteX95" fmla="*/ 355813 w 1418733"/>
              <a:gd name="connsiteY95" fmla="*/ 2447068 h 6858000"/>
              <a:gd name="connsiteX96" fmla="*/ 342774 w 1418733"/>
              <a:gd name="connsiteY96" fmla="*/ 2425819 h 6858000"/>
              <a:gd name="connsiteX97" fmla="*/ 348773 w 1418733"/>
              <a:gd name="connsiteY97" fmla="*/ 2402874 h 6858000"/>
              <a:gd name="connsiteX98" fmla="*/ 351385 w 1418733"/>
              <a:gd name="connsiteY98" fmla="*/ 2381443 h 6858000"/>
              <a:gd name="connsiteX99" fmla="*/ 327714 w 1418733"/>
              <a:gd name="connsiteY99" fmla="*/ 2261920 h 6858000"/>
              <a:gd name="connsiteX100" fmla="*/ 317601 w 1418733"/>
              <a:gd name="connsiteY100" fmla="*/ 2195378 h 6858000"/>
              <a:gd name="connsiteX101" fmla="*/ 301818 w 1418733"/>
              <a:gd name="connsiteY101" fmla="*/ 2155135 h 6858000"/>
              <a:gd name="connsiteX102" fmla="*/ 299276 w 1418733"/>
              <a:gd name="connsiteY102" fmla="*/ 2118008 h 6858000"/>
              <a:gd name="connsiteX103" fmla="*/ 300269 w 1418733"/>
              <a:gd name="connsiteY103" fmla="*/ 2050531 h 6858000"/>
              <a:gd name="connsiteX104" fmla="*/ 292075 w 1418733"/>
              <a:gd name="connsiteY104" fmla="*/ 1963269 h 6858000"/>
              <a:gd name="connsiteX105" fmla="*/ 273253 w 1418733"/>
              <a:gd name="connsiteY105" fmla="*/ 1906352 h 6858000"/>
              <a:gd name="connsiteX106" fmla="*/ 249810 w 1418733"/>
              <a:gd name="connsiteY106" fmla="*/ 1861531 h 6858000"/>
              <a:gd name="connsiteX107" fmla="*/ 203609 w 1418733"/>
              <a:gd name="connsiteY107" fmla="*/ 1732919 h 6858000"/>
              <a:gd name="connsiteX108" fmla="*/ 175920 w 1418733"/>
              <a:gd name="connsiteY108" fmla="*/ 1663540 h 6858000"/>
              <a:gd name="connsiteX109" fmla="*/ 175046 w 1418733"/>
              <a:gd name="connsiteY109" fmla="*/ 1615777 h 6858000"/>
              <a:gd name="connsiteX110" fmla="*/ 155841 w 1418733"/>
              <a:gd name="connsiteY110" fmla="*/ 1563678 h 6858000"/>
              <a:gd name="connsiteX111" fmla="*/ 168921 w 1418733"/>
              <a:gd name="connsiteY111" fmla="*/ 1519474 h 6858000"/>
              <a:gd name="connsiteX112" fmla="*/ 161663 w 1418733"/>
              <a:gd name="connsiteY112" fmla="*/ 1477995 h 6858000"/>
              <a:gd name="connsiteX113" fmla="*/ 147748 w 1418733"/>
              <a:gd name="connsiteY113" fmla="*/ 1373769 h 6858000"/>
              <a:gd name="connsiteX114" fmla="*/ 156055 w 1418733"/>
              <a:gd name="connsiteY114" fmla="*/ 1307086 h 6858000"/>
              <a:gd name="connsiteX115" fmla="*/ 157243 w 1418733"/>
              <a:gd name="connsiteY115" fmla="*/ 1189033 h 6858000"/>
              <a:gd name="connsiteX116" fmla="*/ 161928 w 1418733"/>
              <a:gd name="connsiteY116" fmla="*/ 1168288 h 6858000"/>
              <a:gd name="connsiteX117" fmla="*/ 154210 w 1418733"/>
              <a:gd name="connsiteY117" fmla="*/ 1142577 h 6858000"/>
              <a:gd name="connsiteX118" fmla="*/ 143516 w 1418733"/>
              <a:gd name="connsiteY118" fmla="*/ 1088484 h 6858000"/>
              <a:gd name="connsiteX119" fmla="*/ 132252 w 1418733"/>
              <a:gd name="connsiteY119" fmla="*/ 1016103 h 6858000"/>
              <a:gd name="connsiteX120" fmla="*/ 133708 w 1418733"/>
              <a:gd name="connsiteY120" fmla="*/ 932283 h 6858000"/>
              <a:gd name="connsiteX121" fmla="*/ 135944 w 1418733"/>
              <a:gd name="connsiteY121" fmla="*/ 915925 h 6858000"/>
              <a:gd name="connsiteX122" fmla="*/ 128573 w 1418733"/>
              <a:gd name="connsiteY122" fmla="*/ 896999 h 6858000"/>
              <a:gd name="connsiteX123" fmla="*/ 97981 w 1418733"/>
              <a:gd name="connsiteY123" fmla="*/ 821517 h 6858000"/>
              <a:gd name="connsiteX124" fmla="*/ 76931 w 1418733"/>
              <a:gd name="connsiteY124" fmla="*/ 751353 h 6858000"/>
              <a:gd name="connsiteX125" fmla="*/ 76489 w 1418733"/>
              <a:gd name="connsiteY125" fmla="*/ 721230 h 6858000"/>
              <a:gd name="connsiteX126" fmla="*/ 62160 w 1418733"/>
              <a:gd name="connsiteY126" fmla="*/ 681659 h 6858000"/>
              <a:gd name="connsiteX127" fmla="*/ 47579 w 1418733"/>
              <a:gd name="connsiteY127" fmla="*/ 635218 h 6858000"/>
              <a:gd name="connsiteX128" fmla="*/ 52590 w 1418733"/>
              <a:gd name="connsiteY128" fmla="*/ 613763 h 6858000"/>
              <a:gd name="connsiteX129" fmla="*/ 38532 w 1418733"/>
              <a:gd name="connsiteY129" fmla="*/ 598582 h 6858000"/>
              <a:gd name="connsiteX130" fmla="*/ 38213 w 1418733"/>
              <a:gd name="connsiteY130" fmla="*/ 576846 h 6858000"/>
              <a:gd name="connsiteX131" fmla="*/ 17839 w 1418733"/>
              <a:gd name="connsiteY131" fmla="*/ 530055 h 6858000"/>
              <a:gd name="connsiteX132" fmla="*/ 17087 w 1418733"/>
              <a:gd name="connsiteY132" fmla="*/ 465389 h 6858000"/>
              <a:gd name="connsiteX133" fmla="*/ 10 w 1418733"/>
              <a:gd name="connsiteY133" fmla="*/ 424699 h 6858000"/>
              <a:gd name="connsiteX134" fmla="*/ 127193 w 1418733"/>
              <a:gd name="connsiteY134" fmla="*/ 309501 h 6858000"/>
              <a:gd name="connsiteX135" fmla="*/ 111376 w 1418733"/>
              <a:gd name="connsiteY135" fmla="*/ 275771 h 6858000"/>
              <a:gd name="connsiteX136" fmla="*/ 128403 w 1418733"/>
              <a:gd name="connsiteY136" fmla="*/ 212860 h 6858000"/>
              <a:gd name="connsiteX137" fmla="*/ 120113 w 1418733"/>
              <a:gd name="connsiteY137" fmla="*/ 144983 h 6858000"/>
              <a:gd name="connsiteX138" fmla="*/ 132397 w 1418733"/>
              <a:gd name="connsiteY138" fmla="*/ 55288 h 6858000"/>
              <a:gd name="connsiteX139" fmla="*/ 91951 w 1418733"/>
              <a:gd name="connsiteY139" fmla="*/ 0 h 6858000"/>
              <a:gd name="connsiteX0" fmla="*/ 76413 w 1403195"/>
              <a:gd name="connsiteY0" fmla="*/ 0 h 6858000"/>
              <a:gd name="connsiteX1" fmla="*/ 1403195 w 1403195"/>
              <a:gd name="connsiteY1" fmla="*/ 0 h 6858000"/>
              <a:gd name="connsiteX2" fmla="*/ 1403195 w 1403195"/>
              <a:gd name="connsiteY2" fmla="*/ 6858000 h 6858000"/>
              <a:gd name="connsiteX3" fmla="*/ 139889 w 1403195"/>
              <a:gd name="connsiteY3" fmla="*/ 6857735 h 6858000"/>
              <a:gd name="connsiteX4" fmla="*/ 176482 w 1403195"/>
              <a:gd name="connsiteY4" fmla="*/ 6776847 h 6858000"/>
              <a:gd name="connsiteX5" fmla="*/ 187982 w 1403195"/>
              <a:gd name="connsiteY5" fmla="*/ 6737706 h 6858000"/>
              <a:gd name="connsiteX6" fmla="*/ 212721 w 1403195"/>
              <a:gd name="connsiteY6" fmla="*/ 6691589 h 6858000"/>
              <a:gd name="connsiteX7" fmla="*/ 190278 w 1403195"/>
              <a:gd name="connsiteY7" fmla="*/ 6659970 h 6858000"/>
              <a:gd name="connsiteX8" fmla="*/ 205369 w 1403195"/>
              <a:gd name="connsiteY8" fmla="*/ 6636211 h 6858000"/>
              <a:gd name="connsiteX9" fmla="*/ 222813 w 1403195"/>
              <a:gd name="connsiteY9" fmla="*/ 6594177 h 6858000"/>
              <a:gd name="connsiteX10" fmla="*/ 236853 w 1403195"/>
              <a:gd name="connsiteY10" fmla="*/ 6557575 h 6858000"/>
              <a:gd name="connsiteX11" fmla="*/ 289810 w 1403195"/>
              <a:gd name="connsiteY11" fmla="*/ 6492130 h 6858000"/>
              <a:gd name="connsiteX12" fmla="*/ 305497 w 1403195"/>
              <a:gd name="connsiteY12" fmla="*/ 6431610 h 6858000"/>
              <a:gd name="connsiteX13" fmla="*/ 349202 w 1403195"/>
              <a:gd name="connsiteY13" fmla="*/ 6379786 h 6858000"/>
              <a:gd name="connsiteX14" fmla="*/ 332425 w 1403195"/>
              <a:gd name="connsiteY14" fmla="*/ 6334727 h 6858000"/>
              <a:gd name="connsiteX15" fmla="*/ 309840 w 1403195"/>
              <a:gd name="connsiteY15" fmla="*/ 6313295 h 6858000"/>
              <a:gd name="connsiteX16" fmla="*/ 317004 w 1403195"/>
              <a:gd name="connsiteY16" fmla="*/ 6280046 h 6858000"/>
              <a:gd name="connsiteX17" fmla="*/ 299749 w 1403195"/>
              <a:gd name="connsiteY17" fmla="*/ 6270265 h 6858000"/>
              <a:gd name="connsiteX18" fmla="*/ 326777 w 1403195"/>
              <a:gd name="connsiteY18" fmla="*/ 6252834 h 6858000"/>
              <a:gd name="connsiteX19" fmla="*/ 304769 w 1403195"/>
              <a:gd name="connsiteY19" fmla="*/ 6202459 h 6858000"/>
              <a:gd name="connsiteX20" fmla="*/ 303567 w 1403195"/>
              <a:gd name="connsiteY20" fmla="*/ 6153037 h 6858000"/>
              <a:gd name="connsiteX21" fmla="*/ 318982 w 1403195"/>
              <a:gd name="connsiteY21" fmla="*/ 6078132 h 6858000"/>
              <a:gd name="connsiteX22" fmla="*/ 306369 w 1403195"/>
              <a:gd name="connsiteY22" fmla="*/ 6028119 h 6858000"/>
              <a:gd name="connsiteX23" fmla="*/ 291598 w 1403195"/>
              <a:gd name="connsiteY23" fmla="*/ 5926735 h 6858000"/>
              <a:gd name="connsiteX24" fmla="*/ 341110 w 1403195"/>
              <a:gd name="connsiteY24" fmla="*/ 5712857 h 6858000"/>
              <a:gd name="connsiteX25" fmla="*/ 320185 w 1403195"/>
              <a:gd name="connsiteY25" fmla="*/ 5676393 h 6858000"/>
              <a:gd name="connsiteX26" fmla="*/ 359777 w 1403195"/>
              <a:gd name="connsiteY26" fmla="*/ 5563435 h 6858000"/>
              <a:gd name="connsiteX27" fmla="*/ 406907 w 1403195"/>
              <a:gd name="connsiteY27" fmla="*/ 5437125 h 6858000"/>
              <a:gd name="connsiteX28" fmla="*/ 420475 w 1403195"/>
              <a:gd name="connsiteY28" fmla="*/ 5396260 h 6858000"/>
              <a:gd name="connsiteX29" fmla="*/ 436456 w 1403195"/>
              <a:gd name="connsiteY29" fmla="*/ 5330009 h 6858000"/>
              <a:gd name="connsiteX30" fmla="*/ 469949 w 1403195"/>
              <a:gd name="connsiteY30" fmla="*/ 5273739 h 6858000"/>
              <a:gd name="connsiteX31" fmla="*/ 479548 w 1403195"/>
              <a:gd name="connsiteY31" fmla="*/ 5241779 h 6858000"/>
              <a:gd name="connsiteX32" fmla="*/ 490774 w 1403195"/>
              <a:gd name="connsiteY32" fmla="*/ 5225268 h 6858000"/>
              <a:gd name="connsiteX33" fmla="*/ 491794 w 1403195"/>
              <a:gd name="connsiteY33" fmla="*/ 5217684 h 6858000"/>
              <a:gd name="connsiteX34" fmla="*/ 499135 w 1403195"/>
              <a:gd name="connsiteY34" fmla="*/ 5193377 h 6858000"/>
              <a:gd name="connsiteX35" fmla="*/ 502438 w 1403195"/>
              <a:gd name="connsiteY35" fmla="*/ 5179288 h 6858000"/>
              <a:gd name="connsiteX36" fmla="*/ 503422 w 1403195"/>
              <a:gd name="connsiteY36" fmla="*/ 5173621 h 6858000"/>
              <a:gd name="connsiteX37" fmla="*/ 499056 w 1403195"/>
              <a:gd name="connsiteY37" fmla="*/ 5159961 h 6858000"/>
              <a:gd name="connsiteX38" fmla="*/ 505733 w 1403195"/>
              <a:gd name="connsiteY38" fmla="*/ 5144295 h 6858000"/>
              <a:gd name="connsiteX39" fmla="*/ 502666 w 1403195"/>
              <a:gd name="connsiteY39" fmla="*/ 5125185 h 6858000"/>
              <a:gd name="connsiteX40" fmla="*/ 509496 w 1403195"/>
              <a:gd name="connsiteY40" fmla="*/ 5121884 h 6858000"/>
              <a:gd name="connsiteX41" fmla="*/ 516532 w 1403195"/>
              <a:gd name="connsiteY41" fmla="*/ 5067850 h 6858000"/>
              <a:gd name="connsiteX42" fmla="*/ 519263 w 1403195"/>
              <a:gd name="connsiteY42" fmla="*/ 5060861 h 6858000"/>
              <a:gd name="connsiteX43" fmla="*/ 515967 w 1403195"/>
              <a:gd name="connsiteY43" fmla="*/ 5034192 h 6858000"/>
              <a:gd name="connsiteX44" fmla="*/ 517521 w 1403195"/>
              <a:gd name="connsiteY44" fmla="*/ 4993030 h 6858000"/>
              <a:gd name="connsiteX45" fmla="*/ 524430 w 1403195"/>
              <a:gd name="connsiteY45" fmla="*/ 4946844 h 6858000"/>
              <a:gd name="connsiteX46" fmla="*/ 520286 w 1403195"/>
              <a:gd name="connsiteY46" fmla="*/ 4932692 h 6858000"/>
              <a:gd name="connsiteX47" fmla="*/ 535689 w 1403195"/>
              <a:gd name="connsiteY47" fmla="*/ 4858827 h 6858000"/>
              <a:gd name="connsiteX48" fmla="*/ 541592 w 1403195"/>
              <a:gd name="connsiteY48" fmla="*/ 4821170 h 6858000"/>
              <a:gd name="connsiteX49" fmla="*/ 546325 w 1403195"/>
              <a:gd name="connsiteY49" fmla="*/ 4780965 h 6858000"/>
              <a:gd name="connsiteX50" fmla="*/ 547618 w 1403195"/>
              <a:gd name="connsiteY50" fmla="*/ 4750867 h 6858000"/>
              <a:gd name="connsiteX51" fmla="*/ 545425 w 1403195"/>
              <a:gd name="connsiteY51" fmla="*/ 4690749 h 6858000"/>
              <a:gd name="connsiteX52" fmla="*/ 540905 w 1403195"/>
              <a:gd name="connsiteY52" fmla="*/ 4584173 h 6858000"/>
              <a:gd name="connsiteX53" fmla="*/ 535988 w 1403195"/>
              <a:gd name="connsiteY53" fmla="*/ 4444346 h 6858000"/>
              <a:gd name="connsiteX54" fmla="*/ 532553 w 1403195"/>
              <a:gd name="connsiteY54" fmla="*/ 4375228 h 6858000"/>
              <a:gd name="connsiteX55" fmla="*/ 513206 w 1403195"/>
              <a:gd name="connsiteY55" fmla="*/ 4214165 h 6858000"/>
              <a:gd name="connsiteX56" fmla="*/ 517279 w 1403195"/>
              <a:gd name="connsiteY56" fmla="*/ 4090296 h 6858000"/>
              <a:gd name="connsiteX57" fmla="*/ 502535 w 1403195"/>
              <a:gd name="connsiteY57" fmla="*/ 4033999 h 6858000"/>
              <a:gd name="connsiteX58" fmla="*/ 503684 w 1403195"/>
              <a:gd name="connsiteY58" fmla="*/ 4031933 h 6858000"/>
              <a:gd name="connsiteX59" fmla="*/ 502260 w 1403195"/>
              <a:gd name="connsiteY59" fmla="*/ 4013953 h 6858000"/>
              <a:gd name="connsiteX60" fmla="*/ 488555 w 1403195"/>
              <a:gd name="connsiteY60" fmla="*/ 3974753 h 6858000"/>
              <a:gd name="connsiteX61" fmla="*/ 490153 w 1403195"/>
              <a:gd name="connsiteY61" fmla="*/ 3969950 h 6858000"/>
              <a:gd name="connsiteX62" fmla="*/ 483575 w 1403195"/>
              <a:gd name="connsiteY62" fmla="*/ 3933779 h 6858000"/>
              <a:gd name="connsiteX63" fmla="*/ 484906 w 1403195"/>
              <a:gd name="connsiteY63" fmla="*/ 3933093 h 6858000"/>
              <a:gd name="connsiteX64" fmla="*/ 489260 w 1403195"/>
              <a:gd name="connsiteY64" fmla="*/ 3922082 h 6858000"/>
              <a:gd name="connsiteX65" fmla="*/ 494338 w 1403195"/>
              <a:gd name="connsiteY65" fmla="*/ 3901461 h 6858000"/>
              <a:gd name="connsiteX66" fmla="*/ 516932 w 1403195"/>
              <a:gd name="connsiteY66" fmla="*/ 3813873 h 6858000"/>
              <a:gd name="connsiteX67" fmla="*/ 516357 w 1403195"/>
              <a:gd name="connsiteY67" fmla="*/ 3806161 h 6858000"/>
              <a:gd name="connsiteX68" fmla="*/ 516664 w 1403195"/>
              <a:gd name="connsiteY68" fmla="*/ 3805957 h 6858000"/>
              <a:gd name="connsiteX69" fmla="*/ 516691 w 1403195"/>
              <a:gd name="connsiteY69" fmla="*/ 3797724 h 6858000"/>
              <a:gd name="connsiteX70" fmla="*/ 515306 w 1403195"/>
              <a:gd name="connsiteY70" fmla="*/ 3792098 h 6858000"/>
              <a:gd name="connsiteX71" fmla="*/ 514190 w 1403195"/>
              <a:gd name="connsiteY71" fmla="*/ 3777135 h 6858000"/>
              <a:gd name="connsiteX72" fmla="*/ 515923 w 1403195"/>
              <a:gd name="connsiteY72" fmla="*/ 3771656 h 6858000"/>
              <a:gd name="connsiteX73" fmla="*/ 519666 w 1403195"/>
              <a:gd name="connsiteY73" fmla="*/ 3769007 h 6858000"/>
              <a:gd name="connsiteX74" fmla="*/ 519132 w 1403195"/>
              <a:gd name="connsiteY74" fmla="*/ 3767709 h 6858000"/>
              <a:gd name="connsiteX75" fmla="*/ 527828 w 1403195"/>
              <a:gd name="connsiteY75" fmla="*/ 3738082 h 6858000"/>
              <a:gd name="connsiteX76" fmla="*/ 535174 w 1403195"/>
              <a:gd name="connsiteY76" fmla="*/ 3673397 h 6858000"/>
              <a:gd name="connsiteX77" fmla="*/ 534470 w 1403195"/>
              <a:gd name="connsiteY77" fmla="*/ 3637109 h 6858000"/>
              <a:gd name="connsiteX78" fmla="*/ 537913 w 1403195"/>
              <a:gd name="connsiteY78" fmla="*/ 3536883 h 6858000"/>
              <a:gd name="connsiteX79" fmla="*/ 545451 w 1403195"/>
              <a:gd name="connsiteY79" fmla="*/ 3435652 h 6858000"/>
              <a:gd name="connsiteX80" fmla="*/ 547122 w 1403195"/>
              <a:gd name="connsiteY80" fmla="*/ 3307769 h 6858000"/>
              <a:gd name="connsiteX81" fmla="*/ 564685 w 1403195"/>
              <a:gd name="connsiteY81" fmla="*/ 3250522 h 6858000"/>
              <a:gd name="connsiteX82" fmla="*/ 565110 w 1403195"/>
              <a:gd name="connsiteY82" fmla="*/ 3229163 h 6858000"/>
              <a:gd name="connsiteX83" fmla="*/ 566933 w 1403195"/>
              <a:gd name="connsiteY83" fmla="*/ 3217217 h 6858000"/>
              <a:gd name="connsiteX84" fmla="*/ 553768 w 1403195"/>
              <a:gd name="connsiteY84" fmla="*/ 3183755 h 6858000"/>
              <a:gd name="connsiteX85" fmla="*/ 554269 w 1403195"/>
              <a:gd name="connsiteY85" fmla="*/ 3178642 h 6858000"/>
              <a:gd name="connsiteX86" fmla="*/ 541869 w 1403195"/>
              <a:gd name="connsiteY86" fmla="*/ 3158586 h 6858000"/>
              <a:gd name="connsiteX87" fmla="*/ 527054 w 1403195"/>
              <a:gd name="connsiteY87" fmla="*/ 3129034 h 6858000"/>
              <a:gd name="connsiteX88" fmla="*/ 527719 w 1403195"/>
              <a:gd name="connsiteY88" fmla="*/ 3126682 h 6858000"/>
              <a:gd name="connsiteX89" fmla="*/ 518587 w 1403195"/>
              <a:gd name="connsiteY89" fmla="*/ 3114519 h 6858000"/>
              <a:gd name="connsiteX90" fmla="*/ 505196 w 1403195"/>
              <a:gd name="connsiteY90" fmla="*/ 3106272 h 6858000"/>
              <a:gd name="connsiteX91" fmla="*/ 477926 w 1403195"/>
              <a:gd name="connsiteY91" fmla="*/ 2958185 h 6858000"/>
              <a:gd name="connsiteX92" fmla="*/ 420540 w 1403195"/>
              <a:gd name="connsiteY92" fmla="*/ 2762989 h 6858000"/>
              <a:gd name="connsiteX93" fmla="*/ 369458 w 1403195"/>
              <a:gd name="connsiteY93" fmla="*/ 2554718 h 6858000"/>
              <a:gd name="connsiteX94" fmla="*/ 349552 w 1403195"/>
              <a:gd name="connsiteY94" fmla="*/ 2485734 h 6858000"/>
              <a:gd name="connsiteX95" fmla="*/ 340275 w 1403195"/>
              <a:gd name="connsiteY95" fmla="*/ 2447068 h 6858000"/>
              <a:gd name="connsiteX96" fmla="*/ 327236 w 1403195"/>
              <a:gd name="connsiteY96" fmla="*/ 2425819 h 6858000"/>
              <a:gd name="connsiteX97" fmla="*/ 333235 w 1403195"/>
              <a:gd name="connsiteY97" fmla="*/ 2402874 h 6858000"/>
              <a:gd name="connsiteX98" fmla="*/ 335847 w 1403195"/>
              <a:gd name="connsiteY98" fmla="*/ 2381443 h 6858000"/>
              <a:gd name="connsiteX99" fmla="*/ 312176 w 1403195"/>
              <a:gd name="connsiteY99" fmla="*/ 2261920 h 6858000"/>
              <a:gd name="connsiteX100" fmla="*/ 302063 w 1403195"/>
              <a:gd name="connsiteY100" fmla="*/ 2195378 h 6858000"/>
              <a:gd name="connsiteX101" fmla="*/ 286280 w 1403195"/>
              <a:gd name="connsiteY101" fmla="*/ 2155135 h 6858000"/>
              <a:gd name="connsiteX102" fmla="*/ 283738 w 1403195"/>
              <a:gd name="connsiteY102" fmla="*/ 2118008 h 6858000"/>
              <a:gd name="connsiteX103" fmla="*/ 284731 w 1403195"/>
              <a:gd name="connsiteY103" fmla="*/ 2050531 h 6858000"/>
              <a:gd name="connsiteX104" fmla="*/ 276537 w 1403195"/>
              <a:gd name="connsiteY104" fmla="*/ 1963269 h 6858000"/>
              <a:gd name="connsiteX105" fmla="*/ 257715 w 1403195"/>
              <a:gd name="connsiteY105" fmla="*/ 1906352 h 6858000"/>
              <a:gd name="connsiteX106" fmla="*/ 234272 w 1403195"/>
              <a:gd name="connsiteY106" fmla="*/ 1861531 h 6858000"/>
              <a:gd name="connsiteX107" fmla="*/ 188071 w 1403195"/>
              <a:gd name="connsiteY107" fmla="*/ 1732919 h 6858000"/>
              <a:gd name="connsiteX108" fmla="*/ 160382 w 1403195"/>
              <a:gd name="connsiteY108" fmla="*/ 1663540 h 6858000"/>
              <a:gd name="connsiteX109" fmla="*/ 159508 w 1403195"/>
              <a:gd name="connsiteY109" fmla="*/ 1615777 h 6858000"/>
              <a:gd name="connsiteX110" fmla="*/ 140303 w 1403195"/>
              <a:gd name="connsiteY110" fmla="*/ 1563678 h 6858000"/>
              <a:gd name="connsiteX111" fmla="*/ 153383 w 1403195"/>
              <a:gd name="connsiteY111" fmla="*/ 1519474 h 6858000"/>
              <a:gd name="connsiteX112" fmla="*/ 146125 w 1403195"/>
              <a:gd name="connsiteY112" fmla="*/ 1477995 h 6858000"/>
              <a:gd name="connsiteX113" fmla="*/ 132210 w 1403195"/>
              <a:gd name="connsiteY113" fmla="*/ 1373769 h 6858000"/>
              <a:gd name="connsiteX114" fmla="*/ 140517 w 1403195"/>
              <a:gd name="connsiteY114" fmla="*/ 1307086 h 6858000"/>
              <a:gd name="connsiteX115" fmla="*/ 141705 w 1403195"/>
              <a:gd name="connsiteY115" fmla="*/ 1189033 h 6858000"/>
              <a:gd name="connsiteX116" fmla="*/ 146390 w 1403195"/>
              <a:gd name="connsiteY116" fmla="*/ 1168288 h 6858000"/>
              <a:gd name="connsiteX117" fmla="*/ 138672 w 1403195"/>
              <a:gd name="connsiteY117" fmla="*/ 1142577 h 6858000"/>
              <a:gd name="connsiteX118" fmla="*/ 127978 w 1403195"/>
              <a:gd name="connsiteY118" fmla="*/ 1088484 h 6858000"/>
              <a:gd name="connsiteX119" fmla="*/ 116714 w 1403195"/>
              <a:gd name="connsiteY119" fmla="*/ 1016103 h 6858000"/>
              <a:gd name="connsiteX120" fmla="*/ 118170 w 1403195"/>
              <a:gd name="connsiteY120" fmla="*/ 932283 h 6858000"/>
              <a:gd name="connsiteX121" fmla="*/ 120406 w 1403195"/>
              <a:gd name="connsiteY121" fmla="*/ 915925 h 6858000"/>
              <a:gd name="connsiteX122" fmla="*/ 113035 w 1403195"/>
              <a:gd name="connsiteY122" fmla="*/ 896999 h 6858000"/>
              <a:gd name="connsiteX123" fmla="*/ 82443 w 1403195"/>
              <a:gd name="connsiteY123" fmla="*/ 821517 h 6858000"/>
              <a:gd name="connsiteX124" fmla="*/ 61393 w 1403195"/>
              <a:gd name="connsiteY124" fmla="*/ 751353 h 6858000"/>
              <a:gd name="connsiteX125" fmla="*/ 60951 w 1403195"/>
              <a:gd name="connsiteY125" fmla="*/ 721230 h 6858000"/>
              <a:gd name="connsiteX126" fmla="*/ 46622 w 1403195"/>
              <a:gd name="connsiteY126" fmla="*/ 681659 h 6858000"/>
              <a:gd name="connsiteX127" fmla="*/ 32041 w 1403195"/>
              <a:gd name="connsiteY127" fmla="*/ 635218 h 6858000"/>
              <a:gd name="connsiteX128" fmla="*/ 37052 w 1403195"/>
              <a:gd name="connsiteY128" fmla="*/ 613763 h 6858000"/>
              <a:gd name="connsiteX129" fmla="*/ 22994 w 1403195"/>
              <a:gd name="connsiteY129" fmla="*/ 598582 h 6858000"/>
              <a:gd name="connsiteX130" fmla="*/ 22675 w 1403195"/>
              <a:gd name="connsiteY130" fmla="*/ 576846 h 6858000"/>
              <a:gd name="connsiteX131" fmla="*/ 2301 w 1403195"/>
              <a:gd name="connsiteY131" fmla="*/ 530055 h 6858000"/>
              <a:gd name="connsiteX132" fmla="*/ 1549 w 1403195"/>
              <a:gd name="connsiteY132" fmla="*/ 465389 h 6858000"/>
              <a:gd name="connsiteX133" fmla="*/ 90145 w 1403195"/>
              <a:gd name="connsiteY133" fmla="*/ 353137 h 6858000"/>
              <a:gd name="connsiteX134" fmla="*/ 111655 w 1403195"/>
              <a:gd name="connsiteY134" fmla="*/ 309501 h 6858000"/>
              <a:gd name="connsiteX135" fmla="*/ 95838 w 1403195"/>
              <a:gd name="connsiteY135" fmla="*/ 275771 h 6858000"/>
              <a:gd name="connsiteX136" fmla="*/ 112865 w 1403195"/>
              <a:gd name="connsiteY136" fmla="*/ 212860 h 6858000"/>
              <a:gd name="connsiteX137" fmla="*/ 104575 w 1403195"/>
              <a:gd name="connsiteY137" fmla="*/ 144983 h 6858000"/>
              <a:gd name="connsiteX138" fmla="*/ 116859 w 1403195"/>
              <a:gd name="connsiteY138" fmla="*/ 55288 h 6858000"/>
              <a:gd name="connsiteX139" fmla="*/ 76413 w 1403195"/>
              <a:gd name="connsiteY139" fmla="*/ 0 h 6858000"/>
              <a:gd name="connsiteX0" fmla="*/ 74305 w 1401087"/>
              <a:gd name="connsiteY0" fmla="*/ 0 h 6858000"/>
              <a:gd name="connsiteX1" fmla="*/ 1401087 w 1401087"/>
              <a:gd name="connsiteY1" fmla="*/ 0 h 6858000"/>
              <a:gd name="connsiteX2" fmla="*/ 1401087 w 1401087"/>
              <a:gd name="connsiteY2" fmla="*/ 6858000 h 6858000"/>
              <a:gd name="connsiteX3" fmla="*/ 137781 w 1401087"/>
              <a:gd name="connsiteY3" fmla="*/ 6857735 h 6858000"/>
              <a:gd name="connsiteX4" fmla="*/ 174374 w 1401087"/>
              <a:gd name="connsiteY4" fmla="*/ 6776847 h 6858000"/>
              <a:gd name="connsiteX5" fmla="*/ 185874 w 1401087"/>
              <a:gd name="connsiteY5" fmla="*/ 6737706 h 6858000"/>
              <a:gd name="connsiteX6" fmla="*/ 210613 w 1401087"/>
              <a:gd name="connsiteY6" fmla="*/ 6691589 h 6858000"/>
              <a:gd name="connsiteX7" fmla="*/ 188170 w 1401087"/>
              <a:gd name="connsiteY7" fmla="*/ 6659970 h 6858000"/>
              <a:gd name="connsiteX8" fmla="*/ 203261 w 1401087"/>
              <a:gd name="connsiteY8" fmla="*/ 6636211 h 6858000"/>
              <a:gd name="connsiteX9" fmla="*/ 220705 w 1401087"/>
              <a:gd name="connsiteY9" fmla="*/ 6594177 h 6858000"/>
              <a:gd name="connsiteX10" fmla="*/ 234745 w 1401087"/>
              <a:gd name="connsiteY10" fmla="*/ 6557575 h 6858000"/>
              <a:gd name="connsiteX11" fmla="*/ 287702 w 1401087"/>
              <a:gd name="connsiteY11" fmla="*/ 6492130 h 6858000"/>
              <a:gd name="connsiteX12" fmla="*/ 303389 w 1401087"/>
              <a:gd name="connsiteY12" fmla="*/ 6431610 h 6858000"/>
              <a:gd name="connsiteX13" fmla="*/ 347094 w 1401087"/>
              <a:gd name="connsiteY13" fmla="*/ 6379786 h 6858000"/>
              <a:gd name="connsiteX14" fmla="*/ 330317 w 1401087"/>
              <a:gd name="connsiteY14" fmla="*/ 6334727 h 6858000"/>
              <a:gd name="connsiteX15" fmla="*/ 307732 w 1401087"/>
              <a:gd name="connsiteY15" fmla="*/ 6313295 h 6858000"/>
              <a:gd name="connsiteX16" fmla="*/ 314896 w 1401087"/>
              <a:gd name="connsiteY16" fmla="*/ 6280046 h 6858000"/>
              <a:gd name="connsiteX17" fmla="*/ 297641 w 1401087"/>
              <a:gd name="connsiteY17" fmla="*/ 6270265 h 6858000"/>
              <a:gd name="connsiteX18" fmla="*/ 324669 w 1401087"/>
              <a:gd name="connsiteY18" fmla="*/ 6252834 h 6858000"/>
              <a:gd name="connsiteX19" fmla="*/ 302661 w 1401087"/>
              <a:gd name="connsiteY19" fmla="*/ 6202459 h 6858000"/>
              <a:gd name="connsiteX20" fmla="*/ 301459 w 1401087"/>
              <a:gd name="connsiteY20" fmla="*/ 6153037 h 6858000"/>
              <a:gd name="connsiteX21" fmla="*/ 316874 w 1401087"/>
              <a:gd name="connsiteY21" fmla="*/ 6078132 h 6858000"/>
              <a:gd name="connsiteX22" fmla="*/ 304261 w 1401087"/>
              <a:gd name="connsiteY22" fmla="*/ 6028119 h 6858000"/>
              <a:gd name="connsiteX23" fmla="*/ 289490 w 1401087"/>
              <a:gd name="connsiteY23" fmla="*/ 5926735 h 6858000"/>
              <a:gd name="connsiteX24" fmla="*/ 339002 w 1401087"/>
              <a:gd name="connsiteY24" fmla="*/ 5712857 h 6858000"/>
              <a:gd name="connsiteX25" fmla="*/ 318077 w 1401087"/>
              <a:gd name="connsiteY25" fmla="*/ 5676393 h 6858000"/>
              <a:gd name="connsiteX26" fmla="*/ 357669 w 1401087"/>
              <a:gd name="connsiteY26" fmla="*/ 5563435 h 6858000"/>
              <a:gd name="connsiteX27" fmla="*/ 404799 w 1401087"/>
              <a:gd name="connsiteY27" fmla="*/ 5437125 h 6858000"/>
              <a:gd name="connsiteX28" fmla="*/ 418367 w 1401087"/>
              <a:gd name="connsiteY28" fmla="*/ 5396260 h 6858000"/>
              <a:gd name="connsiteX29" fmla="*/ 434348 w 1401087"/>
              <a:gd name="connsiteY29" fmla="*/ 5330009 h 6858000"/>
              <a:gd name="connsiteX30" fmla="*/ 467841 w 1401087"/>
              <a:gd name="connsiteY30" fmla="*/ 5273739 h 6858000"/>
              <a:gd name="connsiteX31" fmla="*/ 477440 w 1401087"/>
              <a:gd name="connsiteY31" fmla="*/ 5241779 h 6858000"/>
              <a:gd name="connsiteX32" fmla="*/ 488666 w 1401087"/>
              <a:gd name="connsiteY32" fmla="*/ 5225268 h 6858000"/>
              <a:gd name="connsiteX33" fmla="*/ 489686 w 1401087"/>
              <a:gd name="connsiteY33" fmla="*/ 5217684 h 6858000"/>
              <a:gd name="connsiteX34" fmla="*/ 497027 w 1401087"/>
              <a:gd name="connsiteY34" fmla="*/ 5193377 h 6858000"/>
              <a:gd name="connsiteX35" fmla="*/ 500330 w 1401087"/>
              <a:gd name="connsiteY35" fmla="*/ 5179288 h 6858000"/>
              <a:gd name="connsiteX36" fmla="*/ 501314 w 1401087"/>
              <a:gd name="connsiteY36" fmla="*/ 5173621 h 6858000"/>
              <a:gd name="connsiteX37" fmla="*/ 496948 w 1401087"/>
              <a:gd name="connsiteY37" fmla="*/ 5159961 h 6858000"/>
              <a:gd name="connsiteX38" fmla="*/ 503625 w 1401087"/>
              <a:gd name="connsiteY38" fmla="*/ 5144295 h 6858000"/>
              <a:gd name="connsiteX39" fmla="*/ 500558 w 1401087"/>
              <a:gd name="connsiteY39" fmla="*/ 5125185 h 6858000"/>
              <a:gd name="connsiteX40" fmla="*/ 507388 w 1401087"/>
              <a:gd name="connsiteY40" fmla="*/ 5121884 h 6858000"/>
              <a:gd name="connsiteX41" fmla="*/ 514424 w 1401087"/>
              <a:gd name="connsiteY41" fmla="*/ 5067850 h 6858000"/>
              <a:gd name="connsiteX42" fmla="*/ 517155 w 1401087"/>
              <a:gd name="connsiteY42" fmla="*/ 5060861 h 6858000"/>
              <a:gd name="connsiteX43" fmla="*/ 513859 w 1401087"/>
              <a:gd name="connsiteY43" fmla="*/ 5034192 h 6858000"/>
              <a:gd name="connsiteX44" fmla="*/ 515413 w 1401087"/>
              <a:gd name="connsiteY44" fmla="*/ 4993030 h 6858000"/>
              <a:gd name="connsiteX45" fmla="*/ 522322 w 1401087"/>
              <a:gd name="connsiteY45" fmla="*/ 4946844 h 6858000"/>
              <a:gd name="connsiteX46" fmla="*/ 518178 w 1401087"/>
              <a:gd name="connsiteY46" fmla="*/ 4932692 h 6858000"/>
              <a:gd name="connsiteX47" fmla="*/ 533581 w 1401087"/>
              <a:gd name="connsiteY47" fmla="*/ 4858827 h 6858000"/>
              <a:gd name="connsiteX48" fmla="*/ 539484 w 1401087"/>
              <a:gd name="connsiteY48" fmla="*/ 4821170 h 6858000"/>
              <a:gd name="connsiteX49" fmla="*/ 544217 w 1401087"/>
              <a:gd name="connsiteY49" fmla="*/ 4780965 h 6858000"/>
              <a:gd name="connsiteX50" fmla="*/ 545510 w 1401087"/>
              <a:gd name="connsiteY50" fmla="*/ 4750867 h 6858000"/>
              <a:gd name="connsiteX51" fmla="*/ 543317 w 1401087"/>
              <a:gd name="connsiteY51" fmla="*/ 4690749 h 6858000"/>
              <a:gd name="connsiteX52" fmla="*/ 538797 w 1401087"/>
              <a:gd name="connsiteY52" fmla="*/ 4584173 h 6858000"/>
              <a:gd name="connsiteX53" fmla="*/ 533880 w 1401087"/>
              <a:gd name="connsiteY53" fmla="*/ 4444346 h 6858000"/>
              <a:gd name="connsiteX54" fmla="*/ 530445 w 1401087"/>
              <a:gd name="connsiteY54" fmla="*/ 4375228 h 6858000"/>
              <a:gd name="connsiteX55" fmla="*/ 511098 w 1401087"/>
              <a:gd name="connsiteY55" fmla="*/ 4214165 h 6858000"/>
              <a:gd name="connsiteX56" fmla="*/ 515171 w 1401087"/>
              <a:gd name="connsiteY56" fmla="*/ 4090296 h 6858000"/>
              <a:gd name="connsiteX57" fmla="*/ 500427 w 1401087"/>
              <a:gd name="connsiteY57" fmla="*/ 4033999 h 6858000"/>
              <a:gd name="connsiteX58" fmla="*/ 501576 w 1401087"/>
              <a:gd name="connsiteY58" fmla="*/ 4031933 h 6858000"/>
              <a:gd name="connsiteX59" fmla="*/ 500152 w 1401087"/>
              <a:gd name="connsiteY59" fmla="*/ 4013953 h 6858000"/>
              <a:gd name="connsiteX60" fmla="*/ 486447 w 1401087"/>
              <a:gd name="connsiteY60" fmla="*/ 3974753 h 6858000"/>
              <a:gd name="connsiteX61" fmla="*/ 488045 w 1401087"/>
              <a:gd name="connsiteY61" fmla="*/ 3969950 h 6858000"/>
              <a:gd name="connsiteX62" fmla="*/ 481467 w 1401087"/>
              <a:gd name="connsiteY62" fmla="*/ 3933779 h 6858000"/>
              <a:gd name="connsiteX63" fmla="*/ 482798 w 1401087"/>
              <a:gd name="connsiteY63" fmla="*/ 3933093 h 6858000"/>
              <a:gd name="connsiteX64" fmla="*/ 487152 w 1401087"/>
              <a:gd name="connsiteY64" fmla="*/ 3922082 h 6858000"/>
              <a:gd name="connsiteX65" fmla="*/ 492230 w 1401087"/>
              <a:gd name="connsiteY65" fmla="*/ 3901461 h 6858000"/>
              <a:gd name="connsiteX66" fmla="*/ 514824 w 1401087"/>
              <a:gd name="connsiteY66" fmla="*/ 3813873 h 6858000"/>
              <a:gd name="connsiteX67" fmla="*/ 514249 w 1401087"/>
              <a:gd name="connsiteY67" fmla="*/ 3806161 h 6858000"/>
              <a:gd name="connsiteX68" fmla="*/ 514556 w 1401087"/>
              <a:gd name="connsiteY68" fmla="*/ 3805957 h 6858000"/>
              <a:gd name="connsiteX69" fmla="*/ 514583 w 1401087"/>
              <a:gd name="connsiteY69" fmla="*/ 3797724 h 6858000"/>
              <a:gd name="connsiteX70" fmla="*/ 513198 w 1401087"/>
              <a:gd name="connsiteY70" fmla="*/ 3792098 h 6858000"/>
              <a:gd name="connsiteX71" fmla="*/ 512082 w 1401087"/>
              <a:gd name="connsiteY71" fmla="*/ 3777135 h 6858000"/>
              <a:gd name="connsiteX72" fmla="*/ 513815 w 1401087"/>
              <a:gd name="connsiteY72" fmla="*/ 3771656 h 6858000"/>
              <a:gd name="connsiteX73" fmla="*/ 517558 w 1401087"/>
              <a:gd name="connsiteY73" fmla="*/ 3769007 h 6858000"/>
              <a:gd name="connsiteX74" fmla="*/ 517024 w 1401087"/>
              <a:gd name="connsiteY74" fmla="*/ 3767709 h 6858000"/>
              <a:gd name="connsiteX75" fmla="*/ 525720 w 1401087"/>
              <a:gd name="connsiteY75" fmla="*/ 3738082 h 6858000"/>
              <a:gd name="connsiteX76" fmla="*/ 533066 w 1401087"/>
              <a:gd name="connsiteY76" fmla="*/ 3673397 h 6858000"/>
              <a:gd name="connsiteX77" fmla="*/ 532362 w 1401087"/>
              <a:gd name="connsiteY77" fmla="*/ 3637109 h 6858000"/>
              <a:gd name="connsiteX78" fmla="*/ 535805 w 1401087"/>
              <a:gd name="connsiteY78" fmla="*/ 3536883 h 6858000"/>
              <a:gd name="connsiteX79" fmla="*/ 543343 w 1401087"/>
              <a:gd name="connsiteY79" fmla="*/ 3435652 h 6858000"/>
              <a:gd name="connsiteX80" fmla="*/ 545014 w 1401087"/>
              <a:gd name="connsiteY80" fmla="*/ 3307769 h 6858000"/>
              <a:gd name="connsiteX81" fmla="*/ 562577 w 1401087"/>
              <a:gd name="connsiteY81" fmla="*/ 3250522 h 6858000"/>
              <a:gd name="connsiteX82" fmla="*/ 563002 w 1401087"/>
              <a:gd name="connsiteY82" fmla="*/ 3229163 h 6858000"/>
              <a:gd name="connsiteX83" fmla="*/ 564825 w 1401087"/>
              <a:gd name="connsiteY83" fmla="*/ 3217217 h 6858000"/>
              <a:gd name="connsiteX84" fmla="*/ 551660 w 1401087"/>
              <a:gd name="connsiteY84" fmla="*/ 3183755 h 6858000"/>
              <a:gd name="connsiteX85" fmla="*/ 552161 w 1401087"/>
              <a:gd name="connsiteY85" fmla="*/ 3178642 h 6858000"/>
              <a:gd name="connsiteX86" fmla="*/ 539761 w 1401087"/>
              <a:gd name="connsiteY86" fmla="*/ 3158586 h 6858000"/>
              <a:gd name="connsiteX87" fmla="*/ 524946 w 1401087"/>
              <a:gd name="connsiteY87" fmla="*/ 3129034 h 6858000"/>
              <a:gd name="connsiteX88" fmla="*/ 525611 w 1401087"/>
              <a:gd name="connsiteY88" fmla="*/ 3126682 h 6858000"/>
              <a:gd name="connsiteX89" fmla="*/ 516479 w 1401087"/>
              <a:gd name="connsiteY89" fmla="*/ 3114519 h 6858000"/>
              <a:gd name="connsiteX90" fmla="*/ 503088 w 1401087"/>
              <a:gd name="connsiteY90" fmla="*/ 3106272 h 6858000"/>
              <a:gd name="connsiteX91" fmla="*/ 475818 w 1401087"/>
              <a:gd name="connsiteY91" fmla="*/ 2958185 h 6858000"/>
              <a:gd name="connsiteX92" fmla="*/ 418432 w 1401087"/>
              <a:gd name="connsiteY92" fmla="*/ 2762989 h 6858000"/>
              <a:gd name="connsiteX93" fmla="*/ 367350 w 1401087"/>
              <a:gd name="connsiteY93" fmla="*/ 2554718 h 6858000"/>
              <a:gd name="connsiteX94" fmla="*/ 347444 w 1401087"/>
              <a:gd name="connsiteY94" fmla="*/ 2485734 h 6858000"/>
              <a:gd name="connsiteX95" fmla="*/ 338167 w 1401087"/>
              <a:gd name="connsiteY95" fmla="*/ 2447068 h 6858000"/>
              <a:gd name="connsiteX96" fmla="*/ 325128 w 1401087"/>
              <a:gd name="connsiteY96" fmla="*/ 2425819 h 6858000"/>
              <a:gd name="connsiteX97" fmla="*/ 331127 w 1401087"/>
              <a:gd name="connsiteY97" fmla="*/ 2402874 h 6858000"/>
              <a:gd name="connsiteX98" fmla="*/ 333739 w 1401087"/>
              <a:gd name="connsiteY98" fmla="*/ 2381443 h 6858000"/>
              <a:gd name="connsiteX99" fmla="*/ 310068 w 1401087"/>
              <a:gd name="connsiteY99" fmla="*/ 2261920 h 6858000"/>
              <a:gd name="connsiteX100" fmla="*/ 299955 w 1401087"/>
              <a:gd name="connsiteY100" fmla="*/ 2195378 h 6858000"/>
              <a:gd name="connsiteX101" fmla="*/ 284172 w 1401087"/>
              <a:gd name="connsiteY101" fmla="*/ 2155135 h 6858000"/>
              <a:gd name="connsiteX102" fmla="*/ 281630 w 1401087"/>
              <a:gd name="connsiteY102" fmla="*/ 2118008 h 6858000"/>
              <a:gd name="connsiteX103" fmla="*/ 282623 w 1401087"/>
              <a:gd name="connsiteY103" fmla="*/ 2050531 h 6858000"/>
              <a:gd name="connsiteX104" fmla="*/ 274429 w 1401087"/>
              <a:gd name="connsiteY104" fmla="*/ 1963269 h 6858000"/>
              <a:gd name="connsiteX105" fmla="*/ 255607 w 1401087"/>
              <a:gd name="connsiteY105" fmla="*/ 1906352 h 6858000"/>
              <a:gd name="connsiteX106" fmla="*/ 232164 w 1401087"/>
              <a:gd name="connsiteY106" fmla="*/ 1861531 h 6858000"/>
              <a:gd name="connsiteX107" fmla="*/ 185963 w 1401087"/>
              <a:gd name="connsiteY107" fmla="*/ 1732919 h 6858000"/>
              <a:gd name="connsiteX108" fmla="*/ 158274 w 1401087"/>
              <a:gd name="connsiteY108" fmla="*/ 1663540 h 6858000"/>
              <a:gd name="connsiteX109" fmla="*/ 157400 w 1401087"/>
              <a:gd name="connsiteY109" fmla="*/ 1615777 h 6858000"/>
              <a:gd name="connsiteX110" fmla="*/ 138195 w 1401087"/>
              <a:gd name="connsiteY110" fmla="*/ 1563678 h 6858000"/>
              <a:gd name="connsiteX111" fmla="*/ 151275 w 1401087"/>
              <a:gd name="connsiteY111" fmla="*/ 1519474 h 6858000"/>
              <a:gd name="connsiteX112" fmla="*/ 144017 w 1401087"/>
              <a:gd name="connsiteY112" fmla="*/ 1477995 h 6858000"/>
              <a:gd name="connsiteX113" fmla="*/ 130102 w 1401087"/>
              <a:gd name="connsiteY113" fmla="*/ 1373769 h 6858000"/>
              <a:gd name="connsiteX114" fmla="*/ 138409 w 1401087"/>
              <a:gd name="connsiteY114" fmla="*/ 1307086 h 6858000"/>
              <a:gd name="connsiteX115" fmla="*/ 139597 w 1401087"/>
              <a:gd name="connsiteY115" fmla="*/ 1189033 h 6858000"/>
              <a:gd name="connsiteX116" fmla="*/ 144282 w 1401087"/>
              <a:gd name="connsiteY116" fmla="*/ 1168288 h 6858000"/>
              <a:gd name="connsiteX117" fmla="*/ 136564 w 1401087"/>
              <a:gd name="connsiteY117" fmla="*/ 1142577 h 6858000"/>
              <a:gd name="connsiteX118" fmla="*/ 125870 w 1401087"/>
              <a:gd name="connsiteY118" fmla="*/ 1088484 h 6858000"/>
              <a:gd name="connsiteX119" fmla="*/ 114606 w 1401087"/>
              <a:gd name="connsiteY119" fmla="*/ 1016103 h 6858000"/>
              <a:gd name="connsiteX120" fmla="*/ 116062 w 1401087"/>
              <a:gd name="connsiteY120" fmla="*/ 932283 h 6858000"/>
              <a:gd name="connsiteX121" fmla="*/ 118298 w 1401087"/>
              <a:gd name="connsiteY121" fmla="*/ 915925 h 6858000"/>
              <a:gd name="connsiteX122" fmla="*/ 110927 w 1401087"/>
              <a:gd name="connsiteY122" fmla="*/ 896999 h 6858000"/>
              <a:gd name="connsiteX123" fmla="*/ 80335 w 1401087"/>
              <a:gd name="connsiteY123" fmla="*/ 821517 h 6858000"/>
              <a:gd name="connsiteX124" fmla="*/ 59285 w 1401087"/>
              <a:gd name="connsiteY124" fmla="*/ 751353 h 6858000"/>
              <a:gd name="connsiteX125" fmla="*/ 58843 w 1401087"/>
              <a:gd name="connsiteY125" fmla="*/ 721230 h 6858000"/>
              <a:gd name="connsiteX126" fmla="*/ 44514 w 1401087"/>
              <a:gd name="connsiteY126" fmla="*/ 681659 h 6858000"/>
              <a:gd name="connsiteX127" fmla="*/ 29933 w 1401087"/>
              <a:gd name="connsiteY127" fmla="*/ 635218 h 6858000"/>
              <a:gd name="connsiteX128" fmla="*/ 34944 w 1401087"/>
              <a:gd name="connsiteY128" fmla="*/ 613763 h 6858000"/>
              <a:gd name="connsiteX129" fmla="*/ 20886 w 1401087"/>
              <a:gd name="connsiteY129" fmla="*/ 598582 h 6858000"/>
              <a:gd name="connsiteX130" fmla="*/ 20567 w 1401087"/>
              <a:gd name="connsiteY130" fmla="*/ 576846 h 6858000"/>
              <a:gd name="connsiteX131" fmla="*/ 193 w 1401087"/>
              <a:gd name="connsiteY131" fmla="*/ 530055 h 6858000"/>
              <a:gd name="connsiteX132" fmla="*/ 88207 w 1401087"/>
              <a:gd name="connsiteY132" fmla="*/ 393828 h 6858000"/>
              <a:gd name="connsiteX133" fmla="*/ 88037 w 1401087"/>
              <a:gd name="connsiteY133" fmla="*/ 353137 h 6858000"/>
              <a:gd name="connsiteX134" fmla="*/ 109547 w 1401087"/>
              <a:gd name="connsiteY134" fmla="*/ 309501 h 6858000"/>
              <a:gd name="connsiteX135" fmla="*/ 93730 w 1401087"/>
              <a:gd name="connsiteY135" fmla="*/ 275771 h 6858000"/>
              <a:gd name="connsiteX136" fmla="*/ 110757 w 1401087"/>
              <a:gd name="connsiteY136" fmla="*/ 212860 h 6858000"/>
              <a:gd name="connsiteX137" fmla="*/ 102467 w 1401087"/>
              <a:gd name="connsiteY137" fmla="*/ 144983 h 6858000"/>
              <a:gd name="connsiteX138" fmla="*/ 114751 w 1401087"/>
              <a:gd name="connsiteY138" fmla="*/ 55288 h 6858000"/>
              <a:gd name="connsiteX139" fmla="*/ 74305 w 1401087"/>
              <a:gd name="connsiteY139" fmla="*/ 0 h 6858000"/>
              <a:gd name="connsiteX0" fmla="*/ 53738 w 1380520"/>
              <a:gd name="connsiteY0" fmla="*/ 0 h 6858000"/>
              <a:gd name="connsiteX1" fmla="*/ 1380520 w 1380520"/>
              <a:gd name="connsiteY1" fmla="*/ 0 h 6858000"/>
              <a:gd name="connsiteX2" fmla="*/ 1380520 w 1380520"/>
              <a:gd name="connsiteY2" fmla="*/ 6858000 h 6858000"/>
              <a:gd name="connsiteX3" fmla="*/ 117214 w 1380520"/>
              <a:gd name="connsiteY3" fmla="*/ 6857735 h 6858000"/>
              <a:gd name="connsiteX4" fmla="*/ 153807 w 1380520"/>
              <a:gd name="connsiteY4" fmla="*/ 6776847 h 6858000"/>
              <a:gd name="connsiteX5" fmla="*/ 165307 w 1380520"/>
              <a:gd name="connsiteY5" fmla="*/ 6737706 h 6858000"/>
              <a:gd name="connsiteX6" fmla="*/ 190046 w 1380520"/>
              <a:gd name="connsiteY6" fmla="*/ 6691589 h 6858000"/>
              <a:gd name="connsiteX7" fmla="*/ 167603 w 1380520"/>
              <a:gd name="connsiteY7" fmla="*/ 6659970 h 6858000"/>
              <a:gd name="connsiteX8" fmla="*/ 182694 w 1380520"/>
              <a:gd name="connsiteY8" fmla="*/ 6636211 h 6858000"/>
              <a:gd name="connsiteX9" fmla="*/ 200138 w 1380520"/>
              <a:gd name="connsiteY9" fmla="*/ 6594177 h 6858000"/>
              <a:gd name="connsiteX10" fmla="*/ 214178 w 1380520"/>
              <a:gd name="connsiteY10" fmla="*/ 6557575 h 6858000"/>
              <a:gd name="connsiteX11" fmla="*/ 267135 w 1380520"/>
              <a:gd name="connsiteY11" fmla="*/ 6492130 h 6858000"/>
              <a:gd name="connsiteX12" fmla="*/ 282822 w 1380520"/>
              <a:gd name="connsiteY12" fmla="*/ 6431610 h 6858000"/>
              <a:gd name="connsiteX13" fmla="*/ 326527 w 1380520"/>
              <a:gd name="connsiteY13" fmla="*/ 6379786 h 6858000"/>
              <a:gd name="connsiteX14" fmla="*/ 309750 w 1380520"/>
              <a:gd name="connsiteY14" fmla="*/ 6334727 h 6858000"/>
              <a:gd name="connsiteX15" fmla="*/ 287165 w 1380520"/>
              <a:gd name="connsiteY15" fmla="*/ 6313295 h 6858000"/>
              <a:gd name="connsiteX16" fmla="*/ 294329 w 1380520"/>
              <a:gd name="connsiteY16" fmla="*/ 6280046 h 6858000"/>
              <a:gd name="connsiteX17" fmla="*/ 277074 w 1380520"/>
              <a:gd name="connsiteY17" fmla="*/ 6270265 h 6858000"/>
              <a:gd name="connsiteX18" fmla="*/ 304102 w 1380520"/>
              <a:gd name="connsiteY18" fmla="*/ 6252834 h 6858000"/>
              <a:gd name="connsiteX19" fmla="*/ 282094 w 1380520"/>
              <a:gd name="connsiteY19" fmla="*/ 6202459 h 6858000"/>
              <a:gd name="connsiteX20" fmla="*/ 280892 w 1380520"/>
              <a:gd name="connsiteY20" fmla="*/ 6153037 h 6858000"/>
              <a:gd name="connsiteX21" fmla="*/ 296307 w 1380520"/>
              <a:gd name="connsiteY21" fmla="*/ 6078132 h 6858000"/>
              <a:gd name="connsiteX22" fmla="*/ 283694 w 1380520"/>
              <a:gd name="connsiteY22" fmla="*/ 6028119 h 6858000"/>
              <a:gd name="connsiteX23" fmla="*/ 268923 w 1380520"/>
              <a:gd name="connsiteY23" fmla="*/ 5926735 h 6858000"/>
              <a:gd name="connsiteX24" fmla="*/ 318435 w 1380520"/>
              <a:gd name="connsiteY24" fmla="*/ 5712857 h 6858000"/>
              <a:gd name="connsiteX25" fmla="*/ 297510 w 1380520"/>
              <a:gd name="connsiteY25" fmla="*/ 5676393 h 6858000"/>
              <a:gd name="connsiteX26" fmla="*/ 337102 w 1380520"/>
              <a:gd name="connsiteY26" fmla="*/ 5563435 h 6858000"/>
              <a:gd name="connsiteX27" fmla="*/ 384232 w 1380520"/>
              <a:gd name="connsiteY27" fmla="*/ 5437125 h 6858000"/>
              <a:gd name="connsiteX28" fmla="*/ 397800 w 1380520"/>
              <a:gd name="connsiteY28" fmla="*/ 5396260 h 6858000"/>
              <a:gd name="connsiteX29" fmla="*/ 413781 w 1380520"/>
              <a:gd name="connsiteY29" fmla="*/ 5330009 h 6858000"/>
              <a:gd name="connsiteX30" fmla="*/ 447274 w 1380520"/>
              <a:gd name="connsiteY30" fmla="*/ 5273739 h 6858000"/>
              <a:gd name="connsiteX31" fmla="*/ 456873 w 1380520"/>
              <a:gd name="connsiteY31" fmla="*/ 5241779 h 6858000"/>
              <a:gd name="connsiteX32" fmla="*/ 468099 w 1380520"/>
              <a:gd name="connsiteY32" fmla="*/ 5225268 h 6858000"/>
              <a:gd name="connsiteX33" fmla="*/ 469119 w 1380520"/>
              <a:gd name="connsiteY33" fmla="*/ 5217684 h 6858000"/>
              <a:gd name="connsiteX34" fmla="*/ 476460 w 1380520"/>
              <a:gd name="connsiteY34" fmla="*/ 5193377 h 6858000"/>
              <a:gd name="connsiteX35" fmla="*/ 479763 w 1380520"/>
              <a:gd name="connsiteY35" fmla="*/ 5179288 h 6858000"/>
              <a:gd name="connsiteX36" fmla="*/ 480747 w 1380520"/>
              <a:gd name="connsiteY36" fmla="*/ 5173621 h 6858000"/>
              <a:gd name="connsiteX37" fmla="*/ 476381 w 1380520"/>
              <a:gd name="connsiteY37" fmla="*/ 5159961 h 6858000"/>
              <a:gd name="connsiteX38" fmla="*/ 483058 w 1380520"/>
              <a:gd name="connsiteY38" fmla="*/ 5144295 h 6858000"/>
              <a:gd name="connsiteX39" fmla="*/ 479991 w 1380520"/>
              <a:gd name="connsiteY39" fmla="*/ 5125185 h 6858000"/>
              <a:gd name="connsiteX40" fmla="*/ 486821 w 1380520"/>
              <a:gd name="connsiteY40" fmla="*/ 5121884 h 6858000"/>
              <a:gd name="connsiteX41" fmla="*/ 493857 w 1380520"/>
              <a:gd name="connsiteY41" fmla="*/ 5067850 h 6858000"/>
              <a:gd name="connsiteX42" fmla="*/ 496588 w 1380520"/>
              <a:gd name="connsiteY42" fmla="*/ 5060861 h 6858000"/>
              <a:gd name="connsiteX43" fmla="*/ 493292 w 1380520"/>
              <a:gd name="connsiteY43" fmla="*/ 5034192 h 6858000"/>
              <a:gd name="connsiteX44" fmla="*/ 494846 w 1380520"/>
              <a:gd name="connsiteY44" fmla="*/ 4993030 h 6858000"/>
              <a:gd name="connsiteX45" fmla="*/ 501755 w 1380520"/>
              <a:gd name="connsiteY45" fmla="*/ 4946844 h 6858000"/>
              <a:gd name="connsiteX46" fmla="*/ 497611 w 1380520"/>
              <a:gd name="connsiteY46" fmla="*/ 4932692 h 6858000"/>
              <a:gd name="connsiteX47" fmla="*/ 513014 w 1380520"/>
              <a:gd name="connsiteY47" fmla="*/ 4858827 h 6858000"/>
              <a:gd name="connsiteX48" fmla="*/ 518917 w 1380520"/>
              <a:gd name="connsiteY48" fmla="*/ 4821170 h 6858000"/>
              <a:gd name="connsiteX49" fmla="*/ 523650 w 1380520"/>
              <a:gd name="connsiteY49" fmla="*/ 4780965 h 6858000"/>
              <a:gd name="connsiteX50" fmla="*/ 524943 w 1380520"/>
              <a:gd name="connsiteY50" fmla="*/ 4750867 h 6858000"/>
              <a:gd name="connsiteX51" fmla="*/ 522750 w 1380520"/>
              <a:gd name="connsiteY51" fmla="*/ 4690749 h 6858000"/>
              <a:gd name="connsiteX52" fmla="*/ 518230 w 1380520"/>
              <a:gd name="connsiteY52" fmla="*/ 4584173 h 6858000"/>
              <a:gd name="connsiteX53" fmla="*/ 513313 w 1380520"/>
              <a:gd name="connsiteY53" fmla="*/ 4444346 h 6858000"/>
              <a:gd name="connsiteX54" fmla="*/ 509878 w 1380520"/>
              <a:gd name="connsiteY54" fmla="*/ 4375228 h 6858000"/>
              <a:gd name="connsiteX55" fmla="*/ 490531 w 1380520"/>
              <a:gd name="connsiteY55" fmla="*/ 4214165 h 6858000"/>
              <a:gd name="connsiteX56" fmla="*/ 494604 w 1380520"/>
              <a:gd name="connsiteY56" fmla="*/ 4090296 h 6858000"/>
              <a:gd name="connsiteX57" fmla="*/ 479860 w 1380520"/>
              <a:gd name="connsiteY57" fmla="*/ 4033999 h 6858000"/>
              <a:gd name="connsiteX58" fmla="*/ 481009 w 1380520"/>
              <a:gd name="connsiteY58" fmla="*/ 4031933 h 6858000"/>
              <a:gd name="connsiteX59" fmla="*/ 479585 w 1380520"/>
              <a:gd name="connsiteY59" fmla="*/ 4013953 h 6858000"/>
              <a:gd name="connsiteX60" fmla="*/ 465880 w 1380520"/>
              <a:gd name="connsiteY60" fmla="*/ 3974753 h 6858000"/>
              <a:gd name="connsiteX61" fmla="*/ 467478 w 1380520"/>
              <a:gd name="connsiteY61" fmla="*/ 3969950 h 6858000"/>
              <a:gd name="connsiteX62" fmla="*/ 460900 w 1380520"/>
              <a:gd name="connsiteY62" fmla="*/ 3933779 h 6858000"/>
              <a:gd name="connsiteX63" fmla="*/ 462231 w 1380520"/>
              <a:gd name="connsiteY63" fmla="*/ 3933093 h 6858000"/>
              <a:gd name="connsiteX64" fmla="*/ 466585 w 1380520"/>
              <a:gd name="connsiteY64" fmla="*/ 3922082 h 6858000"/>
              <a:gd name="connsiteX65" fmla="*/ 471663 w 1380520"/>
              <a:gd name="connsiteY65" fmla="*/ 3901461 h 6858000"/>
              <a:gd name="connsiteX66" fmla="*/ 494257 w 1380520"/>
              <a:gd name="connsiteY66" fmla="*/ 3813873 h 6858000"/>
              <a:gd name="connsiteX67" fmla="*/ 493682 w 1380520"/>
              <a:gd name="connsiteY67" fmla="*/ 3806161 h 6858000"/>
              <a:gd name="connsiteX68" fmla="*/ 493989 w 1380520"/>
              <a:gd name="connsiteY68" fmla="*/ 3805957 h 6858000"/>
              <a:gd name="connsiteX69" fmla="*/ 494016 w 1380520"/>
              <a:gd name="connsiteY69" fmla="*/ 3797724 h 6858000"/>
              <a:gd name="connsiteX70" fmla="*/ 492631 w 1380520"/>
              <a:gd name="connsiteY70" fmla="*/ 3792098 h 6858000"/>
              <a:gd name="connsiteX71" fmla="*/ 491515 w 1380520"/>
              <a:gd name="connsiteY71" fmla="*/ 3777135 h 6858000"/>
              <a:gd name="connsiteX72" fmla="*/ 493248 w 1380520"/>
              <a:gd name="connsiteY72" fmla="*/ 3771656 h 6858000"/>
              <a:gd name="connsiteX73" fmla="*/ 496991 w 1380520"/>
              <a:gd name="connsiteY73" fmla="*/ 3769007 h 6858000"/>
              <a:gd name="connsiteX74" fmla="*/ 496457 w 1380520"/>
              <a:gd name="connsiteY74" fmla="*/ 3767709 h 6858000"/>
              <a:gd name="connsiteX75" fmla="*/ 505153 w 1380520"/>
              <a:gd name="connsiteY75" fmla="*/ 3738082 h 6858000"/>
              <a:gd name="connsiteX76" fmla="*/ 512499 w 1380520"/>
              <a:gd name="connsiteY76" fmla="*/ 3673397 h 6858000"/>
              <a:gd name="connsiteX77" fmla="*/ 511795 w 1380520"/>
              <a:gd name="connsiteY77" fmla="*/ 3637109 h 6858000"/>
              <a:gd name="connsiteX78" fmla="*/ 515238 w 1380520"/>
              <a:gd name="connsiteY78" fmla="*/ 3536883 h 6858000"/>
              <a:gd name="connsiteX79" fmla="*/ 522776 w 1380520"/>
              <a:gd name="connsiteY79" fmla="*/ 3435652 h 6858000"/>
              <a:gd name="connsiteX80" fmla="*/ 524447 w 1380520"/>
              <a:gd name="connsiteY80" fmla="*/ 3307769 h 6858000"/>
              <a:gd name="connsiteX81" fmla="*/ 542010 w 1380520"/>
              <a:gd name="connsiteY81" fmla="*/ 3250522 h 6858000"/>
              <a:gd name="connsiteX82" fmla="*/ 542435 w 1380520"/>
              <a:gd name="connsiteY82" fmla="*/ 3229163 h 6858000"/>
              <a:gd name="connsiteX83" fmla="*/ 544258 w 1380520"/>
              <a:gd name="connsiteY83" fmla="*/ 3217217 h 6858000"/>
              <a:gd name="connsiteX84" fmla="*/ 531093 w 1380520"/>
              <a:gd name="connsiteY84" fmla="*/ 3183755 h 6858000"/>
              <a:gd name="connsiteX85" fmla="*/ 531594 w 1380520"/>
              <a:gd name="connsiteY85" fmla="*/ 3178642 h 6858000"/>
              <a:gd name="connsiteX86" fmla="*/ 519194 w 1380520"/>
              <a:gd name="connsiteY86" fmla="*/ 3158586 h 6858000"/>
              <a:gd name="connsiteX87" fmla="*/ 504379 w 1380520"/>
              <a:gd name="connsiteY87" fmla="*/ 3129034 h 6858000"/>
              <a:gd name="connsiteX88" fmla="*/ 505044 w 1380520"/>
              <a:gd name="connsiteY88" fmla="*/ 3126682 h 6858000"/>
              <a:gd name="connsiteX89" fmla="*/ 495912 w 1380520"/>
              <a:gd name="connsiteY89" fmla="*/ 3114519 h 6858000"/>
              <a:gd name="connsiteX90" fmla="*/ 482521 w 1380520"/>
              <a:gd name="connsiteY90" fmla="*/ 3106272 h 6858000"/>
              <a:gd name="connsiteX91" fmla="*/ 455251 w 1380520"/>
              <a:gd name="connsiteY91" fmla="*/ 2958185 h 6858000"/>
              <a:gd name="connsiteX92" fmla="*/ 397865 w 1380520"/>
              <a:gd name="connsiteY92" fmla="*/ 2762989 h 6858000"/>
              <a:gd name="connsiteX93" fmla="*/ 346783 w 1380520"/>
              <a:gd name="connsiteY93" fmla="*/ 2554718 h 6858000"/>
              <a:gd name="connsiteX94" fmla="*/ 326877 w 1380520"/>
              <a:gd name="connsiteY94" fmla="*/ 2485734 h 6858000"/>
              <a:gd name="connsiteX95" fmla="*/ 317600 w 1380520"/>
              <a:gd name="connsiteY95" fmla="*/ 2447068 h 6858000"/>
              <a:gd name="connsiteX96" fmla="*/ 304561 w 1380520"/>
              <a:gd name="connsiteY96" fmla="*/ 2425819 h 6858000"/>
              <a:gd name="connsiteX97" fmla="*/ 310560 w 1380520"/>
              <a:gd name="connsiteY97" fmla="*/ 2402874 h 6858000"/>
              <a:gd name="connsiteX98" fmla="*/ 313172 w 1380520"/>
              <a:gd name="connsiteY98" fmla="*/ 2381443 h 6858000"/>
              <a:gd name="connsiteX99" fmla="*/ 289501 w 1380520"/>
              <a:gd name="connsiteY99" fmla="*/ 2261920 h 6858000"/>
              <a:gd name="connsiteX100" fmla="*/ 279388 w 1380520"/>
              <a:gd name="connsiteY100" fmla="*/ 2195378 h 6858000"/>
              <a:gd name="connsiteX101" fmla="*/ 263605 w 1380520"/>
              <a:gd name="connsiteY101" fmla="*/ 2155135 h 6858000"/>
              <a:gd name="connsiteX102" fmla="*/ 261063 w 1380520"/>
              <a:gd name="connsiteY102" fmla="*/ 2118008 h 6858000"/>
              <a:gd name="connsiteX103" fmla="*/ 262056 w 1380520"/>
              <a:gd name="connsiteY103" fmla="*/ 2050531 h 6858000"/>
              <a:gd name="connsiteX104" fmla="*/ 253862 w 1380520"/>
              <a:gd name="connsiteY104" fmla="*/ 1963269 h 6858000"/>
              <a:gd name="connsiteX105" fmla="*/ 235040 w 1380520"/>
              <a:gd name="connsiteY105" fmla="*/ 1906352 h 6858000"/>
              <a:gd name="connsiteX106" fmla="*/ 211597 w 1380520"/>
              <a:gd name="connsiteY106" fmla="*/ 1861531 h 6858000"/>
              <a:gd name="connsiteX107" fmla="*/ 165396 w 1380520"/>
              <a:gd name="connsiteY107" fmla="*/ 1732919 h 6858000"/>
              <a:gd name="connsiteX108" fmla="*/ 137707 w 1380520"/>
              <a:gd name="connsiteY108" fmla="*/ 1663540 h 6858000"/>
              <a:gd name="connsiteX109" fmla="*/ 136833 w 1380520"/>
              <a:gd name="connsiteY109" fmla="*/ 1615777 h 6858000"/>
              <a:gd name="connsiteX110" fmla="*/ 117628 w 1380520"/>
              <a:gd name="connsiteY110" fmla="*/ 1563678 h 6858000"/>
              <a:gd name="connsiteX111" fmla="*/ 130708 w 1380520"/>
              <a:gd name="connsiteY111" fmla="*/ 1519474 h 6858000"/>
              <a:gd name="connsiteX112" fmla="*/ 123450 w 1380520"/>
              <a:gd name="connsiteY112" fmla="*/ 1477995 h 6858000"/>
              <a:gd name="connsiteX113" fmla="*/ 109535 w 1380520"/>
              <a:gd name="connsiteY113" fmla="*/ 1373769 h 6858000"/>
              <a:gd name="connsiteX114" fmla="*/ 117842 w 1380520"/>
              <a:gd name="connsiteY114" fmla="*/ 1307086 h 6858000"/>
              <a:gd name="connsiteX115" fmla="*/ 119030 w 1380520"/>
              <a:gd name="connsiteY115" fmla="*/ 1189033 h 6858000"/>
              <a:gd name="connsiteX116" fmla="*/ 123715 w 1380520"/>
              <a:gd name="connsiteY116" fmla="*/ 1168288 h 6858000"/>
              <a:gd name="connsiteX117" fmla="*/ 115997 w 1380520"/>
              <a:gd name="connsiteY117" fmla="*/ 1142577 h 6858000"/>
              <a:gd name="connsiteX118" fmla="*/ 105303 w 1380520"/>
              <a:gd name="connsiteY118" fmla="*/ 1088484 h 6858000"/>
              <a:gd name="connsiteX119" fmla="*/ 94039 w 1380520"/>
              <a:gd name="connsiteY119" fmla="*/ 1016103 h 6858000"/>
              <a:gd name="connsiteX120" fmla="*/ 95495 w 1380520"/>
              <a:gd name="connsiteY120" fmla="*/ 932283 h 6858000"/>
              <a:gd name="connsiteX121" fmla="*/ 97731 w 1380520"/>
              <a:gd name="connsiteY121" fmla="*/ 915925 h 6858000"/>
              <a:gd name="connsiteX122" fmla="*/ 90360 w 1380520"/>
              <a:gd name="connsiteY122" fmla="*/ 896999 h 6858000"/>
              <a:gd name="connsiteX123" fmla="*/ 59768 w 1380520"/>
              <a:gd name="connsiteY123" fmla="*/ 821517 h 6858000"/>
              <a:gd name="connsiteX124" fmla="*/ 38718 w 1380520"/>
              <a:gd name="connsiteY124" fmla="*/ 751353 h 6858000"/>
              <a:gd name="connsiteX125" fmla="*/ 38276 w 1380520"/>
              <a:gd name="connsiteY125" fmla="*/ 721230 h 6858000"/>
              <a:gd name="connsiteX126" fmla="*/ 23947 w 1380520"/>
              <a:gd name="connsiteY126" fmla="*/ 681659 h 6858000"/>
              <a:gd name="connsiteX127" fmla="*/ 9366 w 1380520"/>
              <a:gd name="connsiteY127" fmla="*/ 635218 h 6858000"/>
              <a:gd name="connsiteX128" fmla="*/ 14377 w 1380520"/>
              <a:gd name="connsiteY128" fmla="*/ 613763 h 6858000"/>
              <a:gd name="connsiteX129" fmla="*/ 319 w 1380520"/>
              <a:gd name="connsiteY129" fmla="*/ 598582 h 6858000"/>
              <a:gd name="connsiteX130" fmla="*/ 0 w 1380520"/>
              <a:gd name="connsiteY130" fmla="*/ 576846 h 6858000"/>
              <a:gd name="connsiteX131" fmla="*/ 68392 w 1380520"/>
              <a:gd name="connsiteY131" fmla="*/ 446567 h 6858000"/>
              <a:gd name="connsiteX132" fmla="*/ 67640 w 1380520"/>
              <a:gd name="connsiteY132" fmla="*/ 393828 h 6858000"/>
              <a:gd name="connsiteX133" fmla="*/ 67470 w 1380520"/>
              <a:gd name="connsiteY133" fmla="*/ 353137 h 6858000"/>
              <a:gd name="connsiteX134" fmla="*/ 88980 w 1380520"/>
              <a:gd name="connsiteY134" fmla="*/ 309501 h 6858000"/>
              <a:gd name="connsiteX135" fmla="*/ 73163 w 1380520"/>
              <a:gd name="connsiteY135" fmla="*/ 275771 h 6858000"/>
              <a:gd name="connsiteX136" fmla="*/ 90190 w 1380520"/>
              <a:gd name="connsiteY136" fmla="*/ 212860 h 6858000"/>
              <a:gd name="connsiteX137" fmla="*/ 81900 w 1380520"/>
              <a:gd name="connsiteY137" fmla="*/ 144983 h 6858000"/>
              <a:gd name="connsiteX138" fmla="*/ 94184 w 1380520"/>
              <a:gd name="connsiteY138" fmla="*/ 55288 h 6858000"/>
              <a:gd name="connsiteX139" fmla="*/ 53738 w 1380520"/>
              <a:gd name="connsiteY139" fmla="*/ 0 h 6858000"/>
              <a:gd name="connsiteX0" fmla="*/ 53420 w 1380202"/>
              <a:gd name="connsiteY0" fmla="*/ 0 h 6858000"/>
              <a:gd name="connsiteX1" fmla="*/ 1380202 w 1380202"/>
              <a:gd name="connsiteY1" fmla="*/ 0 h 6858000"/>
              <a:gd name="connsiteX2" fmla="*/ 1380202 w 1380202"/>
              <a:gd name="connsiteY2" fmla="*/ 6858000 h 6858000"/>
              <a:gd name="connsiteX3" fmla="*/ 116896 w 1380202"/>
              <a:gd name="connsiteY3" fmla="*/ 6857735 h 6858000"/>
              <a:gd name="connsiteX4" fmla="*/ 153489 w 1380202"/>
              <a:gd name="connsiteY4" fmla="*/ 6776847 h 6858000"/>
              <a:gd name="connsiteX5" fmla="*/ 164989 w 1380202"/>
              <a:gd name="connsiteY5" fmla="*/ 6737706 h 6858000"/>
              <a:gd name="connsiteX6" fmla="*/ 189728 w 1380202"/>
              <a:gd name="connsiteY6" fmla="*/ 6691589 h 6858000"/>
              <a:gd name="connsiteX7" fmla="*/ 167285 w 1380202"/>
              <a:gd name="connsiteY7" fmla="*/ 6659970 h 6858000"/>
              <a:gd name="connsiteX8" fmla="*/ 182376 w 1380202"/>
              <a:gd name="connsiteY8" fmla="*/ 6636211 h 6858000"/>
              <a:gd name="connsiteX9" fmla="*/ 199820 w 1380202"/>
              <a:gd name="connsiteY9" fmla="*/ 6594177 h 6858000"/>
              <a:gd name="connsiteX10" fmla="*/ 213860 w 1380202"/>
              <a:gd name="connsiteY10" fmla="*/ 6557575 h 6858000"/>
              <a:gd name="connsiteX11" fmla="*/ 266817 w 1380202"/>
              <a:gd name="connsiteY11" fmla="*/ 6492130 h 6858000"/>
              <a:gd name="connsiteX12" fmla="*/ 282504 w 1380202"/>
              <a:gd name="connsiteY12" fmla="*/ 6431610 h 6858000"/>
              <a:gd name="connsiteX13" fmla="*/ 326209 w 1380202"/>
              <a:gd name="connsiteY13" fmla="*/ 6379786 h 6858000"/>
              <a:gd name="connsiteX14" fmla="*/ 309432 w 1380202"/>
              <a:gd name="connsiteY14" fmla="*/ 6334727 h 6858000"/>
              <a:gd name="connsiteX15" fmla="*/ 286847 w 1380202"/>
              <a:gd name="connsiteY15" fmla="*/ 6313295 h 6858000"/>
              <a:gd name="connsiteX16" fmla="*/ 294011 w 1380202"/>
              <a:gd name="connsiteY16" fmla="*/ 6280046 h 6858000"/>
              <a:gd name="connsiteX17" fmla="*/ 276756 w 1380202"/>
              <a:gd name="connsiteY17" fmla="*/ 6270265 h 6858000"/>
              <a:gd name="connsiteX18" fmla="*/ 303784 w 1380202"/>
              <a:gd name="connsiteY18" fmla="*/ 6252834 h 6858000"/>
              <a:gd name="connsiteX19" fmla="*/ 281776 w 1380202"/>
              <a:gd name="connsiteY19" fmla="*/ 6202459 h 6858000"/>
              <a:gd name="connsiteX20" fmla="*/ 280574 w 1380202"/>
              <a:gd name="connsiteY20" fmla="*/ 6153037 h 6858000"/>
              <a:gd name="connsiteX21" fmla="*/ 295989 w 1380202"/>
              <a:gd name="connsiteY21" fmla="*/ 6078132 h 6858000"/>
              <a:gd name="connsiteX22" fmla="*/ 283376 w 1380202"/>
              <a:gd name="connsiteY22" fmla="*/ 6028119 h 6858000"/>
              <a:gd name="connsiteX23" fmla="*/ 268605 w 1380202"/>
              <a:gd name="connsiteY23" fmla="*/ 5926735 h 6858000"/>
              <a:gd name="connsiteX24" fmla="*/ 318117 w 1380202"/>
              <a:gd name="connsiteY24" fmla="*/ 5712857 h 6858000"/>
              <a:gd name="connsiteX25" fmla="*/ 297192 w 1380202"/>
              <a:gd name="connsiteY25" fmla="*/ 5676393 h 6858000"/>
              <a:gd name="connsiteX26" fmla="*/ 336784 w 1380202"/>
              <a:gd name="connsiteY26" fmla="*/ 5563435 h 6858000"/>
              <a:gd name="connsiteX27" fmla="*/ 383914 w 1380202"/>
              <a:gd name="connsiteY27" fmla="*/ 5437125 h 6858000"/>
              <a:gd name="connsiteX28" fmla="*/ 397482 w 1380202"/>
              <a:gd name="connsiteY28" fmla="*/ 5396260 h 6858000"/>
              <a:gd name="connsiteX29" fmla="*/ 413463 w 1380202"/>
              <a:gd name="connsiteY29" fmla="*/ 5330009 h 6858000"/>
              <a:gd name="connsiteX30" fmla="*/ 446956 w 1380202"/>
              <a:gd name="connsiteY30" fmla="*/ 5273739 h 6858000"/>
              <a:gd name="connsiteX31" fmla="*/ 456555 w 1380202"/>
              <a:gd name="connsiteY31" fmla="*/ 5241779 h 6858000"/>
              <a:gd name="connsiteX32" fmla="*/ 467781 w 1380202"/>
              <a:gd name="connsiteY32" fmla="*/ 5225268 h 6858000"/>
              <a:gd name="connsiteX33" fmla="*/ 468801 w 1380202"/>
              <a:gd name="connsiteY33" fmla="*/ 5217684 h 6858000"/>
              <a:gd name="connsiteX34" fmla="*/ 476142 w 1380202"/>
              <a:gd name="connsiteY34" fmla="*/ 5193377 h 6858000"/>
              <a:gd name="connsiteX35" fmla="*/ 479445 w 1380202"/>
              <a:gd name="connsiteY35" fmla="*/ 5179288 h 6858000"/>
              <a:gd name="connsiteX36" fmla="*/ 480429 w 1380202"/>
              <a:gd name="connsiteY36" fmla="*/ 5173621 h 6858000"/>
              <a:gd name="connsiteX37" fmla="*/ 476063 w 1380202"/>
              <a:gd name="connsiteY37" fmla="*/ 5159961 h 6858000"/>
              <a:gd name="connsiteX38" fmla="*/ 482740 w 1380202"/>
              <a:gd name="connsiteY38" fmla="*/ 5144295 h 6858000"/>
              <a:gd name="connsiteX39" fmla="*/ 479673 w 1380202"/>
              <a:gd name="connsiteY39" fmla="*/ 5125185 h 6858000"/>
              <a:gd name="connsiteX40" fmla="*/ 486503 w 1380202"/>
              <a:gd name="connsiteY40" fmla="*/ 5121884 h 6858000"/>
              <a:gd name="connsiteX41" fmla="*/ 493539 w 1380202"/>
              <a:gd name="connsiteY41" fmla="*/ 5067850 h 6858000"/>
              <a:gd name="connsiteX42" fmla="*/ 496270 w 1380202"/>
              <a:gd name="connsiteY42" fmla="*/ 5060861 h 6858000"/>
              <a:gd name="connsiteX43" fmla="*/ 492974 w 1380202"/>
              <a:gd name="connsiteY43" fmla="*/ 5034192 h 6858000"/>
              <a:gd name="connsiteX44" fmla="*/ 494528 w 1380202"/>
              <a:gd name="connsiteY44" fmla="*/ 4993030 h 6858000"/>
              <a:gd name="connsiteX45" fmla="*/ 501437 w 1380202"/>
              <a:gd name="connsiteY45" fmla="*/ 4946844 h 6858000"/>
              <a:gd name="connsiteX46" fmla="*/ 497293 w 1380202"/>
              <a:gd name="connsiteY46" fmla="*/ 4932692 h 6858000"/>
              <a:gd name="connsiteX47" fmla="*/ 512696 w 1380202"/>
              <a:gd name="connsiteY47" fmla="*/ 4858827 h 6858000"/>
              <a:gd name="connsiteX48" fmla="*/ 518599 w 1380202"/>
              <a:gd name="connsiteY48" fmla="*/ 4821170 h 6858000"/>
              <a:gd name="connsiteX49" fmla="*/ 523332 w 1380202"/>
              <a:gd name="connsiteY49" fmla="*/ 4780965 h 6858000"/>
              <a:gd name="connsiteX50" fmla="*/ 524625 w 1380202"/>
              <a:gd name="connsiteY50" fmla="*/ 4750867 h 6858000"/>
              <a:gd name="connsiteX51" fmla="*/ 522432 w 1380202"/>
              <a:gd name="connsiteY51" fmla="*/ 4690749 h 6858000"/>
              <a:gd name="connsiteX52" fmla="*/ 517912 w 1380202"/>
              <a:gd name="connsiteY52" fmla="*/ 4584173 h 6858000"/>
              <a:gd name="connsiteX53" fmla="*/ 512995 w 1380202"/>
              <a:gd name="connsiteY53" fmla="*/ 4444346 h 6858000"/>
              <a:gd name="connsiteX54" fmla="*/ 509560 w 1380202"/>
              <a:gd name="connsiteY54" fmla="*/ 4375228 h 6858000"/>
              <a:gd name="connsiteX55" fmla="*/ 490213 w 1380202"/>
              <a:gd name="connsiteY55" fmla="*/ 4214165 h 6858000"/>
              <a:gd name="connsiteX56" fmla="*/ 494286 w 1380202"/>
              <a:gd name="connsiteY56" fmla="*/ 4090296 h 6858000"/>
              <a:gd name="connsiteX57" fmla="*/ 479542 w 1380202"/>
              <a:gd name="connsiteY57" fmla="*/ 4033999 h 6858000"/>
              <a:gd name="connsiteX58" fmla="*/ 480691 w 1380202"/>
              <a:gd name="connsiteY58" fmla="*/ 4031933 h 6858000"/>
              <a:gd name="connsiteX59" fmla="*/ 479267 w 1380202"/>
              <a:gd name="connsiteY59" fmla="*/ 4013953 h 6858000"/>
              <a:gd name="connsiteX60" fmla="*/ 465562 w 1380202"/>
              <a:gd name="connsiteY60" fmla="*/ 3974753 h 6858000"/>
              <a:gd name="connsiteX61" fmla="*/ 467160 w 1380202"/>
              <a:gd name="connsiteY61" fmla="*/ 3969950 h 6858000"/>
              <a:gd name="connsiteX62" fmla="*/ 460582 w 1380202"/>
              <a:gd name="connsiteY62" fmla="*/ 3933779 h 6858000"/>
              <a:gd name="connsiteX63" fmla="*/ 461913 w 1380202"/>
              <a:gd name="connsiteY63" fmla="*/ 3933093 h 6858000"/>
              <a:gd name="connsiteX64" fmla="*/ 466267 w 1380202"/>
              <a:gd name="connsiteY64" fmla="*/ 3922082 h 6858000"/>
              <a:gd name="connsiteX65" fmla="*/ 471345 w 1380202"/>
              <a:gd name="connsiteY65" fmla="*/ 3901461 h 6858000"/>
              <a:gd name="connsiteX66" fmla="*/ 493939 w 1380202"/>
              <a:gd name="connsiteY66" fmla="*/ 3813873 h 6858000"/>
              <a:gd name="connsiteX67" fmla="*/ 493364 w 1380202"/>
              <a:gd name="connsiteY67" fmla="*/ 3806161 h 6858000"/>
              <a:gd name="connsiteX68" fmla="*/ 493671 w 1380202"/>
              <a:gd name="connsiteY68" fmla="*/ 3805957 h 6858000"/>
              <a:gd name="connsiteX69" fmla="*/ 493698 w 1380202"/>
              <a:gd name="connsiteY69" fmla="*/ 3797724 h 6858000"/>
              <a:gd name="connsiteX70" fmla="*/ 492313 w 1380202"/>
              <a:gd name="connsiteY70" fmla="*/ 3792098 h 6858000"/>
              <a:gd name="connsiteX71" fmla="*/ 491197 w 1380202"/>
              <a:gd name="connsiteY71" fmla="*/ 3777135 h 6858000"/>
              <a:gd name="connsiteX72" fmla="*/ 492930 w 1380202"/>
              <a:gd name="connsiteY72" fmla="*/ 3771656 h 6858000"/>
              <a:gd name="connsiteX73" fmla="*/ 496673 w 1380202"/>
              <a:gd name="connsiteY73" fmla="*/ 3769007 h 6858000"/>
              <a:gd name="connsiteX74" fmla="*/ 496139 w 1380202"/>
              <a:gd name="connsiteY74" fmla="*/ 3767709 h 6858000"/>
              <a:gd name="connsiteX75" fmla="*/ 504835 w 1380202"/>
              <a:gd name="connsiteY75" fmla="*/ 3738082 h 6858000"/>
              <a:gd name="connsiteX76" fmla="*/ 512181 w 1380202"/>
              <a:gd name="connsiteY76" fmla="*/ 3673397 h 6858000"/>
              <a:gd name="connsiteX77" fmla="*/ 511477 w 1380202"/>
              <a:gd name="connsiteY77" fmla="*/ 3637109 h 6858000"/>
              <a:gd name="connsiteX78" fmla="*/ 514920 w 1380202"/>
              <a:gd name="connsiteY78" fmla="*/ 3536883 h 6858000"/>
              <a:gd name="connsiteX79" fmla="*/ 522458 w 1380202"/>
              <a:gd name="connsiteY79" fmla="*/ 3435652 h 6858000"/>
              <a:gd name="connsiteX80" fmla="*/ 524129 w 1380202"/>
              <a:gd name="connsiteY80" fmla="*/ 3307769 h 6858000"/>
              <a:gd name="connsiteX81" fmla="*/ 541692 w 1380202"/>
              <a:gd name="connsiteY81" fmla="*/ 3250522 h 6858000"/>
              <a:gd name="connsiteX82" fmla="*/ 542117 w 1380202"/>
              <a:gd name="connsiteY82" fmla="*/ 3229163 h 6858000"/>
              <a:gd name="connsiteX83" fmla="*/ 543940 w 1380202"/>
              <a:gd name="connsiteY83" fmla="*/ 3217217 h 6858000"/>
              <a:gd name="connsiteX84" fmla="*/ 530775 w 1380202"/>
              <a:gd name="connsiteY84" fmla="*/ 3183755 h 6858000"/>
              <a:gd name="connsiteX85" fmla="*/ 531276 w 1380202"/>
              <a:gd name="connsiteY85" fmla="*/ 3178642 h 6858000"/>
              <a:gd name="connsiteX86" fmla="*/ 518876 w 1380202"/>
              <a:gd name="connsiteY86" fmla="*/ 3158586 h 6858000"/>
              <a:gd name="connsiteX87" fmla="*/ 504061 w 1380202"/>
              <a:gd name="connsiteY87" fmla="*/ 3129034 h 6858000"/>
              <a:gd name="connsiteX88" fmla="*/ 504726 w 1380202"/>
              <a:gd name="connsiteY88" fmla="*/ 3126682 h 6858000"/>
              <a:gd name="connsiteX89" fmla="*/ 495594 w 1380202"/>
              <a:gd name="connsiteY89" fmla="*/ 3114519 h 6858000"/>
              <a:gd name="connsiteX90" fmla="*/ 482203 w 1380202"/>
              <a:gd name="connsiteY90" fmla="*/ 3106272 h 6858000"/>
              <a:gd name="connsiteX91" fmla="*/ 454933 w 1380202"/>
              <a:gd name="connsiteY91" fmla="*/ 2958185 h 6858000"/>
              <a:gd name="connsiteX92" fmla="*/ 397547 w 1380202"/>
              <a:gd name="connsiteY92" fmla="*/ 2762989 h 6858000"/>
              <a:gd name="connsiteX93" fmla="*/ 346465 w 1380202"/>
              <a:gd name="connsiteY93" fmla="*/ 2554718 h 6858000"/>
              <a:gd name="connsiteX94" fmla="*/ 326559 w 1380202"/>
              <a:gd name="connsiteY94" fmla="*/ 2485734 h 6858000"/>
              <a:gd name="connsiteX95" fmla="*/ 317282 w 1380202"/>
              <a:gd name="connsiteY95" fmla="*/ 2447068 h 6858000"/>
              <a:gd name="connsiteX96" fmla="*/ 304243 w 1380202"/>
              <a:gd name="connsiteY96" fmla="*/ 2425819 h 6858000"/>
              <a:gd name="connsiteX97" fmla="*/ 310242 w 1380202"/>
              <a:gd name="connsiteY97" fmla="*/ 2402874 h 6858000"/>
              <a:gd name="connsiteX98" fmla="*/ 312854 w 1380202"/>
              <a:gd name="connsiteY98" fmla="*/ 2381443 h 6858000"/>
              <a:gd name="connsiteX99" fmla="*/ 289183 w 1380202"/>
              <a:gd name="connsiteY99" fmla="*/ 2261920 h 6858000"/>
              <a:gd name="connsiteX100" fmla="*/ 279070 w 1380202"/>
              <a:gd name="connsiteY100" fmla="*/ 2195378 h 6858000"/>
              <a:gd name="connsiteX101" fmla="*/ 263287 w 1380202"/>
              <a:gd name="connsiteY101" fmla="*/ 2155135 h 6858000"/>
              <a:gd name="connsiteX102" fmla="*/ 260745 w 1380202"/>
              <a:gd name="connsiteY102" fmla="*/ 2118008 h 6858000"/>
              <a:gd name="connsiteX103" fmla="*/ 261738 w 1380202"/>
              <a:gd name="connsiteY103" fmla="*/ 2050531 h 6858000"/>
              <a:gd name="connsiteX104" fmla="*/ 253544 w 1380202"/>
              <a:gd name="connsiteY104" fmla="*/ 1963269 h 6858000"/>
              <a:gd name="connsiteX105" fmla="*/ 234722 w 1380202"/>
              <a:gd name="connsiteY105" fmla="*/ 1906352 h 6858000"/>
              <a:gd name="connsiteX106" fmla="*/ 211279 w 1380202"/>
              <a:gd name="connsiteY106" fmla="*/ 1861531 h 6858000"/>
              <a:gd name="connsiteX107" fmla="*/ 165078 w 1380202"/>
              <a:gd name="connsiteY107" fmla="*/ 1732919 h 6858000"/>
              <a:gd name="connsiteX108" fmla="*/ 137389 w 1380202"/>
              <a:gd name="connsiteY108" fmla="*/ 1663540 h 6858000"/>
              <a:gd name="connsiteX109" fmla="*/ 136515 w 1380202"/>
              <a:gd name="connsiteY109" fmla="*/ 1615777 h 6858000"/>
              <a:gd name="connsiteX110" fmla="*/ 117310 w 1380202"/>
              <a:gd name="connsiteY110" fmla="*/ 1563678 h 6858000"/>
              <a:gd name="connsiteX111" fmla="*/ 130390 w 1380202"/>
              <a:gd name="connsiteY111" fmla="*/ 1519474 h 6858000"/>
              <a:gd name="connsiteX112" fmla="*/ 123132 w 1380202"/>
              <a:gd name="connsiteY112" fmla="*/ 1477995 h 6858000"/>
              <a:gd name="connsiteX113" fmla="*/ 109217 w 1380202"/>
              <a:gd name="connsiteY113" fmla="*/ 1373769 h 6858000"/>
              <a:gd name="connsiteX114" fmla="*/ 117524 w 1380202"/>
              <a:gd name="connsiteY114" fmla="*/ 1307086 h 6858000"/>
              <a:gd name="connsiteX115" fmla="*/ 118712 w 1380202"/>
              <a:gd name="connsiteY115" fmla="*/ 1189033 h 6858000"/>
              <a:gd name="connsiteX116" fmla="*/ 123397 w 1380202"/>
              <a:gd name="connsiteY116" fmla="*/ 1168288 h 6858000"/>
              <a:gd name="connsiteX117" fmla="*/ 115679 w 1380202"/>
              <a:gd name="connsiteY117" fmla="*/ 1142577 h 6858000"/>
              <a:gd name="connsiteX118" fmla="*/ 104985 w 1380202"/>
              <a:gd name="connsiteY118" fmla="*/ 1088484 h 6858000"/>
              <a:gd name="connsiteX119" fmla="*/ 93721 w 1380202"/>
              <a:gd name="connsiteY119" fmla="*/ 1016103 h 6858000"/>
              <a:gd name="connsiteX120" fmla="*/ 95177 w 1380202"/>
              <a:gd name="connsiteY120" fmla="*/ 932283 h 6858000"/>
              <a:gd name="connsiteX121" fmla="*/ 97413 w 1380202"/>
              <a:gd name="connsiteY121" fmla="*/ 915925 h 6858000"/>
              <a:gd name="connsiteX122" fmla="*/ 90042 w 1380202"/>
              <a:gd name="connsiteY122" fmla="*/ 896999 h 6858000"/>
              <a:gd name="connsiteX123" fmla="*/ 59450 w 1380202"/>
              <a:gd name="connsiteY123" fmla="*/ 821517 h 6858000"/>
              <a:gd name="connsiteX124" fmla="*/ 38400 w 1380202"/>
              <a:gd name="connsiteY124" fmla="*/ 751353 h 6858000"/>
              <a:gd name="connsiteX125" fmla="*/ 37958 w 1380202"/>
              <a:gd name="connsiteY125" fmla="*/ 721230 h 6858000"/>
              <a:gd name="connsiteX126" fmla="*/ 23629 w 1380202"/>
              <a:gd name="connsiteY126" fmla="*/ 681659 h 6858000"/>
              <a:gd name="connsiteX127" fmla="*/ 9048 w 1380202"/>
              <a:gd name="connsiteY127" fmla="*/ 635218 h 6858000"/>
              <a:gd name="connsiteX128" fmla="*/ 14059 w 1380202"/>
              <a:gd name="connsiteY128" fmla="*/ 613763 h 6858000"/>
              <a:gd name="connsiteX129" fmla="*/ 1 w 1380202"/>
              <a:gd name="connsiteY129" fmla="*/ 598582 h 6858000"/>
              <a:gd name="connsiteX130" fmla="*/ 79993 w 1380202"/>
              <a:gd name="connsiteY130" fmla="*/ 473479 h 6858000"/>
              <a:gd name="connsiteX131" fmla="*/ 68074 w 1380202"/>
              <a:gd name="connsiteY131" fmla="*/ 446567 h 6858000"/>
              <a:gd name="connsiteX132" fmla="*/ 67322 w 1380202"/>
              <a:gd name="connsiteY132" fmla="*/ 393828 h 6858000"/>
              <a:gd name="connsiteX133" fmla="*/ 67152 w 1380202"/>
              <a:gd name="connsiteY133" fmla="*/ 353137 h 6858000"/>
              <a:gd name="connsiteX134" fmla="*/ 88662 w 1380202"/>
              <a:gd name="connsiteY134" fmla="*/ 309501 h 6858000"/>
              <a:gd name="connsiteX135" fmla="*/ 72845 w 1380202"/>
              <a:gd name="connsiteY135" fmla="*/ 275771 h 6858000"/>
              <a:gd name="connsiteX136" fmla="*/ 89872 w 1380202"/>
              <a:gd name="connsiteY136" fmla="*/ 212860 h 6858000"/>
              <a:gd name="connsiteX137" fmla="*/ 81582 w 1380202"/>
              <a:gd name="connsiteY137" fmla="*/ 144983 h 6858000"/>
              <a:gd name="connsiteX138" fmla="*/ 93866 w 1380202"/>
              <a:gd name="connsiteY138" fmla="*/ 55288 h 6858000"/>
              <a:gd name="connsiteX139" fmla="*/ 53420 w 1380202"/>
              <a:gd name="connsiteY139" fmla="*/ 0 h 6858000"/>
              <a:gd name="connsiteX0" fmla="*/ 44600 w 1371382"/>
              <a:gd name="connsiteY0" fmla="*/ 0 h 6858000"/>
              <a:gd name="connsiteX1" fmla="*/ 1371382 w 1371382"/>
              <a:gd name="connsiteY1" fmla="*/ 0 h 6858000"/>
              <a:gd name="connsiteX2" fmla="*/ 1371382 w 1371382"/>
              <a:gd name="connsiteY2" fmla="*/ 6858000 h 6858000"/>
              <a:gd name="connsiteX3" fmla="*/ 108076 w 1371382"/>
              <a:gd name="connsiteY3" fmla="*/ 6857735 h 6858000"/>
              <a:gd name="connsiteX4" fmla="*/ 144669 w 1371382"/>
              <a:gd name="connsiteY4" fmla="*/ 6776847 h 6858000"/>
              <a:gd name="connsiteX5" fmla="*/ 156169 w 1371382"/>
              <a:gd name="connsiteY5" fmla="*/ 6737706 h 6858000"/>
              <a:gd name="connsiteX6" fmla="*/ 180908 w 1371382"/>
              <a:gd name="connsiteY6" fmla="*/ 6691589 h 6858000"/>
              <a:gd name="connsiteX7" fmla="*/ 158465 w 1371382"/>
              <a:gd name="connsiteY7" fmla="*/ 6659970 h 6858000"/>
              <a:gd name="connsiteX8" fmla="*/ 173556 w 1371382"/>
              <a:gd name="connsiteY8" fmla="*/ 6636211 h 6858000"/>
              <a:gd name="connsiteX9" fmla="*/ 191000 w 1371382"/>
              <a:gd name="connsiteY9" fmla="*/ 6594177 h 6858000"/>
              <a:gd name="connsiteX10" fmla="*/ 205040 w 1371382"/>
              <a:gd name="connsiteY10" fmla="*/ 6557575 h 6858000"/>
              <a:gd name="connsiteX11" fmla="*/ 257997 w 1371382"/>
              <a:gd name="connsiteY11" fmla="*/ 6492130 h 6858000"/>
              <a:gd name="connsiteX12" fmla="*/ 273684 w 1371382"/>
              <a:gd name="connsiteY12" fmla="*/ 6431610 h 6858000"/>
              <a:gd name="connsiteX13" fmla="*/ 317389 w 1371382"/>
              <a:gd name="connsiteY13" fmla="*/ 6379786 h 6858000"/>
              <a:gd name="connsiteX14" fmla="*/ 300612 w 1371382"/>
              <a:gd name="connsiteY14" fmla="*/ 6334727 h 6858000"/>
              <a:gd name="connsiteX15" fmla="*/ 278027 w 1371382"/>
              <a:gd name="connsiteY15" fmla="*/ 6313295 h 6858000"/>
              <a:gd name="connsiteX16" fmla="*/ 285191 w 1371382"/>
              <a:gd name="connsiteY16" fmla="*/ 6280046 h 6858000"/>
              <a:gd name="connsiteX17" fmla="*/ 267936 w 1371382"/>
              <a:gd name="connsiteY17" fmla="*/ 6270265 h 6858000"/>
              <a:gd name="connsiteX18" fmla="*/ 294964 w 1371382"/>
              <a:gd name="connsiteY18" fmla="*/ 6252834 h 6858000"/>
              <a:gd name="connsiteX19" fmla="*/ 272956 w 1371382"/>
              <a:gd name="connsiteY19" fmla="*/ 6202459 h 6858000"/>
              <a:gd name="connsiteX20" fmla="*/ 271754 w 1371382"/>
              <a:gd name="connsiteY20" fmla="*/ 6153037 h 6858000"/>
              <a:gd name="connsiteX21" fmla="*/ 287169 w 1371382"/>
              <a:gd name="connsiteY21" fmla="*/ 6078132 h 6858000"/>
              <a:gd name="connsiteX22" fmla="*/ 274556 w 1371382"/>
              <a:gd name="connsiteY22" fmla="*/ 6028119 h 6858000"/>
              <a:gd name="connsiteX23" fmla="*/ 259785 w 1371382"/>
              <a:gd name="connsiteY23" fmla="*/ 5926735 h 6858000"/>
              <a:gd name="connsiteX24" fmla="*/ 309297 w 1371382"/>
              <a:gd name="connsiteY24" fmla="*/ 5712857 h 6858000"/>
              <a:gd name="connsiteX25" fmla="*/ 288372 w 1371382"/>
              <a:gd name="connsiteY25" fmla="*/ 5676393 h 6858000"/>
              <a:gd name="connsiteX26" fmla="*/ 327964 w 1371382"/>
              <a:gd name="connsiteY26" fmla="*/ 5563435 h 6858000"/>
              <a:gd name="connsiteX27" fmla="*/ 375094 w 1371382"/>
              <a:gd name="connsiteY27" fmla="*/ 5437125 h 6858000"/>
              <a:gd name="connsiteX28" fmla="*/ 388662 w 1371382"/>
              <a:gd name="connsiteY28" fmla="*/ 5396260 h 6858000"/>
              <a:gd name="connsiteX29" fmla="*/ 404643 w 1371382"/>
              <a:gd name="connsiteY29" fmla="*/ 5330009 h 6858000"/>
              <a:gd name="connsiteX30" fmla="*/ 438136 w 1371382"/>
              <a:gd name="connsiteY30" fmla="*/ 5273739 h 6858000"/>
              <a:gd name="connsiteX31" fmla="*/ 447735 w 1371382"/>
              <a:gd name="connsiteY31" fmla="*/ 5241779 h 6858000"/>
              <a:gd name="connsiteX32" fmla="*/ 458961 w 1371382"/>
              <a:gd name="connsiteY32" fmla="*/ 5225268 h 6858000"/>
              <a:gd name="connsiteX33" fmla="*/ 459981 w 1371382"/>
              <a:gd name="connsiteY33" fmla="*/ 5217684 h 6858000"/>
              <a:gd name="connsiteX34" fmla="*/ 467322 w 1371382"/>
              <a:gd name="connsiteY34" fmla="*/ 5193377 h 6858000"/>
              <a:gd name="connsiteX35" fmla="*/ 470625 w 1371382"/>
              <a:gd name="connsiteY35" fmla="*/ 5179288 h 6858000"/>
              <a:gd name="connsiteX36" fmla="*/ 471609 w 1371382"/>
              <a:gd name="connsiteY36" fmla="*/ 5173621 h 6858000"/>
              <a:gd name="connsiteX37" fmla="*/ 467243 w 1371382"/>
              <a:gd name="connsiteY37" fmla="*/ 5159961 h 6858000"/>
              <a:gd name="connsiteX38" fmla="*/ 473920 w 1371382"/>
              <a:gd name="connsiteY38" fmla="*/ 5144295 h 6858000"/>
              <a:gd name="connsiteX39" fmla="*/ 470853 w 1371382"/>
              <a:gd name="connsiteY39" fmla="*/ 5125185 h 6858000"/>
              <a:gd name="connsiteX40" fmla="*/ 477683 w 1371382"/>
              <a:gd name="connsiteY40" fmla="*/ 5121884 h 6858000"/>
              <a:gd name="connsiteX41" fmla="*/ 484719 w 1371382"/>
              <a:gd name="connsiteY41" fmla="*/ 5067850 h 6858000"/>
              <a:gd name="connsiteX42" fmla="*/ 487450 w 1371382"/>
              <a:gd name="connsiteY42" fmla="*/ 5060861 h 6858000"/>
              <a:gd name="connsiteX43" fmla="*/ 484154 w 1371382"/>
              <a:gd name="connsiteY43" fmla="*/ 5034192 h 6858000"/>
              <a:gd name="connsiteX44" fmla="*/ 485708 w 1371382"/>
              <a:gd name="connsiteY44" fmla="*/ 4993030 h 6858000"/>
              <a:gd name="connsiteX45" fmla="*/ 492617 w 1371382"/>
              <a:gd name="connsiteY45" fmla="*/ 4946844 h 6858000"/>
              <a:gd name="connsiteX46" fmla="*/ 488473 w 1371382"/>
              <a:gd name="connsiteY46" fmla="*/ 4932692 h 6858000"/>
              <a:gd name="connsiteX47" fmla="*/ 503876 w 1371382"/>
              <a:gd name="connsiteY47" fmla="*/ 4858827 h 6858000"/>
              <a:gd name="connsiteX48" fmla="*/ 509779 w 1371382"/>
              <a:gd name="connsiteY48" fmla="*/ 4821170 h 6858000"/>
              <a:gd name="connsiteX49" fmla="*/ 514512 w 1371382"/>
              <a:gd name="connsiteY49" fmla="*/ 4780965 h 6858000"/>
              <a:gd name="connsiteX50" fmla="*/ 515805 w 1371382"/>
              <a:gd name="connsiteY50" fmla="*/ 4750867 h 6858000"/>
              <a:gd name="connsiteX51" fmla="*/ 513612 w 1371382"/>
              <a:gd name="connsiteY51" fmla="*/ 4690749 h 6858000"/>
              <a:gd name="connsiteX52" fmla="*/ 509092 w 1371382"/>
              <a:gd name="connsiteY52" fmla="*/ 4584173 h 6858000"/>
              <a:gd name="connsiteX53" fmla="*/ 504175 w 1371382"/>
              <a:gd name="connsiteY53" fmla="*/ 4444346 h 6858000"/>
              <a:gd name="connsiteX54" fmla="*/ 500740 w 1371382"/>
              <a:gd name="connsiteY54" fmla="*/ 4375228 h 6858000"/>
              <a:gd name="connsiteX55" fmla="*/ 481393 w 1371382"/>
              <a:gd name="connsiteY55" fmla="*/ 4214165 h 6858000"/>
              <a:gd name="connsiteX56" fmla="*/ 485466 w 1371382"/>
              <a:gd name="connsiteY56" fmla="*/ 4090296 h 6858000"/>
              <a:gd name="connsiteX57" fmla="*/ 470722 w 1371382"/>
              <a:gd name="connsiteY57" fmla="*/ 4033999 h 6858000"/>
              <a:gd name="connsiteX58" fmla="*/ 471871 w 1371382"/>
              <a:gd name="connsiteY58" fmla="*/ 4031933 h 6858000"/>
              <a:gd name="connsiteX59" fmla="*/ 470447 w 1371382"/>
              <a:gd name="connsiteY59" fmla="*/ 4013953 h 6858000"/>
              <a:gd name="connsiteX60" fmla="*/ 456742 w 1371382"/>
              <a:gd name="connsiteY60" fmla="*/ 3974753 h 6858000"/>
              <a:gd name="connsiteX61" fmla="*/ 458340 w 1371382"/>
              <a:gd name="connsiteY61" fmla="*/ 3969950 h 6858000"/>
              <a:gd name="connsiteX62" fmla="*/ 451762 w 1371382"/>
              <a:gd name="connsiteY62" fmla="*/ 3933779 h 6858000"/>
              <a:gd name="connsiteX63" fmla="*/ 453093 w 1371382"/>
              <a:gd name="connsiteY63" fmla="*/ 3933093 h 6858000"/>
              <a:gd name="connsiteX64" fmla="*/ 457447 w 1371382"/>
              <a:gd name="connsiteY64" fmla="*/ 3922082 h 6858000"/>
              <a:gd name="connsiteX65" fmla="*/ 462525 w 1371382"/>
              <a:gd name="connsiteY65" fmla="*/ 3901461 h 6858000"/>
              <a:gd name="connsiteX66" fmla="*/ 485119 w 1371382"/>
              <a:gd name="connsiteY66" fmla="*/ 3813873 h 6858000"/>
              <a:gd name="connsiteX67" fmla="*/ 484544 w 1371382"/>
              <a:gd name="connsiteY67" fmla="*/ 3806161 h 6858000"/>
              <a:gd name="connsiteX68" fmla="*/ 484851 w 1371382"/>
              <a:gd name="connsiteY68" fmla="*/ 3805957 h 6858000"/>
              <a:gd name="connsiteX69" fmla="*/ 484878 w 1371382"/>
              <a:gd name="connsiteY69" fmla="*/ 3797724 h 6858000"/>
              <a:gd name="connsiteX70" fmla="*/ 483493 w 1371382"/>
              <a:gd name="connsiteY70" fmla="*/ 3792098 h 6858000"/>
              <a:gd name="connsiteX71" fmla="*/ 482377 w 1371382"/>
              <a:gd name="connsiteY71" fmla="*/ 3777135 h 6858000"/>
              <a:gd name="connsiteX72" fmla="*/ 484110 w 1371382"/>
              <a:gd name="connsiteY72" fmla="*/ 3771656 h 6858000"/>
              <a:gd name="connsiteX73" fmla="*/ 487853 w 1371382"/>
              <a:gd name="connsiteY73" fmla="*/ 3769007 h 6858000"/>
              <a:gd name="connsiteX74" fmla="*/ 487319 w 1371382"/>
              <a:gd name="connsiteY74" fmla="*/ 3767709 h 6858000"/>
              <a:gd name="connsiteX75" fmla="*/ 496015 w 1371382"/>
              <a:gd name="connsiteY75" fmla="*/ 3738082 h 6858000"/>
              <a:gd name="connsiteX76" fmla="*/ 503361 w 1371382"/>
              <a:gd name="connsiteY76" fmla="*/ 3673397 h 6858000"/>
              <a:gd name="connsiteX77" fmla="*/ 502657 w 1371382"/>
              <a:gd name="connsiteY77" fmla="*/ 3637109 h 6858000"/>
              <a:gd name="connsiteX78" fmla="*/ 506100 w 1371382"/>
              <a:gd name="connsiteY78" fmla="*/ 3536883 h 6858000"/>
              <a:gd name="connsiteX79" fmla="*/ 513638 w 1371382"/>
              <a:gd name="connsiteY79" fmla="*/ 3435652 h 6858000"/>
              <a:gd name="connsiteX80" fmla="*/ 515309 w 1371382"/>
              <a:gd name="connsiteY80" fmla="*/ 3307769 h 6858000"/>
              <a:gd name="connsiteX81" fmla="*/ 532872 w 1371382"/>
              <a:gd name="connsiteY81" fmla="*/ 3250522 h 6858000"/>
              <a:gd name="connsiteX82" fmla="*/ 533297 w 1371382"/>
              <a:gd name="connsiteY82" fmla="*/ 3229163 h 6858000"/>
              <a:gd name="connsiteX83" fmla="*/ 535120 w 1371382"/>
              <a:gd name="connsiteY83" fmla="*/ 3217217 h 6858000"/>
              <a:gd name="connsiteX84" fmla="*/ 521955 w 1371382"/>
              <a:gd name="connsiteY84" fmla="*/ 3183755 h 6858000"/>
              <a:gd name="connsiteX85" fmla="*/ 522456 w 1371382"/>
              <a:gd name="connsiteY85" fmla="*/ 3178642 h 6858000"/>
              <a:gd name="connsiteX86" fmla="*/ 510056 w 1371382"/>
              <a:gd name="connsiteY86" fmla="*/ 3158586 h 6858000"/>
              <a:gd name="connsiteX87" fmla="*/ 495241 w 1371382"/>
              <a:gd name="connsiteY87" fmla="*/ 3129034 h 6858000"/>
              <a:gd name="connsiteX88" fmla="*/ 495906 w 1371382"/>
              <a:gd name="connsiteY88" fmla="*/ 3126682 h 6858000"/>
              <a:gd name="connsiteX89" fmla="*/ 486774 w 1371382"/>
              <a:gd name="connsiteY89" fmla="*/ 3114519 h 6858000"/>
              <a:gd name="connsiteX90" fmla="*/ 473383 w 1371382"/>
              <a:gd name="connsiteY90" fmla="*/ 3106272 h 6858000"/>
              <a:gd name="connsiteX91" fmla="*/ 446113 w 1371382"/>
              <a:gd name="connsiteY91" fmla="*/ 2958185 h 6858000"/>
              <a:gd name="connsiteX92" fmla="*/ 388727 w 1371382"/>
              <a:gd name="connsiteY92" fmla="*/ 2762989 h 6858000"/>
              <a:gd name="connsiteX93" fmla="*/ 337645 w 1371382"/>
              <a:gd name="connsiteY93" fmla="*/ 2554718 h 6858000"/>
              <a:gd name="connsiteX94" fmla="*/ 317739 w 1371382"/>
              <a:gd name="connsiteY94" fmla="*/ 2485734 h 6858000"/>
              <a:gd name="connsiteX95" fmla="*/ 308462 w 1371382"/>
              <a:gd name="connsiteY95" fmla="*/ 2447068 h 6858000"/>
              <a:gd name="connsiteX96" fmla="*/ 295423 w 1371382"/>
              <a:gd name="connsiteY96" fmla="*/ 2425819 h 6858000"/>
              <a:gd name="connsiteX97" fmla="*/ 301422 w 1371382"/>
              <a:gd name="connsiteY97" fmla="*/ 2402874 h 6858000"/>
              <a:gd name="connsiteX98" fmla="*/ 304034 w 1371382"/>
              <a:gd name="connsiteY98" fmla="*/ 2381443 h 6858000"/>
              <a:gd name="connsiteX99" fmla="*/ 280363 w 1371382"/>
              <a:gd name="connsiteY99" fmla="*/ 2261920 h 6858000"/>
              <a:gd name="connsiteX100" fmla="*/ 270250 w 1371382"/>
              <a:gd name="connsiteY100" fmla="*/ 2195378 h 6858000"/>
              <a:gd name="connsiteX101" fmla="*/ 254467 w 1371382"/>
              <a:gd name="connsiteY101" fmla="*/ 2155135 h 6858000"/>
              <a:gd name="connsiteX102" fmla="*/ 251925 w 1371382"/>
              <a:gd name="connsiteY102" fmla="*/ 2118008 h 6858000"/>
              <a:gd name="connsiteX103" fmla="*/ 252918 w 1371382"/>
              <a:gd name="connsiteY103" fmla="*/ 2050531 h 6858000"/>
              <a:gd name="connsiteX104" fmla="*/ 244724 w 1371382"/>
              <a:gd name="connsiteY104" fmla="*/ 1963269 h 6858000"/>
              <a:gd name="connsiteX105" fmla="*/ 225902 w 1371382"/>
              <a:gd name="connsiteY105" fmla="*/ 1906352 h 6858000"/>
              <a:gd name="connsiteX106" fmla="*/ 202459 w 1371382"/>
              <a:gd name="connsiteY106" fmla="*/ 1861531 h 6858000"/>
              <a:gd name="connsiteX107" fmla="*/ 156258 w 1371382"/>
              <a:gd name="connsiteY107" fmla="*/ 1732919 h 6858000"/>
              <a:gd name="connsiteX108" fmla="*/ 128569 w 1371382"/>
              <a:gd name="connsiteY108" fmla="*/ 1663540 h 6858000"/>
              <a:gd name="connsiteX109" fmla="*/ 127695 w 1371382"/>
              <a:gd name="connsiteY109" fmla="*/ 1615777 h 6858000"/>
              <a:gd name="connsiteX110" fmla="*/ 108490 w 1371382"/>
              <a:gd name="connsiteY110" fmla="*/ 1563678 h 6858000"/>
              <a:gd name="connsiteX111" fmla="*/ 121570 w 1371382"/>
              <a:gd name="connsiteY111" fmla="*/ 1519474 h 6858000"/>
              <a:gd name="connsiteX112" fmla="*/ 114312 w 1371382"/>
              <a:gd name="connsiteY112" fmla="*/ 1477995 h 6858000"/>
              <a:gd name="connsiteX113" fmla="*/ 100397 w 1371382"/>
              <a:gd name="connsiteY113" fmla="*/ 1373769 h 6858000"/>
              <a:gd name="connsiteX114" fmla="*/ 108704 w 1371382"/>
              <a:gd name="connsiteY114" fmla="*/ 1307086 h 6858000"/>
              <a:gd name="connsiteX115" fmla="*/ 109892 w 1371382"/>
              <a:gd name="connsiteY115" fmla="*/ 1189033 h 6858000"/>
              <a:gd name="connsiteX116" fmla="*/ 114577 w 1371382"/>
              <a:gd name="connsiteY116" fmla="*/ 1168288 h 6858000"/>
              <a:gd name="connsiteX117" fmla="*/ 106859 w 1371382"/>
              <a:gd name="connsiteY117" fmla="*/ 1142577 h 6858000"/>
              <a:gd name="connsiteX118" fmla="*/ 96165 w 1371382"/>
              <a:gd name="connsiteY118" fmla="*/ 1088484 h 6858000"/>
              <a:gd name="connsiteX119" fmla="*/ 84901 w 1371382"/>
              <a:gd name="connsiteY119" fmla="*/ 1016103 h 6858000"/>
              <a:gd name="connsiteX120" fmla="*/ 86357 w 1371382"/>
              <a:gd name="connsiteY120" fmla="*/ 932283 h 6858000"/>
              <a:gd name="connsiteX121" fmla="*/ 88593 w 1371382"/>
              <a:gd name="connsiteY121" fmla="*/ 915925 h 6858000"/>
              <a:gd name="connsiteX122" fmla="*/ 81222 w 1371382"/>
              <a:gd name="connsiteY122" fmla="*/ 896999 h 6858000"/>
              <a:gd name="connsiteX123" fmla="*/ 50630 w 1371382"/>
              <a:gd name="connsiteY123" fmla="*/ 821517 h 6858000"/>
              <a:gd name="connsiteX124" fmla="*/ 29580 w 1371382"/>
              <a:gd name="connsiteY124" fmla="*/ 751353 h 6858000"/>
              <a:gd name="connsiteX125" fmla="*/ 29138 w 1371382"/>
              <a:gd name="connsiteY125" fmla="*/ 721230 h 6858000"/>
              <a:gd name="connsiteX126" fmla="*/ 14809 w 1371382"/>
              <a:gd name="connsiteY126" fmla="*/ 681659 h 6858000"/>
              <a:gd name="connsiteX127" fmla="*/ 228 w 1371382"/>
              <a:gd name="connsiteY127" fmla="*/ 635218 h 6858000"/>
              <a:gd name="connsiteX128" fmla="*/ 5239 w 1371382"/>
              <a:gd name="connsiteY128" fmla="*/ 613763 h 6858000"/>
              <a:gd name="connsiteX129" fmla="*/ 20769 w 1371382"/>
              <a:gd name="connsiteY129" fmla="*/ 542923 h 6858000"/>
              <a:gd name="connsiteX130" fmla="*/ 71173 w 1371382"/>
              <a:gd name="connsiteY130" fmla="*/ 473479 h 6858000"/>
              <a:gd name="connsiteX131" fmla="*/ 59254 w 1371382"/>
              <a:gd name="connsiteY131" fmla="*/ 446567 h 6858000"/>
              <a:gd name="connsiteX132" fmla="*/ 58502 w 1371382"/>
              <a:gd name="connsiteY132" fmla="*/ 393828 h 6858000"/>
              <a:gd name="connsiteX133" fmla="*/ 58332 w 1371382"/>
              <a:gd name="connsiteY133" fmla="*/ 353137 h 6858000"/>
              <a:gd name="connsiteX134" fmla="*/ 79842 w 1371382"/>
              <a:gd name="connsiteY134" fmla="*/ 309501 h 6858000"/>
              <a:gd name="connsiteX135" fmla="*/ 64025 w 1371382"/>
              <a:gd name="connsiteY135" fmla="*/ 275771 h 6858000"/>
              <a:gd name="connsiteX136" fmla="*/ 81052 w 1371382"/>
              <a:gd name="connsiteY136" fmla="*/ 212860 h 6858000"/>
              <a:gd name="connsiteX137" fmla="*/ 72762 w 1371382"/>
              <a:gd name="connsiteY137" fmla="*/ 144983 h 6858000"/>
              <a:gd name="connsiteX138" fmla="*/ 85046 w 1371382"/>
              <a:gd name="connsiteY138" fmla="*/ 55288 h 6858000"/>
              <a:gd name="connsiteX139" fmla="*/ 44600 w 1371382"/>
              <a:gd name="connsiteY139" fmla="*/ 0 h 6858000"/>
              <a:gd name="connsiteX0" fmla="*/ 44600 w 1371382"/>
              <a:gd name="connsiteY0" fmla="*/ 0 h 6858000"/>
              <a:gd name="connsiteX1" fmla="*/ 1371382 w 1371382"/>
              <a:gd name="connsiteY1" fmla="*/ 0 h 6858000"/>
              <a:gd name="connsiteX2" fmla="*/ 1371382 w 1371382"/>
              <a:gd name="connsiteY2" fmla="*/ 6858000 h 6858000"/>
              <a:gd name="connsiteX3" fmla="*/ 108076 w 1371382"/>
              <a:gd name="connsiteY3" fmla="*/ 6857735 h 6858000"/>
              <a:gd name="connsiteX4" fmla="*/ 144669 w 1371382"/>
              <a:gd name="connsiteY4" fmla="*/ 6776847 h 6858000"/>
              <a:gd name="connsiteX5" fmla="*/ 156169 w 1371382"/>
              <a:gd name="connsiteY5" fmla="*/ 6737706 h 6858000"/>
              <a:gd name="connsiteX6" fmla="*/ 180908 w 1371382"/>
              <a:gd name="connsiteY6" fmla="*/ 6691589 h 6858000"/>
              <a:gd name="connsiteX7" fmla="*/ 158465 w 1371382"/>
              <a:gd name="connsiteY7" fmla="*/ 6659970 h 6858000"/>
              <a:gd name="connsiteX8" fmla="*/ 173556 w 1371382"/>
              <a:gd name="connsiteY8" fmla="*/ 6636211 h 6858000"/>
              <a:gd name="connsiteX9" fmla="*/ 191000 w 1371382"/>
              <a:gd name="connsiteY9" fmla="*/ 6594177 h 6858000"/>
              <a:gd name="connsiteX10" fmla="*/ 205040 w 1371382"/>
              <a:gd name="connsiteY10" fmla="*/ 6557575 h 6858000"/>
              <a:gd name="connsiteX11" fmla="*/ 257997 w 1371382"/>
              <a:gd name="connsiteY11" fmla="*/ 6492130 h 6858000"/>
              <a:gd name="connsiteX12" fmla="*/ 273684 w 1371382"/>
              <a:gd name="connsiteY12" fmla="*/ 6431610 h 6858000"/>
              <a:gd name="connsiteX13" fmla="*/ 317389 w 1371382"/>
              <a:gd name="connsiteY13" fmla="*/ 6379786 h 6858000"/>
              <a:gd name="connsiteX14" fmla="*/ 300612 w 1371382"/>
              <a:gd name="connsiteY14" fmla="*/ 6334727 h 6858000"/>
              <a:gd name="connsiteX15" fmla="*/ 278027 w 1371382"/>
              <a:gd name="connsiteY15" fmla="*/ 6313295 h 6858000"/>
              <a:gd name="connsiteX16" fmla="*/ 285191 w 1371382"/>
              <a:gd name="connsiteY16" fmla="*/ 6280046 h 6858000"/>
              <a:gd name="connsiteX17" fmla="*/ 267936 w 1371382"/>
              <a:gd name="connsiteY17" fmla="*/ 6270265 h 6858000"/>
              <a:gd name="connsiteX18" fmla="*/ 294964 w 1371382"/>
              <a:gd name="connsiteY18" fmla="*/ 6252834 h 6858000"/>
              <a:gd name="connsiteX19" fmla="*/ 272956 w 1371382"/>
              <a:gd name="connsiteY19" fmla="*/ 6202459 h 6858000"/>
              <a:gd name="connsiteX20" fmla="*/ 271754 w 1371382"/>
              <a:gd name="connsiteY20" fmla="*/ 6153037 h 6858000"/>
              <a:gd name="connsiteX21" fmla="*/ 287169 w 1371382"/>
              <a:gd name="connsiteY21" fmla="*/ 6078132 h 6858000"/>
              <a:gd name="connsiteX22" fmla="*/ 274556 w 1371382"/>
              <a:gd name="connsiteY22" fmla="*/ 6028119 h 6858000"/>
              <a:gd name="connsiteX23" fmla="*/ 259785 w 1371382"/>
              <a:gd name="connsiteY23" fmla="*/ 5926735 h 6858000"/>
              <a:gd name="connsiteX24" fmla="*/ 309297 w 1371382"/>
              <a:gd name="connsiteY24" fmla="*/ 5712857 h 6858000"/>
              <a:gd name="connsiteX25" fmla="*/ 288372 w 1371382"/>
              <a:gd name="connsiteY25" fmla="*/ 5676393 h 6858000"/>
              <a:gd name="connsiteX26" fmla="*/ 327964 w 1371382"/>
              <a:gd name="connsiteY26" fmla="*/ 5563435 h 6858000"/>
              <a:gd name="connsiteX27" fmla="*/ 375094 w 1371382"/>
              <a:gd name="connsiteY27" fmla="*/ 5437125 h 6858000"/>
              <a:gd name="connsiteX28" fmla="*/ 388662 w 1371382"/>
              <a:gd name="connsiteY28" fmla="*/ 5396260 h 6858000"/>
              <a:gd name="connsiteX29" fmla="*/ 404643 w 1371382"/>
              <a:gd name="connsiteY29" fmla="*/ 5330009 h 6858000"/>
              <a:gd name="connsiteX30" fmla="*/ 438136 w 1371382"/>
              <a:gd name="connsiteY30" fmla="*/ 5273739 h 6858000"/>
              <a:gd name="connsiteX31" fmla="*/ 447735 w 1371382"/>
              <a:gd name="connsiteY31" fmla="*/ 5241779 h 6858000"/>
              <a:gd name="connsiteX32" fmla="*/ 458961 w 1371382"/>
              <a:gd name="connsiteY32" fmla="*/ 5225268 h 6858000"/>
              <a:gd name="connsiteX33" fmla="*/ 459981 w 1371382"/>
              <a:gd name="connsiteY33" fmla="*/ 5217684 h 6858000"/>
              <a:gd name="connsiteX34" fmla="*/ 467322 w 1371382"/>
              <a:gd name="connsiteY34" fmla="*/ 5193377 h 6858000"/>
              <a:gd name="connsiteX35" fmla="*/ 470625 w 1371382"/>
              <a:gd name="connsiteY35" fmla="*/ 5179288 h 6858000"/>
              <a:gd name="connsiteX36" fmla="*/ 471609 w 1371382"/>
              <a:gd name="connsiteY36" fmla="*/ 5173621 h 6858000"/>
              <a:gd name="connsiteX37" fmla="*/ 467243 w 1371382"/>
              <a:gd name="connsiteY37" fmla="*/ 5159961 h 6858000"/>
              <a:gd name="connsiteX38" fmla="*/ 473920 w 1371382"/>
              <a:gd name="connsiteY38" fmla="*/ 5144295 h 6858000"/>
              <a:gd name="connsiteX39" fmla="*/ 470853 w 1371382"/>
              <a:gd name="connsiteY39" fmla="*/ 5125185 h 6858000"/>
              <a:gd name="connsiteX40" fmla="*/ 477683 w 1371382"/>
              <a:gd name="connsiteY40" fmla="*/ 5121884 h 6858000"/>
              <a:gd name="connsiteX41" fmla="*/ 484719 w 1371382"/>
              <a:gd name="connsiteY41" fmla="*/ 5067850 h 6858000"/>
              <a:gd name="connsiteX42" fmla="*/ 487450 w 1371382"/>
              <a:gd name="connsiteY42" fmla="*/ 5060861 h 6858000"/>
              <a:gd name="connsiteX43" fmla="*/ 484154 w 1371382"/>
              <a:gd name="connsiteY43" fmla="*/ 5034192 h 6858000"/>
              <a:gd name="connsiteX44" fmla="*/ 485708 w 1371382"/>
              <a:gd name="connsiteY44" fmla="*/ 4993030 h 6858000"/>
              <a:gd name="connsiteX45" fmla="*/ 492617 w 1371382"/>
              <a:gd name="connsiteY45" fmla="*/ 4946844 h 6858000"/>
              <a:gd name="connsiteX46" fmla="*/ 488473 w 1371382"/>
              <a:gd name="connsiteY46" fmla="*/ 4932692 h 6858000"/>
              <a:gd name="connsiteX47" fmla="*/ 503876 w 1371382"/>
              <a:gd name="connsiteY47" fmla="*/ 4858827 h 6858000"/>
              <a:gd name="connsiteX48" fmla="*/ 509779 w 1371382"/>
              <a:gd name="connsiteY48" fmla="*/ 4821170 h 6858000"/>
              <a:gd name="connsiteX49" fmla="*/ 514512 w 1371382"/>
              <a:gd name="connsiteY49" fmla="*/ 4780965 h 6858000"/>
              <a:gd name="connsiteX50" fmla="*/ 515805 w 1371382"/>
              <a:gd name="connsiteY50" fmla="*/ 4750867 h 6858000"/>
              <a:gd name="connsiteX51" fmla="*/ 513612 w 1371382"/>
              <a:gd name="connsiteY51" fmla="*/ 4690749 h 6858000"/>
              <a:gd name="connsiteX52" fmla="*/ 509092 w 1371382"/>
              <a:gd name="connsiteY52" fmla="*/ 4584173 h 6858000"/>
              <a:gd name="connsiteX53" fmla="*/ 504175 w 1371382"/>
              <a:gd name="connsiteY53" fmla="*/ 4444346 h 6858000"/>
              <a:gd name="connsiteX54" fmla="*/ 500740 w 1371382"/>
              <a:gd name="connsiteY54" fmla="*/ 4375228 h 6858000"/>
              <a:gd name="connsiteX55" fmla="*/ 481393 w 1371382"/>
              <a:gd name="connsiteY55" fmla="*/ 4214165 h 6858000"/>
              <a:gd name="connsiteX56" fmla="*/ 485466 w 1371382"/>
              <a:gd name="connsiteY56" fmla="*/ 4090296 h 6858000"/>
              <a:gd name="connsiteX57" fmla="*/ 470722 w 1371382"/>
              <a:gd name="connsiteY57" fmla="*/ 4033999 h 6858000"/>
              <a:gd name="connsiteX58" fmla="*/ 471871 w 1371382"/>
              <a:gd name="connsiteY58" fmla="*/ 4031933 h 6858000"/>
              <a:gd name="connsiteX59" fmla="*/ 470447 w 1371382"/>
              <a:gd name="connsiteY59" fmla="*/ 4013953 h 6858000"/>
              <a:gd name="connsiteX60" fmla="*/ 456742 w 1371382"/>
              <a:gd name="connsiteY60" fmla="*/ 3974753 h 6858000"/>
              <a:gd name="connsiteX61" fmla="*/ 458340 w 1371382"/>
              <a:gd name="connsiteY61" fmla="*/ 3969950 h 6858000"/>
              <a:gd name="connsiteX62" fmla="*/ 451762 w 1371382"/>
              <a:gd name="connsiteY62" fmla="*/ 3933779 h 6858000"/>
              <a:gd name="connsiteX63" fmla="*/ 453093 w 1371382"/>
              <a:gd name="connsiteY63" fmla="*/ 3933093 h 6858000"/>
              <a:gd name="connsiteX64" fmla="*/ 457447 w 1371382"/>
              <a:gd name="connsiteY64" fmla="*/ 3922082 h 6858000"/>
              <a:gd name="connsiteX65" fmla="*/ 462525 w 1371382"/>
              <a:gd name="connsiteY65" fmla="*/ 3901461 h 6858000"/>
              <a:gd name="connsiteX66" fmla="*/ 485119 w 1371382"/>
              <a:gd name="connsiteY66" fmla="*/ 3813873 h 6858000"/>
              <a:gd name="connsiteX67" fmla="*/ 484544 w 1371382"/>
              <a:gd name="connsiteY67" fmla="*/ 3806161 h 6858000"/>
              <a:gd name="connsiteX68" fmla="*/ 484851 w 1371382"/>
              <a:gd name="connsiteY68" fmla="*/ 3805957 h 6858000"/>
              <a:gd name="connsiteX69" fmla="*/ 484878 w 1371382"/>
              <a:gd name="connsiteY69" fmla="*/ 3797724 h 6858000"/>
              <a:gd name="connsiteX70" fmla="*/ 483493 w 1371382"/>
              <a:gd name="connsiteY70" fmla="*/ 3792098 h 6858000"/>
              <a:gd name="connsiteX71" fmla="*/ 482377 w 1371382"/>
              <a:gd name="connsiteY71" fmla="*/ 3777135 h 6858000"/>
              <a:gd name="connsiteX72" fmla="*/ 484110 w 1371382"/>
              <a:gd name="connsiteY72" fmla="*/ 3771656 h 6858000"/>
              <a:gd name="connsiteX73" fmla="*/ 487853 w 1371382"/>
              <a:gd name="connsiteY73" fmla="*/ 3769007 h 6858000"/>
              <a:gd name="connsiteX74" fmla="*/ 487319 w 1371382"/>
              <a:gd name="connsiteY74" fmla="*/ 3767709 h 6858000"/>
              <a:gd name="connsiteX75" fmla="*/ 496015 w 1371382"/>
              <a:gd name="connsiteY75" fmla="*/ 3738082 h 6858000"/>
              <a:gd name="connsiteX76" fmla="*/ 503361 w 1371382"/>
              <a:gd name="connsiteY76" fmla="*/ 3673397 h 6858000"/>
              <a:gd name="connsiteX77" fmla="*/ 502657 w 1371382"/>
              <a:gd name="connsiteY77" fmla="*/ 3637109 h 6858000"/>
              <a:gd name="connsiteX78" fmla="*/ 506100 w 1371382"/>
              <a:gd name="connsiteY78" fmla="*/ 3536883 h 6858000"/>
              <a:gd name="connsiteX79" fmla="*/ 513638 w 1371382"/>
              <a:gd name="connsiteY79" fmla="*/ 3435652 h 6858000"/>
              <a:gd name="connsiteX80" fmla="*/ 515309 w 1371382"/>
              <a:gd name="connsiteY80" fmla="*/ 3307769 h 6858000"/>
              <a:gd name="connsiteX81" fmla="*/ 532872 w 1371382"/>
              <a:gd name="connsiteY81" fmla="*/ 3250522 h 6858000"/>
              <a:gd name="connsiteX82" fmla="*/ 533297 w 1371382"/>
              <a:gd name="connsiteY82" fmla="*/ 3229163 h 6858000"/>
              <a:gd name="connsiteX83" fmla="*/ 535120 w 1371382"/>
              <a:gd name="connsiteY83" fmla="*/ 3217217 h 6858000"/>
              <a:gd name="connsiteX84" fmla="*/ 521955 w 1371382"/>
              <a:gd name="connsiteY84" fmla="*/ 3183755 h 6858000"/>
              <a:gd name="connsiteX85" fmla="*/ 522456 w 1371382"/>
              <a:gd name="connsiteY85" fmla="*/ 3178642 h 6858000"/>
              <a:gd name="connsiteX86" fmla="*/ 510056 w 1371382"/>
              <a:gd name="connsiteY86" fmla="*/ 3158586 h 6858000"/>
              <a:gd name="connsiteX87" fmla="*/ 495241 w 1371382"/>
              <a:gd name="connsiteY87" fmla="*/ 3129034 h 6858000"/>
              <a:gd name="connsiteX88" fmla="*/ 495906 w 1371382"/>
              <a:gd name="connsiteY88" fmla="*/ 3126682 h 6858000"/>
              <a:gd name="connsiteX89" fmla="*/ 486774 w 1371382"/>
              <a:gd name="connsiteY89" fmla="*/ 3114519 h 6858000"/>
              <a:gd name="connsiteX90" fmla="*/ 473383 w 1371382"/>
              <a:gd name="connsiteY90" fmla="*/ 3106272 h 6858000"/>
              <a:gd name="connsiteX91" fmla="*/ 446113 w 1371382"/>
              <a:gd name="connsiteY91" fmla="*/ 2958185 h 6858000"/>
              <a:gd name="connsiteX92" fmla="*/ 388727 w 1371382"/>
              <a:gd name="connsiteY92" fmla="*/ 2762989 h 6858000"/>
              <a:gd name="connsiteX93" fmla="*/ 337645 w 1371382"/>
              <a:gd name="connsiteY93" fmla="*/ 2554718 h 6858000"/>
              <a:gd name="connsiteX94" fmla="*/ 317739 w 1371382"/>
              <a:gd name="connsiteY94" fmla="*/ 2485734 h 6858000"/>
              <a:gd name="connsiteX95" fmla="*/ 308462 w 1371382"/>
              <a:gd name="connsiteY95" fmla="*/ 2447068 h 6858000"/>
              <a:gd name="connsiteX96" fmla="*/ 295423 w 1371382"/>
              <a:gd name="connsiteY96" fmla="*/ 2425819 h 6858000"/>
              <a:gd name="connsiteX97" fmla="*/ 301422 w 1371382"/>
              <a:gd name="connsiteY97" fmla="*/ 2402874 h 6858000"/>
              <a:gd name="connsiteX98" fmla="*/ 304034 w 1371382"/>
              <a:gd name="connsiteY98" fmla="*/ 2381443 h 6858000"/>
              <a:gd name="connsiteX99" fmla="*/ 280363 w 1371382"/>
              <a:gd name="connsiteY99" fmla="*/ 2261920 h 6858000"/>
              <a:gd name="connsiteX100" fmla="*/ 270250 w 1371382"/>
              <a:gd name="connsiteY100" fmla="*/ 2195378 h 6858000"/>
              <a:gd name="connsiteX101" fmla="*/ 254467 w 1371382"/>
              <a:gd name="connsiteY101" fmla="*/ 2155135 h 6858000"/>
              <a:gd name="connsiteX102" fmla="*/ 251925 w 1371382"/>
              <a:gd name="connsiteY102" fmla="*/ 2118008 h 6858000"/>
              <a:gd name="connsiteX103" fmla="*/ 252918 w 1371382"/>
              <a:gd name="connsiteY103" fmla="*/ 2050531 h 6858000"/>
              <a:gd name="connsiteX104" fmla="*/ 244724 w 1371382"/>
              <a:gd name="connsiteY104" fmla="*/ 1963269 h 6858000"/>
              <a:gd name="connsiteX105" fmla="*/ 225902 w 1371382"/>
              <a:gd name="connsiteY105" fmla="*/ 1906352 h 6858000"/>
              <a:gd name="connsiteX106" fmla="*/ 202459 w 1371382"/>
              <a:gd name="connsiteY106" fmla="*/ 1861531 h 6858000"/>
              <a:gd name="connsiteX107" fmla="*/ 156258 w 1371382"/>
              <a:gd name="connsiteY107" fmla="*/ 1732919 h 6858000"/>
              <a:gd name="connsiteX108" fmla="*/ 128569 w 1371382"/>
              <a:gd name="connsiteY108" fmla="*/ 1663540 h 6858000"/>
              <a:gd name="connsiteX109" fmla="*/ 127695 w 1371382"/>
              <a:gd name="connsiteY109" fmla="*/ 1615777 h 6858000"/>
              <a:gd name="connsiteX110" fmla="*/ 108490 w 1371382"/>
              <a:gd name="connsiteY110" fmla="*/ 1563678 h 6858000"/>
              <a:gd name="connsiteX111" fmla="*/ 121570 w 1371382"/>
              <a:gd name="connsiteY111" fmla="*/ 1519474 h 6858000"/>
              <a:gd name="connsiteX112" fmla="*/ 114312 w 1371382"/>
              <a:gd name="connsiteY112" fmla="*/ 1477995 h 6858000"/>
              <a:gd name="connsiteX113" fmla="*/ 100397 w 1371382"/>
              <a:gd name="connsiteY113" fmla="*/ 1373769 h 6858000"/>
              <a:gd name="connsiteX114" fmla="*/ 108704 w 1371382"/>
              <a:gd name="connsiteY114" fmla="*/ 1307086 h 6858000"/>
              <a:gd name="connsiteX115" fmla="*/ 109892 w 1371382"/>
              <a:gd name="connsiteY115" fmla="*/ 1189033 h 6858000"/>
              <a:gd name="connsiteX116" fmla="*/ 114577 w 1371382"/>
              <a:gd name="connsiteY116" fmla="*/ 1168288 h 6858000"/>
              <a:gd name="connsiteX117" fmla="*/ 106859 w 1371382"/>
              <a:gd name="connsiteY117" fmla="*/ 1142577 h 6858000"/>
              <a:gd name="connsiteX118" fmla="*/ 96165 w 1371382"/>
              <a:gd name="connsiteY118" fmla="*/ 1088484 h 6858000"/>
              <a:gd name="connsiteX119" fmla="*/ 84901 w 1371382"/>
              <a:gd name="connsiteY119" fmla="*/ 1016103 h 6858000"/>
              <a:gd name="connsiteX120" fmla="*/ 86357 w 1371382"/>
              <a:gd name="connsiteY120" fmla="*/ 932283 h 6858000"/>
              <a:gd name="connsiteX121" fmla="*/ 88593 w 1371382"/>
              <a:gd name="connsiteY121" fmla="*/ 915925 h 6858000"/>
              <a:gd name="connsiteX122" fmla="*/ 81222 w 1371382"/>
              <a:gd name="connsiteY122" fmla="*/ 896999 h 6858000"/>
              <a:gd name="connsiteX123" fmla="*/ 50630 w 1371382"/>
              <a:gd name="connsiteY123" fmla="*/ 821517 h 6858000"/>
              <a:gd name="connsiteX124" fmla="*/ 29580 w 1371382"/>
              <a:gd name="connsiteY124" fmla="*/ 751353 h 6858000"/>
              <a:gd name="connsiteX125" fmla="*/ 29138 w 1371382"/>
              <a:gd name="connsiteY125" fmla="*/ 721230 h 6858000"/>
              <a:gd name="connsiteX126" fmla="*/ 14809 w 1371382"/>
              <a:gd name="connsiteY126" fmla="*/ 681659 h 6858000"/>
              <a:gd name="connsiteX127" fmla="*/ 228 w 1371382"/>
              <a:gd name="connsiteY127" fmla="*/ 635218 h 6858000"/>
              <a:gd name="connsiteX128" fmla="*/ 22148 w 1371382"/>
              <a:gd name="connsiteY128" fmla="*/ 585934 h 6858000"/>
              <a:gd name="connsiteX129" fmla="*/ 20769 w 1371382"/>
              <a:gd name="connsiteY129" fmla="*/ 542923 h 6858000"/>
              <a:gd name="connsiteX130" fmla="*/ 71173 w 1371382"/>
              <a:gd name="connsiteY130" fmla="*/ 473479 h 6858000"/>
              <a:gd name="connsiteX131" fmla="*/ 59254 w 1371382"/>
              <a:gd name="connsiteY131" fmla="*/ 446567 h 6858000"/>
              <a:gd name="connsiteX132" fmla="*/ 58502 w 1371382"/>
              <a:gd name="connsiteY132" fmla="*/ 393828 h 6858000"/>
              <a:gd name="connsiteX133" fmla="*/ 58332 w 1371382"/>
              <a:gd name="connsiteY133" fmla="*/ 353137 h 6858000"/>
              <a:gd name="connsiteX134" fmla="*/ 79842 w 1371382"/>
              <a:gd name="connsiteY134" fmla="*/ 309501 h 6858000"/>
              <a:gd name="connsiteX135" fmla="*/ 64025 w 1371382"/>
              <a:gd name="connsiteY135" fmla="*/ 275771 h 6858000"/>
              <a:gd name="connsiteX136" fmla="*/ 81052 w 1371382"/>
              <a:gd name="connsiteY136" fmla="*/ 212860 h 6858000"/>
              <a:gd name="connsiteX137" fmla="*/ 72762 w 1371382"/>
              <a:gd name="connsiteY137" fmla="*/ 144983 h 6858000"/>
              <a:gd name="connsiteX138" fmla="*/ 85046 w 1371382"/>
              <a:gd name="connsiteY138" fmla="*/ 55288 h 6858000"/>
              <a:gd name="connsiteX139" fmla="*/ 44600 w 1371382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13805 w 1364418"/>
              <a:gd name="connsiteY129" fmla="*/ 542923 h 6858000"/>
              <a:gd name="connsiteX130" fmla="*/ 64209 w 1364418"/>
              <a:gd name="connsiteY130" fmla="*/ 473479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72878 w 1364418"/>
              <a:gd name="connsiteY134" fmla="*/ 309501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64209 w 1364418"/>
              <a:gd name="connsiteY130" fmla="*/ 473479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72878 w 1364418"/>
              <a:gd name="connsiteY134" fmla="*/ 309501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72878 w 1364418"/>
              <a:gd name="connsiteY134" fmla="*/ 309501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81226 w 1364418"/>
              <a:gd name="connsiteY17" fmla="*/ 6272987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81226 w 1364418"/>
              <a:gd name="connsiteY17" fmla="*/ 6272987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54054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81226 w 1364418"/>
              <a:gd name="connsiteY17" fmla="*/ 6272987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54054 h 6858000"/>
              <a:gd name="connsiteX121" fmla="*/ 90309 w 1364418"/>
              <a:gd name="connsiteY121" fmla="*/ 921368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251033 w 1364418"/>
              <a:gd name="connsiteY10" fmla="*/ 6492130 h 6858000"/>
              <a:gd name="connsiteX11" fmla="*/ 266720 w 1364418"/>
              <a:gd name="connsiteY11" fmla="*/ 6431610 h 6858000"/>
              <a:gd name="connsiteX12" fmla="*/ 310425 w 1364418"/>
              <a:gd name="connsiteY12" fmla="*/ 6379786 h 6858000"/>
              <a:gd name="connsiteX13" fmla="*/ 293648 w 1364418"/>
              <a:gd name="connsiteY13" fmla="*/ 6334727 h 6858000"/>
              <a:gd name="connsiteX14" fmla="*/ 271063 w 1364418"/>
              <a:gd name="connsiteY14" fmla="*/ 6313295 h 6858000"/>
              <a:gd name="connsiteX15" fmla="*/ 278227 w 1364418"/>
              <a:gd name="connsiteY15" fmla="*/ 6280046 h 6858000"/>
              <a:gd name="connsiteX16" fmla="*/ 281226 w 1364418"/>
              <a:gd name="connsiteY16" fmla="*/ 6272987 h 6858000"/>
              <a:gd name="connsiteX17" fmla="*/ 288000 w 1364418"/>
              <a:gd name="connsiteY17" fmla="*/ 6252834 h 6858000"/>
              <a:gd name="connsiteX18" fmla="*/ 265992 w 1364418"/>
              <a:gd name="connsiteY18" fmla="*/ 6202459 h 6858000"/>
              <a:gd name="connsiteX19" fmla="*/ 264790 w 1364418"/>
              <a:gd name="connsiteY19" fmla="*/ 6153037 h 6858000"/>
              <a:gd name="connsiteX20" fmla="*/ 280205 w 1364418"/>
              <a:gd name="connsiteY20" fmla="*/ 6078132 h 6858000"/>
              <a:gd name="connsiteX21" fmla="*/ 267592 w 1364418"/>
              <a:gd name="connsiteY21" fmla="*/ 6028119 h 6858000"/>
              <a:gd name="connsiteX22" fmla="*/ 252821 w 1364418"/>
              <a:gd name="connsiteY22" fmla="*/ 5926735 h 6858000"/>
              <a:gd name="connsiteX23" fmla="*/ 302333 w 1364418"/>
              <a:gd name="connsiteY23" fmla="*/ 5712857 h 6858000"/>
              <a:gd name="connsiteX24" fmla="*/ 332131 w 1364418"/>
              <a:gd name="connsiteY24" fmla="*/ 5660491 h 6858000"/>
              <a:gd name="connsiteX25" fmla="*/ 341254 w 1364418"/>
              <a:gd name="connsiteY25" fmla="*/ 5563435 h 6858000"/>
              <a:gd name="connsiteX26" fmla="*/ 368130 w 1364418"/>
              <a:gd name="connsiteY26" fmla="*/ 5437125 h 6858000"/>
              <a:gd name="connsiteX27" fmla="*/ 381698 w 1364418"/>
              <a:gd name="connsiteY27" fmla="*/ 5396260 h 6858000"/>
              <a:gd name="connsiteX28" fmla="*/ 397679 w 1364418"/>
              <a:gd name="connsiteY28" fmla="*/ 5330009 h 6858000"/>
              <a:gd name="connsiteX29" fmla="*/ 431172 w 1364418"/>
              <a:gd name="connsiteY29" fmla="*/ 5273739 h 6858000"/>
              <a:gd name="connsiteX30" fmla="*/ 440771 w 1364418"/>
              <a:gd name="connsiteY30" fmla="*/ 5241779 h 6858000"/>
              <a:gd name="connsiteX31" fmla="*/ 451997 w 1364418"/>
              <a:gd name="connsiteY31" fmla="*/ 5225268 h 6858000"/>
              <a:gd name="connsiteX32" fmla="*/ 453017 w 1364418"/>
              <a:gd name="connsiteY32" fmla="*/ 5217684 h 6858000"/>
              <a:gd name="connsiteX33" fmla="*/ 460358 w 1364418"/>
              <a:gd name="connsiteY33" fmla="*/ 5193377 h 6858000"/>
              <a:gd name="connsiteX34" fmla="*/ 463661 w 1364418"/>
              <a:gd name="connsiteY34" fmla="*/ 5179288 h 6858000"/>
              <a:gd name="connsiteX35" fmla="*/ 464645 w 1364418"/>
              <a:gd name="connsiteY35" fmla="*/ 5173621 h 6858000"/>
              <a:gd name="connsiteX36" fmla="*/ 460279 w 1364418"/>
              <a:gd name="connsiteY36" fmla="*/ 5159961 h 6858000"/>
              <a:gd name="connsiteX37" fmla="*/ 466956 w 1364418"/>
              <a:gd name="connsiteY37" fmla="*/ 5144295 h 6858000"/>
              <a:gd name="connsiteX38" fmla="*/ 463889 w 1364418"/>
              <a:gd name="connsiteY38" fmla="*/ 5125185 h 6858000"/>
              <a:gd name="connsiteX39" fmla="*/ 470719 w 1364418"/>
              <a:gd name="connsiteY39" fmla="*/ 5121884 h 6858000"/>
              <a:gd name="connsiteX40" fmla="*/ 477755 w 1364418"/>
              <a:gd name="connsiteY40" fmla="*/ 5067850 h 6858000"/>
              <a:gd name="connsiteX41" fmla="*/ 480486 w 1364418"/>
              <a:gd name="connsiteY41" fmla="*/ 5060861 h 6858000"/>
              <a:gd name="connsiteX42" fmla="*/ 477190 w 1364418"/>
              <a:gd name="connsiteY42" fmla="*/ 5034192 h 6858000"/>
              <a:gd name="connsiteX43" fmla="*/ 478744 w 1364418"/>
              <a:gd name="connsiteY43" fmla="*/ 4993030 h 6858000"/>
              <a:gd name="connsiteX44" fmla="*/ 485653 w 1364418"/>
              <a:gd name="connsiteY44" fmla="*/ 4946844 h 6858000"/>
              <a:gd name="connsiteX45" fmla="*/ 481509 w 1364418"/>
              <a:gd name="connsiteY45" fmla="*/ 4932692 h 6858000"/>
              <a:gd name="connsiteX46" fmla="*/ 496912 w 1364418"/>
              <a:gd name="connsiteY46" fmla="*/ 4858827 h 6858000"/>
              <a:gd name="connsiteX47" fmla="*/ 502815 w 1364418"/>
              <a:gd name="connsiteY47" fmla="*/ 4821170 h 6858000"/>
              <a:gd name="connsiteX48" fmla="*/ 507548 w 1364418"/>
              <a:gd name="connsiteY48" fmla="*/ 4780965 h 6858000"/>
              <a:gd name="connsiteX49" fmla="*/ 508841 w 1364418"/>
              <a:gd name="connsiteY49" fmla="*/ 4750867 h 6858000"/>
              <a:gd name="connsiteX50" fmla="*/ 506648 w 1364418"/>
              <a:gd name="connsiteY50" fmla="*/ 4690749 h 6858000"/>
              <a:gd name="connsiteX51" fmla="*/ 502128 w 1364418"/>
              <a:gd name="connsiteY51" fmla="*/ 4584173 h 6858000"/>
              <a:gd name="connsiteX52" fmla="*/ 497211 w 1364418"/>
              <a:gd name="connsiteY52" fmla="*/ 4444346 h 6858000"/>
              <a:gd name="connsiteX53" fmla="*/ 493776 w 1364418"/>
              <a:gd name="connsiteY53" fmla="*/ 4375228 h 6858000"/>
              <a:gd name="connsiteX54" fmla="*/ 474429 w 1364418"/>
              <a:gd name="connsiteY54" fmla="*/ 4214165 h 6858000"/>
              <a:gd name="connsiteX55" fmla="*/ 478502 w 1364418"/>
              <a:gd name="connsiteY55" fmla="*/ 4090296 h 6858000"/>
              <a:gd name="connsiteX56" fmla="*/ 463758 w 1364418"/>
              <a:gd name="connsiteY56" fmla="*/ 4033999 h 6858000"/>
              <a:gd name="connsiteX57" fmla="*/ 464907 w 1364418"/>
              <a:gd name="connsiteY57" fmla="*/ 4031933 h 6858000"/>
              <a:gd name="connsiteX58" fmla="*/ 463483 w 1364418"/>
              <a:gd name="connsiteY58" fmla="*/ 4013953 h 6858000"/>
              <a:gd name="connsiteX59" fmla="*/ 449778 w 1364418"/>
              <a:gd name="connsiteY59" fmla="*/ 3974753 h 6858000"/>
              <a:gd name="connsiteX60" fmla="*/ 451376 w 1364418"/>
              <a:gd name="connsiteY60" fmla="*/ 3969950 h 6858000"/>
              <a:gd name="connsiteX61" fmla="*/ 444798 w 1364418"/>
              <a:gd name="connsiteY61" fmla="*/ 3933779 h 6858000"/>
              <a:gd name="connsiteX62" fmla="*/ 446129 w 1364418"/>
              <a:gd name="connsiteY62" fmla="*/ 3933093 h 6858000"/>
              <a:gd name="connsiteX63" fmla="*/ 450483 w 1364418"/>
              <a:gd name="connsiteY63" fmla="*/ 3922082 h 6858000"/>
              <a:gd name="connsiteX64" fmla="*/ 455561 w 1364418"/>
              <a:gd name="connsiteY64" fmla="*/ 3901461 h 6858000"/>
              <a:gd name="connsiteX65" fmla="*/ 478155 w 1364418"/>
              <a:gd name="connsiteY65" fmla="*/ 3813873 h 6858000"/>
              <a:gd name="connsiteX66" fmla="*/ 477580 w 1364418"/>
              <a:gd name="connsiteY66" fmla="*/ 3806161 h 6858000"/>
              <a:gd name="connsiteX67" fmla="*/ 477887 w 1364418"/>
              <a:gd name="connsiteY67" fmla="*/ 3805957 h 6858000"/>
              <a:gd name="connsiteX68" fmla="*/ 477914 w 1364418"/>
              <a:gd name="connsiteY68" fmla="*/ 3797724 h 6858000"/>
              <a:gd name="connsiteX69" fmla="*/ 476529 w 1364418"/>
              <a:gd name="connsiteY69" fmla="*/ 3792098 h 6858000"/>
              <a:gd name="connsiteX70" fmla="*/ 475413 w 1364418"/>
              <a:gd name="connsiteY70" fmla="*/ 3777135 h 6858000"/>
              <a:gd name="connsiteX71" fmla="*/ 477146 w 1364418"/>
              <a:gd name="connsiteY71" fmla="*/ 3771656 h 6858000"/>
              <a:gd name="connsiteX72" fmla="*/ 480889 w 1364418"/>
              <a:gd name="connsiteY72" fmla="*/ 3769007 h 6858000"/>
              <a:gd name="connsiteX73" fmla="*/ 480355 w 1364418"/>
              <a:gd name="connsiteY73" fmla="*/ 3767709 h 6858000"/>
              <a:gd name="connsiteX74" fmla="*/ 489051 w 1364418"/>
              <a:gd name="connsiteY74" fmla="*/ 3738082 h 6858000"/>
              <a:gd name="connsiteX75" fmla="*/ 496397 w 1364418"/>
              <a:gd name="connsiteY75" fmla="*/ 3673397 h 6858000"/>
              <a:gd name="connsiteX76" fmla="*/ 495693 w 1364418"/>
              <a:gd name="connsiteY76" fmla="*/ 3637109 h 6858000"/>
              <a:gd name="connsiteX77" fmla="*/ 499136 w 1364418"/>
              <a:gd name="connsiteY77" fmla="*/ 3536883 h 6858000"/>
              <a:gd name="connsiteX78" fmla="*/ 506674 w 1364418"/>
              <a:gd name="connsiteY78" fmla="*/ 3435652 h 6858000"/>
              <a:gd name="connsiteX79" fmla="*/ 508345 w 1364418"/>
              <a:gd name="connsiteY79" fmla="*/ 3307769 h 6858000"/>
              <a:gd name="connsiteX80" fmla="*/ 525908 w 1364418"/>
              <a:gd name="connsiteY80" fmla="*/ 3250522 h 6858000"/>
              <a:gd name="connsiteX81" fmla="*/ 526333 w 1364418"/>
              <a:gd name="connsiteY81" fmla="*/ 3229163 h 6858000"/>
              <a:gd name="connsiteX82" fmla="*/ 528156 w 1364418"/>
              <a:gd name="connsiteY82" fmla="*/ 3217217 h 6858000"/>
              <a:gd name="connsiteX83" fmla="*/ 514991 w 1364418"/>
              <a:gd name="connsiteY83" fmla="*/ 3183755 h 6858000"/>
              <a:gd name="connsiteX84" fmla="*/ 515492 w 1364418"/>
              <a:gd name="connsiteY84" fmla="*/ 3178642 h 6858000"/>
              <a:gd name="connsiteX85" fmla="*/ 503092 w 1364418"/>
              <a:gd name="connsiteY85" fmla="*/ 3158586 h 6858000"/>
              <a:gd name="connsiteX86" fmla="*/ 488277 w 1364418"/>
              <a:gd name="connsiteY86" fmla="*/ 3129034 h 6858000"/>
              <a:gd name="connsiteX87" fmla="*/ 488942 w 1364418"/>
              <a:gd name="connsiteY87" fmla="*/ 3126682 h 6858000"/>
              <a:gd name="connsiteX88" fmla="*/ 479810 w 1364418"/>
              <a:gd name="connsiteY88" fmla="*/ 3114519 h 6858000"/>
              <a:gd name="connsiteX89" fmla="*/ 466419 w 1364418"/>
              <a:gd name="connsiteY89" fmla="*/ 3106272 h 6858000"/>
              <a:gd name="connsiteX90" fmla="*/ 439149 w 1364418"/>
              <a:gd name="connsiteY90" fmla="*/ 2958185 h 6858000"/>
              <a:gd name="connsiteX91" fmla="*/ 381763 w 1364418"/>
              <a:gd name="connsiteY91" fmla="*/ 2762989 h 6858000"/>
              <a:gd name="connsiteX92" fmla="*/ 330681 w 1364418"/>
              <a:gd name="connsiteY92" fmla="*/ 2554718 h 6858000"/>
              <a:gd name="connsiteX93" fmla="*/ 310775 w 1364418"/>
              <a:gd name="connsiteY93" fmla="*/ 2485734 h 6858000"/>
              <a:gd name="connsiteX94" fmla="*/ 301498 w 1364418"/>
              <a:gd name="connsiteY94" fmla="*/ 2447068 h 6858000"/>
              <a:gd name="connsiteX95" fmla="*/ 288459 w 1364418"/>
              <a:gd name="connsiteY95" fmla="*/ 2425819 h 6858000"/>
              <a:gd name="connsiteX96" fmla="*/ 294458 w 1364418"/>
              <a:gd name="connsiteY96" fmla="*/ 2402874 h 6858000"/>
              <a:gd name="connsiteX97" fmla="*/ 297070 w 1364418"/>
              <a:gd name="connsiteY97" fmla="*/ 2381443 h 6858000"/>
              <a:gd name="connsiteX98" fmla="*/ 273399 w 1364418"/>
              <a:gd name="connsiteY98" fmla="*/ 2261920 h 6858000"/>
              <a:gd name="connsiteX99" fmla="*/ 263286 w 1364418"/>
              <a:gd name="connsiteY99" fmla="*/ 2195378 h 6858000"/>
              <a:gd name="connsiteX100" fmla="*/ 247503 w 1364418"/>
              <a:gd name="connsiteY100" fmla="*/ 2155135 h 6858000"/>
              <a:gd name="connsiteX101" fmla="*/ 244961 w 1364418"/>
              <a:gd name="connsiteY101" fmla="*/ 2118008 h 6858000"/>
              <a:gd name="connsiteX102" fmla="*/ 245954 w 1364418"/>
              <a:gd name="connsiteY102" fmla="*/ 2050531 h 6858000"/>
              <a:gd name="connsiteX103" fmla="*/ 237760 w 1364418"/>
              <a:gd name="connsiteY103" fmla="*/ 1963269 h 6858000"/>
              <a:gd name="connsiteX104" fmla="*/ 218938 w 1364418"/>
              <a:gd name="connsiteY104" fmla="*/ 1906352 h 6858000"/>
              <a:gd name="connsiteX105" fmla="*/ 195495 w 1364418"/>
              <a:gd name="connsiteY105" fmla="*/ 1861531 h 6858000"/>
              <a:gd name="connsiteX106" fmla="*/ 149294 w 1364418"/>
              <a:gd name="connsiteY106" fmla="*/ 1732919 h 6858000"/>
              <a:gd name="connsiteX107" fmla="*/ 121605 w 1364418"/>
              <a:gd name="connsiteY107" fmla="*/ 1663540 h 6858000"/>
              <a:gd name="connsiteX108" fmla="*/ 120731 w 1364418"/>
              <a:gd name="connsiteY108" fmla="*/ 1615777 h 6858000"/>
              <a:gd name="connsiteX109" fmla="*/ 101526 w 1364418"/>
              <a:gd name="connsiteY109" fmla="*/ 1563678 h 6858000"/>
              <a:gd name="connsiteX110" fmla="*/ 114606 w 1364418"/>
              <a:gd name="connsiteY110" fmla="*/ 1519474 h 6858000"/>
              <a:gd name="connsiteX111" fmla="*/ 107348 w 1364418"/>
              <a:gd name="connsiteY111" fmla="*/ 1477995 h 6858000"/>
              <a:gd name="connsiteX112" fmla="*/ 93433 w 1364418"/>
              <a:gd name="connsiteY112" fmla="*/ 1373769 h 6858000"/>
              <a:gd name="connsiteX113" fmla="*/ 101740 w 1364418"/>
              <a:gd name="connsiteY113" fmla="*/ 1307086 h 6858000"/>
              <a:gd name="connsiteX114" fmla="*/ 102928 w 1364418"/>
              <a:gd name="connsiteY114" fmla="*/ 1189033 h 6858000"/>
              <a:gd name="connsiteX115" fmla="*/ 107613 w 1364418"/>
              <a:gd name="connsiteY115" fmla="*/ 1168288 h 6858000"/>
              <a:gd name="connsiteX116" fmla="*/ 99895 w 1364418"/>
              <a:gd name="connsiteY116" fmla="*/ 1142577 h 6858000"/>
              <a:gd name="connsiteX117" fmla="*/ 89201 w 1364418"/>
              <a:gd name="connsiteY117" fmla="*/ 1088484 h 6858000"/>
              <a:gd name="connsiteX118" fmla="*/ 77937 w 1364418"/>
              <a:gd name="connsiteY118" fmla="*/ 1016103 h 6858000"/>
              <a:gd name="connsiteX119" fmla="*/ 79393 w 1364418"/>
              <a:gd name="connsiteY119" fmla="*/ 954054 h 6858000"/>
              <a:gd name="connsiteX120" fmla="*/ 90309 w 1364418"/>
              <a:gd name="connsiteY120" fmla="*/ 921368 h 6858000"/>
              <a:gd name="connsiteX121" fmla="*/ 74258 w 1364418"/>
              <a:gd name="connsiteY121" fmla="*/ 896999 h 6858000"/>
              <a:gd name="connsiteX122" fmla="*/ 43666 w 1364418"/>
              <a:gd name="connsiteY122" fmla="*/ 821517 h 6858000"/>
              <a:gd name="connsiteX123" fmla="*/ 22616 w 1364418"/>
              <a:gd name="connsiteY123" fmla="*/ 751353 h 6858000"/>
              <a:gd name="connsiteX124" fmla="*/ 22174 w 1364418"/>
              <a:gd name="connsiteY124" fmla="*/ 721230 h 6858000"/>
              <a:gd name="connsiteX125" fmla="*/ 7845 w 1364418"/>
              <a:gd name="connsiteY125" fmla="*/ 681659 h 6858000"/>
              <a:gd name="connsiteX126" fmla="*/ 31306 w 1364418"/>
              <a:gd name="connsiteY126" fmla="*/ 619315 h 6858000"/>
              <a:gd name="connsiteX127" fmla="*/ 15184 w 1364418"/>
              <a:gd name="connsiteY127" fmla="*/ 585934 h 6858000"/>
              <a:gd name="connsiteX128" fmla="*/ 22258 w 1364418"/>
              <a:gd name="connsiteY128" fmla="*/ 538948 h 6858000"/>
              <a:gd name="connsiteX129" fmla="*/ 26166 w 1364418"/>
              <a:gd name="connsiteY129" fmla="*/ 525163 h 6858000"/>
              <a:gd name="connsiteX130" fmla="*/ 52290 w 1364418"/>
              <a:gd name="connsiteY130" fmla="*/ 446567 h 6858000"/>
              <a:gd name="connsiteX131" fmla="*/ 51538 w 1364418"/>
              <a:gd name="connsiteY131" fmla="*/ 393828 h 6858000"/>
              <a:gd name="connsiteX132" fmla="*/ 51368 w 1364418"/>
              <a:gd name="connsiteY132" fmla="*/ 353137 h 6858000"/>
              <a:gd name="connsiteX133" fmla="*/ 55970 w 1364418"/>
              <a:gd name="connsiteY133" fmla="*/ 321428 h 6858000"/>
              <a:gd name="connsiteX134" fmla="*/ 57061 w 1364418"/>
              <a:gd name="connsiteY134" fmla="*/ 275771 h 6858000"/>
              <a:gd name="connsiteX135" fmla="*/ 74088 w 1364418"/>
              <a:gd name="connsiteY135" fmla="*/ 212860 h 6858000"/>
              <a:gd name="connsiteX136" fmla="*/ 65798 w 1364418"/>
              <a:gd name="connsiteY136" fmla="*/ 144983 h 6858000"/>
              <a:gd name="connsiteX137" fmla="*/ 78082 w 1364418"/>
              <a:gd name="connsiteY137" fmla="*/ 55288 h 6858000"/>
              <a:gd name="connsiteX138" fmla="*/ 37636 w 1364418"/>
              <a:gd name="connsiteY138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251033 w 1364418"/>
              <a:gd name="connsiteY9" fmla="*/ 6492130 h 6858000"/>
              <a:gd name="connsiteX10" fmla="*/ 266720 w 1364418"/>
              <a:gd name="connsiteY10" fmla="*/ 6431610 h 6858000"/>
              <a:gd name="connsiteX11" fmla="*/ 310425 w 1364418"/>
              <a:gd name="connsiteY11" fmla="*/ 6379786 h 6858000"/>
              <a:gd name="connsiteX12" fmla="*/ 293648 w 1364418"/>
              <a:gd name="connsiteY12" fmla="*/ 6334727 h 6858000"/>
              <a:gd name="connsiteX13" fmla="*/ 271063 w 1364418"/>
              <a:gd name="connsiteY13" fmla="*/ 6313295 h 6858000"/>
              <a:gd name="connsiteX14" fmla="*/ 278227 w 1364418"/>
              <a:gd name="connsiteY14" fmla="*/ 6280046 h 6858000"/>
              <a:gd name="connsiteX15" fmla="*/ 281226 w 1364418"/>
              <a:gd name="connsiteY15" fmla="*/ 6272987 h 6858000"/>
              <a:gd name="connsiteX16" fmla="*/ 288000 w 1364418"/>
              <a:gd name="connsiteY16" fmla="*/ 6252834 h 6858000"/>
              <a:gd name="connsiteX17" fmla="*/ 265992 w 1364418"/>
              <a:gd name="connsiteY17" fmla="*/ 6202459 h 6858000"/>
              <a:gd name="connsiteX18" fmla="*/ 264790 w 1364418"/>
              <a:gd name="connsiteY18" fmla="*/ 6153037 h 6858000"/>
              <a:gd name="connsiteX19" fmla="*/ 280205 w 1364418"/>
              <a:gd name="connsiteY19" fmla="*/ 6078132 h 6858000"/>
              <a:gd name="connsiteX20" fmla="*/ 267592 w 1364418"/>
              <a:gd name="connsiteY20" fmla="*/ 6028119 h 6858000"/>
              <a:gd name="connsiteX21" fmla="*/ 252821 w 1364418"/>
              <a:gd name="connsiteY21" fmla="*/ 5926735 h 6858000"/>
              <a:gd name="connsiteX22" fmla="*/ 302333 w 1364418"/>
              <a:gd name="connsiteY22" fmla="*/ 5712857 h 6858000"/>
              <a:gd name="connsiteX23" fmla="*/ 332131 w 1364418"/>
              <a:gd name="connsiteY23" fmla="*/ 5660491 h 6858000"/>
              <a:gd name="connsiteX24" fmla="*/ 341254 w 1364418"/>
              <a:gd name="connsiteY24" fmla="*/ 5563435 h 6858000"/>
              <a:gd name="connsiteX25" fmla="*/ 368130 w 1364418"/>
              <a:gd name="connsiteY25" fmla="*/ 5437125 h 6858000"/>
              <a:gd name="connsiteX26" fmla="*/ 381698 w 1364418"/>
              <a:gd name="connsiteY26" fmla="*/ 5396260 h 6858000"/>
              <a:gd name="connsiteX27" fmla="*/ 397679 w 1364418"/>
              <a:gd name="connsiteY27" fmla="*/ 5330009 h 6858000"/>
              <a:gd name="connsiteX28" fmla="*/ 431172 w 1364418"/>
              <a:gd name="connsiteY28" fmla="*/ 5273739 h 6858000"/>
              <a:gd name="connsiteX29" fmla="*/ 440771 w 1364418"/>
              <a:gd name="connsiteY29" fmla="*/ 5241779 h 6858000"/>
              <a:gd name="connsiteX30" fmla="*/ 451997 w 1364418"/>
              <a:gd name="connsiteY30" fmla="*/ 5225268 h 6858000"/>
              <a:gd name="connsiteX31" fmla="*/ 453017 w 1364418"/>
              <a:gd name="connsiteY31" fmla="*/ 5217684 h 6858000"/>
              <a:gd name="connsiteX32" fmla="*/ 460358 w 1364418"/>
              <a:gd name="connsiteY32" fmla="*/ 5193377 h 6858000"/>
              <a:gd name="connsiteX33" fmla="*/ 463661 w 1364418"/>
              <a:gd name="connsiteY33" fmla="*/ 5179288 h 6858000"/>
              <a:gd name="connsiteX34" fmla="*/ 464645 w 1364418"/>
              <a:gd name="connsiteY34" fmla="*/ 5173621 h 6858000"/>
              <a:gd name="connsiteX35" fmla="*/ 460279 w 1364418"/>
              <a:gd name="connsiteY35" fmla="*/ 5159961 h 6858000"/>
              <a:gd name="connsiteX36" fmla="*/ 466956 w 1364418"/>
              <a:gd name="connsiteY36" fmla="*/ 5144295 h 6858000"/>
              <a:gd name="connsiteX37" fmla="*/ 463889 w 1364418"/>
              <a:gd name="connsiteY37" fmla="*/ 5125185 h 6858000"/>
              <a:gd name="connsiteX38" fmla="*/ 470719 w 1364418"/>
              <a:gd name="connsiteY38" fmla="*/ 5121884 h 6858000"/>
              <a:gd name="connsiteX39" fmla="*/ 477755 w 1364418"/>
              <a:gd name="connsiteY39" fmla="*/ 5067850 h 6858000"/>
              <a:gd name="connsiteX40" fmla="*/ 480486 w 1364418"/>
              <a:gd name="connsiteY40" fmla="*/ 5060861 h 6858000"/>
              <a:gd name="connsiteX41" fmla="*/ 477190 w 1364418"/>
              <a:gd name="connsiteY41" fmla="*/ 5034192 h 6858000"/>
              <a:gd name="connsiteX42" fmla="*/ 478744 w 1364418"/>
              <a:gd name="connsiteY42" fmla="*/ 4993030 h 6858000"/>
              <a:gd name="connsiteX43" fmla="*/ 485653 w 1364418"/>
              <a:gd name="connsiteY43" fmla="*/ 4946844 h 6858000"/>
              <a:gd name="connsiteX44" fmla="*/ 481509 w 1364418"/>
              <a:gd name="connsiteY44" fmla="*/ 4932692 h 6858000"/>
              <a:gd name="connsiteX45" fmla="*/ 496912 w 1364418"/>
              <a:gd name="connsiteY45" fmla="*/ 4858827 h 6858000"/>
              <a:gd name="connsiteX46" fmla="*/ 502815 w 1364418"/>
              <a:gd name="connsiteY46" fmla="*/ 4821170 h 6858000"/>
              <a:gd name="connsiteX47" fmla="*/ 507548 w 1364418"/>
              <a:gd name="connsiteY47" fmla="*/ 4780965 h 6858000"/>
              <a:gd name="connsiteX48" fmla="*/ 508841 w 1364418"/>
              <a:gd name="connsiteY48" fmla="*/ 4750867 h 6858000"/>
              <a:gd name="connsiteX49" fmla="*/ 506648 w 1364418"/>
              <a:gd name="connsiteY49" fmla="*/ 4690749 h 6858000"/>
              <a:gd name="connsiteX50" fmla="*/ 502128 w 1364418"/>
              <a:gd name="connsiteY50" fmla="*/ 4584173 h 6858000"/>
              <a:gd name="connsiteX51" fmla="*/ 497211 w 1364418"/>
              <a:gd name="connsiteY51" fmla="*/ 4444346 h 6858000"/>
              <a:gd name="connsiteX52" fmla="*/ 493776 w 1364418"/>
              <a:gd name="connsiteY52" fmla="*/ 4375228 h 6858000"/>
              <a:gd name="connsiteX53" fmla="*/ 474429 w 1364418"/>
              <a:gd name="connsiteY53" fmla="*/ 4214165 h 6858000"/>
              <a:gd name="connsiteX54" fmla="*/ 478502 w 1364418"/>
              <a:gd name="connsiteY54" fmla="*/ 4090296 h 6858000"/>
              <a:gd name="connsiteX55" fmla="*/ 463758 w 1364418"/>
              <a:gd name="connsiteY55" fmla="*/ 4033999 h 6858000"/>
              <a:gd name="connsiteX56" fmla="*/ 464907 w 1364418"/>
              <a:gd name="connsiteY56" fmla="*/ 4031933 h 6858000"/>
              <a:gd name="connsiteX57" fmla="*/ 463483 w 1364418"/>
              <a:gd name="connsiteY57" fmla="*/ 4013953 h 6858000"/>
              <a:gd name="connsiteX58" fmla="*/ 449778 w 1364418"/>
              <a:gd name="connsiteY58" fmla="*/ 3974753 h 6858000"/>
              <a:gd name="connsiteX59" fmla="*/ 451376 w 1364418"/>
              <a:gd name="connsiteY59" fmla="*/ 3969950 h 6858000"/>
              <a:gd name="connsiteX60" fmla="*/ 444798 w 1364418"/>
              <a:gd name="connsiteY60" fmla="*/ 3933779 h 6858000"/>
              <a:gd name="connsiteX61" fmla="*/ 446129 w 1364418"/>
              <a:gd name="connsiteY61" fmla="*/ 3933093 h 6858000"/>
              <a:gd name="connsiteX62" fmla="*/ 450483 w 1364418"/>
              <a:gd name="connsiteY62" fmla="*/ 3922082 h 6858000"/>
              <a:gd name="connsiteX63" fmla="*/ 455561 w 1364418"/>
              <a:gd name="connsiteY63" fmla="*/ 3901461 h 6858000"/>
              <a:gd name="connsiteX64" fmla="*/ 478155 w 1364418"/>
              <a:gd name="connsiteY64" fmla="*/ 3813873 h 6858000"/>
              <a:gd name="connsiteX65" fmla="*/ 477580 w 1364418"/>
              <a:gd name="connsiteY65" fmla="*/ 3806161 h 6858000"/>
              <a:gd name="connsiteX66" fmla="*/ 477887 w 1364418"/>
              <a:gd name="connsiteY66" fmla="*/ 3805957 h 6858000"/>
              <a:gd name="connsiteX67" fmla="*/ 477914 w 1364418"/>
              <a:gd name="connsiteY67" fmla="*/ 3797724 h 6858000"/>
              <a:gd name="connsiteX68" fmla="*/ 476529 w 1364418"/>
              <a:gd name="connsiteY68" fmla="*/ 3792098 h 6858000"/>
              <a:gd name="connsiteX69" fmla="*/ 475413 w 1364418"/>
              <a:gd name="connsiteY69" fmla="*/ 3777135 h 6858000"/>
              <a:gd name="connsiteX70" fmla="*/ 477146 w 1364418"/>
              <a:gd name="connsiteY70" fmla="*/ 3771656 h 6858000"/>
              <a:gd name="connsiteX71" fmla="*/ 480889 w 1364418"/>
              <a:gd name="connsiteY71" fmla="*/ 3769007 h 6858000"/>
              <a:gd name="connsiteX72" fmla="*/ 480355 w 1364418"/>
              <a:gd name="connsiteY72" fmla="*/ 3767709 h 6858000"/>
              <a:gd name="connsiteX73" fmla="*/ 489051 w 1364418"/>
              <a:gd name="connsiteY73" fmla="*/ 3738082 h 6858000"/>
              <a:gd name="connsiteX74" fmla="*/ 496397 w 1364418"/>
              <a:gd name="connsiteY74" fmla="*/ 3673397 h 6858000"/>
              <a:gd name="connsiteX75" fmla="*/ 495693 w 1364418"/>
              <a:gd name="connsiteY75" fmla="*/ 3637109 h 6858000"/>
              <a:gd name="connsiteX76" fmla="*/ 499136 w 1364418"/>
              <a:gd name="connsiteY76" fmla="*/ 3536883 h 6858000"/>
              <a:gd name="connsiteX77" fmla="*/ 506674 w 1364418"/>
              <a:gd name="connsiteY77" fmla="*/ 3435652 h 6858000"/>
              <a:gd name="connsiteX78" fmla="*/ 508345 w 1364418"/>
              <a:gd name="connsiteY78" fmla="*/ 3307769 h 6858000"/>
              <a:gd name="connsiteX79" fmla="*/ 525908 w 1364418"/>
              <a:gd name="connsiteY79" fmla="*/ 3250522 h 6858000"/>
              <a:gd name="connsiteX80" fmla="*/ 526333 w 1364418"/>
              <a:gd name="connsiteY80" fmla="*/ 3229163 h 6858000"/>
              <a:gd name="connsiteX81" fmla="*/ 528156 w 1364418"/>
              <a:gd name="connsiteY81" fmla="*/ 3217217 h 6858000"/>
              <a:gd name="connsiteX82" fmla="*/ 514991 w 1364418"/>
              <a:gd name="connsiteY82" fmla="*/ 3183755 h 6858000"/>
              <a:gd name="connsiteX83" fmla="*/ 515492 w 1364418"/>
              <a:gd name="connsiteY83" fmla="*/ 3178642 h 6858000"/>
              <a:gd name="connsiteX84" fmla="*/ 503092 w 1364418"/>
              <a:gd name="connsiteY84" fmla="*/ 3158586 h 6858000"/>
              <a:gd name="connsiteX85" fmla="*/ 488277 w 1364418"/>
              <a:gd name="connsiteY85" fmla="*/ 3129034 h 6858000"/>
              <a:gd name="connsiteX86" fmla="*/ 488942 w 1364418"/>
              <a:gd name="connsiteY86" fmla="*/ 3126682 h 6858000"/>
              <a:gd name="connsiteX87" fmla="*/ 479810 w 1364418"/>
              <a:gd name="connsiteY87" fmla="*/ 3114519 h 6858000"/>
              <a:gd name="connsiteX88" fmla="*/ 466419 w 1364418"/>
              <a:gd name="connsiteY88" fmla="*/ 3106272 h 6858000"/>
              <a:gd name="connsiteX89" fmla="*/ 439149 w 1364418"/>
              <a:gd name="connsiteY89" fmla="*/ 2958185 h 6858000"/>
              <a:gd name="connsiteX90" fmla="*/ 381763 w 1364418"/>
              <a:gd name="connsiteY90" fmla="*/ 2762989 h 6858000"/>
              <a:gd name="connsiteX91" fmla="*/ 330681 w 1364418"/>
              <a:gd name="connsiteY91" fmla="*/ 2554718 h 6858000"/>
              <a:gd name="connsiteX92" fmla="*/ 310775 w 1364418"/>
              <a:gd name="connsiteY92" fmla="*/ 2485734 h 6858000"/>
              <a:gd name="connsiteX93" fmla="*/ 301498 w 1364418"/>
              <a:gd name="connsiteY93" fmla="*/ 2447068 h 6858000"/>
              <a:gd name="connsiteX94" fmla="*/ 288459 w 1364418"/>
              <a:gd name="connsiteY94" fmla="*/ 2425819 h 6858000"/>
              <a:gd name="connsiteX95" fmla="*/ 294458 w 1364418"/>
              <a:gd name="connsiteY95" fmla="*/ 2402874 h 6858000"/>
              <a:gd name="connsiteX96" fmla="*/ 297070 w 1364418"/>
              <a:gd name="connsiteY96" fmla="*/ 2381443 h 6858000"/>
              <a:gd name="connsiteX97" fmla="*/ 273399 w 1364418"/>
              <a:gd name="connsiteY97" fmla="*/ 2261920 h 6858000"/>
              <a:gd name="connsiteX98" fmla="*/ 263286 w 1364418"/>
              <a:gd name="connsiteY98" fmla="*/ 2195378 h 6858000"/>
              <a:gd name="connsiteX99" fmla="*/ 247503 w 1364418"/>
              <a:gd name="connsiteY99" fmla="*/ 2155135 h 6858000"/>
              <a:gd name="connsiteX100" fmla="*/ 244961 w 1364418"/>
              <a:gd name="connsiteY100" fmla="*/ 2118008 h 6858000"/>
              <a:gd name="connsiteX101" fmla="*/ 245954 w 1364418"/>
              <a:gd name="connsiteY101" fmla="*/ 2050531 h 6858000"/>
              <a:gd name="connsiteX102" fmla="*/ 237760 w 1364418"/>
              <a:gd name="connsiteY102" fmla="*/ 1963269 h 6858000"/>
              <a:gd name="connsiteX103" fmla="*/ 218938 w 1364418"/>
              <a:gd name="connsiteY103" fmla="*/ 1906352 h 6858000"/>
              <a:gd name="connsiteX104" fmla="*/ 195495 w 1364418"/>
              <a:gd name="connsiteY104" fmla="*/ 1861531 h 6858000"/>
              <a:gd name="connsiteX105" fmla="*/ 149294 w 1364418"/>
              <a:gd name="connsiteY105" fmla="*/ 1732919 h 6858000"/>
              <a:gd name="connsiteX106" fmla="*/ 121605 w 1364418"/>
              <a:gd name="connsiteY106" fmla="*/ 1663540 h 6858000"/>
              <a:gd name="connsiteX107" fmla="*/ 120731 w 1364418"/>
              <a:gd name="connsiteY107" fmla="*/ 1615777 h 6858000"/>
              <a:gd name="connsiteX108" fmla="*/ 101526 w 1364418"/>
              <a:gd name="connsiteY108" fmla="*/ 1563678 h 6858000"/>
              <a:gd name="connsiteX109" fmla="*/ 114606 w 1364418"/>
              <a:gd name="connsiteY109" fmla="*/ 1519474 h 6858000"/>
              <a:gd name="connsiteX110" fmla="*/ 107348 w 1364418"/>
              <a:gd name="connsiteY110" fmla="*/ 1477995 h 6858000"/>
              <a:gd name="connsiteX111" fmla="*/ 93433 w 1364418"/>
              <a:gd name="connsiteY111" fmla="*/ 1373769 h 6858000"/>
              <a:gd name="connsiteX112" fmla="*/ 101740 w 1364418"/>
              <a:gd name="connsiteY112" fmla="*/ 1307086 h 6858000"/>
              <a:gd name="connsiteX113" fmla="*/ 102928 w 1364418"/>
              <a:gd name="connsiteY113" fmla="*/ 1189033 h 6858000"/>
              <a:gd name="connsiteX114" fmla="*/ 107613 w 1364418"/>
              <a:gd name="connsiteY114" fmla="*/ 1168288 h 6858000"/>
              <a:gd name="connsiteX115" fmla="*/ 99895 w 1364418"/>
              <a:gd name="connsiteY115" fmla="*/ 1142577 h 6858000"/>
              <a:gd name="connsiteX116" fmla="*/ 89201 w 1364418"/>
              <a:gd name="connsiteY116" fmla="*/ 1088484 h 6858000"/>
              <a:gd name="connsiteX117" fmla="*/ 77937 w 1364418"/>
              <a:gd name="connsiteY117" fmla="*/ 1016103 h 6858000"/>
              <a:gd name="connsiteX118" fmla="*/ 79393 w 1364418"/>
              <a:gd name="connsiteY118" fmla="*/ 954054 h 6858000"/>
              <a:gd name="connsiteX119" fmla="*/ 90309 w 1364418"/>
              <a:gd name="connsiteY119" fmla="*/ 921368 h 6858000"/>
              <a:gd name="connsiteX120" fmla="*/ 74258 w 1364418"/>
              <a:gd name="connsiteY120" fmla="*/ 896999 h 6858000"/>
              <a:gd name="connsiteX121" fmla="*/ 43666 w 1364418"/>
              <a:gd name="connsiteY121" fmla="*/ 821517 h 6858000"/>
              <a:gd name="connsiteX122" fmla="*/ 22616 w 1364418"/>
              <a:gd name="connsiteY122" fmla="*/ 751353 h 6858000"/>
              <a:gd name="connsiteX123" fmla="*/ 22174 w 1364418"/>
              <a:gd name="connsiteY123" fmla="*/ 721230 h 6858000"/>
              <a:gd name="connsiteX124" fmla="*/ 7845 w 1364418"/>
              <a:gd name="connsiteY124" fmla="*/ 681659 h 6858000"/>
              <a:gd name="connsiteX125" fmla="*/ 31306 w 1364418"/>
              <a:gd name="connsiteY125" fmla="*/ 619315 h 6858000"/>
              <a:gd name="connsiteX126" fmla="*/ 15184 w 1364418"/>
              <a:gd name="connsiteY126" fmla="*/ 585934 h 6858000"/>
              <a:gd name="connsiteX127" fmla="*/ 22258 w 1364418"/>
              <a:gd name="connsiteY127" fmla="*/ 538948 h 6858000"/>
              <a:gd name="connsiteX128" fmla="*/ 26166 w 1364418"/>
              <a:gd name="connsiteY128" fmla="*/ 525163 h 6858000"/>
              <a:gd name="connsiteX129" fmla="*/ 52290 w 1364418"/>
              <a:gd name="connsiteY129" fmla="*/ 446567 h 6858000"/>
              <a:gd name="connsiteX130" fmla="*/ 51538 w 1364418"/>
              <a:gd name="connsiteY130" fmla="*/ 393828 h 6858000"/>
              <a:gd name="connsiteX131" fmla="*/ 51368 w 1364418"/>
              <a:gd name="connsiteY131" fmla="*/ 353137 h 6858000"/>
              <a:gd name="connsiteX132" fmla="*/ 55970 w 1364418"/>
              <a:gd name="connsiteY132" fmla="*/ 321428 h 6858000"/>
              <a:gd name="connsiteX133" fmla="*/ 57061 w 1364418"/>
              <a:gd name="connsiteY133" fmla="*/ 275771 h 6858000"/>
              <a:gd name="connsiteX134" fmla="*/ 74088 w 1364418"/>
              <a:gd name="connsiteY134" fmla="*/ 212860 h 6858000"/>
              <a:gd name="connsiteX135" fmla="*/ 65798 w 1364418"/>
              <a:gd name="connsiteY135" fmla="*/ 144983 h 6858000"/>
              <a:gd name="connsiteX136" fmla="*/ 78082 w 1364418"/>
              <a:gd name="connsiteY136" fmla="*/ 55288 h 6858000"/>
              <a:gd name="connsiteX137" fmla="*/ 37636 w 1364418"/>
              <a:gd name="connsiteY137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251033 w 1364418"/>
              <a:gd name="connsiteY8" fmla="*/ 6492130 h 6858000"/>
              <a:gd name="connsiteX9" fmla="*/ 266720 w 1364418"/>
              <a:gd name="connsiteY9" fmla="*/ 6431610 h 6858000"/>
              <a:gd name="connsiteX10" fmla="*/ 310425 w 1364418"/>
              <a:gd name="connsiteY10" fmla="*/ 6379786 h 6858000"/>
              <a:gd name="connsiteX11" fmla="*/ 293648 w 1364418"/>
              <a:gd name="connsiteY11" fmla="*/ 6334727 h 6858000"/>
              <a:gd name="connsiteX12" fmla="*/ 271063 w 1364418"/>
              <a:gd name="connsiteY12" fmla="*/ 6313295 h 6858000"/>
              <a:gd name="connsiteX13" fmla="*/ 278227 w 1364418"/>
              <a:gd name="connsiteY13" fmla="*/ 6280046 h 6858000"/>
              <a:gd name="connsiteX14" fmla="*/ 281226 w 1364418"/>
              <a:gd name="connsiteY14" fmla="*/ 6272987 h 6858000"/>
              <a:gd name="connsiteX15" fmla="*/ 288000 w 1364418"/>
              <a:gd name="connsiteY15" fmla="*/ 6252834 h 6858000"/>
              <a:gd name="connsiteX16" fmla="*/ 265992 w 1364418"/>
              <a:gd name="connsiteY16" fmla="*/ 6202459 h 6858000"/>
              <a:gd name="connsiteX17" fmla="*/ 264790 w 1364418"/>
              <a:gd name="connsiteY17" fmla="*/ 6153037 h 6858000"/>
              <a:gd name="connsiteX18" fmla="*/ 280205 w 1364418"/>
              <a:gd name="connsiteY18" fmla="*/ 6078132 h 6858000"/>
              <a:gd name="connsiteX19" fmla="*/ 267592 w 1364418"/>
              <a:gd name="connsiteY19" fmla="*/ 6028119 h 6858000"/>
              <a:gd name="connsiteX20" fmla="*/ 252821 w 1364418"/>
              <a:gd name="connsiteY20" fmla="*/ 5926735 h 6858000"/>
              <a:gd name="connsiteX21" fmla="*/ 302333 w 1364418"/>
              <a:gd name="connsiteY21" fmla="*/ 5712857 h 6858000"/>
              <a:gd name="connsiteX22" fmla="*/ 332131 w 1364418"/>
              <a:gd name="connsiteY22" fmla="*/ 5660491 h 6858000"/>
              <a:gd name="connsiteX23" fmla="*/ 341254 w 1364418"/>
              <a:gd name="connsiteY23" fmla="*/ 5563435 h 6858000"/>
              <a:gd name="connsiteX24" fmla="*/ 368130 w 1364418"/>
              <a:gd name="connsiteY24" fmla="*/ 5437125 h 6858000"/>
              <a:gd name="connsiteX25" fmla="*/ 381698 w 1364418"/>
              <a:gd name="connsiteY25" fmla="*/ 5396260 h 6858000"/>
              <a:gd name="connsiteX26" fmla="*/ 397679 w 1364418"/>
              <a:gd name="connsiteY26" fmla="*/ 5330009 h 6858000"/>
              <a:gd name="connsiteX27" fmla="*/ 431172 w 1364418"/>
              <a:gd name="connsiteY27" fmla="*/ 5273739 h 6858000"/>
              <a:gd name="connsiteX28" fmla="*/ 440771 w 1364418"/>
              <a:gd name="connsiteY28" fmla="*/ 5241779 h 6858000"/>
              <a:gd name="connsiteX29" fmla="*/ 451997 w 1364418"/>
              <a:gd name="connsiteY29" fmla="*/ 5225268 h 6858000"/>
              <a:gd name="connsiteX30" fmla="*/ 453017 w 1364418"/>
              <a:gd name="connsiteY30" fmla="*/ 5217684 h 6858000"/>
              <a:gd name="connsiteX31" fmla="*/ 460358 w 1364418"/>
              <a:gd name="connsiteY31" fmla="*/ 5193377 h 6858000"/>
              <a:gd name="connsiteX32" fmla="*/ 463661 w 1364418"/>
              <a:gd name="connsiteY32" fmla="*/ 5179288 h 6858000"/>
              <a:gd name="connsiteX33" fmla="*/ 464645 w 1364418"/>
              <a:gd name="connsiteY33" fmla="*/ 5173621 h 6858000"/>
              <a:gd name="connsiteX34" fmla="*/ 460279 w 1364418"/>
              <a:gd name="connsiteY34" fmla="*/ 5159961 h 6858000"/>
              <a:gd name="connsiteX35" fmla="*/ 466956 w 1364418"/>
              <a:gd name="connsiteY35" fmla="*/ 5144295 h 6858000"/>
              <a:gd name="connsiteX36" fmla="*/ 463889 w 1364418"/>
              <a:gd name="connsiteY36" fmla="*/ 5125185 h 6858000"/>
              <a:gd name="connsiteX37" fmla="*/ 470719 w 1364418"/>
              <a:gd name="connsiteY37" fmla="*/ 5121884 h 6858000"/>
              <a:gd name="connsiteX38" fmla="*/ 477755 w 1364418"/>
              <a:gd name="connsiteY38" fmla="*/ 5067850 h 6858000"/>
              <a:gd name="connsiteX39" fmla="*/ 480486 w 1364418"/>
              <a:gd name="connsiteY39" fmla="*/ 5060861 h 6858000"/>
              <a:gd name="connsiteX40" fmla="*/ 477190 w 1364418"/>
              <a:gd name="connsiteY40" fmla="*/ 5034192 h 6858000"/>
              <a:gd name="connsiteX41" fmla="*/ 478744 w 1364418"/>
              <a:gd name="connsiteY41" fmla="*/ 4993030 h 6858000"/>
              <a:gd name="connsiteX42" fmla="*/ 485653 w 1364418"/>
              <a:gd name="connsiteY42" fmla="*/ 4946844 h 6858000"/>
              <a:gd name="connsiteX43" fmla="*/ 481509 w 1364418"/>
              <a:gd name="connsiteY43" fmla="*/ 4932692 h 6858000"/>
              <a:gd name="connsiteX44" fmla="*/ 496912 w 1364418"/>
              <a:gd name="connsiteY44" fmla="*/ 4858827 h 6858000"/>
              <a:gd name="connsiteX45" fmla="*/ 502815 w 1364418"/>
              <a:gd name="connsiteY45" fmla="*/ 4821170 h 6858000"/>
              <a:gd name="connsiteX46" fmla="*/ 507548 w 1364418"/>
              <a:gd name="connsiteY46" fmla="*/ 4780965 h 6858000"/>
              <a:gd name="connsiteX47" fmla="*/ 508841 w 1364418"/>
              <a:gd name="connsiteY47" fmla="*/ 4750867 h 6858000"/>
              <a:gd name="connsiteX48" fmla="*/ 506648 w 1364418"/>
              <a:gd name="connsiteY48" fmla="*/ 4690749 h 6858000"/>
              <a:gd name="connsiteX49" fmla="*/ 502128 w 1364418"/>
              <a:gd name="connsiteY49" fmla="*/ 4584173 h 6858000"/>
              <a:gd name="connsiteX50" fmla="*/ 497211 w 1364418"/>
              <a:gd name="connsiteY50" fmla="*/ 4444346 h 6858000"/>
              <a:gd name="connsiteX51" fmla="*/ 493776 w 1364418"/>
              <a:gd name="connsiteY51" fmla="*/ 4375228 h 6858000"/>
              <a:gd name="connsiteX52" fmla="*/ 474429 w 1364418"/>
              <a:gd name="connsiteY52" fmla="*/ 4214165 h 6858000"/>
              <a:gd name="connsiteX53" fmla="*/ 478502 w 1364418"/>
              <a:gd name="connsiteY53" fmla="*/ 4090296 h 6858000"/>
              <a:gd name="connsiteX54" fmla="*/ 463758 w 1364418"/>
              <a:gd name="connsiteY54" fmla="*/ 4033999 h 6858000"/>
              <a:gd name="connsiteX55" fmla="*/ 464907 w 1364418"/>
              <a:gd name="connsiteY55" fmla="*/ 4031933 h 6858000"/>
              <a:gd name="connsiteX56" fmla="*/ 463483 w 1364418"/>
              <a:gd name="connsiteY56" fmla="*/ 4013953 h 6858000"/>
              <a:gd name="connsiteX57" fmla="*/ 449778 w 1364418"/>
              <a:gd name="connsiteY57" fmla="*/ 3974753 h 6858000"/>
              <a:gd name="connsiteX58" fmla="*/ 451376 w 1364418"/>
              <a:gd name="connsiteY58" fmla="*/ 3969950 h 6858000"/>
              <a:gd name="connsiteX59" fmla="*/ 444798 w 1364418"/>
              <a:gd name="connsiteY59" fmla="*/ 3933779 h 6858000"/>
              <a:gd name="connsiteX60" fmla="*/ 446129 w 1364418"/>
              <a:gd name="connsiteY60" fmla="*/ 3933093 h 6858000"/>
              <a:gd name="connsiteX61" fmla="*/ 450483 w 1364418"/>
              <a:gd name="connsiteY61" fmla="*/ 3922082 h 6858000"/>
              <a:gd name="connsiteX62" fmla="*/ 455561 w 1364418"/>
              <a:gd name="connsiteY62" fmla="*/ 3901461 h 6858000"/>
              <a:gd name="connsiteX63" fmla="*/ 478155 w 1364418"/>
              <a:gd name="connsiteY63" fmla="*/ 3813873 h 6858000"/>
              <a:gd name="connsiteX64" fmla="*/ 477580 w 1364418"/>
              <a:gd name="connsiteY64" fmla="*/ 3806161 h 6858000"/>
              <a:gd name="connsiteX65" fmla="*/ 477887 w 1364418"/>
              <a:gd name="connsiteY65" fmla="*/ 3805957 h 6858000"/>
              <a:gd name="connsiteX66" fmla="*/ 477914 w 1364418"/>
              <a:gd name="connsiteY66" fmla="*/ 3797724 h 6858000"/>
              <a:gd name="connsiteX67" fmla="*/ 476529 w 1364418"/>
              <a:gd name="connsiteY67" fmla="*/ 3792098 h 6858000"/>
              <a:gd name="connsiteX68" fmla="*/ 475413 w 1364418"/>
              <a:gd name="connsiteY68" fmla="*/ 3777135 h 6858000"/>
              <a:gd name="connsiteX69" fmla="*/ 477146 w 1364418"/>
              <a:gd name="connsiteY69" fmla="*/ 3771656 h 6858000"/>
              <a:gd name="connsiteX70" fmla="*/ 480889 w 1364418"/>
              <a:gd name="connsiteY70" fmla="*/ 3769007 h 6858000"/>
              <a:gd name="connsiteX71" fmla="*/ 480355 w 1364418"/>
              <a:gd name="connsiteY71" fmla="*/ 3767709 h 6858000"/>
              <a:gd name="connsiteX72" fmla="*/ 489051 w 1364418"/>
              <a:gd name="connsiteY72" fmla="*/ 3738082 h 6858000"/>
              <a:gd name="connsiteX73" fmla="*/ 496397 w 1364418"/>
              <a:gd name="connsiteY73" fmla="*/ 3673397 h 6858000"/>
              <a:gd name="connsiteX74" fmla="*/ 495693 w 1364418"/>
              <a:gd name="connsiteY74" fmla="*/ 3637109 h 6858000"/>
              <a:gd name="connsiteX75" fmla="*/ 499136 w 1364418"/>
              <a:gd name="connsiteY75" fmla="*/ 3536883 h 6858000"/>
              <a:gd name="connsiteX76" fmla="*/ 506674 w 1364418"/>
              <a:gd name="connsiteY76" fmla="*/ 3435652 h 6858000"/>
              <a:gd name="connsiteX77" fmla="*/ 508345 w 1364418"/>
              <a:gd name="connsiteY77" fmla="*/ 3307769 h 6858000"/>
              <a:gd name="connsiteX78" fmla="*/ 525908 w 1364418"/>
              <a:gd name="connsiteY78" fmla="*/ 3250522 h 6858000"/>
              <a:gd name="connsiteX79" fmla="*/ 526333 w 1364418"/>
              <a:gd name="connsiteY79" fmla="*/ 3229163 h 6858000"/>
              <a:gd name="connsiteX80" fmla="*/ 528156 w 1364418"/>
              <a:gd name="connsiteY80" fmla="*/ 3217217 h 6858000"/>
              <a:gd name="connsiteX81" fmla="*/ 514991 w 1364418"/>
              <a:gd name="connsiteY81" fmla="*/ 3183755 h 6858000"/>
              <a:gd name="connsiteX82" fmla="*/ 515492 w 1364418"/>
              <a:gd name="connsiteY82" fmla="*/ 3178642 h 6858000"/>
              <a:gd name="connsiteX83" fmla="*/ 503092 w 1364418"/>
              <a:gd name="connsiteY83" fmla="*/ 3158586 h 6858000"/>
              <a:gd name="connsiteX84" fmla="*/ 488277 w 1364418"/>
              <a:gd name="connsiteY84" fmla="*/ 3129034 h 6858000"/>
              <a:gd name="connsiteX85" fmla="*/ 488942 w 1364418"/>
              <a:gd name="connsiteY85" fmla="*/ 3126682 h 6858000"/>
              <a:gd name="connsiteX86" fmla="*/ 479810 w 1364418"/>
              <a:gd name="connsiteY86" fmla="*/ 3114519 h 6858000"/>
              <a:gd name="connsiteX87" fmla="*/ 466419 w 1364418"/>
              <a:gd name="connsiteY87" fmla="*/ 3106272 h 6858000"/>
              <a:gd name="connsiteX88" fmla="*/ 439149 w 1364418"/>
              <a:gd name="connsiteY88" fmla="*/ 2958185 h 6858000"/>
              <a:gd name="connsiteX89" fmla="*/ 381763 w 1364418"/>
              <a:gd name="connsiteY89" fmla="*/ 2762989 h 6858000"/>
              <a:gd name="connsiteX90" fmla="*/ 330681 w 1364418"/>
              <a:gd name="connsiteY90" fmla="*/ 2554718 h 6858000"/>
              <a:gd name="connsiteX91" fmla="*/ 310775 w 1364418"/>
              <a:gd name="connsiteY91" fmla="*/ 2485734 h 6858000"/>
              <a:gd name="connsiteX92" fmla="*/ 301498 w 1364418"/>
              <a:gd name="connsiteY92" fmla="*/ 2447068 h 6858000"/>
              <a:gd name="connsiteX93" fmla="*/ 288459 w 1364418"/>
              <a:gd name="connsiteY93" fmla="*/ 2425819 h 6858000"/>
              <a:gd name="connsiteX94" fmla="*/ 294458 w 1364418"/>
              <a:gd name="connsiteY94" fmla="*/ 2402874 h 6858000"/>
              <a:gd name="connsiteX95" fmla="*/ 297070 w 1364418"/>
              <a:gd name="connsiteY95" fmla="*/ 2381443 h 6858000"/>
              <a:gd name="connsiteX96" fmla="*/ 273399 w 1364418"/>
              <a:gd name="connsiteY96" fmla="*/ 2261920 h 6858000"/>
              <a:gd name="connsiteX97" fmla="*/ 263286 w 1364418"/>
              <a:gd name="connsiteY97" fmla="*/ 2195378 h 6858000"/>
              <a:gd name="connsiteX98" fmla="*/ 247503 w 1364418"/>
              <a:gd name="connsiteY98" fmla="*/ 2155135 h 6858000"/>
              <a:gd name="connsiteX99" fmla="*/ 244961 w 1364418"/>
              <a:gd name="connsiteY99" fmla="*/ 2118008 h 6858000"/>
              <a:gd name="connsiteX100" fmla="*/ 245954 w 1364418"/>
              <a:gd name="connsiteY100" fmla="*/ 2050531 h 6858000"/>
              <a:gd name="connsiteX101" fmla="*/ 237760 w 1364418"/>
              <a:gd name="connsiteY101" fmla="*/ 1963269 h 6858000"/>
              <a:gd name="connsiteX102" fmla="*/ 218938 w 1364418"/>
              <a:gd name="connsiteY102" fmla="*/ 1906352 h 6858000"/>
              <a:gd name="connsiteX103" fmla="*/ 195495 w 1364418"/>
              <a:gd name="connsiteY103" fmla="*/ 1861531 h 6858000"/>
              <a:gd name="connsiteX104" fmla="*/ 149294 w 1364418"/>
              <a:gd name="connsiteY104" fmla="*/ 1732919 h 6858000"/>
              <a:gd name="connsiteX105" fmla="*/ 121605 w 1364418"/>
              <a:gd name="connsiteY105" fmla="*/ 1663540 h 6858000"/>
              <a:gd name="connsiteX106" fmla="*/ 120731 w 1364418"/>
              <a:gd name="connsiteY106" fmla="*/ 1615777 h 6858000"/>
              <a:gd name="connsiteX107" fmla="*/ 101526 w 1364418"/>
              <a:gd name="connsiteY107" fmla="*/ 1563678 h 6858000"/>
              <a:gd name="connsiteX108" fmla="*/ 114606 w 1364418"/>
              <a:gd name="connsiteY108" fmla="*/ 1519474 h 6858000"/>
              <a:gd name="connsiteX109" fmla="*/ 107348 w 1364418"/>
              <a:gd name="connsiteY109" fmla="*/ 1477995 h 6858000"/>
              <a:gd name="connsiteX110" fmla="*/ 93433 w 1364418"/>
              <a:gd name="connsiteY110" fmla="*/ 1373769 h 6858000"/>
              <a:gd name="connsiteX111" fmla="*/ 101740 w 1364418"/>
              <a:gd name="connsiteY111" fmla="*/ 1307086 h 6858000"/>
              <a:gd name="connsiteX112" fmla="*/ 102928 w 1364418"/>
              <a:gd name="connsiteY112" fmla="*/ 1189033 h 6858000"/>
              <a:gd name="connsiteX113" fmla="*/ 107613 w 1364418"/>
              <a:gd name="connsiteY113" fmla="*/ 1168288 h 6858000"/>
              <a:gd name="connsiteX114" fmla="*/ 99895 w 1364418"/>
              <a:gd name="connsiteY114" fmla="*/ 1142577 h 6858000"/>
              <a:gd name="connsiteX115" fmla="*/ 89201 w 1364418"/>
              <a:gd name="connsiteY115" fmla="*/ 1088484 h 6858000"/>
              <a:gd name="connsiteX116" fmla="*/ 77937 w 1364418"/>
              <a:gd name="connsiteY116" fmla="*/ 1016103 h 6858000"/>
              <a:gd name="connsiteX117" fmla="*/ 79393 w 1364418"/>
              <a:gd name="connsiteY117" fmla="*/ 954054 h 6858000"/>
              <a:gd name="connsiteX118" fmla="*/ 90309 w 1364418"/>
              <a:gd name="connsiteY118" fmla="*/ 921368 h 6858000"/>
              <a:gd name="connsiteX119" fmla="*/ 74258 w 1364418"/>
              <a:gd name="connsiteY119" fmla="*/ 896999 h 6858000"/>
              <a:gd name="connsiteX120" fmla="*/ 43666 w 1364418"/>
              <a:gd name="connsiteY120" fmla="*/ 821517 h 6858000"/>
              <a:gd name="connsiteX121" fmla="*/ 22616 w 1364418"/>
              <a:gd name="connsiteY121" fmla="*/ 751353 h 6858000"/>
              <a:gd name="connsiteX122" fmla="*/ 22174 w 1364418"/>
              <a:gd name="connsiteY122" fmla="*/ 721230 h 6858000"/>
              <a:gd name="connsiteX123" fmla="*/ 7845 w 1364418"/>
              <a:gd name="connsiteY123" fmla="*/ 681659 h 6858000"/>
              <a:gd name="connsiteX124" fmla="*/ 31306 w 1364418"/>
              <a:gd name="connsiteY124" fmla="*/ 619315 h 6858000"/>
              <a:gd name="connsiteX125" fmla="*/ 15184 w 1364418"/>
              <a:gd name="connsiteY125" fmla="*/ 585934 h 6858000"/>
              <a:gd name="connsiteX126" fmla="*/ 22258 w 1364418"/>
              <a:gd name="connsiteY126" fmla="*/ 538948 h 6858000"/>
              <a:gd name="connsiteX127" fmla="*/ 26166 w 1364418"/>
              <a:gd name="connsiteY127" fmla="*/ 525163 h 6858000"/>
              <a:gd name="connsiteX128" fmla="*/ 52290 w 1364418"/>
              <a:gd name="connsiteY128" fmla="*/ 446567 h 6858000"/>
              <a:gd name="connsiteX129" fmla="*/ 51538 w 1364418"/>
              <a:gd name="connsiteY129" fmla="*/ 393828 h 6858000"/>
              <a:gd name="connsiteX130" fmla="*/ 51368 w 1364418"/>
              <a:gd name="connsiteY130" fmla="*/ 353137 h 6858000"/>
              <a:gd name="connsiteX131" fmla="*/ 55970 w 1364418"/>
              <a:gd name="connsiteY131" fmla="*/ 321428 h 6858000"/>
              <a:gd name="connsiteX132" fmla="*/ 57061 w 1364418"/>
              <a:gd name="connsiteY132" fmla="*/ 275771 h 6858000"/>
              <a:gd name="connsiteX133" fmla="*/ 74088 w 1364418"/>
              <a:gd name="connsiteY133" fmla="*/ 212860 h 6858000"/>
              <a:gd name="connsiteX134" fmla="*/ 65798 w 1364418"/>
              <a:gd name="connsiteY134" fmla="*/ 144983 h 6858000"/>
              <a:gd name="connsiteX135" fmla="*/ 78082 w 1364418"/>
              <a:gd name="connsiteY135" fmla="*/ 55288 h 6858000"/>
              <a:gd name="connsiteX136" fmla="*/ 37636 w 1364418"/>
              <a:gd name="connsiteY136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286686 w 1364418"/>
              <a:gd name="connsiteY7" fmla="*/ 6664994 h 6858000"/>
              <a:gd name="connsiteX8" fmla="*/ 251033 w 1364418"/>
              <a:gd name="connsiteY8" fmla="*/ 6492130 h 6858000"/>
              <a:gd name="connsiteX9" fmla="*/ 266720 w 1364418"/>
              <a:gd name="connsiteY9" fmla="*/ 6431610 h 6858000"/>
              <a:gd name="connsiteX10" fmla="*/ 310425 w 1364418"/>
              <a:gd name="connsiteY10" fmla="*/ 6379786 h 6858000"/>
              <a:gd name="connsiteX11" fmla="*/ 293648 w 1364418"/>
              <a:gd name="connsiteY11" fmla="*/ 6334727 h 6858000"/>
              <a:gd name="connsiteX12" fmla="*/ 271063 w 1364418"/>
              <a:gd name="connsiteY12" fmla="*/ 6313295 h 6858000"/>
              <a:gd name="connsiteX13" fmla="*/ 278227 w 1364418"/>
              <a:gd name="connsiteY13" fmla="*/ 6280046 h 6858000"/>
              <a:gd name="connsiteX14" fmla="*/ 281226 w 1364418"/>
              <a:gd name="connsiteY14" fmla="*/ 6272987 h 6858000"/>
              <a:gd name="connsiteX15" fmla="*/ 288000 w 1364418"/>
              <a:gd name="connsiteY15" fmla="*/ 6252834 h 6858000"/>
              <a:gd name="connsiteX16" fmla="*/ 265992 w 1364418"/>
              <a:gd name="connsiteY16" fmla="*/ 6202459 h 6858000"/>
              <a:gd name="connsiteX17" fmla="*/ 264790 w 1364418"/>
              <a:gd name="connsiteY17" fmla="*/ 6153037 h 6858000"/>
              <a:gd name="connsiteX18" fmla="*/ 280205 w 1364418"/>
              <a:gd name="connsiteY18" fmla="*/ 6078132 h 6858000"/>
              <a:gd name="connsiteX19" fmla="*/ 267592 w 1364418"/>
              <a:gd name="connsiteY19" fmla="*/ 6028119 h 6858000"/>
              <a:gd name="connsiteX20" fmla="*/ 252821 w 1364418"/>
              <a:gd name="connsiteY20" fmla="*/ 5926735 h 6858000"/>
              <a:gd name="connsiteX21" fmla="*/ 302333 w 1364418"/>
              <a:gd name="connsiteY21" fmla="*/ 5712857 h 6858000"/>
              <a:gd name="connsiteX22" fmla="*/ 332131 w 1364418"/>
              <a:gd name="connsiteY22" fmla="*/ 5660491 h 6858000"/>
              <a:gd name="connsiteX23" fmla="*/ 341254 w 1364418"/>
              <a:gd name="connsiteY23" fmla="*/ 5563435 h 6858000"/>
              <a:gd name="connsiteX24" fmla="*/ 368130 w 1364418"/>
              <a:gd name="connsiteY24" fmla="*/ 5437125 h 6858000"/>
              <a:gd name="connsiteX25" fmla="*/ 381698 w 1364418"/>
              <a:gd name="connsiteY25" fmla="*/ 5396260 h 6858000"/>
              <a:gd name="connsiteX26" fmla="*/ 397679 w 1364418"/>
              <a:gd name="connsiteY26" fmla="*/ 5330009 h 6858000"/>
              <a:gd name="connsiteX27" fmla="*/ 431172 w 1364418"/>
              <a:gd name="connsiteY27" fmla="*/ 5273739 h 6858000"/>
              <a:gd name="connsiteX28" fmla="*/ 440771 w 1364418"/>
              <a:gd name="connsiteY28" fmla="*/ 5241779 h 6858000"/>
              <a:gd name="connsiteX29" fmla="*/ 451997 w 1364418"/>
              <a:gd name="connsiteY29" fmla="*/ 5225268 h 6858000"/>
              <a:gd name="connsiteX30" fmla="*/ 453017 w 1364418"/>
              <a:gd name="connsiteY30" fmla="*/ 5217684 h 6858000"/>
              <a:gd name="connsiteX31" fmla="*/ 460358 w 1364418"/>
              <a:gd name="connsiteY31" fmla="*/ 5193377 h 6858000"/>
              <a:gd name="connsiteX32" fmla="*/ 463661 w 1364418"/>
              <a:gd name="connsiteY32" fmla="*/ 5179288 h 6858000"/>
              <a:gd name="connsiteX33" fmla="*/ 464645 w 1364418"/>
              <a:gd name="connsiteY33" fmla="*/ 5173621 h 6858000"/>
              <a:gd name="connsiteX34" fmla="*/ 460279 w 1364418"/>
              <a:gd name="connsiteY34" fmla="*/ 5159961 h 6858000"/>
              <a:gd name="connsiteX35" fmla="*/ 466956 w 1364418"/>
              <a:gd name="connsiteY35" fmla="*/ 5144295 h 6858000"/>
              <a:gd name="connsiteX36" fmla="*/ 463889 w 1364418"/>
              <a:gd name="connsiteY36" fmla="*/ 5125185 h 6858000"/>
              <a:gd name="connsiteX37" fmla="*/ 470719 w 1364418"/>
              <a:gd name="connsiteY37" fmla="*/ 5121884 h 6858000"/>
              <a:gd name="connsiteX38" fmla="*/ 477755 w 1364418"/>
              <a:gd name="connsiteY38" fmla="*/ 5067850 h 6858000"/>
              <a:gd name="connsiteX39" fmla="*/ 480486 w 1364418"/>
              <a:gd name="connsiteY39" fmla="*/ 5060861 h 6858000"/>
              <a:gd name="connsiteX40" fmla="*/ 477190 w 1364418"/>
              <a:gd name="connsiteY40" fmla="*/ 5034192 h 6858000"/>
              <a:gd name="connsiteX41" fmla="*/ 478744 w 1364418"/>
              <a:gd name="connsiteY41" fmla="*/ 4993030 h 6858000"/>
              <a:gd name="connsiteX42" fmla="*/ 485653 w 1364418"/>
              <a:gd name="connsiteY42" fmla="*/ 4946844 h 6858000"/>
              <a:gd name="connsiteX43" fmla="*/ 481509 w 1364418"/>
              <a:gd name="connsiteY43" fmla="*/ 4932692 h 6858000"/>
              <a:gd name="connsiteX44" fmla="*/ 496912 w 1364418"/>
              <a:gd name="connsiteY44" fmla="*/ 4858827 h 6858000"/>
              <a:gd name="connsiteX45" fmla="*/ 502815 w 1364418"/>
              <a:gd name="connsiteY45" fmla="*/ 4821170 h 6858000"/>
              <a:gd name="connsiteX46" fmla="*/ 507548 w 1364418"/>
              <a:gd name="connsiteY46" fmla="*/ 4780965 h 6858000"/>
              <a:gd name="connsiteX47" fmla="*/ 508841 w 1364418"/>
              <a:gd name="connsiteY47" fmla="*/ 4750867 h 6858000"/>
              <a:gd name="connsiteX48" fmla="*/ 506648 w 1364418"/>
              <a:gd name="connsiteY48" fmla="*/ 4690749 h 6858000"/>
              <a:gd name="connsiteX49" fmla="*/ 502128 w 1364418"/>
              <a:gd name="connsiteY49" fmla="*/ 4584173 h 6858000"/>
              <a:gd name="connsiteX50" fmla="*/ 497211 w 1364418"/>
              <a:gd name="connsiteY50" fmla="*/ 4444346 h 6858000"/>
              <a:gd name="connsiteX51" fmla="*/ 493776 w 1364418"/>
              <a:gd name="connsiteY51" fmla="*/ 4375228 h 6858000"/>
              <a:gd name="connsiteX52" fmla="*/ 474429 w 1364418"/>
              <a:gd name="connsiteY52" fmla="*/ 4214165 h 6858000"/>
              <a:gd name="connsiteX53" fmla="*/ 478502 w 1364418"/>
              <a:gd name="connsiteY53" fmla="*/ 4090296 h 6858000"/>
              <a:gd name="connsiteX54" fmla="*/ 463758 w 1364418"/>
              <a:gd name="connsiteY54" fmla="*/ 4033999 h 6858000"/>
              <a:gd name="connsiteX55" fmla="*/ 464907 w 1364418"/>
              <a:gd name="connsiteY55" fmla="*/ 4031933 h 6858000"/>
              <a:gd name="connsiteX56" fmla="*/ 463483 w 1364418"/>
              <a:gd name="connsiteY56" fmla="*/ 4013953 h 6858000"/>
              <a:gd name="connsiteX57" fmla="*/ 449778 w 1364418"/>
              <a:gd name="connsiteY57" fmla="*/ 3974753 h 6858000"/>
              <a:gd name="connsiteX58" fmla="*/ 451376 w 1364418"/>
              <a:gd name="connsiteY58" fmla="*/ 3969950 h 6858000"/>
              <a:gd name="connsiteX59" fmla="*/ 444798 w 1364418"/>
              <a:gd name="connsiteY59" fmla="*/ 3933779 h 6858000"/>
              <a:gd name="connsiteX60" fmla="*/ 446129 w 1364418"/>
              <a:gd name="connsiteY60" fmla="*/ 3933093 h 6858000"/>
              <a:gd name="connsiteX61" fmla="*/ 450483 w 1364418"/>
              <a:gd name="connsiteY61" fmla="*/ 3922082 h 6858000"/>
              <a:gd name="connsiteX62" fmla="*/ 455561 w 1364418"/>
              <a:gd name="connsiteY62" fmla="*/ 3901461 h 6858000"/>
              <a:gd name="connsiteX63" fmla="*/ 478155 w 1364418"/>
              <a:gd name="connsiteY63" fmla="*/ 3813873 h 6858000"/>
              <a:gd name="connsiteX64" fmla="*/ 477580 w 1364418"/>
              <a:gd name="connsiteY64" fmla="*/ 3806161 h 6858000"/>
              <a:gd name="connsiteX65" fmla="*/ 477887 w 1364418"/>
              <a:gd name="connsiteY65" fmla="*/ 3805957 h 6858000"/>
              <a:gd name="connsiteX66" fmla="*/ 477914 w 1364418"/>
              <a:gd name="connsiteY66" fmla="*/ 3797724 h 6858000"/>
              <a:gd name="connsiteX67" fmla="*/ 476529 w 1364418"/>
              <a:gd name="connsiteY67" fmla="*/ 3792098 h 6858000"/>
              <a:gd name="connsiteX68" fmla="*/ 475413 w 1364418"/>
              <a:gd name="connsiteY68" fmla="*/ 3777135 h 6858000"/>
              <a:gd name="connsiteX69" fmla="*/ 477146 w 1364418"/>
              <a:gd name="connsiteY69" fmla="*/ 3771656 h 6858000"/>
              <a:gd name="connsiteX70" fmla="*/ 480889 w 1364418"/>
              <a:gd name="connsiteY70" fmla="*/ 3769007 h 6858000"/>
              <a:gd name="connsiteX71" fmla="*/ 480355 w 1364418"/>
              <a:gd name="connsiteY71" fmla="*/ 3767709 h 6858000"/>
              <a:gd name="connsiteX72" fmla="*/ 489051 w 1364418"/>
              <a:gd name="connsiteY72" fmla="*/ 3738082 h 6858000"/>
              <a:gd name="connsiteX73" fmla="*/ 496397 w 1364418"/>
              <a:gd name="connsiteY73" fmla="*/ 3673397 h 6858000"/>
              <a:gd name="connsiteX74" fmla="*/ 495693 w 1364418"/>
              <a:gd name="connsiteY74" fmla="*/ 3637109 h 6858000"/>
              <a:gd name="connsiteX75" fmla="*/ 499136 w 1364418"/>
              <a:gd name="connsiteY75" fmla="*/ 3536883 h 6858000"/>
              <a:gd name="connsiteX76" fmla="*/ 506674 w 1364418"/>
              <a:gd name="connsiteY76" fmla="*/ 3435652 h 6858000"/>
              <a:gd name="connsiteX77" fmla="*/ 508345 w 1364418"/>
              <a:gd name="connsiteY77" fmla="*/ 3307769 h 6858000"/>
              <a:gd name="connsiteX78" fmla="*/ 525908 w 1364418"/>
              <a:gd name="connsiteY78" fmla="*/ 3250522 h 6858000"/>
              <a:gd name="connsiteX79" fmla="*/ 526333 w 1364418"/>
              <a:gd name="connsiteY79" fmla="*/ 3229163 h 6858000"/>
              <a:gd name="connsiteX80" fmla="*/ 528156 w 1364418"/>
              <a:gd name="connsiteY80" fmla="*/ 3217217 h 6858000"/>
              <a:gd name="connsiteX81" fmla="*/ 514991 w 1364418"/>
              <a:gd name="connsiteY81" fmla="*/ 3183755 h 6858000"/>
              <a:gd name="connsiteX82" fmla="*/ 515492 w 1364418"/>
              <a:gd name="connsiteY82" fmla="*/ 3178642 h 6858000"/>
              <a:gd name="connsiteX83" fmla="*/ 503092 w 1364418"/>
              <a:gd name="connsiteY83" fmla="*/ 3158586 h 6858000"/>
              <a:gd name="connsiteX84" fmla="*/ 488277 w 1364418"/>
              <a:gd name="connsiteY84" fmla="*/ 3129034 h 6858000"/>
              <a:gd name="connsiteX85" fmla="*/ 488942 w 1364418"/>
              <a:gd name="connsiteY85" fmla="*/ 3126682 h 6858000"/>
              <a:gd name="connsiteX86" fmla="*/ 479810 w 1364418"/>
              <a:gd name="connsiteY86" fmla="*/ 3114519 h 6858000"/>
              <a:gd name="connsiteX87" fmla="*/ 466419 w 1364418"/>
              <a:gd name="connsiteY87" fmla="*/ 3106272 h 6858000"/>
              <a:gd name="connsiteX88" fmla="*/ 439149 w 1364418"/>
              <a:gd name="connsiteY88" fmla="*/ 2958185 h 6858000"/>
              <a:gd name="connsiteX89" fmla="*/ 381763 w 1364418"/>
              <a:gd name="connsiteY89" fmla="*/ 2762989 h 6858000"/>
              <a:gd name="connsiteX90" fmla="*/ 330681 w 1364418"/>
              <a:gd name="connsiteY90" fmla="*/ 2554718 h 6858000"/>
              <a:gd name="connsiteX91" fmla="*/ 310775 w 1364418"/>
              <a:gd name="connsiteY91" fmla="*/ 2485734 h 6858000"/>
              <a:gd name="connsiteX92" fmla="*/ 301498 w 1364418"/>
              <a:gd name="connsiteY92" fmla="*/ 2447068 h 6858000"/>
              <a:gd name="connsiteX93" fmla="*/ 288459 w 1364418"/>
              <a:gd name="connsiteY93" fmla="*/ 2425819 h 6858000"/>
              <a:gd name="connsiteX94" fmla="*/ 294458 w 1364418"/>
              <a:gd name="connsiteY94" fmla="*/ 2402874 h 6858000"/>
              <a:gd name="connsiteX95" fmla="*/ 297070 w 1364418"/>
              <a:gd name="connsiteY95" fmla="*/ 2381443 h 6858000"/>
              <a:gd name="connsiteX96" fmla="*/ 273399 w 1364418"/>
              <a:gd name="connsiteY96" fmla="*/ 2261920 h 6858000"/>
              <a:gd name="connsiteX97" fmla="*/ 263286 w 1364418"/>
              <a:gd name="connsiteY97" fmla="*/ 2195378 h 6858000"/>
              <a:gd name="connsiteX98" fmla="*/ 247503 w 1364418"/>
              <a:gd name="connsiteY98" fmla="*/ 2155135 h 6858000"/>
              <a:gd name="connsiteX99" fmla="*/ 244961 w 1364418"/>
              <a:gd name="connsiteY99" fmla="*/ 2118008 h 6858000"/>
              <a:gd name="connsiteX100" fmla="*/ 245954 w 1364418"/>
              <a:gd name="connsiteY100" fmla="*/ 2050531 h 6858000"/>
              <a:gd name="connsiteX101" fmla="*/ 237760 w 1364418"/>
              <a:gd name="connsiteY101" fmla="*/ 1963269 h 6858000"/>
              <a:gd name="connsiteX102" fmla="*/ 218938 w 1364418"/>
              <a:gd name="connsiteY102" fmla="*/ 1906352 h 6858000"/>
              <a:gd name="connsiteX103" fmla="*/ 195495 w 1364418"/>
              <a:gd name="connsiteY103" fmla="*/ 1861531 h 6858000"/>
              <a:gd name="connsiteX104" fmla="*/ 149294 w 1364418"/>
              <a:gd name="connsiteY104" fmla="*/ 1732919 h 6858000"/>
              <a:gd name="connsiteX105" fmla="*/ 121605 w 1364418"/>
              <a:gd name="connsiteY105" fmla="*/ 1663540 h 6858000"/>
              <a:gd name="connsiteX106" fmla="*/ 120731 w 1364418"/>
              <a:gd name="connsiteY106" fmla="*/ 1615777 h 6858000"/>
              <a:gd name="connsiteX107" fmla="*/ 101526 w 1364418"/>
              <a:gd name="connsiteY107" fmla="*/ 1563678 h 6858000"/>
              <a:gd name="connsiteX108" fmla="*/ 114606 w 1364418"/>
              <a:gd name="connsiteY108" fmla="*/ 1519474 h 6858000"/>
              <a:gd name="connsiteX109" fmla="*/ 107348 w 1364418"/>
              <a:gd name="connsiteY109" fmla="*/ 1477995 h 6858000"/>
              <a:gd name="connsiteX110" fmla="*/ 93433 w 1364418"/>
              <a:gd name="connsiteY110" fmla="*/ 1373769 h 6858000"/>
              <a:gd name="connsiteX111" fmla="*/ 101740 w 1364418"/>
              <a:gd name="connsiteY111" fmla="*/ 1307086 h 6858000"/>
              <a:gd name="connsiteX112" fmla="*/ 102928 w 1364418"/>
              <a:gd name="connsiteY112" fmla="*/ 1189033 h 6858000"/>
              <a:gd name="connsiteX113" fmla="*/ 107613 w 1364418"/>
              <a:gd name="connsiteY113" fmla="*/ 1168288 h 6858000"/>
              <a:gd name="connsiteX114" fmla="*/ 99895 w 1364418"/>
              <a:gd name="connsiteY114" fmla="*/ 1142577 h 6858000"/>
              <a:gd name="connsiteX115" fmla="*/ 89201 w 1364418"/>
              <a:gd name="connsiteY115" fmla="*/ 1088484 h 6858000"/>
              <a:gd name="connsiteX116" fmla="*/ 77937 w 1364418"/>
              <a:gd name="connsiteY116" fmla="*/ 1016103 h 6858000"/>
              <a:gd name="connsiteX117" fmla="*/ 79393 w 1364418"/>
              <a:gd name="connsiteY117" fmla="*/ 954054 h 6858000"/>
              <a:gd name="connsiteX118" fmla="*/ 90309 w 1364418"/>
              <a:gd name="connsiteY118" fmla="*/ 921368 h 6858000"/>
              <a:gd name="connsiteX119" fmla="*/ 74258 w 1364418"/>
              <a:gd name="connsiteY119" fmla="*/ 896999 h 6858000"/>
              <a:gd name="connsiteX120" fmla="*/ 43666 w 1364418"/>
              <a:gd name="connsiteY120" fmla="*/ 821517 h 6858000"/>
              <a:gd name="connsiteX121" fmla="*/ 22616 w 1364418"/>
              <a:gd name="connsiteY121" fmla="*/ 751353 h 6858000"/>
              <a:gd name="connsiteX122" fmla="*/ 22174 w 1364418"/>
              <a:gd name="connsiteY122" fmla="*/ 721230 h 6858000"/>
              <a:gd name="connsiteX123" fmla="*/ 7845 w 1364418"/>
              <a:gd name="connsiteY123" fmla="*/ 681659 h 6858000"/>
              <a:gd name="connsiteX124" fmla="*/ 31306 w 1364418"/>
              <a:gd name="connsiteY124" fmla="*/ 619315 h 6858000"/>
              <a:gd name="connsiteX125" fmla="*/ 15184 w 1364418"/>
              <a:gd name="connsiteY125" fmla="*/ 585934 h 6858000"/>
              <a:gd name="connsiteX126" fmla="*/ 22258 w 1364418"/>
              <a:gd name="connsiteY126" fmla="*/ 538948 h 6858000"/>
              <a:gd name="connsiteX127" fmla="*/ 26166 w 1364418"/>
              <a:gd name="connsiteY127" fmla="*/ 525163 h 6858000"/>
              <a:gd name="connsiteX128" fmla="*/ 52290 w 1364418"/>
              <a:gd name="connsiteY128" fmla="*/ 446567 h 6858000"/>
              <a:gd name="connsiteX129" fmla="*/ 51538 w 1364418"/>
              <a:gd name="connsiteY129" fmla="*/ 393828 h 6858000"/>
              <a:gd name="connsiteX130" fmla="*/ 51368 w 1364418"/>
              <a:gd name="connsiteY130" fmla="*/ 353137 h 6858000"/>
              <a:gd name="connsiteX131" fmla="*/ 55970 w 1364418"/>
              <a:gd name="connsiteY131" fmla="*/ 321428 h 6858000"/>
              <a:gd name="connsiteX132" fmla="*/ 57061 w 1364418"/>
              <a:gd name="connsiteY132" fmla="*/ 275771 h 6858000"/>
              <a:gd name="connsiteX133" fmla="*/ 74088 w 1364418"/>
              <a:gd name="connsiteY133" fmla="*/ 212860 h 6858000"/>
              <a:gd name="connsiteX134" fmla="*/ 65798 w 1364418"/>
              <a:gd name="connsiteY134" fmla="*/ 144983 h 6858000"/>
              <a:gd name="connsiteX135" fmla="*/ 78082 w 1364418"/>
              <a:gd name="connsiteY135" fmla="*/ 55288 h 6858000"/>
              <a:gd name="connsiteX136" fmla="*/ 37636 w 1364418"/>
              <a:gd name="connsiteY136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286686 w 1364418"/>
              <a:gd name="connsiteY7" fmla="*/ 6664994 h 6858000"/>
              <a:gd name="connsiteX8" fmla="*/ 266720 w 1364418"/>
              <a:gd name="connsiteY8" fmla="*/ 6431610 h 6858000"/>
              <a:gd name="connsiteX9" fmla="*/ 310425 w 1364418"/>
              <a:gd name="connsiteY9" fmla="*/ 6379786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1226 w 1364418"/>
              <a:gd name="connsiteY13" fmla="*/ 6272987 h 6858000"/>
              <a:gd name="connsiteX14" fmla="*/ 288000 w 1364418"/>
              <a:gd name="connsiteY14" fmla="*/ 6252834 h 6858000"/>
              <a:gd name="connsiteX15" fmla="*/ 265992 w 1364418"/>
              <a:gd name="connsiteY15" fmla="*/ 6202459 h 6858000"/>
              <a:gd name="connsiteX16" fmla="*/ 264790 w 1364418"/>
              <a:gd name="connsiteY16" fmla="*/ 6153037 h 6858000"/>
              <a:gd name="connsiteX17" fmla="*/ 280205 w 1364418"/>
              <a:gd name="connsiteY17" fmla="*/ 6078132 h 6858000"/>
              <a:gd name="connsiteX18" fmla="*/ 267592 w 1364418"/>
              <a:gd name="connsiteY18" fmla="*/ 6028119 h 6858000"/>
              <a:gd name="connsiteX19" fmla="*/ 252821 w 1364418"/>
              <a:gd name="connsiteY19" fmla="*/ 5926735 h 6858000"/>
              <a:gd name="connsiteX20" fmla="*/ 302333 w 1364418"/>
              <a:gd name="connsiteY20" fmla="*/ 5712857 h 6858000"/>
              <a:gd name="connsiteX21" fmla="*/ 332131 w 1364418"/>
              <a:gd name="connsiteY21" fmla="*/ 5660491 h 6858000"/>
              <a:gd name="connsiteX22" fmla="*/ 341254 w 1364418"/>
              <a:gd name="connsiteY22" fmla="*/ 5563435 h 6858000"/>
              <a:gd name="connsiteX23" fmla="*/ 368130 w 1364418"/>
              <a:gd name="connsiteY23" fmla="*/ 5437125 h 6858000"/>
              <a:gd name="connsiteX24" fmla="*/ 381698 w 1364418"/>
              <a:gd name="connsiteY24" fmla="*/ 5396260 h 6858000"/>
              <a:gd name="connsiteX25" fmla="*/ 397679 w 1364418"/>
              <a:gd name="connsiteY25" fmla="*/ 5330009 h 6858000"/>
              <a:gd name="connsiteX26" fmla="*/ 431172 w 1364418"/>
              <a:gd name="connsiteY26" fmla="*/ 5273739 h 6858000"/>
              <a:gd name="connsiteX27" fmla="*/ 440771 w 1364418"/>
              <a:gd name="connsiteY27" fmla="*/ 5241779 h 6858000"/>
              <a:gd name="connsiteX28" fmla="*/ 451997 w 1364418"/>
              <a:gd name="connsiteY28" fmla="*/ 5225268 h 6858000"/>
              <a:gd name="connsiteX29" fmla="*/ 453017 w 1364418"/>
              <a:gd name="connsiteY29" fmla="*/ 5217684 h 6858000"/>
              <a:gd name="connsiteX30" fmla="*/ 460358 w 1364418"/>
              <a:gd name="connsiteY30" fmla="*/ 5193377 h 6858000"/>
              <a:gd name="connsiteX31" fmla="*/ 463661 w 1364418"/>
              <a:gd name="connsiteY31" fmla="*/ 5179288 h 6858000"/>
              <a:gd name="connsiteX32" fmla="*/ 464645 w 1364418"/>
              <a:gd name="connsiteY32" fmla="*/ 5173621 h 6858000"/>
              <a:gd name="connsiteX33" fmla="*/ 460279 w 1364418"/>
              <a:gd name="connsiteY33" fmla="*/ 5159961 h 6858000"/>
              <a:gd name="connsiteX34" fmla="*/ 466956 w 1364418"/>
              <a:gd name="connsiteY34" fmla="*/ 5144295 h 6858000"/>
              <a:gd name="connsiteX35" fmla="*/ 463889 w 1364418"/>
              <a:gd name="connsiteY35" fmla="*/ 5125185 h 6858000"/>
              <a:gd name="connsiteX36" fmla="*/ 470719 w 1364418"/>
              <a:gd name="connsiteY36" fmla="*/ 5121884 h 6858000"/>
              <a:gd name="connsiteX37" fmla="*/ 477755 w 1364418"/>
              <a:gd name="connsiteY37" fmla="*/ 5067850 h 6858000"/>
              <a:gd name="connsiteX38" fmla="*/ 480486 w 1364418"/>
              <a:gd name="connsiteY38" fmla="*/ 5060861 h 6858000"/>
              <a:gd name="connsiteX39" fmla="*/ 477190 w 1364418"/>
              <a:gd name="connsiteY39" fmla="*/ 5034192 h 6858000"/>
              <a:gd name="connsiteX40" fmla="*/ 478744 w 1364418"/>
              <a:gd name="connsiteY40" fmla="*/ 4993030 h 6858000"/>
              <a:gd name="connsiteX41" fmla="*/ 485653 w 1364418"/>
              <a:gd name="connsiteY41" fmla="*/ 4946844 h 6858000"/>
              <a:gd name="connsiteX42" fmla="*/ 481509 w 1364418"/>
              <a:gd name="connsiteY42" fmla="*/ 4932692 h 6858000"/>
              <a:gd name="connsiteX43" fmla="*/ 496912 w 1364418"/>
              <a:gd name="connsiteY43" fmla="*/ 4858827 h 6858000"/>
              <a:gd name="connsiteX44" fmla="*/ 502815 w 1364418"/>
              <a:gd name="connsiteY44" fmla="*/ 4821170 h 6858000"/>
              <a:gd name="connsiteX45" fmla="*/ 507548 w 1364418"/>
              <a:gd name="connsiteY45" fmla="*/ 4780965 h 6858000"/>
              <a:gd name="connsiteX46" fmla="*/ 508841 w 1364418"/>
              <a:gd name="connsiteY46" fmla="*/ 4750867 h 6858000"/>
              <a:gd name="connsiteX47" fmla="*/ 506648 w 1364418"/>
              <a:gd name="connsiteY47" fmla="*/ 4690749 h 6858000"/>
              <a:gd name="connsiteX48" fmla="*/ 502128 w 1364418"/>
              <a:gd name="connsiteY48" fmla="*/ 4584173 h 6858000"/>
              <a:gd name="connsiteX49" fmla="*/ 497211 w 1364418"/>
              <a:gd name="connsiteY49" fmla="*/ 4444346 h 6858000"/>
              <a:gd name="connsiteX50" fmla="*/ 493776 w 1364418"/>
              <a:gd name="connsiteY50" fmla="*/ 4375228 h 6858000"/>
              <a:gd name="connsiteX51" fmla="*/ 474429 w 1364418"/>
              <a:gd name="connsiteY51" fmla="*/ 4214165 h 6858000"/>
              <a:gd name="connsiteX52" fmla="*/ 478502 w 1364418"/>
              <a:gd name="connsiteY52" fmla="*/ 4090296 h 6858000"/>
              <a:gd name="connsiteX53" fmla="*/ 463758 w 1364418"/>
              <a:gd name="connsiteY53" fmla="*/ 4033999 h 6858000"/>
              <a:gd name="connsiteX54" fmla="*/ 464907 w 1364418"/>
              <a:gd name="connsiteY54" fmla="*/ 4031933 h 6858000"/>
              <a:gd name="connsiteX55" fmla="*/ 463483 w 1364418"/>
              <a:gd name="connsiteY55" fmla="*/ 4013953 h 6858000"/>
              <a:gd name="connsiteX56" fmla="*/ 449778 w 1364418"/>
              <a:gd name="connsiteY56" fmla="*/ 3974753 h 6858000"/>
              <a:gd name="connsiteX57" fmla="*/ 451376 w 1364418"/>
              <a:gd name="connsiteY57" fmla="*/ 3969950 h 6858000"/>
              <a:gd name="connsiteX58" fmla="*/ 444798 w 1364418"/>
              <a:gd name="connsiteY58" fmla="*/ 3933779 h 6858000"/>
              <a:gd name="connsiteX59" fmla="*/ 446129 w 1364418"/>
              <a:gd name="connsiteY59" fmla="*/ 3933093 h 6858000"/>
              <a:gd name="connsiteX60" fmla="*/ 450483 w 1364418"/>
              <a:gd name="connsiteY60" fmla="*/ 3922082 h 6858000"/>
              <a:gd name="connsiteX61" fmla="*/ 455561 w 1364418"/>
              <a:gd name="connsiteY61" fmla="*/ 3901461 h 6858000"/>
              <a:gd name="connsiteX62" fmla="*/ 478155 w 1364418"/>
              <a:gd name="connsiteY62" fmla="*/ 3813873 h 6858000"/>
              <a:gd name="connsiteX63" fmla="*/ 477580 w 1364418"/>
              <a:gd name="connsiteY63" fmla="*/ 3806161 h 6858000"/>
              <a:gd name="connsiteX64" fmla="*/ 477887 w 1364418"/>
              <a:gd name="connsiteY64" fmla="*/ 3805957 h 6858000"/>
              <a:gd name="connsiteX65" fmla="*/ 477914 w 1364418"/>
              <a:gd name="connsiteY65" fmla="*/ 3797724 h 6858000"/>
              <a:gd name="connsiteX66" fmla="*/ 476529 w 1364418"/>
              <a:gd name="connsiteY66" fmla="*/ 3792098 h 6858000"/>
              <a:gd name="connsiteX67" fmla="*/ 475413 w 1364418"/>
              <a:gd name="connsiteY67" fmla="*/ 3777135 h 6858000"/>
              <a:gd name="connsiteX68" fmla="*/ 477146 w 1364418"/>
              <a:gd name="connsiteY68" fmla="*/ 3771656 h 6858000"/>
              <a:gd name="connsiteX69" fmla="*/ 480889 w 1364418"/>
              <a:gd name="connsiteY69" fmla="*/ 3769007 h 6858000"/>
              <a:gd name="connsiteX70" fmla="*/ 480355 w 1364418"/>
              <a:gd name="connsiteY70" fmla="*/ 3767709 h 6858000"/>
              <a:gd name="connsiteX71" fmla="*/ 489051 w 1364418"/>
              <a:gd name="connsiteY71" fmla="*/ 3738082 h 6858000"/>
              <a:gd name="connsiteX72" fmla="*/ 496397 w 1364418"/>
              <a:gd name="connsiteY72" fmla="*/ 3673397 h 6858000"/>
              <a:gd name="connsiteX73" fmla="*/ 495693 w 1364418"/>
              <a:gd name="connsiteY73" fmla="*/ 3637109 h 6858000"/>
              <a:gd name="connsiteX74" fmla="*/ 499136 w 1364418"/>
              <a:gd name="connsiteY74" fmla="*/ 3536883 h 6858000"/>
              <a:gd name="connsiteX75" fmla="*/ 506674 w 1364418"/>
              <a:gd name="connsiteY75" fmla="*/ 3435652 h 6858000"/>
              <a:gd name="connsiteX76" fmla="*/ 508345 w 1364418"/>
              <a:gd name="connsiteY76" fmla="*/ 3307769 h 6858000"/>
              <a:gd name="connsiteX77" fmla="*/ 525908 w 1364418"/>
              <a:gd name="connsiteY77" fmla="*/ 3250522 h 6858000"/>
              <a:gd name="connsiteX78" fmla="*/ 526333 w 1364418"/>
              <a:gd name="connsiteY78" fmla="*/ 3229163 h 6858000"/>
              <a:gd name="connsiteX79" fmla="*/ 528156 w 1364418"/>
              <a:gd name="connsiteY79" fmla="*/ 3217217 h 6858000"/>
              <a:gd name="connsiteX80" fmla="*/ 514991 w 1364418"/>
              <a:gd name="connsiteY80" fmla="*/ 3183755 h 6858000"/>
              <a:gd name="connsiteX81" fmla="*/ 515492 w 1364418"/>
              <a:gd name="connsiteY81" fmla="*/ 3178642 h 6858000"/>
              <a:gd name="connsiteX82" fmla="*/ 503092 w 1364418"/>
              <a:gd name="connsiteY82" fmla="*/ 3158586 h 6858000"/>
              <a:gd name="connsiteX83" fmla="*/ 488277 w 1364418"/>
              <a:gd name="connsiteY83" fmla="*/ 3129034 h 6858000"/>
              <a:gd name="connsiteX84" fmla="*/ 488942 w 1364418"/>
              <a:gd name="connsiteY84" fmla="*/ 3126682 h 6858000"/>
              <a:gd name="connsiteX85" fmla="*/ 479810 w 1364418"/>
              <a:gd name="connsiteY85" fmla="*/ 3114519 h 6858000"/>
              <a:gd name="connsiteX86" fmla="*/ 466419 w 1364418"/>
              <a:gd name="connsiteY86" fmla="*/ 3106272 h 6858000"/>
              <a:gd name="connsiteX87" fmla="*/ 439149 w 1364418"/>
              <a:gd name="connsiteY87" fmla="*/ 2958185 h 6858000"/>
              <a:gd name="connsiteX88" fmla="*/ 381763 w 1364418"/>
              <a:gd name="connsiteY88" fmla="*/ 2762989 h 6858000"/>
              <a:gd name="connsiteX89" fmla="*/ 330681 w 1364418"/>
              <a:gd name="connsiteY89" fmla="*/ 2554718 h 6858000"/>
              <a:gd name="connsiteX90" fmla="*/ 310775 w 1364418"/>
              <a:gd name="connsiteY90" fmla="*/ 2485734 h 6858000"/>
              <a:gd name="connsiteX91" fmla="*/ 301498 w 1364418"/>
              <a:gd name="connsiteY91" fmla="*/ 2447068 h 6858000"/>
              <a:gd name="connsiteX92" fmla="*/ 288459 w 1364418"/>
              <a:gd name="connsiteY92" fmla="*/ 2425819 h 6858000"/>
              <a:gd name="connsiteX93" fmla="*/ 294458 w 1364418"/>
              <a:gd name="connsiteY93" fmla="*/ 2402874 h 6858000"/>
              <a:gd name="connsiteX94" fmla="*/ 297070 w 1364418"/>
              <a:gd name="connsiteY94" fmla="*/ 2381443 h 6858000"/>
              <a:gd name="connsiteX95" fmla="*/ 273399 w 1364418"/>
              <a:gd name="connsiteY95" fmla="*/ 2261920 h 6858000"/>
              <a:gd name="connsiteX96" fmla="*/ 263286 w 1364418"/>
              <a:gd name="connsiteY96" fmla="*/ 2195378 h 6858000"/>
              <a:gd name="connsiteX97" fmla="*/ 247503 w 1364418"/>
              <a:gd name="connsiteY97" fmla="*/ 2155135 h 6858000"/>
              <a:gd name="connsiteX98" fmla="*/ 244961 w 1364418"/>
              <a:gd name="connsiteY98" fmla="*/ 2118008 h 6858000"/>
              <a:gd name="connsiteX99" fmla="*/ 245954 w 1364418"/>
              <a:gd name="connsiteY99" fmla="*/ 2050531 h 6858000"/>
              <a:gd name="connsiteX100" fmla="*/ 237760 w 1364418"/>
              <a:gd name="connsiteY100" fmla="*/ 1963269 h 6858000"/>
              <a:gd name="connsiteX101" fmla="*/ 218938 w 1364418"/>
              <a:gd name="connsiteY101" fmla="*/ 1906352 h 6858000"/>
              <a:gd name="connsiteX102" fmla="*/ 195495 w 1364418"/>
              <a:gd name="connsiteY102" fmla="*/ 1861531 h 6858000"/>
              <a:gd name="connsiteX103" fmla="*/ 149294 w 1364418"/>
              <a:gd name="connsiteY103" fmla="*/ 1732919 h 6858000"/>
              <a:gd name="connsiteX104" fmla="*/ 121605 w 1364418"/>
              <a:gd name="connsiteY104" fmla="*/ 1663540 h 6858000"/>
              <a:gd name="connsiteX105" fmla="*/ 120731 w 1364418"/>
              <a:gd name="connsiteY105" fmla="*/ 1615777 h 6858000"/>
              <a:gd name="connsiteX106" fmla="*/ 101526 w 1364418"/>
              <a:gd name="connsiteY106" fmla="*/ 1563678 h 6858000"/>
              <a:gd name="connsiteX107" fmla="*/ 114606 w 1364418"/>
              <a:gd name="connsiteY107" fmla="*/ 1519474 h 6858000"/>
              <a:gd name="connsiteX108" fmla="*/ 107348 w 1364418"/>
              <a:gd name="connsiteY108" fmla="*/ 1477995 h 6858000"/>
              <a:gd name="connsiteX109" fmla="*/ 93433 w 1364418"/>
              <a:gd name="connsiteY109" fmla="*/ 1373769 h 6858000"/>
              <a:gd name="connsiteX110" fmla="*/ 101740 w 1364418"/>
              <a:gd name="connsiteY110" fmla="*/ 1307086 h 6858000"/>
              <a:gd name="connsiteX111" fmla="*/ 102928 w 1364418"/>
              <a:gd name="connsiteY111" fmla="*/ 1189033 h 6858000"/>
              <a:gd name="connsiteX112" fmla="*/ 107613 w 1364418"/>
              <a:gd name="connsiteY112" fmla="*/ 1168288 h 6858000"/>
              <a:gd name="connsiteX113" fmla="*/ 99895 w 1364418"/>
              <a:gd name="connsiteY113" fmla="*/ 1142577 h 6858000"/>
              <a:gd name="connsiteX114" fmla="*/ 89201 w 1364418"/>
              <a:gd name="connsiteY114" fmla="*/ 1088484 h 6858000"/>
              <a:gd name="connsiteX115" fmla="*/ 77937 w 1364418"/>
              <a:gd name="connsiteY115" fmla="*/ 1016103 h 6858000"/>
              <a:gd name="connsiteX116" fmla="*/ 79393 w 1364418"/>
              <a:gd name="connsiteY116" fmla="*/ 954054 h 6858000"/>
              <a:gd name="connsiteX117" fmla="*/ 90309 w 1364418"/>
              <a:gd name="connsiteY117" fmla="*/ 921368 h 6858000"/>
              <a:gd name="connsiteX118" fmla="*/ 74258 w 1364418"/>
              <a:gd name="connsiteY118" fmla="*/ 896999 h 6858000"/>
              <a:gd name="connsiteX119" fmla="*/ 43666 w 1364418"/>
              <a:gd name="connsiteY119" fmla="*/ 821517 h 6858000"/>
              <a:gd name="connsiteX120" fmla="*/ 22616 w 1364418"/>
              <a:gd name="connsiteY120" fmla="*/ 751353 h 6858000"/>
              <a:gd name="connsiteX121" fmla="*/ 22174 w 1364418"/>
              <a:gd name="connsiteY121" fmla="*/ 721230 h 6858000"/>
              <a:gd name="connsiteX122" fmla="*/ 7845 w 1364418"/>
              <a:gd name="connsiteY122" fmla="*/ 681659 h 6858000"/>
              <a:gd name="connsiteX123" fmla="*/ 31306 w 1364418"/>
              <a:gd name="connsiteY123" fmla="*/ 619315 h 6858000"/>
              <a:gd name="connsiteX124" fmla="*/ 15184 w 1364418"/>
              <a:gd name="connsiteY124" fmla="*/ 585934 h 6858000"/>
              <a:gd name="connsiteX125" fmla="*/ 22258 w 1364418"/>
              <a:gd name="connsiteY125" fmla="*/ 538948 h 6858000"/>
              <a:gd name="connsiteX126" fmla="*/ 26166 w 1364418"/>
              <a:gd name="connsiteY126" fmla="*/ 525163 h 6858000"/>
              <a:gd name="connsiteX127" fmla="*/ 52290 w 1364418"/>
              <a:gd name="connsiteY127" fmla="*/ 446567 h 6858000"/>
              <a:gd name="connsiteX128" fmla="*/ 51538 w 1364418"/>
              <a:gd name="connsiteY128" fmla="*/ 393828 h 6858000"/>
              <a:gd name="connsiteX129" fmla="*/ 51368 w 1364418"/>
              <a:gd name="connsiteY129" fmla="*/ 353137 h 6858000"/>
              <a:gd name="connsiteX130" fmla="*/ 55970 w 1364418"/>
              <a:gd name="connsiteY130" fmla="*/ 321428 h 6858000"/>
              <a:gd name="connsiteX131" fmla="*/ 57061 w 1364418"/>
              <a:gd name="connsiteY131" fmla="*/ 275771 h 6858000"/>
              <a:gd name="connsiteX132" fmla="*/ 74088 w 1364418"/>
              <a:gd name="connsiteY132" fmla="*/ 212860 h 6858000"/>
              <a:gd name="connsiteX133" fmla="*/ 65798 w 1364418"/>
              <a:gd name="connsiteY133" fmla="*/ 144983 h 6858000"/>
              <a:gd name="connsiteX134" fmla="*/ 78082 w 1364418"/>
              <a:gd name="connsiteY134" fmla="*/ 55288 h 6858000"/>
              <a:gd name="connsiteX135" fmla="*/ 37636 w 1364418"/>
              <a:gd name="connsiteY135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10425 w 1364418"/>
              <a:gd name="connsiteY9" fmla="*/ 6379786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1226 w 1364418"/>
              <a:gd name="connsiteY13" fmla="*/ 6272987 h 6858000"/>
              <a:gd name="connsiteX14" fmla="*/ 288000 w 1364418"/>
              <a:gd name="connsiteY14" fmla="*/ 6252834 h 6858000"/>
              <a:gd name="connsiteX15" fmla="*/ 265992 w 1364418"/>
              <a:gd name="connsiteY15" fmla="*/ 6202459 h 6858000"/>
              <a:gd name="connsiteX16" fmla="*/ 264790 w 1364418"/>
              <a:gd name="connsiteY16" fmla="*/ 6153037 h 6858000"/>
              <a:gd name="connsiteX17" fmla="*/ 280205 w 1364418"/>
              <a:gd name="connsiteY17" fmla="*/ 6078132 h 6858000"/>
              <a:gd name="connsiteX18" fmla="*/ 267592 w 1364418"/>
              <a:gd name="connsiteY18" fmla="*/ 6028119 h 6858000"/>
              <a:gd name="connsiteX19" fmla="*/ 252821 w 1364418"/>
              <a:gd name="connsiteY19" fmla="*/ 5926735 h 6858000"/>
              <a:gd name="connsiteX20" fmla="*/ 302333 w 1364418"/>
              <a:gd name="connsiteY20" fmla="*/ 5712857 h 6858000"/>
              <a:gd name="connsiteX21" fmla="*/ 332131 w 1364418"/>
              <a:gd name="connsiteY21" fmla="*/ 5660491 h 6858000"/>
              <a:gd name="connsiteX22" fmla="*/ 341254 w 1364418"/>
              <a:gd name="connsiteY22" fmla="*/ 5563435 h 6858000"/>
              <a:gd name="connsiteX23" fmla="*/ 368130 w 1364418"/>
              <a:gd name="connsiteY23" fmla="*/ 5437125 h 6858000"/>
              <a:gd name="connsiteX24" fmla="*/ 381698 w 1364418"/>
              <a:gd name="connsiteY24" fmla="*/ 5396260 h 6858000"/>
              <a:gd name="connsiteX25" fmla="*/ 397679 w 1364418"/>
              <a:gd name="connsiteY25" fmla="*/ 5330009 h 6858000"/>
              <a:gd name="connsiteX26" fmla="*/ 431172 w 1364418"/>
              <a:gd name="connsiteY26" fmla="*/ 5273739 h 6858000"/>
              <a:gd name="connsiteX27" fmla="*/ 440771 w 1364418"/>
              <a:gd name="connsiteY27" fmla="*/ 5241779 h 6858000"/>
              <a:gd name="connsiteX28" fmla="*/ 451997 w 1364418"/>
              <a:gd name="connsiteY28" fmla="*/ 5225268 h 6858000"/>
              <a:gd name="connsiteX29" fmla="*/ 453017 w 1364418"/>
              <a:gd name="connsiteY29" fmla="*/ 5217684 h 6858000"/>
              <a:gd name="connsiteX30" fmla="*/ 460358 w 1364418"/>
              <a:gd name="connsiteY30" fmla="*/ 5193377 h 6858000"/>
              <a:gd name="connsiteX31" fmla="*/ 463661 w 1364418"/>
              <a:gd name="connsiteY31" fmla="*/ 5179288 h 6858000"/>
              <a:gd name="connsiteX32" fmla="*/ 464645 w 1364418"/>
              <a:gd name="connsiteY32" fmla="*/ 5173621 h 6858000"/>
              <a:gd name="connsiteX33" fmla="*/ 460279 w 1364418"/>
              <a:gd name="connsiteY33" fmla="*/ 5159961 h 6858000"/>
              <a:gd name="connsiteX34" fmla="*/ 466956 w 1364418"/>
              <a:gd name="connsiteY34" fmla="*/ 5144295 h 6858000"/>
              <a:gd name="connsiteX35" fmla="*/ 463889 w 1364418"/>
              <a:gd name="connsiteY35" fmla="*/ 5125185 h 6858000"/>
              <a:gd name="connsiteX36" fmla="*/ 470719 w 1364418"/>
              <a:gd name="connsiteY36" fmla="*/ 5121884 h 6858000"/>
              <a:gd name="connsiteX37" fmla="*/ 477755 w 1364418"/>
              <a:gd name="connsiteY37" fmla="*/ 5067850 h 6858000"/>
              <a:gd name="connsiteX38" fmla="*/ 480486 w 1364418"/>
              <a:gd name="connsiteY38" fmla="*/ 5060861 h 6858000"/>
              <a:gd name="connsiteX39" fmla="*/ 477190 w 1364418"/>
              <a:gd name="connsiteY39" fmla="*/ 5034192 h 6858000"/>
              <a:gd name="connsiteX40" fmla="*/ 478744 w 1364418"/>
              <a:gd name="connsiteY40" fmla="*/ 4993030 h 6858000"/>
              <a:gd name="connsiteX41" fmla="*/ 485653 w 1364418"/>
              <a:gd name="connsiteY41" fmla="*/ 4946844 h 6858000"/>
              <a:gd name="connsiteX42" fmla="*/ 481509 w 1364418"/>
              <a:gd name="connsiteY42" fmla="*/ 4932692 h 6858000"/>
              <a:gd name="connsiteX43" fmla="*/ 496912 w 1364418"/>
              <a:gd name="connsiteY43" fmla="*/ 4858827 h 6858000"/>
              <a:gd name="connsiteX44" fmla="*/ 502815 w 1364418"/>
              <a:gd name="connsiteY44" fmla="*/ 4821170 h 6858000"/>
              <a:gd name="connsiteX45" fmla="*/ 507548 w 1364418"/>
              <a:gd name="connsiteY45" fmla="*/ 4780965 h 6858000"/>
              <a:gd name="connsiteX46" fmla="*/ 508841 w 1364418"/>
              <a:gd name="connsiteY46" fmla="*/ 4750867 h 6858000"/>
              <a:gd name="connsiteX47" fmla="*/ 506648 w 1364418"/>
              <a:gd name="connsiteY47" fmla="*/ 4690749 h 6858000"/>
              <a:gd name="connsiteX48" fmla="*/ 502128 w 1364418"/>
              <a:gd name="connsiteY48" fmla="*/ 4584173 h 6858000"/>
              <a:gd name="connsiteX49" fmla="*/ 497211 w 1364418"/>
              <a:gd name="connsiteY49" fmla="*/ 4444346 h 6858000"/>
              <a:gd name="connsiteX50" fmla="*/ 493776 w 1364418"/>
              <a:gd name="connsiteY50" fmla="*/ 4375228 h 6858000"/>
              <a:gd name="connsiteX51" fmla="*/ 474429 w 1364418"/>
              <a:gd name="connsiteY51" fmla="*/ 4214165 h 6858000"/>
              <a:gd name="connsiteX52" fmla="*/ 478502 w 1364418"/>
              <a:gd name="connsiteY52" fmla="*/ 4090296 h 6858000"/>
              <a:gd name="connsiteX53" fmla="*/ 463758 w 1364418"/>
              <a:gd name="connsiteY53" fmla="*/ 4033999 h 6858000"/>
              <a:gd name="connsiteX54" fmla="*/ 464907 w 1364418"/>
              <a:gd name="connsiteY54" fmla="*/ 4031933 h 6858000"/>
              <a:gd name="connsiteX55" fmla="*/ 463483 w 1364418"/>
              <a:gd name="connsiteY55" fmla="*/ 4013953 h 6858000"/>
              <a:gd name="connsiteX56" fmla="*/ 449778 w 1364418"/>
              <a:gd name="connsiteY56" fmla="*/ 3974753 h 6858000"/>
              <a:gd name="connsiteX57" fmla="*/ 451376 w 1364418"/>
              <a:gd name="connsiteY57" fmla="*/ 3969950 h 6858000"/>
              <a:gd name="connsiteX58" fmla="*/ 444798 w 1364418"/>
              <a:gd name="connsiteY58" fmla="*/ 3933779 h 6858000"/>
              <a:gd name="connsiteX59" fmla="*/ 446129 w 1364418"/>
              <a:gd name="connsiteY59" fmla="*/ 3933093 h 6858000"/>
              <a:gd name="connsiteX60" fmla="*/ 450483 w 1364418"/>
              <a:gd name="connsiteY60" fmla="*/ 3922082 h 6858000"/>
              <a:gd name="connsiteX61" fmla="*/ 455561 w 1364418"/>
              <a:gd name="connsiteY61" fmla="*/ 3901461 h 6858000"/>
              <a:gd name="connsiteX62" fmla="*/ 478155 w 1364418"/>
              <a:gd name="connsiteY62" fmla="*/ 3813873 h 6858000"/>
              <a:gd name="connsiteX63" fmla="*/ 477580 w 1364418"/>
              <a:gd name="connsiteY63" fmla="*/ 3806161 h 6858000"/>
              <a:gd name="connsiteX64" fmla="*/ 477887 w 1364418"/>
              <a:gd name="connsiteY64" fmla="*/ 3805957 h 6858000"/>
              <a:gd name="connsiteX65" fmla="*/ 477914 w 1364418"/>
              <a:gd name="connsiteY65" fmla="*/ 3797724 h 6858000"/>
              <a:gd name="connsiteX66" fmla="*/ 476529 w 1364418"/>
              <a:gd name="connsiteY66" fmla="*/ 3792098 h 6858000"/>
              <a:gd name="connsiteX67" fmla="*/ 475413 w 1364418"/>
              <a:gd name="connsiteY67" fmla="*/ 3777135 h 6858000"/>
              <a:gd name="connsiteX68" fmla="*/ 477146 w 1364418"/>
              <a:gd name="connsiteY68" fmla="*/ 3771656 h 6858000"/>
              <a:gd name="connsiteX69" fmla="*/ 480889 w 1364418"/>
              <a:gd name="connsiteY69" fmla="*/ 3769007 h 6858000"/>
              <a:gd name="connsiteX70" fmla="*/ 480355 w 1364418"/>
              <a:gd name="connsiteY70" fmla="*/ 3767709 h 6858000"/>
              <a:gd name="connsiteX71" fmla="*/ 489051 w 1364418"/>
              <a:gd name="connsiteY71" fmla="*/ 3738082 h 6858000"/>
              <a:gd name="connsiteX72" fmla="*/ 496397 w 1364418"/>
              <a:gd name="connsiteY72" fmla="*/ 3673397 h 6858000"/>
              <a:gd name="connsiteX73" fmla="*/ 495693 w 1364418"/>
              <a:gd name="connsiteY73" fmla="*/ 3637109 h 6858000"/>
              <a:gd name="connsiteX74" fmla="*/ 499136 w 1364418"/>
              <a:gd name="connsiteY74" fmla="*/ 3536883 h 6858000"/>
              <a:gd name="connsiteX75" fmla="*/ 506674 w 1364418"/>
              <a:gd name="connsiteY75" fmla="*/ 3435652 h 6858000"/>
              <a:gd name="connsiteX76" fmla="*/ 508345 w 1364418"/>
              <a:gd name="connsiteY76" fmla="*/ 3307769 h 6858000"/>
              <a:gd name="connsiteX77" fmla="*/ 525908 w 1364418"/>
              <a:gd name="connsiteY77" fmla="*/ 3250522 h 6858000"/>
              <a:gd name="connsiteX78" fmla="*/ 526333 w 1364418"/>
              <a:gd name="connsiteY78" fmla="*/ 3229163 h 6858000"/>
              <a:gd name="connsiteX79" fmla="*/ 528156 w 1364418"/>
              <a:gd name="connsiteY79" fmla="*/ 3217217 h 6858000"/>
              <a:gd name="connsiteX80" fmla="*/ 514991 w 1364418"/>
              <a:gd name="connsiteY80" fmla="*/ 3183755 h 6858000"/>
              <a:gd name="connsiteX81" fmla="*/ 515492 w 1364418"/>
              <a:gd name="connsiteY81" fmla="*/ 3178642 h 6858000"/>
              <a:gd name="connsiteX82" fmla="*/ 503092 w 1364418"/>
              <a:gd name="connsiteY82" fmla="*/ 3158586 h 6858000"/>
              <a:gd name="connsiteX83" fmla="*/ 488277 w 1364418"/>
              <a:gd name="connsiteY83" fmla="*/ 3129034 h 6858000"/>
              <a:gd name="connsiteX84" fmla="*/ 488942 w 1364418"/>
              <a:gd name="connsiteY84" fmla="*/ 3126682 h 6858000"/>
              <a:gd name="connsiteX85" fmla="*/ 479810 w 1364418"/>
              <a:gd name="connsiteY85" fmla="*/ 3114519 h 6858000"/>
              <a:gd name="connsiteX86" fmla="*/ 466419 w 1364418"/>
              <a:gd name="connsiteY86" fmla="*/ 3106272 h 6858000"/>
              <a:gd name="connsiteX87" fmla="*/ 439149 w 1364418"/>
              <a:gd name="connsiteY87" fmla="*/ 2958185 h 6858000"/>
              <a:gd name="connsiteX88" fmla="*/ 381763 w 1364418"/>
              <a:gd name="connsiteY88" fmla="*/ 2762989 h 6858000"/>
              <a:gd name="connsiteX89" fmla="*/ 330681 w 1364418"/>
              <a:gd name="connsiteY89" fmla="*/ 2554718 h 6858000"/>
              <a:gd name="connsiteX90" fmla="*/ 310775 w 1364418"/>
              <a:gd name="connsiteY90" fmla="*/ 2485734 h 6858000"/>
              <a:gd name="connsiteX91" fmla="*/ 301498 w 1364418"/>
              <a:gd name="connsiteY91" fmla="*/ 2447068 h 6858000"/>
              <a:gd name="connsiteX92" fmla="*/ 288459 w 1364418"/>
              <a:gd name="connsiteY92" fmla="*/ 2425819 h 6858000"/>
              <a:gd name="connsiteX93" fmla="*/ 294458 w 1364418"/>
              <a:gd name="connsiteY93" fmla="*/ 2402874 h 6858000"/>
              <a:gd name="connsiteX94" fmla="*/ 297070 w 1364418"/>
              <a:gd name="connsiteY94" fmla="*/ 2381443 h 6858000"/>
              <a:gd name="connsiteX95" fmla="*/ 273399 w 1364418"/>
              <a:gd name="connsiteY95" fmla="*/ 2261920 h 6858000"/>
              <a:gd name="connsiteX96" fmla="*/ 263286 w 1364418"/>
              <a:gd name="connsiteY96" fmla="*/ 2195378 h 6858000"/>
              <a:gd name="connsiteX97" fmla="*/ 247503 w 1364418"/>
              <a:gd name="connsiteY97" fmla="*/ 2155135 h 6858000"/>
              <a:gd name="connsiteX98" fmla="*/ 244961 w 1364418"/>
              <a:gd name="connsiteY98" fmla="*/ 2118008 h 6858000"/>
              <a:gd name="connsiteX99" fmla="*/ 245954 w 1364418"/>
              <a:gd name="connsiteY99" fmla="*/ 2050531 h 6858000"/>
              <a:gd name="connsiteX100" fmla="*/ 237760 w 1364418"/>
              <a:gd name="connsiteY100" fmla="*/ 1963269 h 6858000"/>
              <a:gd name="connsiteX101" fmla="*/ 218938 w 1364418"/>
              <a:gd name="connsiteY101" fmla="*/ 1906352 h 6858000"/>
              <a:gd name="connsiteX102" fmla="*/ 195495 w 1364418"/>
              <a:gd name="connsiteY102" fmla="*/ 1861531 h 6858000"/>
              <a:gd name="connsiteX103" fmla="*/ 149294 w 1364418"/>
              <a:gd name="connsiteY103" fmla="*/ 1732919 h 6858000"/>
              <a:gd name="connsiteX104" fmla="*/ 121605 w 1364418"/>
              <a:gd name="connsiteY104" fmla="*/ 1663540 h 6858000"/>
              <a:gd name="connsiteX105" fmla="*/ 120731 w 1364418"/>
              <a:gd name="connsiteY105" fmla="*/ 1615777 h 6858000"/>
              <a:gd name="connsiteX106" fmla="*/ 101526 w 1364418"/>
              <a:gd name="connsiteY106" fmla="*/ 1563678 h 6858000"/>
              <a:gd name="connsiteX107" fmla="*/ 114606 w 1364418"/>
              <a:gd name="connsiteY107" fmla="*/ 1519474 h 6858000"/>
              <a:gd name="connsiteX108" fmla="*/ 107348 w 1364418"/>
              <a:gd name="connsiteY108" fmla="*/ 1477995 h 6858000"/>
              <a:gd name="connsiteX109" fmla="*/ 93433 w 1364418"/>
              <a:gd name="connsiteY109" fmla="*/ 1373769 h 6858000"/>
              <a:gd name="connsiteX110" fmla="*/ 101740 w 1364418"/>
              <a:gd name="connsiteY110" fmla="*/ 1307086 h 6858000"/>
              <a:gd name="connsiteX111" fmla="*/ 102928 w 1364418"/>
              <a:gd name="connsiteY111" fmla="*/ 1189033 h 6858000"/>
              <a:gd name="connsiteX112" fmla="*/ 107613 w 1364418"/>
              <a:gd name="connsiteY112" fmla="*/ 1168288 h 6858000"/>
              <a:gd name="connsiteX113" fmla="*/ 99895 w 1364418"/>
              <a:gd name="connsiteY113" fmla="*/ 1142577 h 6858000"/>
              <a:gd name="connsiteX114" fmla="*/ 89201 w 1364418"/>
              <a:gd name="connsiteY114" fmla="*/ 1088484 h 6858000"/>
              <a:gd name="connsiteX115" fmla="*/ 77937 w 1364418"/>
              <a:gd name="connsiteY115" fmla="*/ 1016103 h 6858000"/>
              <a:gd name="connsiteX116" fmla="*/ 79393 w 1364418"/>
              <a:gd name="connsiteY116" fmla="*/ 954054 h 6858000"/>
              <a:gd name="connsiteX117" fmla="*/ 90309 w 1364418"/>
              <a:gd name="connsiteY117" fmla="*/ 921368 h 6858000"/>
              <a:gd name="connsiteX118" fmla="*/ 74258 w 1364418"/>
              <a:gd name="connsiteY118" fmla="*/ 896999 h 6858000"/>
              <a:gd name="connsiteX119" fmla="*/ 43666 w 1364418"/>
              <a:gd name="connsiteY119" fmla="*/ 821517 h 6858000"/>
              <a:gd name="connsiteX120" fmla="*/ 22616 w 1364418"/>
              <a:gd name="connsiteY120" fmla="*/ 751353 h 6858000"/>
              <a:gd name="connsiteX121" fmla="*/ 22174 w 1364418"/>
              <a:gd name="connsiteY121" fmla="*/ 721230 h 6858000"/>
              <a:gd name="connsiteX122" fmla="*/ 7845 w 1364418"/>
              <a:gd name="connsiteY122" fmla="*/ 681659 h 6858000"/>
              <a:gd name="connsiteX123" fmla="*/ 31306 w 1364418"/>
              <a:gd name="connsiteY123" fmla="*/ 619315 h 6858000"/>
              <a:gd name="connsiteX124" fmla="*/ 15184 w 1364418"/>
              <a:gd name="connsiteY124" fmla="*/ 585934 h 6858000"/>
              <a:gd name="connsiteX125" fmla="*/ 22258 w 1364418"/>
              <a:gd name="connsiteY125" fmla="*/ 538948 h 6858000"/>
              <a:gd name="connsiteX126" fmla="*/ 26166 w 1364418"/>
              <a:gd name="connsiteY126" fmla="*/ 525163 h 6858000"/>
              <a:gd name="connsiteX127" fmla="*/ 52290 w 1364418"/>
              <a:gd name="connsiteY127" fmla="*/ 446567 h 6858000"/>
              <a:gd name="connsiteX128" fmla="*/ 51538 w 1364418"/>
              <a:gd name="connsiteY128" fmla="*/ 393828 h 6858000"/>
              <a:gd name="connsiteX129" fmla="*/ 51368 w 1364418"/>
              <a:gd name="connsiteY129" fmla="*/ 353137 h 6858000"/>
              <a:gd name="connsiteX130" fmla="*/ 55970 w 1364418"/>
              <a:gd name="connsiteY130" fmla="*/ 321428 h 6858000"/>
              <a:gd name="connsiteX131" fmla="*/ 57061 w 1364418"/>
              <a:gd name="connsiteY131" fmla="*/ 275771 h 6858000"/>
              <a:gd name="connsiteX132" fmla="*/ 74088 w 1364418"/>
              <a:gd name="connsiteY132" fmla="*/ 212860 h 6858000"/>
              <a:gd name="connsiteX133" fmla="*/ 65798 w 1364418"/>
              <a:gd name="connsiteY133" fmla="*/ 144983 h 6858000"/>
              <a:gd name="connsiteX134" fmla="*/ 78082 w 1364418"/>
              <a:gd name="connsiteY134" fmla="*/ 55288 h 6858000"/>
              <a:gd name="connsiteX135" fmla="*/ 37636 w 1364418"/>
              <a:gd name="connsiteY135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1226 w 1364418"/>
              <a:gd name="connsiteY13" fmla="*/ 6272987 h 6858000"/>
              <a:gd name="connsiteX14" fmla="*/ 288000 w 1364418"/>
              <a:gd name="connsiteY14" fmla="*/ 6252834 h 6858000"/>
              <a:gd name="connsiteX15" fmla="*/ 265992 w 1364418"/>
              <a:gd name="connsiteY15" fmla="*/ 6202459 h 6858000"/>
              <a:gd name="connsiteX16" fmla="*/ 264790 w 1364418"/>
              <a:gd name="connsiteY16" fmla="*/ 6153037 h 6858000"/>
              <a:gd name="connsiteX17" fmla="*/ 280205 w 1364418"/>
              <a:gd name="connsiteY17" fmla="*/ 6078132 h 6858000"/>
              <a:gd name="connsiteX18" fmla="*/ 267592 w 1364418"/>
              <a:gd name="connsiteY18" fmla="*/ 6028119 h 6858000"/>
              <a:gd name="connsiteX19" fmla="*/ 252821 w 1364418"/>
              <a:gd name="connsiteY19" fmla="*/ 5926735 h 6858000"/>
              <a:gd name="connsiteX20" fmla="*/ 302333 w 1364418"/>
              <a:gd name="connsiteY20" fmla="*/ 5712857 h 6858000"/>
              <a:gd name="connsiteX21" fmla="*/ 332131 w 1364418"/>
              <a:gd name="connsiteY21" fmla="*/ 5660491 h 6858000"/>
              <a:gd name="connsiteX22" fmla="*/ 341254 w 1364418"/>
              <a:gd name="connsiteY22" fmla="*/ 5563435 h 6858000"/>
              <a:gd name="connsiteX23" fmla="*/ 368130 w 1364418"/>
              <a:gd name="connsiteY23" fmla="*/ 5437125 h 6858000"/>
              <a:gd name="connsiteX24" fmla="*/ 381698 w 1364418"/>
              <a:gd name="connsiteY24" fmla="*/ 5396260 h 6858000"/>
              <a:gd name="connsiteX25" fmla="*/ 397679 w 1364418"/>
              <a:gd name="connsiteY25" fmla="*/ 5330009 h 6858000"/>
              <a:gd name="connsiteX26" fmla="*/ 431172 w 1364418"/>
              <a:gd name="connsiteY26" fmla="*/ 5273739 h 6858000"/>
              <a:gd name="connsiteX27" fmla="*/ 440771 w 1364418"/>
              <a:gd name="connsiteY27" fmla="*/ 5241779 h 6858000"/>
              <a:gd name="connsiteX28" fmla="*/ 451997 w 1364418"/>
              <a:gd name="connsiteY28" fmla="*/ 5225268 h 6858000"/>
              <a:gd name="connsiteX29" fmla="*/ 453017 w 1364418"/>
              <a:gd name="connsiteY29" fmla="*/ 5217684 h 6858000"/>
              <a:gd name="connsiteX30" fmla="*/ 460358 w 1364418"/>
              <a:gd name="connsiteY30" fmla="*/ 5193377 h 6858000"/>
              <a:gd name="connsiteX31" fmla="*/ 463661 w 1364418"/>
              <a:gd name="connsiteY31" fmla="*/ 5179288 h 6858000"/>
              <a:gd name="connsiteX32" fmla="*/ 464645 w 1364418"/>
              <a:gd name="connsiteY32" fmla="*/ 5173621 h 6858000"/>
              <a:gd name="connsiteX33" fmla="*/ 460279 w 1364418"/>
              <a:gd name="connsiteY33" fmla="*/ 5159961 h 6858000"/>
              <a:gd name="connsiteX34" fmla="*/ 466956 w 1364418"/>
              <a:gd name="connsiteY34" fmla="*/ 5144295 h 6858000"/>
              <a:gd name="connsiteX35" fmla="*/ 463889 w 1364418"/>
              <a:gd name="connsiteY35" fmla="*/ 5125185 h 6858000"/>
              <a:gd name="connsiteX36" fmla="*/ 470719 w 1364418"/>
              <a:gd name="connsiteY36" fmla="*/ 5121884 h 6858000"/>
              <a:gd name="connsiteX37" fmla="*/ 477755 w 1364418"/>
              <a:gd name="connsiteY37" fmla="*/ 5067850 h 6858000"/>
              <a:gd name="connsiteX38" fmla="*/ 480486 w 1364418"/>
              <a:gd name="connsiteY38" fmla="*/ 5060861 h 6858000"/>
              <a:gd name="connsiteX39" fmla="*/ 477190 w 1364418"/>
              <a:gd name="connsiteY39" fmla="*/ 5034192 h 6858000"/>
              <a:gd name="connsiteX40" fmla="*/ 478744 w 1364418"/>
              <a:gd name="connsiteY40" fmla="*/ 4993030 h 6858000"/>
              <a:gd name="connsiteX41" fmla="*/ 485653 w 1364418"/>
              <a:gd name="connsiteY41" fmla="*/ 4946844 h 6858000"/>
              <a:gd name="connsiteX42" fmla="*/ 481509 w 1364418"/>
              <a:gd name="connsiteY42" fmla="*/ 4932692 h 6858000"/>
              <a:gd name="connsiteX43" fmla="*/ 496912 w 1364418"/>
              <a:gd name="connsiteY43" fmla="*/ 4858827 h 6858000"/>
              <a:gd name="connsiteX44" fmla="*/ 502815 w 1364418"/>
              <a:gd name="connsiteY44" fmla="*/ 4821170 h 6858000"/>
              <a:gd name="connsiteX45" fmla="*/ 507548 w 1364418"/>
              <a:gd name="connsiteY45" fmla="*/ 4780965 h 6858000"/>
              <a:gd name="connsiteX46" fmla="*/ 508841 w 1364418"/>
              <a:gd name="connsiteY46" fmla="*/ 4750867 h 6858000"/>
              <a:gd name="connsiteX47" fmla="*/ 506648 w 1364418"/>
              <a:gd name="connsiteY47" fmla="*/ 4690749 h 6858000"/>
              <a:gd name="connsiteX48" fmla="*/ 502128 w 1364418"/>
              <a:gd name="connsiteY48" fmla="*/ 4584173 h 6858000"/>
              <a:gd name="connsiteX49" fmla="*/ 497211 w 1364418"/>
              <a:gd name="connsiteY49" fmla="*/ 4444346 h 6858000"/>
              <a:gd name="connsiteX50" fmla="*/ 493776 w 1364418"/>
              <a:gd name="connsiteY50" fmla="*/ 4375228 h 6858000"/>
              <a:gd name="connsiteX51" fmla="*/ 474429 w 1364418"/>
              <a:gd name="connsiteY51" fmla="*/ 4214165 h 6858000"/>
              <a:gd name="connsiteX52" fmla="*/ 478502 w 1364418"/>
              <a:gd name="connsiteY52" fmla="*/ 4090296 h 6858000"/>
              <a:gd name="connsiteX53" fmla="*/ 463758 w 1364418"/>
              <a:gd name="connsiteY53" fmla="*/ 4033999 h 6858000"/>
              <a:gd name="connsiteX54" fmla="*/ 464907 w 1364418"/>
              <a:gd name="connsiteY54" fmla="*/ 4031933 h 6858000"/>
              <a:gd name="connsiteX55" fmla="*/ 463483 w 1364418"/>
              <a:gd name="connsiteY55" fmla="*/ 4013953 h 6858000"/>
              <a:gd name="connsiteX56" fmla="*/ 449778 w 1364418"/>
              <a:gd name="connsiteY56" fmla="*/ 3974753 h 6858000"/>
              <a:gd name="connsiteX57" fmla="*/ 451376 w 1364418"/>
              <a:gd name="connsiteY57" fmla="*/ 3969950 h 6858000"/>
              <a:gd name="connsiteX58" fmla="*/ 444798 w 1364418"/>
              <a:gd name="connsiteY58" fmla="*/ 3933779 h 6858000"/>
              <a:gd name="connsiteX59" fmla="*/ 446129 w 1364418"/>
              <a:gd name="connsiteY59" fmla="*/ 3933093 h 6858000"/>
              <a:gd name="connsiteX60" fmla="*/ 450483 w 1364418"/>
              <a:gd name="connsiteY60" fmla="*/ 3922082 h 6858000"/>
              <a:gd name="connsiteX61" fmla="*/ 455561 w 1364418"/>
              <a:gd name="connsiteY61" fmla="*/ 3901461 h 6858000"/>
              <a:gd name="connsiteX62" fmla="*/ 478155 w 1364418"/>
              <a:gd name="connsiteY62" fmla="*/ 3813873 h 6858000"/>
              <a:gd name="connsiteX63" fmla="*/ 477580 w 1364418"/>
              <a:gd name="connsiteY63" fmla="*/ 3806161 h 6858000"/>
              <a:gd name="connsiteX64" fmla="*/ 477887 w 1364418"/>
              <a:gd name="connsiteY64" fmla="*/ 3805957 h 6858000"/>
              <a:gd name="connsiteX65" fmla="*/ 477914 w 1364418"/>
              <a:gd name="connsiteY65" fmla="*/ 3797724 h 6858000"/>
              <a:gd name="connsiteX66" fmla="*/ 476529 w 1364418"/>
              <a:gd name="connsiteY66" fmla="*/ 3792098 h 6858000"/>
              <a:gd name="connsiteX67" fmla="*/ 475413 w 1364418"/>
              <a:gd name="connsiteY67" fmla="*/ 3777135 h 6858000"/>
              <a:gd name="connsiteX68" fmla="*/ 477146 w 1364418"/>
              <a:gd name="connsiteY68" fmla="*/ 3771656 h 6858000"/>
              <a:gd name="connsiteX69" fmla="*/ 480889 w 1364418"/>
              <a:gd name="connsiteY69" fmla="*/ 3769007 h 6858000"/>
              <a:gd name="connsiteX70" fmla="*/ 480355 w 1364418"/>
              <a:gd name="connsiteY70" fmla="*/ 3767709 h 6858000"/>
              <a:gd name="connsiteX71" fmla="*/ 489051 w 1364418"/>
              <a:gd name="connsiteY71" fmla="*/ 3738082 h 6858000"/>
              <a:gd name="connsiteX72" fmla="*/ 496397 w 1364418"/>
              <a:gd name="connsiteY72" fmla="*/ 3673397 h 6858000"/>
              <a:gd name="connsiteX73" fmla="*/ 495693 w 1364418"/>
              <a:gd name="connsiteY73" fmla="*/ 3637109 h 6858000"/>
              <a:gd name="connsiteX74" fmla="*/ 499136 w 1364418"/>
              <a:gd name="connsiteY74" fmla="*/ 3536883 h 6858000"/>
              <a:gd name="connsiteX75" fmla="*/ 506674 w 1364418"/>
              <a:gd name="connsiteY75" fmla="*/ 3435652 h 6858000"/>
              <a:gd name="connsiteX76" fmla="*/ 508345 w 1364418"/>
              <a:gd name="connsiteY76" fmla="*/ 3307769 h 6858000"/>
              <a:gd name="connsiteX77" fmla="*/ 525908 w 1364418"/>
              <a:gd name="connsiteY77" fmla="*/ 3250522 h 6858000"/>
              <a:gd name="connsiteX78" fmla="*/ 526333 w 1364418"/>
              <a:gd name="connsiteY78" fmla="*/ 3229163 h 6858000"/>
              <a:gd name="connsiteX79" fmla="*/ 528156 w 1364418"/>
              <a:gd name="connsiteY79" fmla="*/ 3217217 h 6858000"/>
              <a:gd name="connsiteX80" fmla="*/ 514991 w 1364418"/>
              <a:gd name="connsiteY80" fmla="*/ 3183755 h 6858000"/>
              <a:gd name="connsiteX81" fmla="*/ 515492 w 1364418"/>
              <a:gd name="connsiteY81" fmla="*/ 3178642 h 6858000"/>
              <a:gd name="connsiteX82" fmla="*/ 503092 w 1364418"/>
              <a:gd name="connsiteY82" fmla="*/ 3158586 h 6858000"/>
              <a:gd name="connsiteX83" fmla="*/ 488277 w 1364418"/>
              <a:gd name="connsiteY83" fmla="*/ 3129034 h 6858000"/>
              <a:gd name="connsiteX84" fmla="*/ 488942 w 1364418"/>
              <a:gd name="connsiteY84" fmla="*/ 3126682 h 6858000"/>
              <a:gd name="connsiteX85" fmla="*/ 479810 w 1364418"/>
              <a:gd name="connsiteY85" fmla="*/ 3114519 h 6858000"/>
              <a:gd name="connsiteX86" fmla="*/ 466419 w 1364418"/>
              <a:gd name="connsiteY86" fmla="*/ 3106272 h 6858000"/>
              <a:gd name="connsiteX87" fmla="*/ 439149 w 1364418"/>
              <a:gd name="connsiteY87" fmla="*/ 2958185 h 6858000"/>
              <a:gd name="connsiteX88" fmla="*/ 381763 w 1364418"/>
              <a:gd name="connsiteY88" fmla="*/ 2762989 h 6858000"/>
              <a:gd name="connsiteX89" fmla="*/ 330681 w 1364418"/>
              <a:gd name="connsiteY89" fmla="*/ 2554718 h 6858000"/>
              <a:gd name="connsiteX90" fmla="*/ 310775 w 1364418"/>
              <a:gd name="connsiteY90" fmla="*/ 2485734 h 6858000"/>
              <a:gd name="connsiteX91" fmla="*/ 301498 w 1364418"/>
              <a:gd name="connsiteY91" fmla="*/ 2447068 h 6858000"/>
              <a:gd name="connsiteX92" fmla="*/ 288459 w 1364418"/>
              <a:gd name="connsiteY92" fmla="*/ 2425819 h 6858000"/>
              <a:gd name="connsiteX93" fmla="*/ 294458 w 1364418"/>
              <a:gd name="connsiteY93" fmla="*/ 2402874 h 6858000"/>
              <a:gd name="connsiteX94" fmla="*/ 297070 w 1364418"/>
              <a:gd name="connsiteY94" fmla="*/ 2381443 h 6858000"/>
              <a:gd name="connsiteX95" fmla="*/ 273399 w 1364418"/>
              <a:gd name="connsiteY95" fmla="*/ 2261920 h 6858000"/>
              <a:gd name="connsiteX96" fmla="*/ 263286 w 1364418"/>
              <a:gd name="connsiteY96" fmla="*/ 2195378 h 6858000"/>
              <a:gd name="connsiteX97" fmla="*/ 247503 w 1364418"/>
              <a:gd name="connsiteY97" fmla="*/ 2155135 h 6858000"/>
              <a:gd name="connsiteX98" fmla="*/ 244961 w 1364418"/>
              <a:gd name="connsiteY98" fmla="*/ 2118008 h 6858000"/>
              <a:gd name="connsiteX99" fmla="*/ 245954 w 1364418"/>
              <a:gd name="connsiteY99" fmla="*/ 2050531 h 6858000"/>
              <a:gd name="connsiteX100" fmla="*/ 237760 w 1364418"/>
              <a:gd name="connsiteY100" fmla="*/ 1963269 h 6858000"/>
              <a:gd name="connsiteX101" fmla="*/ 218938 w 1364418"/>
              <a:gd name="connsiteY101" fmla="*/ 1906352 h 6858000"/>
              <a:gd name="connsiteX102" fmla="*/ 195495 w 1364418"/>
              <a:gd name="connsiteY102" fmla="*/ 1861531 h 6858000"/>
              <a:gd name="connsiteX103" fmla="*/ 149294 w 1364418"/>
              <a:gd name="connsiteY103" fmla="*/ 1732919 h 6858000"/>
              <a:gd name="connsiteX104" fmla="*/ 121605 w 1364418"/>
              <a:gd name="connsiteY104" fmla="*/ 1663540 h 6858000"/>
              <a:gd name="connsiteX105" fmla="*/ 120731 w 1364418"/>
              <a:gd name="connsiteY105" fmla="*/ 1615777 h 6858000"/>
              <a:gd name="connsiteX106" fmla="*/ 101526 w 1364418"/>
              <a:gd name="connsiteY106" fmla="*/ 1563678 h 6858000"/>
              <a:gd name="connsiteX107" fmla="*/ 114606 w 1364418"/>
              <a:gd name="connsiteY107" fmla="*/ 1519474 h 6858000"/>
              <a:gd name="connsiteX108" fmla="*/ 107348 w 1364418"/>
              <a:gd name="connsiteY108" fmla="*/ 1477995 h 6858000"/>
              <a:gd name="connsiteX109" fmla="*/ 93433 w 1364418"/>
              <a:gd name="connsiteY109" fmla="*/ 1373769 h 6858000"/>
              <a:gd name="connsiteX110" fmla="*/ 101740 w 1364418"/>
              <a:gd name="connsiteY110" fmla="*/ 1307086 h 6858000"/>
              <a:gd name="connsiteX111" fmla="*/ 102928 w 1364418"/>
              <a:gd name="connsiteY111" fmla="*/ 1189033 h 6858000"/>
              <a:gd name="connsiteX112" fmla="*/ 107613 w 1364418"/>
              <a:gd name="connsiteY112" fmla="*/ 1168288 h 6858000"/>
              <a:gd name="connsiteX113" fmla="*/ 99895 w 1364418"/>
              <a:gd name="connsiteY113" fmla="*/ 1142577 h 6858000"/>
              <a:gd name="connsiteX114" fmla="*/ 89201 w 1364418"/>
              <a:gd name="connsiteY114" fmla="*/ 1088484 h 6858000"/>
              <a:gd name="connsiteX115" fmla="*/ 77937 w 1364418"/>
              <a:gd name="connsiteY115" fmla="*/ 1016103 h 6858000"/>
              <a:gd name="connsiteX116" fmla="*/ 79393 w 1364418"/>
              <a:gd name="connsiteY116" fmla="*/ 954054 h 6858000"/>
              <a:gd name="connsiteX117" fmla="*/ 90309 w 1364418"/>
              <a:gd name="connsiteY117" fmla="*/ 921368 h 6858000"/>
              <a:gd name="connsiteX118" fmla="*/ 74258 w 1364418"/>
              <a:gd name="connsiteY118" fmla="*/ 896999 h 6858000"/>
              <a:gd name="connsiteX119" fmla="*/ 43666 w 1364418"/>
              <a:gd name="connsiteY119" fmla="*/ 821517 h 6858000"/>
              <a:gd name="connsiteX120" fmla="*/ 22616 w 1364418"/>
              <a:gd name="connsiteY120" fmla="*/ 751353 h 6858000"/>
              <a:gd name="connsiteX121" fmla="*/ 22174 w 1364418"/>
              <a:gd name="connsiteY121" fmla="*/ 721230 h 6858000"/>
              <a:gd name="connsiteX122" fmla="*/ 7845 w 1364418"/>
              <a:gd name="connsiteY122" fmla="*/ 681659 h 6858000"/>
              <a:gd name="connsiteX123" fmla="*/ 31306 w 1364418"/>
              <a:gd name="connsiteY123" fmla="*/ 619315 h 6858000"/>
              <a:gd name="connsiteX124" fmla="*/ 15184 w 1364418"/>
              <a:gd name="connsiteY124" fmla="*/ 585934 h 6858000"/>
              <a:gd name="connsiteX125" fmla="*/ 22258 w 1364418"/>
              <a:gd name="connsiteY125" fmla="*/ 538948 h 6858000"/>
              <a:gd name="connsiteX126" fmla="*/ 26166 w 1364418"/>
              <a:gd name="connsiteY126" fmla="*/ 525163 h 6858000"/>
              <a:gd name="connsiteX127" fmla="*/ 52290 w 1364418"/>
              <a:gd name="connsiteY127" fmla="*/ 446567 h 6858000"/>
              <a:gd name="connsiteX128" fmla="*/ 51538 w 1364418"/>
              <a:gd name="connsiteY128" fmla="*/ 393828 h 6858000"/>
              <a:gd name="connsiteX129" fmla="*/ 51368 w 1364418"/>
              <a:gd name="connsiteY129" fmla="*/ 353137 h 6858000"/>
              <a:gd name="connsiteX130" fmla="*/ 55970 w 1364418"/>
              <a:gd name="connsiteY130" fmla="*/ 321428 h 6858000"/>
              <a:gd name="connsiteX131" fmla="*/ 57061 w 1364418"/>
              <a:gd name="connsiteY131" fmla="*/ 275771 h 6858000"/>
              <a:gd name="connsiteX132" fmla="*/ 74088 w 1364418"/>
              <a:gd name="connsiteY132" fmla="*/ 212860 h 6858000"/>
              <a:gd name="connsiteX133" fmla="*/ 65798 w 1364418"/>
              <a:gd name="connsiteY133" fmla="*/ 144983 h 6858000"/>
              <a:gd name="connsiteX134" fmla="*/ 78082 w 1364418"/>
              <a:gd name="connsiteY134" fmla="*/ 55288 h 6858000"/>
              <a:gd name="connsiteX135" fmla="*/ 37636 w 1364418"/>
              <a:gd name="connsiteY135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240339 w 1364418"/>
              <a:gd name="connsiteY6" fmla="*/ 6711686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1226 w 1364418"/>
              <a:gd name="connsiteY13" fmla="*/ 6272987 h 6858000"/>
              <a:gd name="connsiteX14" fmla="*/ 288000 w 1364418"/>
              <a:gd name="connsiteY14" fmla="*/ 6252834 h 6858000"/>
              <a:gd name="connsiteX15" fmla="*/ 265992 w 1364418"/>
              <a:gd name="connsiteY15" fmla="*/ 6202459 h 6858000"/>
              <a:gd name="connsiteX16" fmla="*/ 264790 w 1364418"/>
              <a:gd name="connsiteY16" fmla="*/ 6153037 h 6858000"/>
              <a:gd name="connsiteX17" fmla="*/ 280205 w 1364418"/>
              <a:gd name="connsiteY17" fmla="*/ 6078132 h 6858000"/>
              <a:gd name="connsiteX18" fmla="*/ 267592 w 1364418"/>
              <a:gd name="connsiteY18" fmla="*/ 6028119 h 6858000"/>
              <a:gd name="connsiteX19" fmla="*/ 252821 w 1364418"/>
              <a:gd name="connsiteY19" fmla="*/ 5926735 h 6858000"/>
              <a:gd name="connsiteX20" fmla="*/ 302333 w 1364418"/>
              <a:gd name="connsiteY20" fmla="*/ 5712857 h 6858000"/>
              <a:gd name="connsiteX21" fmla="*/ 332131 w 1364418"/>
              <a:gd name="connsiteY21" fmla="*/ 5660491 h 6858000"/>
              <a:gd name="connsiteX22" fmla="*/ 341254 w 1364418"/>
              <a:gd name="connsiteY22" fmla="*/ 5563435 h 6858000"/>
              <a:gd name="connsiteX23" fmla="*/ 368130 w 1364418"/>
              <a:gd name="connsiteY23" fmla="*/ 5437125 h 6858000"/>
              <a:gd name="connsiteX24" fmla="*/ 381698 w 1364418"/>
              <a:gd name="connsiteY24" fmla="*/ 5396260 h 6858000"/>
              <a:gd name="connsiteX25" fmla="*/ 397679 w 1364418"/>
              <a:gd name="connsiteY25" fmla="*/ 5330009 h 6858000"/>
              <a:gd name="connsiteX26" fmla="*/ 431172 w 1364418"/>
              <a:gd name="connsiteY26" fmla="*/ 5273739 h 6858000"/>
              <a:gd name="connsiteX27" fmla="*/ 440771 w 1364418"/>
              <a:gd name="connsiteY27" fmla="*/ 5241779 h 6858000"/>
              <a:gd name="connsiteX28" fmla="*/ 451997 w 1364418"/>
              <a:gd name="connsiteY28" fmla="*/ 5225268 h 6858000"/>
              <a:gd name="connsiteX29" fmla="*/ 453017 w 1364418"/>
              <a:gd name="connsiteY29" fmla="*/ 5217684 h 6858000"/>
              <a:gd name="connsiteX30" fmla="*/ 460358 w 1364418"/>
              <a:gd name="connsiteY30" fmla="*/ 5193377 h 6858000"/>
              <a:gd name="connsiteX31" fmla="*/ 463661 w 1364418"/>
              <a:gd name="connsiteY31" fmla="*/ 5179288 h 6858000"/>
              <a:gd name="connsiteX32" fmla="*/ 464645 w 1364418"/>
              <a:gd name="connsiteY32" fmla="*/ 5173621 h 6858000"/>
              <a:gd name="connsiteX33" fmla="*/ 460279 w 1364418"/>
              <a:gd name="connsiteY33" fmla="*/ 5159961 h 6858000"/>
              <a:gd name="connsiteX34" fmla="*/ 466956 w 1364418"/>
              <a:gd name="connsiteY34" fmla="*/ 5144295 h 6858000"/>
              <a:gd name="connsiteX35" fmla="*/ 463889 w 1364418"/>
              <a:gd name="connsiteY35" fmla="*/ 5125185 h 6858000"/>
              <a:gd name="connsiteX36" fmla="*/ 470719 w 1364418"/>
              <a:gd name="connsiteY36" fmla="*/ 5121884 h 6858000"/>
              <a:gd name="connsiteX37" fmla="*/ 477755 w 1364418"/>
              <a:gd name="connsiteY37" fmla="*/ 5067850 h 6858000"/>
              <a:gd name="connsiteX38" fmla="*/ 480486 w 1364418"/>
              <a:gd name="connsiteY38" fmla="*/ 5060861 h 6858000"/>
              <a:gd name="connsiteX39" fmla="*/ 477190 w 1364418"/>
              <a:gd name="connsiteY39" fmla="*/ 5034192 h 6858000"/>
              <a:gd name="connsiteX40" fmla="*/ 478744 w 1364418"/>
              <a:gd name="connsiteY40" fmla="*/ 4993030 h 6858000"/>
              <a:gd name="connsiteX41" fmla="*/ 485653 w 1364418"/>
              <a:gd name="connsiteY41" fmla="*/ 4946844 h 6858000"/>
              <a:gd name="connsiteX42" fmla="*/ 481509 w 1364418"/>
              <a:gd name="connsiteY42" fmla="*/ 4932692 h 6858000"/>
              <a:gd name="connsiteX43" fmla="*/ 496912 w 1364418"/>
              <a:gd name="connsiteY43" fmla="*/ 4858827 h 6858000"/>
              <a:gd name="connsiteX44" fmla="*/ 502815 w 1364418"/>
              <a:gd name="connsiteY44" fmla="*/ 4821170 h 6858000"/>
              <a:gd name="connsiteX45" fmla="*/ 507548 w 1364418"/>
              <a:gd name="connsiteY45" fmla="*/ 4780965 h 6858000"/>
              <a:gd name="connsiteX46" fmla="*/ 508841 w 1364418"/>
              <a:gd name="connsiteY46" fmla="*/ 4750867 h 6858000"/>
              <a:gd name="connsiteX47" fmla="*/ 506648 w 1364418"/>
              <a:gd name="connsiteY47" fmla="*/ 4690749 h 6858000"/>
              <a:gd name="connsiteX48" fmla="*/ 502128 w 1364418"/>
              <a:gd name="connsiteY48" fmla="*/ 4584173 h 6858000"/>
              <a:gd name="connsiteX49" fmla="*/ 497211 w 1364418"/>
              <a:gd name="connsiteY49" fmla="*/ 4444346 h 6858000"/>
              <a:gd name="connsiteX50" fmla="*/ 493776 w 1364418"/>
              <a:gd name="connsiteY50" fmla="*/ 4375228 h 6858000"/>
              <a:gd name="connsiteX51" fmla="*/ 474429 w 1364418"/>
              <a:gd name="connsiteY51" fmla="*/ 4214165 h 6858000"/>
              <a:gd name="connsiteX52" fmla="*/ 478502 w 1364418"/>
              <a:gd name="connsiteY52" fmla="*/ 4090296 h 6858000"/>
              <a:gd name="connsiteX53" fmla="*/ 463758 w 1364418"/>
              <a:gd name="connsiteY53" fmla="*/ 4033999 h 6858000"/>
              <a:gd name="connsiteX54" fmla="*/ 464907 w 1364418"/>
              <a:gd name="connsiteY54" fmla="*/ 4031933 h 6858000"/>
              <a:gd name="connsiteX55" fmla="*/ 463483 w 1364418"/>
              <a:gd name="connsiteY55" fmla="*/ 4013953 h 6858000"/>
              <a:gd name="connsiteX56" fmla="*/ 449778 w 1364418"/>
              <a:gd name="connsiteY56" fmla="*/ 3974753 h 6858000"/>
              <a:gd name="connsiteX57" fmla="*/ 451376 w 1364418"/>
              <a:gd name="connsiteY57" fmla="*/ 3969950 h 6858000"/>
              <a:gd name="connsiteX58" fmla="*/ 444798 w 1364418"/>
              <a:gd name="connsiteY58" fmla="*/ 3933779 h 6858000"/>
              <a:gd name="connsiteX59" fmla="*/ 446129 w 1364418"/>
              <a:gd name="connsiteY59" fmla="*/ 3933093 h 6858000"/>
              <a:gd name="connsiteX60" fmla="*/ 450483 w 1364418"/>
              <a:gd name="connsiteY60" fmla="*/ 3922082 h 6858000"/>
              <a:gd name="connsiteX61" fmla="*/ 455561 w 1364418"/>
              <a:gd name="connsiteY61" fmla="*/ 3901461 h 6858000"/>
              <a:gd name="connsiteX62" fmla="*/ 478155 w 1364418"/>
              <a:gd name="connsiteY62" fmla="*/ 3813873 h 6858000"/>
              <a:gd name="connsiteX63" fmla="*/ 477580 w 1364418"/>
              <a:gd name="connsiteY63" fmla="*/ 3806161 h 6858000"/>
              <a:gd name="connsiteX64" fmla="*/ 477887 w 1364418"/>
              <a:gd name="connsiteY64" fmla="*/ 3805957 h 6858000"/>
              <a:gd name="connsiteX65" fmla="*/ 477914 w 1364418"/>
              <a:gd name="connsiteY65" fmla="*/ 3797724 h 6858000"/>
              <a:gd name="connsiteX66" fmla="*/ 476529 w 1364418"/>
              <a:gd name="connsiteY66" fmla="*/ 3792098 h 6858000"/>
              <a:gd name="connsiteX67" fmla="*/ 475413 w 1364418"/>
              <a:gd name="connsiteY67" fmla="*/ 3777135 h 6858000"/>
              <a:gd name="connsiteX68" fmla="*/ 477146 w 1364418"/>
              <a:gd name="connsiteY68" fmla="*/ 3771656 h 6858000"/>
              <a:gd name="connsiteX69" fmla="*/ 480889 w 1364418"/>
              <a:gd name="connsiteY69" fmla="*/ 3769007 h 6858000"/>
              <a:gd name="connsiteX70" fmla="*/ 480355 w 1364418"/>
              <a:gd name="connsiteY70" fmla="*/ 3767709 h 6858000"/>
              <a:gd name="connsiteX71" fmla="*/ 489051 w 1364418"/>
              <a:gd name="connsiteY71" fmla="*/ 3738082 h 6858000"/>
              <a:gd name="connsiteX72" fmla="*/ 496397 w 1364418"/>
              <a:gd name="connsiteY72" fmla="*/ 3673397 h 6858000"/>
              <a:gd name="connsiteX73" fmla="*/ 495693 w 1364418"/>
              <a:gd name="connsiteY73" fmla="*/ 3637109 h 6858000"/>
              <a:gd name="connsiteX74" fmla="*/ 499136 w 1364418"/>
              <a:gd name="connsiteY74" fmla="*/ 3536883 h 6858000"/>
              <a:gd name="connsiteX75" fmla="*/ 506674 w 1364418"/>
              <a:gd name="connsiteY75" fmla="*/ 3435652 h 6858000"/>
              <a:gd name="connsiteX76" fmla="*/ 508345 w 1364418"/>
              <a:gd name="connsiteY76" fmla="*/ 3307769 h 6858000"/>
              <a:gd name="connsiteX77" fmla="*/ 525908 w 1364418"/>
              <a:gd name="connsiteY77" fmla="*/ 3250522 h 6858000"/>
              <a:gd name="connsiteX78" fmla="*/ 526333 w 1364418"/>
              <a:gd name="connsiteY78" fmla="*/ 3229163 h 6858000"/>
              <a:gd name="connsiteX79" fmla="*/ 528156 w 1364418"/>
              <a:gd name="connsiteY79" fmla="*/ 3217217 h 6858000"/>
              <a:gd name="connsiteX80" fmla="*/ 514991 w 1364418"/>
              <a:gd name="connsiteY80" fmla="*/ 3183755 h 6858000"/>
              <a:gd name="connsiteX81" fmla="*/ 515492 w 1364418"/>
              <a:gd name="connsiteY81" fmla="*/ 3178642 h 6858000"/>
              <a:gd name="connsiteX82" fmla="*/ 503092 w 1364418"/>
              <a:gd name="connsiteY82" fmla="*/ 3158586 h 6858000"/>
              <a:gd name="connsiteX83" fmla="*/ 488277 w 1364418"/>
              <a:gd name="connsiteY83" fmla="*/ 3129034 h 6858000"/>
              <a:gd name="connsiteX84" fmla="*/ 488942 w 1364418"/>
              <a:gd name="connsiteY84" fmla="*/ 3126682 h 6858000"/>
              <a:gd name="connsiteX85" fmla="*/ 479810 w 1364418"/>
              <a:gd name="connsiteY85" fmla="*/ 3114519 h 6858000"/>
              <a:gd name="connsiteX86" fmla="*/ 466419 w 1364418"/>
              <a:gd name="connsiteY86" fmla="*/ 3106272 h 6858000"/>
              <a:gd name="connsiteX87" fmla="*/ 439149 w 1364418"/>
              <a:gd name="connsiteY87" fmla="*/ 2958185 h 6858000"/>
              <a:gd name="connsiteX88" fmla="*/ 381763 w 1364418"/>
              <a:gd name="connsiteY88" fmla="*/ 2762989 h 6858000"/>
              <a:gd name="connsiteX89" fmla="*/ 330681 w 1364418"/>
              <a:gd name="connsiteY89" fmla="*/ 2554718 h 6858000"/>
              <a:gd name="connsiteX90" fmla="*/ 310775 w 1364418"/>
              <a:gd name="connsiteY90" fmla="*/ 2485734 h 6858000"/>
              <a:gd name="connsiteX91" fmla="*/ 301498 w 1364418"/>
              <a:gd name="connsiteY91" fmla="*/ 2447068 h 6858000"/>
              <a:gd name="connsiteX92" fmla="*/ 288459 w 1364418"/>
              <a:gd name="connsiteY92" fmla="*/ 2425819 h 6858000"/>
              <a:gd name="connsiteX93" fmla="*/ 294458 w 1364418"/>
              <a:gd name="connsiteY93" fmla="*/ 2402874 h 6858000"/>
              <a:gd name="connsiteX94" fmla="*/ 297070 w 1364418"/>
              <a:gd name="connsiteY94" fmla="*/ 2381443 h 6858000"/>
              <a:gd name="connsiteX95" fmla="*/ 273399 w 1364418"/>
              <a:gd name="connsiteY95" fmla="*/ 2261920 h 6858000"/>
              <a:gd name="connsiteX96" fmla="*/ 263286 w 1364418"/>
              <a:gd name="connsiteY96" fmla="*/ 2195378 h 6858000"/>
              <a:gd name="connsiteX97" fmla="*/ 247503 w 1364418"/>
              <a:gd name="connsiteY97" fmla="*/ 2155135 h 6858000"/>
              <a:gd name="connsiteX98" fmla="*/ 244961 w 1364418"/>
              <a:gd name="connsiteY98" fmla="*/ 2118008 h 6858000"/>
              <a:gd name="connsiteX99" fmla="*/ 245954 w 1364418"/>
              <a:gd name="connsiteY99" fmla="*/ 2050531 h 6858000"/>
              <a:gd name="connsiteX100" fmla="*/ 237760 w 1364418"/>
              <a:gd name="connsiteY100" fmla="*/ 1963269 h 6858000"/>
              <a:gd name="connsiteX101" fmla="*/ 218938 w 1364418"/>
              <a:gd name="connsiteY101" fmla="*/ 1906352 h 6858000"/>
              <a:gd name="connsiteX102" fmla="*/ 195495 w 1364418"/>
              <a:gd name="connsiteY102" fmla="*/ 1861531 h 6858000"/>
              <a:gd name="connsiteX103" fmla="*/ 149294 w 1364418"/>
              <a:gd name="connsiteY103" fmla="*/ 1732919 h 6858000"/>
              <a:gd name="connsiteX104" fmla="*/ 121605 w 1364418"/>
              <a:gd name="connsiteY104" fmla="*/ 1663540 h 6858000"/>
              <a:gd name="connsiteX105" fmla="*/ 120731 w 1364418"/>
              <a:gd name="connsiteY105" fmla="*/ 1615777 h 6858000"/>
              <a:gd name="connsiteX106" fmla="*/ 101526 w 1364418"/>
              <a:gd name="connsiteY106" fmla="*/ 1563678 h 6858000"/>
              <a:gd name="connsiteX107" fmla="*/ 114606 w 1364418"/>
              <a:gd name="connsiteY107" fmla="*/ 1519474 h 6858000"/>
              <a:gd name="connsiteX108" fmla="*/ 107348 w 1364418"/>
              <a:gd name="connsiteY108" fmla="*/ 1477995 h 6858000"/>
              <a:gd name="connsiteX109" fmla="*/ 93433 w 1364418"/>
              <a:gd name="connsiteY109" fmla="*/ 1373769 h 6858000"/>
              <a:gd name="connsiteX110" fmla="*/ 101740 w 1364418"/>
              <a:gd name="connsiteY110" fmla="*/ 1307086 h 6858000"/>
              <a:gd name="connsiteX111" fmla="*/ 102928 w 1364418"/>
              <a:gd name="connsiteY111" fmla="*/ 1189033 h 6858000"/>
              <a:gd name="connsiteX112" fmla="*/ 107613 w 1364418"/>
              <a:gd name="connsiteY112" fmla="*/ 1168288 h 6858000"/>
              <a:gd name="connsiteX113" fmla="*/ 99895 w 1364418"/>
              <a:gd name="connsiteY113" fmla="*/ 1142577 h 6858000"/>
              <a:gd name="connsiteX114" fmla="*/ 89201 w 1364418"/>
              <a:gd name="connsiteY114" fmla="*/ 1088484 h 6858000"/>
              <a:gd name="connsiteX115" fmla="*/ 77937 w 1364418"/>
              <a:gd name="connsiteY115" fmla="*/ 1016103 h 6858000"/>
              <a:gd name="connsiteX116" fmla="*/ 79393 w 1364418"/>
              <a:gd name="connsiteY116" fmla="*/ 954054 h 6858000"/>
              <a:gd name="connsiteX117" fmla="*/ 90309 w 1364418"/>
              <a:gd name="connsiteY117" fmla="*/ 921368 h 6858000"/>
              <a:gd name="connsiteX118" fmla="*/ 74258 w 1364418"/>
              <a:gd name="connsiteY118" fmla="*/ 896999 h 6858000"/>
              <a:gd name="connsiteX119" fmla="*/ 43666 w 1364418"/>
              <a:gd name="connsiteY119" fmla="*/ 821517 h 6858000"/>
              <a:gd name="connsiteX120" fmla="*/ 22616 w 1364418"/>
              <a:gd name="connsiteY120" fmla="*/ 751353 h 6858000"/>
              <a:gd name="connsiteX121" fmla="*/ 22174 w 1364418"/>
              <a:gd name="connsiteY121" fmla="*/ 721230 h 6858000"/>
              <a:gd name="connsiteX122" fmla="*/ 7845 w 1364418"/>
              <a:gd name="connsiteY122" fmla="*/ 681659 h 6858000"/>
              <a:gd name="connsiteX123" fmla="*/ 31306 w 1364418"/>
              <a:gd name="connsiteY123" fmla="*/ 619315 h 6858000"/>
              <a:gd name="connsiteX124" fmla="*/ 15184 w 1364418"/>
              <a:gd name="connsiteY124" fmla="*/ 585934 h 6858000"/>
              <a:gd name="connsiteX125" fmla="*/ 22258 w 1364418"/>
              <a:gd name="connsiteY125" fmla="*/ 538948 h 6858000"/>
              <a:gd name="connsiteX126" fmla="*/ 26166 w 1364418"/>
              <a:gd name="connsiteY126" fmla="*/ 525163 h 6858000"/>
              <a:gd name="connsiteX127" fmla="*/ 52290 w 1364418"/>
              <a:gd name="connsiteY127" fmla="*/ 446567 h 6858000"/>
              <a:gd name="connsiteX128" fmla="*/ 51538 w 1364418"/>
              <a:gd name="connsiteY128" fmla="*/ 393828 h 6858000"/>
              <a:gd name="connsiteX129" fmla="*/ 51368 w 1364418"/>
              <a:gd name="connsiteY129" fmla="*/ 353137 h 6858000"/>
              <a:gd name="connsiteX130" fmla="*/ 55970 w 1364418"/>
              <a:gd name="connsiteY130" fmla="*/ 321428 h 6858000"/>
              <a:gd name="connsiteX131" fmla="*/ 57061 w 1364418"/>
              <a:gd name="connsiteY131" fmla="*/ 275771 h 6858000"/>
              <a:gd name="connsiteX132" fmla="*/ 74088 w 1364418"/>
              <a:gd name="connsiteY132" fmla="*/ 212860 h 6858000"/>
              <a:gd name="connsiteX133" fmla="*/ 65798 w 1364418"/>
              <a:gd name="connsiteY133" fmla="*/ 144983 h 6858000"/>
              <a:gd name="connsiteX134" fmla="*/ 78082 w 1364418"/>
              <a:gd name="connsiteY134" fmla="*/ 55288 h 6858000"/>
              <a:gd name="connsiteX135" fmla="*/ 37636 w 1364418"/>
              <a:gd name="connsiteY135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4 w 1364418"/>
              <a:gd name="connsiteY4" fmla="*/ 6832113 h 6858000"/>
              <a:gd name="connsiteX5" fmla="*/ 149205 w 1364418"/>
              <a:gd name="connsiteY5" fmla="*/ 6737706 h 6858000"/>
              <a:gd name="connsiteX6" fmla="*/ 240339 w 1364418"/>
              <a:gd name="connsiteY6" fmla="*/ 6711686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1226 w 1364418"/>
              <a:gd name="connsiteY13" fmla="*/ 6272987 h 6858000"/>
              <a:gd name="connsiteX14" fmla="*/ 288000 w 1364418"/>
              <a:gd name="connsiteY14" fmla="*/ 6252834 h 6858000"/>
              <a:gd name="connsiteX15" fmla="*/ 265992 w 1364418"/>
              <a:gd name="connsiteY15" fmla="*/ 6202459 h 6858000"/>
              <a:gd name="connsiteX16" fmla="*/ 264790 w 1364418"/>
              <a:gd name="connsiteY16" fmla="*/ 6153037 h 6858000"/>
              <a:gd name="connsiteX17" fmla="*/ 280205 w 1364418"/>
              <a:gd name="connsiteY17" fmla="*/ 6078132 h 6858000"/>
              <a:gd name="connsiteX18" fmla="*/ 267592 w 1364418"/>
              <a:gd name="connsiteY18" fmla="*/ 6028119 h 6858000"/>
              <a:gd name="connsiteX19" fmla="*/ 252821 w 1364418"/>
              <a:gd name="connsiteY19" fmla="*/ 5926735 h 6858000"/>
              <a:gd name="connsiteX20" fmla="*/ 302333 w 1364418"/>
              <a:gd name="connsiteY20" fmla="*/ 5712857 h 6858000"/>
              <a:gd name="connsiteX21" fmla="*/ 332131 w 1364418"/>
              <a:gd name="connsiteY21" fmla="*/ 5660491 h 6858000"/>
              <a:gd name="connsiteX22" fmla="*/ 341254 w 1364418"/>
              <a:gd name="connsiteY22" fmla="*/ 5563435 h 6858000"/>
              <a:gd name="connsiteX23" fmla="*/ 368130 w 1364418"/>
              <a:gd name="connsiteY23" fmla="*/ 5437125 h 6858000"/>
              <a:gd name="connsiteX24" fmla="*/ 381698 w 1364418"/>
              <a:gd name="connsiteY24" fmla="*/ 5396260 h 6858000"/>
              <a:gd name="connsiteX25" fmla="*/ 397679 w 1364418"/>
              <a:gd name="connsiteY25" fmla="*/ 5330009 h 6858000"/>
              <a:gd name="connsiteX26" fmla="*/ 431172 w 1364418"/>
              <a:gd name="connsiteY26" fmla="*/ 5273739 h 6858000"/>
              <a:gd name="connsiteX27" fmla="*/ 440771 w 1364418"/>
              <a:gd name="connsiteY27" fmla="*/ 5241779 h 6858000"/>
              <a:gd name="connsiteX28" fmla="*/ 451997 w 1364418"/>
              <a:gd name="connsiteY28" fmla="*/ 5225268 h 6858000"/>
              <a:gd name="connsiteX29" fmla="*/ 453017 w 1364418"/>
              <a:gd name="connsiteY29" fmla="*/ 5217684 h 6858000"/>
              <a:gd name="connsiteX30" fmla="*/ 460358 w 1364418"/>
              <a:gd name="connsiteY30" fmla="*/ 5193377 h 6858000"/>
              <a:gd name="connsiteX31" fmla="*/ 463661 w 1364418"/>
              <a:gd name="connsiteY31" fmla="*/ 5179288 h 6858000"/>
              <a:gd name="connsiteX32" fmla="*/ 464645 w 1364418"/>
              <a:gd name="connsiteY32" fmla="*/ 5173621 h 6858000"/>
              <a:gd name="connsiteX33" fmla="*/ 460279 w 1364418"/>
              <a:gd name="connsiteY33" fmla="*/ 5159961 h 6858000"/>
              <a:gd name="connsiteX34" fmla="*/ 466956 w 1364418"/>
              <a:gd name="connsiteY34" fmla="*/ 5144295 h 6858000"/>
              <a:gd name="connsiteX35" fmla="*/ 463889 w 1364418"/>
              <a:gd name="connsiteY35" fmla="*/ 5125185 h 6858000"/>
              <a:gd name="connsiteX36" fmla="*/ 470719 w 1364418"/>
              <a:gd name="connsiteY36" fmla="*/ 5121884 h 6858000"/>
              <a:gd name="connsiteX37" fmla="*/ 477755 w 1364418"/>
              <a:gd name="connsiteY37" fmla="*/ 5067850 h 6858000"/>
              <a:gd name="connsiteX38" fmla="*/ 480486 w 1364418"/>
              <a:gd name="connsiteY38" fmla="*/ 5060861 h 6858000"/>
              <a:gd name="connsiteX39" fmla="*/ 477190 w 1364418"/>
              <a:gd name="connsiteY39" fmla="*/ 5034192 h 6858000"/>
              <a:gd name="connsiteX40" fmla="*/ 478744 w 1364418"/>
              <a:gd name="connsiteY40" fmla="*/ 4993030 h 6858000"/>
              <a:gd name="connsiteX41" fmla="*/ 485653 w 1364418"/>
              <a:gd name="connsiteY41" fmla="*/ 4946844 h 6858000"/>
              <a:gd name="connsiteX42" fmla="*/ 481509 w 1364418"/>
              <a:gd name="connsiteY42" fmla="*/ 4932692 h 6858000"/>
              <a:gd name="connsiteX43" fmla="*/ 496912 w 1364418"/>
              <a:gd name="connsiteY43" fmla="*/ 4858827 h 6858000"/>
              <a:gd name="connsiteX44" fmla="*/ 502815 w 1364418"/>
              <a:gd name="connsiteY44" fmla="*/ 4821170 h 6858000"/>
              <a:gd name="connsiteX45" fmla="*/ 507548 w 1364418"/>
              <a:gd name="connsiteY45" fmla="*/ 4780965 h 6858000"/>
              <a:gd name="connsiteX46" fmla="*/ 508841 w 1364418"/>
              <a:gd name="connsiteY46" fmla="*/ 4750867 h 6858000"/>
              <a:gd name="connsiteX47" fmla="*/ 506648 w 1364418"/>
              <a:gd name="connsiteY47" fmla="*/ 4690749 h 6858000"/>
              <a:gd name="connsiteX48" fmla="*/ 502128 w 1364418"/>
              <a:gd name="connsiteY48" fmla="*/ 4584173 h 6858000"/>
              <a:gd name="connsiteX49" fmla="*/ 497211 w 1364418"/>
              <a:gd name="connsiteY49" fmla="*/ 4444346 h 6858000"/>
              <a:gd name="connsiteX50" fmla="*/ 493776 w 1364418"/>
              <a:gd name="connsiteY50" fmla="*/ 4375228 h 6858000"/>
              <a:gd name="connsiteX51" fmla="*/ 474429 w 1364418"/>
              <a:gd name="connsiteY51" fmla="*/ 4214165 h 6858000"/>
              <a:gd name="connsiteX52" fmla="*/ 478502 w 1364418"/>
              <a:gd name="connsiteY52" fmla="*/ 4090296 h 6858000"/>
              <a:gd name="connsiteX53" fmla="*/ 463758 w 1364418"/>
              <a:gd name="connsiteY53" fmla="*/ 4033999 h 6858000"/>
              <a:gd name="connsiteX54" fmla="*/ 464907 w 1364418"/>
              <a:gd name="connsiteY54" fmla="*/ 4031933 h 6858000"/>
              <a:gd name="connsiteX55" fmla="*/ 463483 w 1364418"/>
              <a:gd name="connsiteY55" fmla="*/ 4013953 h 6858000"/>
              <a:gd name="connsiteX56" fmla="*/ 449778 w 1364418"/>
              <a:gd name="connsiteY56" fmla="*/ 3974753 h 6858000"/>
              <a:gd name="connsiteX57" fmla="*/ 451376 w 1364418"/>
              <a:gd name="connsiteY57" fmla="*/ 3969950 h 6858000"/>
              <a:gd name="connsiteX58" fmla="*/ 444798 w 1364418"/>
              <a:gd name="connsiteY58" fmla="*/ 3933779 h 6858000"/>
              <a:gd name="connsiteX59" fmla="*/ 446129 w 1364418"/>
              <a:gd name="connsiteY59" fmla="*/ 3933093 h 6858000"/>
              <a:gd name="connsiteX60" fmla="*/ 450483 w 1364418"/>
              <a:gd name="connsiteY60" fmla="*/ 3922082 h 6858000"/>
              <a:gd name="connsiteX61" fmla="*/ 455561 w 1364418"/>
              <a:gd name="connsiteY61" fmla="*/ 3901461 h 6858000"/>
              <a:gd name="connsiteX62" fmla="*/ 478155 w 1364418"/>
              <a:gd name="connsiteY62" fmla="*/ 3813873 h 6858000"/>
              <a:gd name="connsiteX63" fmla="*/ 477580 w 1364418"/>
              <a:gd name="connsiteY63" fmla="*/ 3806161 h 6858000"/>
              <a:gd name="connsiteX64" fmla="*/ 477887 w 1364418"/>
              <a:gd name="connsiteY64" fmla="*/ 3805957 h 6858000"/>
              <a:gd name="connsiteX65" fmla="*/ 477914 w 1364418"/>
              <a:gd name="connsiteY65" fmla="*/ 3797724 h 6858000"/>
              <a:gd name="connsiteX66" fmla="*/ 476529 w 1364418"/>
              <a:gd name="connsiteY66" fmla="*/ 3792098 h 6858000"/>
              <a:gd name="connsiteX67" fmla="*/ 475413 w 1364418"/>
              <a:gd name="connsiteY67" fmla="*/ 3777135 h 6858000"/>
              <a:gd name="connsiteX68" fmla="*/ 477146 w 1364418"/>
              <a:gd name="connsiteY68" fmla="*/ 3771656 h 6858000"/>
              <a:gd name="connsiteX69" fmla="*/ 480889 w 1364418"/>
              <a:gd name="connsiteY69" fmla="*/ 3769007 h 6858000"/>
              <a:gd name="connsiteX70" fmla="*/ 480355 w 1364418"/>
              <a:gd name="connsiteY70" fmla="*/ 3767709 h 6858000"/>
              <a:gd name="connsiteX71" fmla="*/ 489051 w 1364418"/>
              <a:gd name="connsiteY71" fmla="*/ 3738082 h 6858000"/>
              <a:gd name="connsiteX72" fmla="*/ 496397 w 1364418"/>
              <a:gd name="connsiteY72" fmla="*/ 3673397 h 6858000"/>
              <a:gd name="connsiteX73" fmla="*/ 495693 w 1364418"/>
              <a:gd name="connsiteY73" fmla="*/ 3637109 h 6858000"/>
              <a:gd name="connsiteX74" fmla="*/ 499136 w 1364418"/>
              <a:gd name="connsiteY74" fmla="*/ 3536883 h 6858000"/>
              <a:gd name="connsiteX75" fmla="*/ 506674 w 1364418"/>
              <a:gd name="connsiteY75" fmla="*/ 3435652 h 6858000"/>
              <a:gd name="connsiteX76" fmla="*/ 508345 w 1364418"/>
              <a:gd name="connsiteY76" fmla="*/ 3307769 h 6858000"/>
              <a:gd name="connsiteX77" fmla="*/ 525908 w 1364418"/>
              <a:gd name="connsiteY77" fmla="*/ 3250522 h 6858000"/>
              <a:gd name="connsiteX78" fmla="*/ 526333 w 1364418"/>
              <a:gd name="connsiteY78" fmla="*/ 3229163 h 6858000"/>
              <a:gd name="connsiteX79" fmla="*/ 528156 w 1364418"/>
              <a:gd name="connsiteY79" fmla="*/ 3217217 h 6858000"/>
              <a:gd name="connsiteX80" fmla="*/ 514991 w 1364418"/>
              <a:gd name="connsiteY80" fmla="*/ 3183755 h 6858000"/>
              <a:gd name="connsiteX81" fmla="*/ 515492 w 1364418"/>
              <a:gd name="connsiteY81" fmla="*/ 3178642 h 6858000"/>
              <a:gd name="connsiteX82" fmla="*/ 503092 w 1364418"/>
              <a:gd name="connsiteY82" fmla="*/ 3158586 h 6858000"/>
              <a:gd name="connsiteX83" fmla="*/ 488277 w 1364418"/>
              <a:gd name="connsiteY83" fmla="*/ 3129034 h 6858000"/>
              <a:gd name="connsiteX84" fmla="*/ 488942 w 1364418"/>
              <a:gd name="connsiteY84" fmla="*/ 3126682 h 6858000"/>
              <a:gd name="connsiteX85" fmla="*/ 479810 w 1364418"/>
              <a:gd name="connsiteY85" fmla="*/ 3114519 h 6858000"/>
              <a:gd name="connsiteX86" fmla="*/ 466419 w 1364418"/>
              <a:gd name="connsiteY86" fmla="*/ 3106272 h 6858000"/>
              <a:gd name="connsiteX87" fmla="*/ 439149 w 1364418"/>
              <a:gd name="connsiteY87" fmla="*/ 2958185 h 6858000"/>
              <a:gd name="connsiteX88" fmla="*/ 381763 w 1364418"/>
              <a:gd name="connsiteY88" fmla="*/ 2762989 h 6858000"/>
              <a:gd name="connsiteX89" fmla="*/ 330681 w 1364418"/>
              <a:gd name="connsiteY89" fmla="*/ 2554718 h 6858000"/>
              <a:gd name="connsiteX90" fmla="*/ 310775 w 1364418"/>
              <a:gd name="connsiteY90" fmla="*/ 2485734 h 6858000"/>
              <a:gd name="connsiteX91" fmla="*/ 301498 w 1364418"/>
              <a:gd name="connsiteY91" fmla="*/ 2447068 h 6858000"/>
              <a:gd name="connsiteX92" fmla="*/ 288459 w 1364418"/>
              <a:gd name="connsiteY92" fmla="*/ 2425819 h 6858000"/>
              <a:gd name="connsiteX93" fmla="*/ 294458 w 1364418"/>
              <a:gd name="connsiteY93" fmla="*/ 2402874 h 6858000"/>
              <a:gd name="connsiteX94" fmla="*/ 297070 w 1364418"/>
              <a:gd name="connsiteY94" fmla="*/ 2381443 h 6858000"/>
              <a:gd name="connsiteX95" fmla="*/ 273399 w 1364418"/>
              <a:gd name="connsiteY95" fmla="*/ 2261920 h 6858000"/>
              <a:gd name="connsiteX96" fmla="*/ 263286 w 1364418"/>
              <a:gd name="connsiteY96" fmla="*/ 2195378 h 6858000"/>
              <a:gd name="connsiteX97" fmla="*/ 247503 w 1364418"/>
              <a:gd name="connsiteY97" fmla="*/ 2155135 h 6858000"/>
              <a:gd name="connsiteX98" fmla="*/ 244961 w 1364418"/>
              <a:gd name="connsiteY98" fmla="*/ 2118008 h 6858000"/>
              <a:gd name="connsiteX99" fmla="*/ 245954 w 1364418"/>
              <a:gd name="connsiteY99" fmla="*/ 2050531 h 6858000"/>
              <a:gd name="connsiteX100" fmla="*/ 237760 w 1364418"/>
              <a:gd name="connsiteY100" fmla="*/ 1963269 h 6858000"/>
              <a:gd name="connsiteX101" fmla="*/ 218938 w 1364418"/>
              <a:gd name="connsiteY101" fmla="*/ 1906352 h 6858000"/>
              <a:gd name="connsiteX102" fmla="*/ 195495 w 1364418"/>
              <a:gd name="connsiteY102" fmla="*/ 1861531 h 6858000"/>
              <a:gd name="connsiteX103" fmla="*/ 149294 w 1364418"/>
              <a:gd name="connsiteY103" fmla="*/ 1732919 h 6858000"/>
              <a:gd name="connsiteX104" fmla="*/ 121605 w 1364418"/>
              <a:gd name="connsiteY104" fmla="*/ 1663540 h 6858000"/>
              <a:gd name="connsiteX105" fmla="*/ 120731 w 1364418"/>
              <a:gd name="connsiteY105" fmla="*/ 1615777 h 6858000"/>
              <a:gd name="connsiteX106" fmla="*/ 101526 w 1364418"/>
              <a:gd name="connsiteY106" fmla="*/ 1563678 h 6858000"/>
              <a:gd name="connsiteX107" fmla="*/ 114606 w 1364418"/>
              <a:gd name="connsiteY107" fmla="*/ 1519474 h 6858000"/>
              <a:gd name="connsiteX108" fmla="*/ 107348 w 1364418"/>
              <a:gd name="connsiteY108" fmla="*/ 1477995 h 6858000"/>
              <a:gd name="connsiteX109" fmla="*/ 93433 w 1364418"/>
              <a:gd name="connsiteY109" fmla="*/ 1373769 h 6858000"/>
              <a:gd name="connsiteX110" fmla="*/ 101740 w 1364418"/>
              <a:gd name="connsiteY110" fmla="*/ 1307086 h 6858000"/>
              <a:gd name="connsiteX111" fmla="*/ 102928 w 1364418"/>
              <a:gd name="connsiteY111" fmla="*/ 1189033 h 6858000"/>
              <a:gd name="connsiteX112" fmla="*/ 107613 w 1364418"/>
              <a:gd name="connsiteY112" fmla="*/ 1168288 h 6858000"/>
              <a:gd name="connsiteX113" fmla="*/ 99895 w 1364418"/>
              <a:gd name="connsiteY113" fmla="*/ 1142577 h 6858000"/>
              <a:gd name="connsiteX114" fmla="*/ 89201 w 1364418"/>
              <a:gd name="connsiteY114" fmla="*/ 1088484 h 6858000"/>
              <a:gd name="connsiteX115" fmla="*/ 77937 w 1364418"/>
              <a:gd name="connsiteY115" fmla="*/ 1016103 h 6858000"/>
              <a:gd name="connsiteX116" fmla="*/ 79393 w 1364418"/>
              <a:gd name="connsiteY116" fmla="*/ 954054 h 6858000"/>
              <a:gd name="connsiteX117" fmla="*/ 90309 w 1364418"/>
              <a:gd name="connsiteY117" fmla="*/ 921368 h 6858000"/>
              <a:gd name="connsiteX118" fmla="*/ 74258 w 1364418"/>
              <a:gd name="connsiteY118" fmla="*/ 896999 h 6858000"/>
              <a:gd name="connsiteX119" fmla="*/ 43666 w 1364418"/>
              <a:gd name="connsiteY119" fmla="*/ 821517 h 6858000"/>
              <a:gd name="connsiteX120" fmla="*/ 22616 w 1364418"/>
              <a:gd name="connsiteY120" fmla="*/ 751353 h 6858000"/>
              <a:gd name="connsiteX121" fmla="*/ 22174 w 1364418"/>
              <a:gd name="connsiteY121" fmla="*/ 721230 h 6858000"/>
              <a:gd name="connsiteX122" fmla="*/ 7845 w 1364418"/>
              <a:gd name="connsiteY122" fmla="*/ 681659 h 6858000"/>
              <a:gd name="connsiteX123" fmla="*/ 31306 w 1364418"/>
              <a:gd name="connsiteY123" fmla="*/ 619315 h 6858000"/>
              <a:gd name="connsiteX124" fmla="*/ 15184 w 1364418"/>
              <a:gd name="connsiteY124" fmla="*/ 585934 h 6858000"/>
              <a:gd name="connsiteX125" fmla="*/ 22258 w 1364418"/>
              <a:gd name="connsiteY125" fmla="*/ 538948 h 6858000"/>
              <a:gd name="connsiteX126" fmla="*/ 26166 w 1364418"/>
              <a:gd name="connsiteY126" fmla="*/ 525163 h 6858000"/>
              <a:gd name="connsiteX127" fmla="*/ 52290 w 1364418"/>
              <a:gd name="connsiteY127" fmla="*/ 446567 h 6858000"/>
              <a:gd name="connsiteX128" fmla="*/ 51538 w 1364418"/>
              <a:gd name="connsiteY128" fmla="*/ 393828 h 6858000"/>
              <a:gd name="connsiteX129" fmla="*/ 51368 w 1364418"/>
              <a:gd name="connsiteY129" fmla="*/ 353137 h 6858000"/>
              <a:gd name="connsiteX130" fmla="*/ 55970 w 1364418"/>
              <a:gd name="connsiteY130" fmla="*/ 321428 h 6858000"/>
              <a:gd name="connsiteX131" fmla="*/ 57061 w 1364418"/>
              <a:gd name="connsiteY131" fmla="*/ 275771 h 6858000"/>
              <a:gd name="connsiteX132" fmla="*/ 74088 w 1364418"/>
              <a:gd name="connsiteY132" fmla="*/ 212860 h 6858000"/>
              <a:gd name="connsiteX133" fmla="*/ 65798 w 1364418"/>
              <a:gd name="connsiteY133" fmla="*/ 144983 h 6858000"/>
              <a:gd name="connsiteX134" fmla="*/ 78082 w 1364418"/>
              <a:gd name="connsiteY134" fmla="*/ 55288 h 6858000"/>
              <a:gd name="connsiteX135" fmla="*/ 37636 w 1364418"/>
              <a:gd name="connsiteY135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4 w 1364418"/>
              <a:gd name="connsiteY4" fmla="*/ 6832113 h 6858000"/>
              <a:gd name="connsiteX5" fmla="*/ 209564 w 1364418"/>
              <a:gd name="connsiteY5" fmla="*/ 6777899 h 6858000"/>
              <a:gd name="connsiteX6" fmla="*/ 240339 w 1364418"/>
              <a:gd name="connsiteY6" fmla="*/ 6711686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1226 w 1364418"/>
              <a:gd name="connsiteY13" fmla="*/ 6272987 h 6858000"/>
              <a:gd name="connsiteX14" fmla="*/ 288000 w 1364418"/>
              <a:gd name="connsiteY14" fmla="*/ 6252834 h 6858000"/>
              <a:gd name="connsiteX15" fmla="*/ 265992 w 1364418"/>
              <a:gd name="connsiteY15" fmla="*/ 6202459 h 6858000"/>
              <a:gd name="connsiteX16" fmla="*/ 264790 w 1364418"/>
              <a:gd name="connsiteY16" fmla="*/ 6153037 h 6858000"/>
              <a:gd name="connsiteX17" fmla="*/ 280205 w 1364418"/>
              <a:gd name="connsiteY17" fmla="*/ 6078132 h 6858000"/>
              <a:gd name="connsiteX18" fmla="*/ 267592 w 1364418"/>
              <a:gd name="connsiteY18" fmla="*/ 6028119 h 6858000"/>
              <a:gd name="connsiteX19" fmla="*/ 252821 w 1364418"/>
              <a:gd name="connsiteY19" fmla="*/ 5926735 h 6858000"/>
              <a:gd name="connsiteX20" fmla="*/ 302333 w 1364418"/>
              <a:gd name="connsiteY20" fmla="*/ 5712857 h 6858000"/>
              <a:gd name="connsiteX21" fmla="*/ 332131 w 1364418"/>
              <a:gd name="connsiteY21" fmla="*/ 5660491 h 6858000"/>
              <a:gd name="connsiteX22" fmla="*/ 341254 w 1364418"/>
              <a:gd name="connsiteY22" fmla="*/ 5563435 h 6858000"/>
              <a:gd name="connsiteX23" fmla="*/ 368130 w 1364418"/>
              <a:gd name="connsiteY23" fmla="*/ 5437125 h 6858000"/>
              <a:gd name="connsiteX24" fmla="*/ 381698 w 1364418"/>
              <a:gd name="connsiteY24" fmla="*/ 5396260 h 6858000"/>
              <a:gd name="connsiteX25" fmla="*/ 397679 w 1364418"/>
              <a:gd name="connsiteY25" fmla="*/ 5330009 h 6858000"/>
              <a:gd name="connsiteX26" fmla="*/ 431172 w 1364418"/>
              <a:gd name="connsiteY26" fmla="*/ 5273739 h 6858000"/>
              <a:gd name="connsiteX27" fmla="*/ 440771 w 1364418"/>
              <a:gd name="connsiteY27" fmla="*/ 5241779 h 6858000"/>
              <a:gd name="connsiteX28" fmla="*/ 451997 w 1364418"/>
              <a:gd name="connsiteY28" fmla="*/ 5225268 h 6858000"/>
              <a:gd name="connsiteX29" fmla="*/ 453017 w 1364418"/>
              <a:gd name="connsiteY29" fmla="*/ 5217684 h 6858000"/>
              <a:gd name="connsiteX30" fmla="*/ 460358 w 1364418"/>
              <a:gd name="connsiteY30" fmla="*/ 5193377 h 6858000"/>
              <a:gd name="connsiteX31" fmla="*/ 463661 w 1364418"/>
              <a:gd name="connsiteY31" fmla="*/ 5179288 h 6858000"/>
              <a:gd name="connsiteX32" fmla="*/ 464645 w 1364418"/>
              <a:gd name="connsiteY32" fmla="*/ 5173621 h 6858000"/>
              <a:gd name="connsiteX33" fmla="*/ 460279 w 1364418"/>
              <a:gd name="connsiteY33" fmla="*/ 5159961 h 6858000"/>
              <a:gd name="connsiteX34" fmla="*/ 466956 w 1364418"/>
              <a:gd name="connsiteY34" fmla="*/ 5144295 h 6858000"/>
              <a:gd name="connsiteX35" fmla="*/ 463889 w 1364418"/>
              <a:gd name="connsiteY35" fmla="*/ 5125185 h 6858000"/>
              <a:gd name="connsiteX36" fmla="*/ 470719 w 1364418"/>
              <a:gd name="connsiteY36" fmla="*/ 5121884 h 6858000"/>
              <a:gd name="connsiteX37" fmla="*/ 477755 w 1364418"/>
              <a:gd name="connsiteY37" fmla="*/ 5067850 h 6858000"/>
              <a:gd name="connsiteX38" fmla="*/ 480486 w 1364418"/>
              <a:gd name="connsiteY38" fmla="*/ 5060861 h 6858000"/>
              <a:gd name="connsiteX39" fmla="*/ 477190 w 1364418"/>
              <a:gd name="connsiteY39" fmla="*/ 5034192 h 6858000"/>
              <a:gd name="connsiteX40" fmla="*/ 478744 w 1364418"/>
              <a:gd name="connsiteY40" fmla="*/ 4993030 h 6858000"/>
              <a:gd name="connsiteX41" fmla="*/ 485653 w 1364418"/>
              <a:gd name="connsiteY41" fmla="*/ 4946844 h 6858000"/>
              <a:gd name="connsiteX42" fmla="*/ 481509 w 1364418"/>
              <a:gd name="connsiteY42" fmla="*/ 4932692 h 6858000"/>
              <a:gd name="connsiteX43" fmla="*/ 496912 w 1364418"/>
              <a:gd name="connsiteY43" fmla="*/ 4858827 h 6858000"/>
              <a:gd name="connsiteX44" fmla="*/ 502815 w 1364418"/>
              <a:gd name="connsiteY44" fmla="*/ 4821170 h 6858000"/>
              <a:gd name="connsiteX45" fmla="*/ 507548 w 1364418"/>
              <a:gd name="connsiteY45" fmla="*/ 4780965 h 6858000"/>
              <a:gd name="connsiteX46" fmla="*/ 508841 w 1364418"/>
              <a:gd name="connsiteY46" fmla="*/ 4750867 h 6858000"/>
              <a:gd name="connsiteX47" fmla="*/ 506648 w 1364418"/>
              <a:gd name="connsiteY47" fmla="*/ 4690749 h 6858000"/>
              <a:gd name="connsiteX48" fmla="*/ 502128 w 1364418"/>
              <a:gd name="connsiteY48" fmla="*/ 4584173 h 6858000"/>
              <a:gd name="connsiteX49" fmla="*/ 497211 w 1364418"/>
              <a:gd name="connsiteY49" fmla="*/ 4444346 h 6858000"/>
              <a:gd name="connsiteX50" fmla="*/ 493776 w 1364418"/>
              <a:gd name="connsiteY50" fmla="*/ 4375228 h 6858000"/>
              <a:gd name="connsiteX51" fmla="*/ 474429 w 1364418"/>
              <a:gd name="connsiteY51" fmla="*/ 4214165 h 6858000"/>
              <a:gd name="connsiteX52" fmla="*/ 478502 w 1364418"/>
              <a:gd name="connsiteY52" fmla="*/ 4090296 h 6858000"/>
              <a:gd name="connsiteX53" fmla="*/ 463758 w 1364418"/>
              <a:gd name="connsiteY53" fmla="*/ 4033999 h 6858000"/>
              <a:gd name="connsiteX54" fmla="*/ 464907 w 1364418"/>
              <a:gd name="connsiteY54" fmla="*/ 4031933 h 6858000"/>
              <a:gd name="connsiteX55" fmla="*/ 463483 w 1364418"/>
              <a:gd name="connsiteY55" fmla="*/ 4013953 h 6858000"/>
              <a:gd name="connsiteX56" fmla="*/ 449778 w 1364418"/>
              <a:gd name="connsiteY56" fmla="*/ 3974753 h 6858000"/>
              <a:gd name="connsiteX57" fmla="*/ 451376 w 1364418"/>
              <a:gd name="connsiteY57" fmla="*/ 3969950 h 6858000"/>
              <a:gd name="connsiteX58" fmla="*/ 444798 w 1364418"/>
              <a:gd name="connsiteY58" fmla="*/ 3933779 h 6858000"/>
              <a:gd name="connsiteX59" fmla="*/ 446129 w 1364418"/>
              <a:gd name="connsiteY59" fmla="*/ 3933093 h 6858000"/>
              <a:gd name="connsiteX60" fmla="*/ 450483 w 1364418"/>
              <a:gd name="connsiteY60" fmla="*/ 3922082 h 6858000"/>
              <a:gd name="connsiteX61" fmla="*/ 455561 w 1364418"/>
              <a:gd name="connsiteY61" fmla="*/ 3901461 h 6858000"/>
              <a:gd name="connsiteX62" fmla="*/ 478155 w 1364418"/>
              <a:gd name="connsiteY62" fmla="*/ 3813873 h 6858000"/>
              <a:gd name="connsiteX63" fmla="*/ 477580 w 1364418"/>
              <a:gd name="connsiteY63" fmla="*/ 3806161 h 6858000"/>
              <a:gd name="connsiteX64" fmla="*/ 477887 w 1364418"/>
              <a:gd name="connsiteY64" fmla="*/ 3805957 h 6858000"/>
              <a:gd name="connsiteX65" fmla="*/ 477914 w 1364418"/>
              <a:gd name="connsiteY65" fmla="*/ 3797724 h 6858000"/>
              <a:gd name="connsiteX66" fmla="*/ 476529 w 1364418"/>
              <a:gd name="connsiteY66" fmla="*/ 3792098 h 6858000"/>
              <a:gd name="connsiteX67" fmla="*/ 475413 w 1364418"/>
              <a:gd name="connsiteY67" fmla="*/ 3777135 h 6858000"/>
              <a:gd name="connsiteX68" fmla="*/ 477146 w 1364418"/>
              <a:gd name="connsiteY68" fmla="*/ 3771656 h 6858000"/>
              <a:gd name="connsiteX69" fmla="*/ 480889 w 1364418"/>
              <a:gd name="connsiteY69" fmla="*/ 3769007 h 6858000"/>
              <a:gd name="connsiteX70" fmla="*/ 480355 w 1364418"/>
              <a:gd name="connsiteY70" fmla="*/ 3767709 h 6858000"/>
              <a:gd name="connsiteX71" fmla="*/ 489051 w 1364418"/>
              <a:gd name="connsiteY71" fmla="*/ 3738082 h 6858000"/>
              <a:gd name="connsiteX72" fmla="*/ 496397 w 1364418"/>
              <a:gd name="connsiteY72" fmla="*/ 3673397 h 6858000"/>
              <a:gd name="connsiteX73" fmla="*/ 495693 w 1364418"/>
              <a:gd name="connsiteY73" fmla="*/ 3637109 h 6858000"/>
              <a:gd name="connsiteX74" fmla="*/ 499136 w 1364418"/>
              <a:gd name="connsiteY74" fmla="*/ 3536883 h 6858000"/>
              <a:gd name="connsiteX75" fmla="*/ 506674 w 1364418"/>
              <a:gd name="connsiteY75" fmla="*/ 3435652 h 6858000"/>
              <a:gd name="connsiteX76" fmla="*/ 508345 w 1364418"/>
              <a:gd name="connsiteY76" fmla="*/ 3307769 h 6858000"/>
              <a:gd name="connsiteX77" fmla="*/ 525908 w 1364418"/>
              <a:gd name="connsiteY77" fmla="*/ 3250522 h 6858000"/>
              <a:gd name="connsiteX78" fmla="*/ 526333 w 1364418"/>
              <a:gd name="connsiteY78" fmla="*/ 3229163 h 6858000"/>
              <a:gd name="connsiteX79" fmla="*/ 528156 w 1364418"/>
              <a:gd name="connsiteY79" fmla="*/ 3217217 h 6858000"/>
              <a:gd name="connsiteX80" fmla="*/ 514991 w 1364418"/>
              <a:gd name="connsiteY80" fmla="*/ 3183755 h 6858000"/>
              <a:gd name="connsiteX81" fmla="*/ 515492 w 1364418"/>
              <a:gd name="connsiteY81" fmla="*/ 3178642 h 6858000"/>
              <a:gd name="connsiteX82" fmla="*/ 503092 w 1364418"/>
              <a:gd name="connsiteY82" fmla="*/ 3158586 h 6858000"/>
              <a:gd name="connsiteX83" fmla="*/ 488277 w 1364418"/>
              <a:gd name="connsiteY83" fmla="*/ 3129034 h 6858000"/>
              <a:gd name="connsiteX84" fmla="*/ 488942 w 1364418"/>
              <a:gd name="connsiteY84" fmla="*/ 3126682 h 6858000"/>
              <a:gd name="connsiteX85" fmla="*/ 479810 w 1364418"/>
              <a:gd name="connsiteY85" fmla="*/ 3114519 h 6858000"/>
              <a:gd name="connsiteX86" fmla="*/ 466419 w 1364418"/>
              <a:gd name="connsiteY86" fmla="*/ 3106272 h 6858000"/>
              <a:gd name="connsiteX87" fmla="*/ 439149 w 1364418"/>
              <a:gd name="connsiteY87" fmla="*/ 2958185 h 6858000"/>
              <a:gd name="connsiteX88" fmla="*/ 381763 w 1364418"/>
              <a:gd name="connsiteY88" fmla="*/ 2762989 h 6858000"/>
              <a:gd name="connsiteX89" fmla="*/ 330681 w 1364418"/>
              <a:gd name="connsiteY89" fmla="*/ 2554718 h 6858000"/>
              <a:gd name="connsiteX90" fmla="*/ 310775 w 1364418"/>
              <a:gd name="connsiteY90" fmla="*/ 2485734 h 6858000"/>
              <a:gd name="connsiteX91" fmla="*/ 301498 w 1364418"/>
              <a:gd name="connsiteY91" fmla="*/ 2447068 h 6858000"/>
              <a:gd name="connsiteX92" fmla="*/ 288459 w 1364418"/>
              <a:gd name="connsiteY92" fmla="*/ 2425819 h 6858000"/>
              <a:gd name="connsiteX93" fmla="*/ 294458 w 1364418"/>
              <a:gd name="connsiteY93" fmla="*/ 2402874 h 6858000"/>
              <a:gd name="connsiteX94" fmla="*/ 297070 w 1364418"/>
              <a:gd name="connsiteY94" fmla="*/ 2381443 h 6858000"/>
              <a:gd name="connsiteX95" fmla="*/ 273399 w 1364418"/>
              <a:gd name="connsiteY95" fmla="*/ 2261920 h 6858000"/>
              <a:gd name="connsiteX96" fmla="*/ 263286 w 1364418"/>
              <a:gd name="connsiteY96" fmla="*/ 2195378 h 6858000"/>
              <a:gd name="connsiteX97" fmla="*/ 247503 w 1364418"/>
              <a:gd name="connsiteY97" fmla="*/ 2155135 h 6858000"/>
              <a:gd name="connsiteX98" fmla="*/ 244961 w 1364418"/>
              <a:gd name="connsiteY98" fmla="*/ 2118008 h 6858000"/>
              <a:gd name="connsiteX99" fmla="*/ 245954 w 1364418"/>
              <a:gd name="connsiteY99" fmla="*/ 2050531 h 6858000"/>
              <a:gd name="connsiteX100" fmla="*/ 237760 w 1364418"/>
              <a:gd name="connsiteY100" fmla="*/ 1963269 h 6858000"/>
              <a:gd name="connsiteX101" fmla="*/ 218938 w 1364418"/>
              <a:gd name="connsiteY101" fmla="*/ 1906352 h 6858000"/>
              <a:gd name="connsiteX102" fmla="*/ 195495 w 1364418"/>
              <a:gd name="connsiteY102" fmla="*/ 1861531 h 6858000"/>
              <a:gd name="connsiteX103" fmla="*/ 149294 w 1364418"/>
              <a:gd name="connsiteY103" fmla="*/ 1732919 h 6858000"/>
              <a:gd name="connsiteX104" fmla="*/ 121605 w 1364418"/>
              <a:gd name="connsiteY104" fmla="*/ 1663540 h 6858000"/>
              <a:gd name="connsiteX105" fmla="*/ 120731 w 1364418"/>
              <a:gd name="connsiteY105" fmla="*/ 1615777 h 6858000"/>
              <a:gd name="connsiteX106" fmla="*/ 101526 w 1364418"/>
              <a:gd name="connsiteY106" fmla="*/ 1563678 h 6858000"/>
              <a:gd name="connsiteX107" fmla="*/ 114606 w 1364418"/>
              <a:gd name="connsiteY107" fmla="*/ 1519474 h 6858000"/>
              <a:gd name="connsiteX108" fmla="*/ 107348 w 1364418"/>
              <a:gd name="connsiteY108" fmla="*/ 1477995 h 6858000"/>
              <a:gd name="connsiteX109" fmla="*/ 93433 w 1364418"/>
              <a:gd name="connsiteY109" fmla="*/ 1373769 h 6858000"/>
              <a:gd name="connsiteX110" fmla="*/ 101740 w 1364418"/>
              <a:gd name="connsiteY110" fmla="*/ 1307086 h 6858000"/>
              <a:gd name="connsiteX111" fmla="*/ 102928 w 1364418"/>
              <a:gd name="connsiteY111" fmla="*/ 1189033 h 6858000"/>
              <a:gd name="connsiteX112" fmla="*/ 107613 w 1364418"/>
              <a:gd name="connsiteY112" fmla="*/ 1168288 h 6858000"/>
              <a:gd name="connsiteX113" fmla="*/ 99895 w 1364418"/>
              <a:gd name="connsiteY113" fmla="*/ 1142577 h 6858000"/>
              <a:gd name="connsiteX114" fmla="*/ 89201 w 1364418"/>
              <a:gd name="connsiteY114" fmla="*/ 1088484 h 6858000"/>
              <a:gd name="connsiteX115" fmla="*/ 77937 w 1364418"/>
              <a:gd name="connsiteY115" fmla="*/ 1016103 h 6858000"/>
              <a:gd name="connsiteX116" fmla="*/ 79393 w 1364418"/>
              <a:gd name="connsiteY116" fmla="*/ 954054 h 6858000"/>
              <a:gd name="connsiteX117" fmla="*/ 90309 w 1364418"/>
              <a:gd name="connsiteY117" fmla="*/ 921368 h 6858000"/>
              <a:gd name="connsiteX118" fmla="*/ 74258 w 1364418"/>
              <a:gd name="connsiteY118" fmla="*/ 896999 h 6858000"/>
              <a:gd name="connsiteX119" fmla="*/ 43666 w 1364418"/>
              <a:gd name="connsiteY119" fmla="*/ 821517 h 6858000"/>
              <a:gd name="connsiteX120" fmla="*/ 22616 w 1364418"/>
              <a:gd name="connsiteY120" fmla="*/ 751353 h 6858000"/>
              <a:gd name="connsiteX121" fmla="*/ 22174 w 1364418"/>
              <a:gd name="connsiteY121" fmla="*/ 721230 h 6858000"/>
              <a:gd name="connsiteX122" fmla="*/ 7845 w 1364418"/>
              <a:gd name="connsiteY122" fmla="*/ 681659 h 6858000"/>
              <a:gd name="connsiteX123" fmla="*/ 31306 w 1364418"/>
              <a:gd name="connsiteY123" fmla="*/ 619315 h 6858000"/>
              <a:gd name="connsiteX124" fmla="*/ 15184 w 1364418"/>
              <a:gd name="connsiteY124" fmla="*/ 585934 h 6858000"/>
              <a:gd name="connsiteX125" fmla="*/ 22258 w 1364418"/>
              <a:gd name="connsiteY125" fmla="*/ 538948 h 6858000"/>
              <a:gd name="connsiteX126" fmla="*/ 26166 w 1364418"/>
              <a:gd name="connsiteY126" fmla="*/ 525163 h 6858000"/>
              <a:gd name="connsiteX127" fmla="*/ 52290 w 1364418"/>
              <a:gd name="connsiteY127" fmla="*/ 446567 h 6858000"/>
              <a:gd name="connsiteX128" fmla="*/ 51538 w 1364418"/>
              <a:gd name="connsiteY128" fmla="*/ 393828 h 6858000"/>
              <a:gd name="connsiteX129" fmla="*/ 51368 w 1364418"/>
              <a:gd name="connsiteY129" fmla="*/ 353137 h 6858000"/>
              <a:gd name="connsiteX130" fmla="*/ 55970 w 1364418"/>
              <a:gd name="connsiteY130" fmla="*/ 321428 h 6858000"/>
              <a:gd name="connsiteX131" fmla="*/ 57061 w 1364418"/>
              <a:gd name="connsiteY131" fmla="*/ 275771 h 6858000"/>
              <a:gd name="connsiteX132" fmla="*/ 74088 w 1364418"/>
              <a:gd name="connsiteY132" fmla="*/ 212860 h 6858000"/>
              <a:gd name="connsiteX133" fmla="*/ 65798 w 1364418"/>
              <a:gd name="connsiteY133" fmla="*/ 144983 h 6858000"/>
              <a:gd name="connsiteX134" fmla="*/ 78082 w 1364418"/>
              <a:gd name="connsiteY134" fmla="*/ 55288 h 6858000"/>
              <a:gd name="connsiteX135" fmla="*/ 37636 w 1364418"/>
              <a:gd name="connsiteY135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4 w 1364418"/>
              <a:gd name="connsiteY4" fmla="*/ 6832113 h 6858000"/>
              <a:gd name="connsiteX5" fmla="*/ 209564 w 1364418"/>
              <a:gd name="connsiteY5" fmla="*/ 6777899 h 6858000"/>
              <a:gd name="connsiteX6" fmla="*/ 240339 w 1364418"/>
              <a:gd name="connsiteY6" fmla="*/ 6711686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8000 w 1364418"/>
              <a:gd name="connsiteY13" fmla="*/ 6252834 h 6858000"/>
              <a:gd name="connsiteX14" fmla="*/ 265992 w 1364418"/>
              <a:gd name="connsiteY14" fmla="*/ 6202459 h 6858000"/>
              <a:gd name="connsiteX15" fmla="*/ 264790 w 1364418"/>
              <a:gd name="connsiteY15" fmla="*/ 6153037 h 6858000"/>
              <a:gd name="connsiteX16" fmla="*/ 280205 w 1364418"/>
              <a:gd name="connsiteY16" fmla="*/ 6078132 h 6858000"/>
              <a:gd name="connsiteX17" fmla="*/ 267592 w 1364418"/>
              <a:gd name="connsiteY17" fmla="*/ 6028119 h 6858000"/>
              <a:gd name="connsiteX18" fmla="*/ 252821 w 1364418"/>
              <a:gd name="connsiteY18" fmla="*/ 5926735 h 6858000"/>
              <a:gd name="connsiteX19" fmla="*/ 302333 w 1364418"/>
              <a:gd name="connsiteY19" fmla="*/ 5712857 h 6858000"/>
              <a:gd name="connsiteX20" fmla="*/ 332131 w 1364418"/>
              <a:gd name="connsiteY20" fmla="*/ 5660491 h 6858000"/>
              <a:gd name="connsiteX21" fmla="*/ 341254 w 1364418"/>
              <a:gd name="connsiteY21" fmla="*/ 5563435 h 6858000"/>
              <a:gd name="connsiteX22" fmla="*/ 368130 w 1364418"/>
              <a:gd name="connsiteY22" fmla="*/ 5437125 h 6858000"/>
              <a:gd name="connsiteX23" fmla="*/ 381698 w 1364418"/>
              <a:gd name="connsiteY23" fmla="*/ 5396260 h 6858000"/>
              <a:gd name="connsiteX24" fmla="*/ 397679 w 1364418"/>
              <a:gd name="connsiteY24" fmla="*/ 5330009 h 6858000"/>
              <a:gd name="connsiteX25" fmla="*/ 431172 w 1364418"/>
              <a:gd name="connsiteY25" fmla="*/ 5273739 h 6858000"/>
              <a:gd name="connsiteX26" fmla="*/ 440771 w 1364418"/>
              <a:gd name="connsiteY26" fmla="*/ 5241779 h 6858000"/>
              <a:gd name="connsiteX27" fmla="*/ 451997 w 1364418"/>
              <a:gd name="connsiteY27" fmla="*/ 5225268 h 6858000"/>
              <a:gd name="connsiteX28" fmla="*/ 453017 w 1364418"/>
              <a:gd name="connsiteY28" fmla="*/ 5217684 h 6858000"/>
              <a:gd name="connsiteX29" fmla="*/ 460358 w 1364418"/>
              <a:gd name="connsiteY29" fmla="*/ 5193377 h 6858000"/>
              <a:gd name="connsiteX30" fmla="*/ 463661 w 1364418"/>
              <a:gd name="connsiteY30" fmla="*/ 5179288 h 6858000"/>
              <a:gd name="connsiteX31" fmla="*/ 464645 w 1364418"/>
              <a:gd name="connsiteY31" fmla="*/ 5173621 h 6858000"/>
              <a:gd name="connsiteX32" fmla="*/ 460279 w 1364418"/>
              <a:gd name="connsiteY32" fmla="*/ 5159961 h 6858000"/>
              <a:gd name="connsiteX33" fmla="*/ 466956 w 1364418"/>
              <a:gd name="connsiteY33" fmla="*/ 5144295 h 6858000"/>
              <a:gd name="connsiteX34" fmla="*/ 463889 w 1364418"/>
              <a:gd name="connsiteY34" fmla="*/ 5125185 h 6858000"/>
              <a:gd name="connsiteX35" fmla="*/ 470719 w 1364418"/>
              <a:gd name="connsiteY35" fmla="*/ 5121884 h 6858000"/>
              <a:gd name="connsiteX36" fmla="*/ 477755 w 1364418"/>
              <a:gd name="connsiteY36" fmla="*/ 5067850 h 6858000"/>
              <a:gd name="connsiteX37" fmla="*/ 480486 w 1364418"/>
              <a:gd name="connsiteY37" fmla="*/ 5060861 h 6858000"/>
              <a:gd name="connsiteX38" fmla="*/ 477190 w 1364418"/>
              <a:gd name="connsiteY38" fmla="*/ 5034192 h 6858000"/>
              <a:gd name="connsiteX39" fmla="*/ 478744 w 1364418"/>
              <a:gd name="connsiteY39" fmla="*/ 4993030 h 6858000"/>
              <a:gd name="connsiteX40" fmla="*/ 485653 w 1364418"/>
              <a:gd name="connsiteY40" fmla="*/ 4946844 h 6858000"/>
              <a:gd name="connsiteX41" fmla="*/ 481509 w 1364418"/>
              <a:gd name="connsiteY41" fmla="*/ 4932692 h 6858000"/>
              <a:gd name="connsiteX42" fmla="*/ 496912 w 1364418"/>
              <a:gd name="connsiteY42" fmla="*/ 4858827 h 6858000"/>
              <a:gd name="connsiteX43" fmla="*/ 502815 w 1364418"/>
              <a:gd name="connsiteY43" fmla="*/ 4821170 h 6858000"/>
              <a:gd name="connsiteX44" fmla="*/ 507548 w 1364418"/>
              <a:gd name="connsiteY44" fmla="*/ 4780965 h 6858000"/>
              <a:gd name="connsiteX45" fmla="*/ 508841 w 1364418"/>
              <a:gd name="connsiteY45" fmla="*/ 4750867 h 6858000"/>
              <a:gd name="connsiteX46" fmla="*/ 506648 w 1364418"/>
              <a:gd name="connsiteY46" fmla="*/ 4690749 h 6858000"/>
              <a:gd name="connsiteX47" fmla="*/ 502128 w 1364418"/>
              <a:gd name="connsiteY47" fmla="*/ 4584173 h 6858000"/>
              <a:gd name="connsiteX48" fmla="*/ 497211 w 1364418"/>
              <a:gd name="connsiteY48" fmla="*/ 4444346 h 6858000"/>
              <a:gd name="connsiteX49" fmla="*/ 493776 w 1364418"/>
              <a:gd name="connsiteY49" fmla="*/ 4375228 h 6858000"/>
              <a:gd name="connsiteX50" fmla="*/ 474429 w 1364418"/>
              <a:gd name="connsiteY50" fmla="*/ 4214165 h 6858000"/>
              <a:gd name="connsiteX51" fmla="*/ 478502 w 1364418"/>
              <a:gd name="connsiteY51" fmla="*/ 4090296 h 6858000"/>
              <a:gd name="connsiteX52" fmla="*/ 463758 w 1364418"/>
              <a:gd name="connsiteY52" fmla="*/ 4033999 h 6858000"/>
              <a:gd name="connsiteX53" fmla="*/ 464907 w 1364418"/>
              <a:gd name="connsiteY53" fmla="*/ 4031933 h 6858000"/>
              <a:gd name="connsiteX54" fmla="*/ 463483 w 1364418"/>
              <a:gd name="connsiteY54" fmla="*/ 4013953 h 6858000"/>
              <a:gd name="connsiteX55" fmla="*/ 449778 w 1364418"/>
              <a:gd name="connsiteY55" fmla="*/ 3974753 h 6858000"/>
              <a:gd name="connsiteX56" fmla="*/ 451376 w 1364418"/>
              <a:gd name="connsiteY56" fmla="*/ 3969950 h 6858000"/>
              <a:gd name="connsiteX57" fmla="*/ 444798 w 1364418"/>
              <a:gd name="connsiteY57" fmla="*/ 3933779 h 6858000"/>
              <a:gd name="connsiteX58" fmla="*/ 446129 w 1364418"/>
              <a:gd name="connsiteY58" fmla="*/ 3933093 h 6858000"/>
              <a:gd name="connsiteX59" fmla="*/ 450483 w 1364418"/>
              <a:gd name="connsiteY59" fmla="*/ 3922082 h 6858000"/>
              <a:gd name="connsiteX60" fmla="*/ 455561 w 1364418"/>
              <a:gd name="connsiteY60" fmla="*/ 3901461 h 6858000"/>
              <a:gd name="connsiteX61" fmla="*/ 478155 w 1364418"/>
              <a:gd name="connsiteY61" fmla="*/ 3813873 h 6858000"/>
              <a:gd name="connsiteX62" fmla="*/ 477580 w 1364418"/>
              <a:gd name="connsiteY62" fmla="*/ 3806161 h 6858000"/>
              <a:gd name="connsiteX63" fmla="*/ 477887 w 1364418"/>
              <a:gd name="connsiteY63" fmla="*/ 3805957 h 6858000"/>
              <a:gd name="connsiteX64" fmla="*/ 477914 w 1364418"/>
              <a:gd name="connsiteY64" fmla="*/ 3797724 h 6858000"/>
              <a:gd name="connsiteX65" fmla="*/ 476529 w 1364418"/>
              <a:gd name="connsiteY65" fmla="*/ 3792098 h 6858000"/>
              <a:gd name="connsiteX66" fmla="*/ 475413 w 1364418"/>
              <a:gd name="connsiteY66" fmla="*/ 3777135 h 6858000"/>
              <a:gd name="connsiteX67" fmla="*/ 477146 w 1364418"/>
              <a:gd name="connsiteY67" fmla="*/ 3771656 h 6858000"/>
              <a:gd name="connsiteX68" fmla="*/ 480889 w 1364418"/>
              <a:gd name="connsiteY68" fmla="*/ 3769007 h 6858000"/>
              <a:gd name="connsiteX69" fmla="*/ 480355 w 1364418"/>
              <a:gd name="connsiteY69" fmla="*/ 3767709 h 6858000"/>
              <a:gd name="connsiteX70" fmla="*/ 489051 w 1364418"/>
              <a:gd name="connsiteY70" fmla="*/ 3738082 h 6858000"/>
              <a:gd name="connsiteX71" fmla="*/ 496397 w 1364418"/>
              <a:gd name="connsiteY71" fmla="*/ 3673397 h 6858000"/>
              <a:gd name="connsiteX72" fmla="*/ 495693 w 1364418"/>
              <a:gd name="connsiteY72" fmla="*/ 3637109 h 6858000"/>
              <a:gd name="connsiteX73" fmla="*/ 499136 w 1364418"/>
              <a:gd name="connsiteY73" fmla="*/ 3536883 h 6858000"/>
              <a:gd name="connsiteX74" fmla="*/ 506674 w 1364418"/>
              <a:gd name="connsiteY74" fmla="*/ 3435652 h 6858000"/>
              <a:gd name="connsiteX75" fmla="*/ 508345 w 1364418"/>
              <a:gd name="connsiteY75" fmla="*/ 3307769 h 6858000"/>
              <a:gd name="connsiteX76" fmla="*/ 525908 w 1364418"/>
              <a:gd name="connsiteY76" fmla="*/ 3250522 h 6858000"/>
              <a:gd name="connsiteX77" fmla="*/ 526333 w 1364418"/>
              <a:gd name="connsiteY77" fmla="*/ 3229163 h 6858000"/>
              <a:gd name="connsiteX78" fmla="*/ 528156 w 1364418"/>
              <a:gd name="connsiteY78" fmla="*/ 3217217 h 6858000"/>
              <a:gd name="connsiteX79" fmla="*/ 514991 w 1364418"/>
              <a:gd name="connsiteY79" fmla="*/ 3183755 h 6858000"/>
              <a:gd name="connsiteX80" fmla="*/ 515492 w 1364418"/>
              <a:gd name="connsiteY80" fmla="*/ 3178642 h 6858000"/>
              <a:gd name="connsiteX81" fmla="*/ 503092 w 1364418"/>
              <a:gd name="connsiteY81" fmla="*/ 3158586 h 6858000"/>
              <a:gd name="connsiteX82" fmla="*/ 488277 w 1364418"/>
              <a:gd name="connsiteY82" fmla="*/ 3129034 h 6858000"/>
              <a:gd name="connsiteX83" fmla="*/ 488942 w 1364418"/>
              <a:gd name="connsiteY83" fmla="*/ 3126682 h 6858000"/>
              <a:gd name="connsiteX84" fmla="*/ 479810 w 1364418"/>
              <a:gd name="connsiteY84" fmla="*/ 3114519 h 6858000"/>
              <a:gd name="connsiteX85" fmla="*/ 466419 w 1364418"/>
              <a:gd name="connsiteY85" fmla="*/ 3106272 h 6858000"/>
              <a:gd name="connsiteX86" fmla="*/ 439149 w 1364418"/>
              <a:gd name="connsiteY86" fmla="*/ 2958185 h 6858000"/>
              <a:gd name="connsiteX87" fmla="*/ 381763 w 1364418"/>
              <a:gd name="connsiteY87" fmla="*/ 2762989 h 6858000"/>
              <a:gd name="connsiteX88" fmla="*/ 330681 w 1364418"/>
              <a:gd name="connsiteY88" fmla="*/ 2554718 h 6858000"/>
              <a:gd name="connsiteX89" fmla="*/ 310775 w 1364418"/>
              <a:gd name="connsiteY89" fmla="*/ 2485734 h 6858000"/>
              <a:gd name="connsiteX90" fmla="*/ 301498 w 1364418"/>
              <a:gd name="connsiteY90" fmla="*/ 2447068 h 6858000"/>
              <a:gd name="connsiteX91" fmla="*/ 288459 w 1364418"/>
              <a:gd name="connsiteY91" fmla="*/ 2425819 h 6858000"/>
              <a:gd name="connsiteX92" fmla="*/ 294458 w 1364418"/>
              <a:gd name="connsiteY92" fmla="*/ 2402874 h 6858000"/>
              <a:gd name="connsiteX93" fmla="*/ 297070 w 1364418"/>
              <a:gd name="connsiteY93" fmla="*/ 2381443 h 6858000"/>
              <a:gd name="connsiteX94" fmla="*/ 273399 w 1364418"/>
              <a:gd name="connsiteY94" fmla="*/ 2261920 h 6858000"/>
              <a:gd name="connsiteX95" fmla="*/ 263286 w 1364418"/>
              <a:gd name="connsiteY95" fmla="*/ 2195378 h 6858000"/>
              <a:gd name="connsiteX96" fmla="*/ 247503 w 1364418"/>
              <a:gd name="connsiteY96" fmla="*/ 2155135 h 6858000"/>
              <a:gd name="connsiteX97" fmla="*/ 244961 w 1364418"/>
              <a:gd name="connsiteY97" fmla="*/ 2118008 h 6858000"/>
              <a:gd name="connsiteX98" fmla="*/ 245954 w 1364418"/>
              <a:gd name="connsiteY98" fmla="*/ 2050531 h 6858000"/>
              <a:gd name="connsiteX99" fmla="*/ 237760 w 1364418"/>
              <a:gd name="connsiteY99" fmla="*/ 1963269 h 6858000"/>
              <a:gd name="connsiteX100" fmla="*/ 218938 w 1364418"/>
              <a:gd name="connsiteY100" fmla="*/ 1906352 h 6858000"/>
              <a:gd name="connsiteX101" fmla="*/ 195495 w 1364418"/>
              <a:gd name="connsiteY101" fmla="*/ 1861531 h 6858000"/>
              <a:gd name="connsiteX102" fmla="*/ 149294 w 1364418"/>
              <a:gd name="connsiteY102" fmla="*/ 1732919 h 6858000"/>
              <a:gd name="connsiteX103" fmla="*/ 121605 w 1364418"/>
              <a:gd name="connsiteY103" fmla="*/ 1663540 h 6858000"/>
              <a:gd name="connsiteX104" fmla="*/ 120731 w 1364418"/>
              <a:gd name="connsiteY104" fmla="*/ 1615777 h 6858000"/>
              <a:gd name="connsiteX105" fmla="*/ 101526 w 1364418"/>
              <a:gd name="connsiteY105" fmla="*/ 1563678 h 6858000"/>
              <a:gd name="connsiteX106" fmla="*/ 114606 w 1364418"/>
              <a:gd name="connsiteY106" fmla="*/ 1519474 h 6858000"/>
              <a:gd name="connsiteX107" fmla="*/ 107348 w 1364418"/>
              <a:gd name="connsiteY107" fmla="*/ 1477995 h 6858000"/>
              <a:gd name="connsiteX108" fmla="*/ 93433 w 1364418"/>
              <a:gd name="connsiteY108" fmla="*/ 1373769 h 6858000"/>
              <a:gd name="connsiteX109" fmla="*/ 101740 w 1364418"/>
              <a:gd name="connsiteY109" fmla="*/ 1307086 h 6858000"/>
              <a:gd name="connsiteX110" fmla="*/ 102928 w 1364418"/>
              <a:gd name="connsiteY110" fmla="*/ 1189033 h 6858000"/>
              <a:gd name="connsiteX111" fmla="*/ 107613 w 1364418"/>
              <a:gd name="connsiteY111" fmla="*/ 1168288 h 6858000"/>
              <a:gd name="connsiteX112" fmla="*/ 99895 w 1364418"/>
              <a:gd name="connsiteY112" fmla="*/ 1142577 h 6858000"/>
              <a:gd name="connsiteX113" fmla="*/ 89201 w 1364418"/>
              <a:gd name="connsiteY113" fmla="*/ 1088484 h 6858000"/>
              <a:gd name="connsiteX114" fmla="*/ 77937 w 1364418"/>
              <a:gd name="connsiteY114" fmla="*/ 1016103 h 6858000"/>
              <a:gd name="connsiteX115" fmla="*/ 79393 w 1364418"/>
              <a:gd name="connsiteY115" fmla="*/ 954054 h 6858000"/>
              <a:gd name="connsiteX116" fmla="*/ 90309 w 1364418"/>
              <a:gd name="connsiteY116" fmla="*/ 921368 h 6858000"/>
              <a:gd name="connsiteX117" fmla="*/ 74258 w 1364418"/>
              <a:gd name="connsiteY117" fmla="*/ 896999 h 6858000"/>
              <a:gd name="connsiteX118" fmla="*/ 43666 w 1364418"/>
              <a:gd name="connsiteY118" fmla="*/ 821517 h 6858000"/>
              <a:gd name="connsiteX119" fmla="*/ 22616 w 1364418"/>
              <a:gd name="connsiteY119" fmla="*/ 751353 h 6858000"/>
              <a:gd name="connsiteX120" fmla="*/ 22174 w 1364418"/>
              <a:gd name="connsiteY120" fmla="*/ 721230 h 6858000"/>
              <a:gd name="connsiteX121" fmla="*/ 7845 w 1364418"/>
              <a:gd name="connsiteY121" fmla="*/ 681659 h 6858000"/>
              <a:gd name="connsiteX122" fmla="*/ 31306 w 1364418"/>
              <a:gd name="connsiteY122" fmla="*/ 619315 h 6858000"/>
              <a:gd name="connsiteX123" fmla="*/ 15184 w 1364418"/>
              <a:gd name="connsiteY123" fmla="*/ 585934 h 6858000"/>
              <a:gd name="connsiteX124" fmla="*/ 22258 w 1364418"/>
              <a:gd name="connsiteY124" fmla="*/ 538948 h 6858000"/>
              <a:gd name="connsiteX125" fmla="*/ 26166 w 1364418"/>
              <a:gd name="connsiteY125" fmla="*/ 525163 h 6858000"/>
              <a:gd name="connsiteX126" fmla="*/ 52290 w 1364418"/>
              <a:gd name="connsiteY126" fmla="*/ 446567 h 6858000"/>
              <a:gd name="connsiteX127" fmla="*/ 51538 w 1364418"/>
              <a:gd name="connsiteY127" fmla="*/ 393828 h 6858000"/>
              <a:gd name="connsiteX128" fmla="*/ 51368 w 1364418"/>
              <a:gd name="connsiteY128" fmla="*/ 353137 h 6858000"/>
              <a:gd name="connsiteX129" fmla="*/ 55970 w 1364418"/>
              <a:gd name="connsiteY129" fmla="*/ 321428 h 6858000"/>
              <a:gd name="connsiteX130" fmla="*/ 57061 w 1364418"/>
              <a:gd name="connsiteY130" fmla="*/ 275771 h 6858000"/>
              <a:gd name="connsiteX131" fmla="*/ 74088 w 1364418"/>
              <a:gd name="connsiteY131" fmla="*/ 212860 h 6858000"/>
              <a:gd name="connsiteX132" fmla="*/ 65798 w 1364418"/>
              <a:gd name="connsiteY132" fmla="*/ 144983 h 6858000"/>
              <a:gd name="connsiteX133" fmla="*/ 78082 w 1364418"/>
              <a:gd name="connsiteY133" fmla="*/ 55288 h 6858000"/>
              <a:gd name="connsiteX134" fmla="*/ 37636 w 1364418"/>
              <a:gd name="connsiteY134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4 w 1364418"/>
              <a:gd name="connsiteY4" fmla="*/ 6832113 h 6858000"/>
              <a:gd name="connsiteX5" fmla="*/ 209564 w 1364418"/>
              <a:gd name="connsiteY5" fmla="*/ 6777899 h 6858000"/>
              <a:gd name="connsiteX6" fmla="*/ 240339 w 1364418"/>
              <a:gd name="connsiteY6" fmla="*/ 6711686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293648 w 1364418"/>
              <a:gd name="connsiteY10" fmla="*/ 6334727 h 6858000"/>
              <a:gd name="connsiteX11" fmla="*/ 278227 w 1364418"/>
              <a:gd name="connsiteY11" fmla="*/ 6280046 h 6858000"/>
              <a:gd name="connsiteX12" fmla="*/ 288000 w 1364418"/>
              <a:gd name="connsiteY12" fmla="*/ 6252834 h 6858000"/>
              <a:gd name="connsiteX13" fmla="*/ 265992 w 1364418"/>
              <a:gd name="connsiteY13" fmla="*/ 6202459 h 6858000"/>
              <a:gd name="connsiteX14" fmla="*/ 264790 w 1364418"/>
              <a:gd name="connsiteY14" fmla="*/ 6153037 h 6858000"/>
              <a:gd name="connsiteX15" fmla="*/ 280205 w 1364418"/>
              <a:gd name="connsiteY15" fmla="*/ 6078132 h 6858000"/>
              <a:gd name="connsiteX16" fmla="*/ 267592 w 1364418"/>
              <a:gd name="connsiteY16" fmla="*/ 6028119 h 6858000"/>
              <a:gd name="connsiteX17" fmla="*/ 252821 w 1364418"/>
              <a:gd name="connsiteY17" fmla="*/ 5926735 h 6858000"/>
              <a:gd name="connsiteX18" fmla="*/ 302333 w 1364418"/>
              <a:gd name="connsiteY18" fmla="*/ 5712857 h 6858000"/>
              <a:gd name="connsiteX19" fmla="*/ 332131 w 1364418"/>
              <a:gd name="connsiteY19" fmla="*/ 5660491 h 6858000"/>
              <a:gd name="connsiteX20" fmla="*/ 341254 w 1364418"/>
              <a:gd name="connsiteY20" fmla="*/ 5563435 h 6858000"/>
              <a:gd name="connsiteX21" fmla="*/ 368130 w 1364418"/>
              <a:gd name="connsiteY21" fmla="*/ 5437125 h 6858000"/>
              <a:gd name="connsiteX22" fmla="*/ 381698 w 1364418"/>
              <a:gd name="connsiteY22" fmla="*/ 5396260 h 6858000"/>
              <a:gd name="connsiteX23" fmla="*/ 397679 w 1364418"/>
              <a:gd name="connsiteY23" fmla="*/ 5330009 h 6858000"/>
              <a:gd name="connsiteX24" fmla="*/ 431172 w 1364418"/>
              <a:gd name="connsiteY24" fmla="*/ 5273739 h 6858000"/>
              <a:gd name="connsiteX25" fmla="*/ 440771 w 1364418"/>
              <a:gd name="connsiteY25" fmla="*/ 5241779 h 6858000"/>
              <a:gd name="connsiteX26" fmla="*/ 451997 w 1364418"/>
              <a:gd name="connsiteY26" fmla="*/ 5225268 h 6858000"/>
              <a:gd name="connsiteX27" fmla="*/ 453017 w 1364418"/>
              <a:gd name="connsiteY27" fmla="*/ 5217684 h 6858000"/>
              <a:gd name="connsiteX28" fmla="*/ 460358 w 1364418"/>
              <a:gd name="connsiteY28" fmla="*/ 5193377 h 6858000"/>
              <a:gd name="connsiteX29" fmla="*/ 463661 w 1364418"/>
              <a:gd name="connsiteY29" fmla="*/ 5179288 h 6858000"/>
              <a:gd name="connsiteX30" fmla="*/ 464645 w 1364418"/>
              <a:gd name="connsiteY30" fmla="*/ 5173621 h 6858000"/>
              <a:gd name="connsiteX31" fmla="*/ 460279 w 1364418"/>
              <a:gd name="connsiteY31" fmla="*/ 5159961 h 6858000"/>
              <a:gd name="connsiteX32" fmla="*/ 466956 w 1364418"/>
              <a:gd name="connsiteY32" fmla="*/ 5144295 h 6858000"/>
              <a:gd name="connsiteX33" fmla="*/ 463889 w 1364418"/>
              <a:gd name="connsiteY33" fmla="*/ 5125185 h 6858000"/>
              <a:gd name="connsiteX34" fmla="*/ 470719 w 1364418"/>
              <a:gd name="connsiteY34" fmla="*/ 5121884 h 6858000"/>
              <a:gd name="connsiteX35" fmla="*/ 477755 w 1364418"/>
              <a:gd name="connsiteY35" fmla="*/ 5067850 h 6858000"/>
              <a:gd name="connsiteX36" fmla="*/ 480486 w 1364418"/>
              <a:gd name="connsiteY36" fmla="*/ 5060861 h 6858000"/>
              <a:gd name="connsiteX37" fmla="*/ 477190 w 1364418"/>
              <a:gd name="connsiteY37" fmla="*/ 5034192 h 6858000"/>
              <a:gd name="connsiteX38" fmla="*/ 478744 w 1364418"/>
              <a:gd name="connsiteY38" fmla="*/ 4993030 h 6858000"/>
              <a:gd name="connsiteX39" fmla="*/ 485653 w 1364418"/>
              <a:gd name="connsiteY39" fmla="*/ 4946844 h 6858000"/>
              <a:gd name="connsiteX40" fmla="*/ 481509 w 1364418"/>
              <a:gd name="connsiteY40" fmla="*/ 4932692 h 6858000"/>
              <a:gd name="connsiteX41" fmla="*/ 496912 w 1364418"/>
              <a:gd name="connsiteY41" fmla="*/ 4858827 h 6858000"/>
              <a:gd name="connsiteX42" fmla="*/ 502815 w 1364418"/>
              <a:gd name="connsiteY42" fmla="*/ 4821170 h 6858000"/>
              <a:gd name="connsiteX43" fmla="*/ 507548 w 1364418"/>
              <a:gd name="connsiteY43" fmla="*/ 4780965 h 6858000"/>
              <a:gd name="connsiteX44" fmla="*/ 508841 w 1364418"/>
              <a:gd name="connsiteY44" fmla="*/ 4750867 h 6858000"/>
              <a:gd name="connsiteX45" fmla="*/ 506648 w 1364418"/>
              <a:gd name="connsiteY45" fmla="*/ 4690749 h 6858000"/>
              <a:gd name="connsiteX46" fmla="*/ 502128 w 1364418"/>
              <a:gd name="connsiteY46" fmla="*/ 4584173 h 6858000"/>
              <a:gd name="connsiteX47" fmla="*/ 497211 w 1364418"/>
              <a:gd name="connsiteY47" fmla="*/ 4444346 h 6858000"/>
              <a:gd name="connsiteX48" fmla="*/ 493776 w 1364418"/>
              <a:gd name="connsiteY48" fmla="*/ 4375228 h 6858000"/>
              <a:gd name="connsiteX49" fmla="*/ 474429 w 1364418"/>
              <a:gd name="connsiteY49" fmla="*/ 4214165 h 6858000"/>
              <a:gd name="connsiteX50" fmla="*/ 478502 w 1364418"/>
              <a:gd name="connsiteY50" fmla="*/ 4090296 h 6858000"/>
              <a:gd name="connsiteX51" fmla="*/ 463758 w 1364418"/>
              <a:gd name="connsiteY51" fmla="*/ 4033999 h 6858000"/>
              <a:gd name="connsiteX52" fmla="*/ 464907 w 1364418"/>
              <a:gd name="connsiteY52" fmla="*/ 4031933 h 6858000"/>
              <a:gd name="connsiteX53" fmla="*/ 463483 w 1364418"/>
              <a:gd name="connsiteY53" fmla="*/ 4013953 h 6858000"/>
              <a:gd name="connsiteX54" fmla="*/ 449778 w 1364418"/>
              <a:gd name="connsiteY54" fmla="*/ 3974753 h 6858000"/>
              <a:gd name="connsiteX55" fmla="*/ 451376 w 1364418"/>
              <a:gd name="connsiteY55" fmla="*/ 3969950 h 6858000"/>
              <a:gd name="connsiteX56" fmla="*/ 444798 w 1364418"/>
              <a:gd name="connsiteY56" fmla="*/ 3933779 h 6858000"/>
              <a:gd name="connsiteX57" fmla="*/ 446129 w 1364418"/>
              <a:gd name="connsiteY57" fmla="*/ 3933093 h 6858000"/>
              <a:gd name="connsiteX58" fmla="*/ 450483 w 1364418"/>
              <a:gd name="connsiteY58" fmla="*/ 3922082 h 6858000"/>
              <a:gd name="connsiteX59" fmla="*/ 455561 w 1364418"/>
              <a:gd name="connsiteY59" fmla="*/ 3901461 h 6858000"/>
              <a:gd name="connsiteX60" fmla="*/ 478155 w 1364418"/>
              <a:gd name="connsiteY60" fmla="*/ 3813873 h 6858000"/>
              <a:gd name="connsiteX61" fmla="*/ 477580 w 1364418"/>
              <a:gd name="connsiteY61" fmla="*/ 3806161 h 6858000"/>
              <a:gd name="connsiteX62" fmla="*/ 477887 w 1364418"/>
              <a:gd name="connsiteY62" fmla="*/ 3805957 h 6858000"/>
              <a:gd name="connsiteX63" fmla="*/ 477914 w 1364418"/>
              <a:gd name="connsiteY63" fmla="*/ 3797724 h 6858000"/>
              <a:gd name="connsiteX64" fmla="*/ 476529 w 1364418"/>
              <a:gd name="connsiteY64" fmla="*/ 3792098 h 6858000"/>
              <a:gd name="connsiteX65" fmla="*/ 475413 w 1364418"/>
              <a:gd name="connsiteY65" fmla="*/ 3777135 h 6858000"/>
              <a:gd name="connsiteX66" fmla="*/ 477146 w 1364418"/>
              <a:gd name="connsiteY66" fmla="*/ 3771656 h 6858000"/>
              <a:gd name="connsiteX67" fmla="*/ 480889 w 1364418"/>
              <a:gd name="connsiteY67" fmla="*/ 3769007 h 6858000"/>
              <a:gd name="connsiteX68" fmla="*/ 480355 w 1364418"/>
              <a:gd name="connsiteY68" fmla="*/ 3767709 h 6858000"/>
              <a:gd name="connsiteX69" fmla="*/ 489051 w 1364418"/>
              <a:gd name="connsiteY69" fmla="*/ 3738082 h 6858000"/>
              <a:gd name="connsiteX70" fmla="*/ 496397 w 1364418"/>
              <a:gd name="connsiteY70" fmla="*/ 3673397 h 6858000"/>
              <a:gd name="connsiteX71" fmla="*/ 495693 w 1364418"/>
              <a:gd name="connsiteY71" fmla="*/ 3637109 h 6858000"/>
              <a:gd name="connsiteX72" fmla="*/ 499136 w 1364418"/>
              <a:gd name="connsiteY72" fmla="*/ 3536883 h 6858000"/>
              <a:gd name="connsiteX73" fmla="*/ 506674 w 1364418"/>
              <a:gd name="connsiteY73" fmla="*/ 3435652 h 6858000"/>
              <a:gd name="connsiteX74" fmla="*/ 508345 w 1364418"/>
              <a:gd name="connsiteY74" fmla="*/ 3307769 h 6858000"/>
              <a:gd name="connsiteX75" fmla="*/ 525908 w 1364418"/>
              <a:gd name="connsiteY75" fmla="*/ 3250522 h 6858000"/>
              <a:gd name="connsiteX76" fmla="*/ 526333 w 1364418"/>
              <a:gd name="connsiteY76" fmla="*/ 3229163 h 6858000"/>
              <a:gd name="connsiteX77" fmla="*/ 528156 w 1364418"/>
              <a:gd name="connsiteY77" fmla="*/ 3217217 h 6858000"/>
              <a:gd name="connsiteX78" fmla="*/ 514991 w 1364418"/>
              <a:gd name="connsiteY78" fmla="*/ 3183755 h 6858000"/>
              <a:gd name="connsiteX79" fmla="*/ 515492 w 1364418"/>
              <a:gd name="connsiteY79" fmla="*/ 3178642 h 6858000"/>
              <a:gd name="connsiteX80" fmla="*/ 503092 w 1364418"/>
              <a:gd name="connsiteY80" fmla="*/ 3158586 h 6858000"/>
              <a:gd name="connsiteX81" fmla="*/ 488277 w 1364418"/>
              <a:gd name="connsiteY81" fmla="*/ 3129034 h 6858000"/>
              <a:gd name="connsiteX82" fmla="*/ 488942 w 1364418"/>
              <a:gd name="connsiteY82" fmla="*/ 3126682 h 6858000"/>
              <a:gd name="connsiteX83" fmla="*/ 479810 w 1364418"/>
              <a:gd name="connsiteY83" fmla="*/ 3114519 h 6858000"/>
              <a:gd name="connsiteX84" fmla="*/ 466419 w 1364418"/>
              <a:gd name="connsiteY84" fmla="*/ 3106272 h 6858000"/>
              <a:gd name="connsiteX85" fmla="*/ 439149 w 1364418"/>
              <a:gd name="connsiteY85" fmla="*/ 2958185 h 6858000"/>
              <a:gd name="connsiteX86" fmla="*/ 381763 w 1364418"/>
              <a:gd name="connsiteY86" fmla="*/ 2762989 h 6858000"/>
              <a:gd name="connsiteX87" fmla="*/ 330681 w 1364418"/>
              <a:gd name="connsiteY87" fmla="*/ 2554718 h 6858000"/>
              <a:gd name="connsiteX88" fmla="*/ 310775 w 1364418"/>
              <a:gd name="connsiteY88" fmla="*/ 2485734 h 6858000"/>
              <a:gd name="connsiteX89" fmla="*/ 301498 w 1364418"/>
              <a:gd name="connsiteY89" fmla="*/ 2447068 h 6858000"/>
              <a:gd name="connsiteX90" fmla="*/ 288459 w 1364418"/>
              <a:gd name="connsiteY90" fmla="*/ 2425819 h 6858000"/>
              <a:gd name="connsiteX91" fmla="*/ 294458 w 1364418"/>
              <a:gd name="connsiteY91" fmla="*/ 2402874 h 6858000"/>
              <a:gd name="connsiteX92" fmla="*/ 297070 w 1364418"/>
              <a:gd name="connsiteY92" fmla="*/ 2381443 h 6858000"/>
              <a:gd name="connsiteX93" fmla="*/ 273399 w 1364418"/>
              <a:gd name="connsiteY93" fmla="*/ 2261920 h 6858000"/>
              <a:gd name="connsiteX94" fmla="*/ 263286 w 1364418"/>
              <a:gd name="connsiteY94" fmla="*/ 2195378 h 6858000"/>
              <a:gd name="connsiteX95" fmla="*/ 247503 w 1364418"/>
              <a:gd name="connsiteY95" fmla="*/ 2155135 h 6858000"/>
              <a:gd name="connsiteX96" fmla="*/ 244961 w 1364418"/>
              <a:gd name="connsiteY96" fmla="*/ 2118008 h 6858000"/>
              <a:gd name="connsiteX97" fmla="*/ 245954 w 1364418"/>
              <a:gd name="connsiteY97" fmla="*/ 2050531 h 6858000"/>
              <a:gd name="connsiteX98" fmla="*/ 237760 w 1364418"/>
              <a:gd name="connsiteY98" fmla="*/ 1963269 h 6858000"/>
              <a:gd name="connsiteX99" fmla="*/ 218938 w 1364418"/>
              <a:gd name="connsiteY99" fmla="*/ 1906352 h 6858000"/>
              <a:gd name="connsiteX100" fmla="*/ 195495 w 1364418"/>
              <a:gd name="connsiteY100" fmla="*/ 1861531 h 6858000"/>
              <a:gd name="connsiteX101" fmla="*/ 149294 w 1364418"/>
              <a:gd name="connsiteY101" fmla="*/ 1732919 h 6858000"/>
              <a:gd name="connsiteX102" fmla="*/ 121605 w 1364418"/>
              <a:gd name="connsiteY102" fmla="*/ 1663540 h 6858000"/>
              <a:gd name="connsiteX103" fmla="*/ 120731 w 1364418"/>
              <a:gd name="connsiteY103" fmla="*/ 1615777 h 6858000"/>
              <a:gd name="connsiteX104" fmla="*/ 101526 w 1364418"/>
              <a:gd name="connsiteY104" fmla="*/ 1563678 h 6858000"/>
              <a:gd name="connsiteX105" fmla="*/ 114606 w 1364418"/>
              <a:gd name="connsiteY105" fmla="*/ 1519474 h 6858000"/>
              <a:gd name="connsiteX106" fmla="*/ 107348 w 1364418"/>
              <a:gd name="connsiteY106" fmla="*/ 1477995 h 6858000"/>
              <a:gd name="connsiteX107" fmla="*/ 93433 w 1364418"/>
              <a:gd name="connsiteY107" fmla="*/ 1373769 h 6858000"/>
              <a:gd name="connsiteX108" fmla="*/ 101740 w 1364418"/>
              <a:gd name="connsiteY108" fmla="*/ 1307086 h 6858000"/>
              <a:gd name="connsiteX109" fmla="*/ 102928 w 1364418"/>
              <a:gd name="connsiteY109" fmla="*/ 1189033 h 6858000"/>
              <a:gd name="connsiteX110" fmla="*/ 107613 w 1364418"/>
              <a:gd name="connsiteY110" fmla="*/ 1168288 h 6858000"/>
              <a:gd name="connsiteX111" fmla="*/ 99895 w 1364418"/>
              <a:gd name="connsiteY111" fmla="*/ 1142577 h 6858000"/>
              <a:gd name="connsiteX112" fmla="*/ 89201 w 1364418"/>
              <a:gd name="connsiteY112" fmla="*/ 1088484 h 6858000"/>
              <a:gd name="connsiteX113" fmla="*/ 77937 w 1364418"/>
              <a:gd name="connsiteY113" fmla="*/ 1016103 h 6858000"/>
              <a:gd name="connsiteX114" fmla="*/ 79393 w 1364418"/>
              <a:gd name="connsiteY114" fmla="*/ 954054 h 6858000"/>
              <a:gd name="connsiteX115" fmla="*/ 90309 w 1364418"/>
              <a:gd name="connsiteY115" fmla="*/ 921368 h 6858000"/>
              <a:gd name="connsiteX116" fmla="*/ 74258 w 1364418"/>
              <a:gd name="connsiteY116" fmla="*/ 896999 h 6858000"/>
              <a:gd name="connsiteX117" fmla="*/ 43666 w 1364418"/>
              <a:gd name="connsiteY117" fmla="*/ 821517 h 6858000"/>
              <a:gd name="connsiteX118" fmla="*/ 22616 w 1364418"/>
              <a:gd name="connsiteY118" fmla="*/ 751353 h 6858000"/>
              <a:gd name="connsiteX119" fmla="*/ 22174 w 1364418"/>
              <a:gd name="connsiteY119" fmla="*/ 721230 h 6858000"/>
              <a:gd name="connsiteX120" fmla="*/ 7845 w 1364418"/>
              <a:gd name="connsiteY120" fmla="*/ 681659 h 6858000"/>
              <a:gd name="connsiteX121" fmla="*/ 31306 w 1364418"/>
              <a:gd name="connsiteY121" fmla="*/ 619315 h 6858000"/>
              <a:gd name="connsiteX122" fmla="*/ 15184 w 1364418"/>
              <a:gd name="connsiteY122" fmla="*/ 585934 h 6858000"/>
              <a:gd name="connsiteX123" fmla="*/ 22258 w 1364418"/>
              <a:gd name="connsiteY123" fmla="*/ 538948 h 6858000"/>
              <a:gd name="connsiteX124" fmla="*/ 26166 w 1364418"/>
              <a:gd name="connsiteY124" fmla="*/ 525163 h 6858000"/>
              <a:gd name="connsiteX125" fmla="*/ 52290 w 1364418"/>
              <a:gd name="connsiteY125" fmla="*/ 446567 h 6858000"/>
              <a:gd name="connsiteX126" fmla="*/ 51538 w 1364418"/>
              <a:gd name="connsiteY126" fmla="*/ 393828 h 6858000"/>
              <a:gd name="connsiteX127" fmla="*/ 51368 w 1364418"/>
              <a:gd name="connsiteY127" fmla="*/ 353137 h 6858000"/>
              <a:gd name="connsiteX128" fmla="*/ 55970 w 1364418"/>
              <a:gd name="connsiteY128" fmla="*/ 321428 h 6858000"/>
              <a:gd name="connsiteX129" fmla="*/ 57061 w 1364418"/>
              <a:gd name="connsiteY129" fmla="*/ 275771 h 6858000"/>
              <a:gd name="connsiteX130" fmla="*/ 74088 w 1364418"/>
              <a:gd name="connsiteY130" fmla="*/ 212860 h 6858000"/>
              <a:gd name="connsiteX131" fmla="*/ 65798 w 1364418"/>
              <a:gd name="connsiteY131" fmla="*/ 144983 h 6858000"/>
              <a:gd name="connsiteX132" fmla="*/ 78082 w 1364418"/>
              <a:gd name="connsiteY132" fmla="*/ 55288 h 6858000"/>
              <a:gd name="connsiteX133" fmla="*/ 37636 w 1364418"/>
              <a:gd name="connsiteY133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4 w 1364418"/>
              <a:gd name="connsiteY4" fmla="*/ 6832113 h 6858000"/>
              <a:gd name="connsiteX5" fmla="*/ 209564 w 1364418"/>
              <a:gd name="connsiteY5" fmla="*/ 6777899 h 6858000"/>
              <a:gd name="connsiteX6" fmla="*/ 240339 w 1364418"/>
              <a:gd name="connsiteY6" fmla="*/ 6711686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317792 w 1364418"/>
              <a:gd name="connsiteY10" fmla="*/ 6324679 h 6858000"/>
              <a:gd name="connsiteX11" fmla="*/ 278227 w 1364418"/>
              <a:gd name="connsiteY11" fmla="*/ 6280046 h 6858000"/>
              <a:gd name="connsiteX12" fmla="*/ 288000 w 1364418"/>
              <a:gd name="connsiteY12" fmla="*/ 6252834 h 6858000"/>
              <a:gd name="connsiteX13" fmla="*/ 265992 w 1364418"/>
              <a:gd name="connsiteY13" fmla="*/ 6202459 h 6858000"/>
              <a:gd name="connsiteX14" fmla="*/ 264790 w 1364418"/>
              <a:gd name="connsiteY14" fmla="*/ 6153037 h 6858000"/>
              <a:gd name="connsiteX15" fmla="*/ 280205 w 1364418"/>
              <a:gd name="connsiteY15" fmla="*/ 6078132 h 6858000"/>
              <a:gd name="connsiteX16" fmla="*/ 267592 w 1364418"/>
              <a:gd name="connsiteY16" fmla="*/ 6028119 h 6858000"/>
              <a:gd name="connsiteX17" fmla="*/ 252821 w 1364418"/>
              <a:gd name="connsiteY17" fmla="*/ 5926735 h 6858000"/>
              <a:gd name="connsiteX18" fmla="*/ 302333 w 1364418"/>
              <a:gd name="connsiteY18" fmla="*/ 5712857 h 6858000"/>
              <a:gd name="connsiteX19" fmla="*/ 332131 w 1364418"/>
              <a:gd name="connsiteY19" fmla="*/ 5660491 h 6858000"/>
              <a:gd name="connsiteX20" fmla="*/ 341254 w 1364418"/>
              <a:gd name="connsiteY20" fmla="*/ 5563435 h 6858000"/>
              <a:gd name="connsiteX21" fmla="*/ 368130 w 1364418"/>
              <a:gd name="connsiteY21" fmla="*/ 5437125 h 6858000"/>
              <a:gd name="connsiteX22" fmla="*/ 381698 w 1364418"/>
              <a:gd name="connsiteY22" fmla="*/ 5396260 h 6858000"/>
              <a:gd name="connsiteX23" fmla="*/ 397679 w 1364418"/>
              <a:gd name="connsiteY23" fmla="*/ 5330009 h 6858000"/>
              <a:gd name="connsiteX24" fmla="*/ 431172 w 1364418"/>
              <a:gd name="connsiteY24" fmla="*/ 5273739 h 6858000"/>
              <a:gd name="connsiteX25" fmla="*/ 440771 w 1364418"/>
              <a:gd name="connsiteY25" fmla="*/ 5241779 h 6858000"/>
              <a:gd name="connsiteX26" fmla="*/ 451997 w 1364418"/>
              <a:gd name="connsiteY26" fmla="*/ 5225268 h 6858000"/>
              <a:gd name="connsiteX27" fmla="*/ 453017 w 1364418"/>
              <a:gd name="connsiteY27" fmla="*/ 5217684 h 6858000"/>
              <a:gd name="connsiteX28" fmla="*/ 460358 w 1364418"/>
              <a:gd name="connsiteY28" fmla="*/ 5193377 h 6858000"/>
              <a:gd name="connsiteX29" fmla="*/ 463661 w 1364418"/>
              <a:gd name="connsiteY29" fmla="*/ 5179288 h 6858000"/>
              <a:gd name="connsiteX30" fmla="*/ 464645 w 1364418"/>
              <a:gd name="connsiteY30" fmla="*/ 5173621 h 6858000"/>
              <a:gd name="connsiteX31" fmla="*/ 460279 w 1364418"/>
              <a:gd name="connsiteY31" fmla="*/ 5159961 h 6858000"/>
              <a:gd name="connsiteX32" fmla="*/ 466956 w 1364418"/>
              <a:gd name="connsiteY32" fmla="*/ 5144295 h 6858000"/>
              <a:gd name="connsiteX33" fmla="*/ 463889 w 1364418"/>
              <a:gd name="connsiteY33" fmla="*/ 5125185 h 6858000"/>
              <a:gd name="connsiteX34" fmla="*/ 470719 w 1364418"/>
              <a:gd name="connsiteY34" fmla="*/ 5121884 h 6858000"/>
              <a:gd name="connsiteX35" fmla="*/ 477755 w 1364418"/>
              <a:gd name="connsiteY35" fmla="*/ 5067850 h 6858000"/>
              <a:gd name="connsiteX36" fmla="*/ 480486 w 1364418"/>
              <a:gd name="connsiteY36" fmla="*/ 5060861 h 6858000"/>
              <a:gd name="connsiteX37" fmla="*/ 477190 w 1364418"/>
              <a:gd name="connsiteY37" fmla="*/ 5034192 h 6858000"/>
              <a:gd name="connsiteX38" fmla="*/ 478744 w 1364418"/>
              <a:gd name="connsiteY38" fmla="*/ 4993030 h 6858000"/>
              <a:gd name="connsiteX39" fmla="*/ 485653 w 1364418"/>
              <a:gd name="connsiteY39" fmla="*/ 4946844 h 6858000"/>
              <a:gd name="connsiteX40" fmla="*/ 481509 w 1364418"/>
              <a:gd name="connsiteY40" fmla="*/ 4932692 h 6858000"/>
              <a:gd name="connsiteX41" fmla="*/ 496912 w 1364418"/>
              <a:gd name="connsiteY41" fmla="*/ 4858827 h 6858000"/>
              <a:gd name="connsiteX42" fmla="*/ 502815 w 1364418"/>
              <a:gd name="connsiteY42" fmla="*/ 4821170 h 6858000"/>
              <a:gd name="connsiteX43" fmla="*/ 507548 w 1364418"/>
              <a:gd name="connsiteY43" fmla="*/ 4780965 h 6858000"/>
              <a:gd name="connsiteX44" fmla="*/ 508841 w 1364418"/>
              <a:gd name="connsiteY44" fmla="*/ 4750867 h 6858000"/>
              <a:gd name="connsiteX45" fmla="*/ 506648 w 1364418"/>
              <a:gd name="connsiteY45" fmla="*/ 4690749 h 6858000"/>
              <a:gd name="connsiteX46" fmla="*/ 502128 w 1364418"/>
              <a:gd name="connsiteY46" fmla="*/ 4584173 h 6858000"/>
              <a:gd name="connsiteX47" fmla="*/ 497211 w 1364418"/>
              <a:gd name="connsiteY47" fmla="*/ 4444346 h 6858000"/>
              <a:gd name="connsiteX48" fmla="*/ 493776 w 1364418"/>
              <a:gd name="connsiteY48" fmla="*/ 4375228 h 6858000"/>
              <a:gd name="connsiteX49" fmla="*/ 474429 w 1364418"/>
              <a:gd name="connsiteY49" fmla="*/ 4214165 h 6858000"/>
              <a:gd name="connsiteX50" fmla="*/ 478502 w 1364418"/>
              <a:gd name="connsiteY50" fmla="*/ 4090296 h 6858000"/>
              <a:gd name="connsiteX51" fmla="*/ 463758 w 1364418"/>
              <a:gd name="connsiteY51" fmla="*/ 4033999 h 6858000"/>
              <a:gd name="connsiteX52" fmla="*/ 464907 w 1364418"/>
              <a:gd name="connsiteY52" fmla="*/ 4031933 h 6858000"/>
              <a:gd name="connsiteX53" fmla="*/ 463483 w 1364418"/>
              <a:gd name="connsiteY53" fmla="*/ 4013953 h 6858000"/>
              <a:gd name="connsiteX54" fmla="*/ 449778 w 1364418"/>
              <a:gd name="connsiteY54" fmla="*/ 3974753 h 6858000"/>
              <a:gd name="connsiteX55" fmla="*/ 451376 w 1364418"/>
              <a:gd name="connsiteY55" fmla="*/ 3969950 h 6858000"/>
              <a:gd name="connsiteX56" fmla="*/ 444798 w 1364418"/>
              <a:gd name="connsiteY56" fmla="*/ 3933779 h 6858000"/>
              <a:gd name="connsiteX57" fmla="*/ 446129 w 1364418"/>
              <a:gd name="connsiteY57" fmla="*/ 3933093 h 6858000"/>
              <a:gd name="connsiteX58" fmla="*/ 450483 w 1364418"/>
              <a:gd name="connsiteY58" fmla="*/ 3922082 h 6858000"/>
              <a:gd name="connsiteX59" fmla="*/ 455561 w 1364418"/>
              <a:gd name="connsiteY59" fmla="*/ 3901461 h 6858000"/>
              <a:gd name="connsiteX60" fmla="*/ 478155 w 1364418"/>
              <a:gd name="connsiteY60" fmla="*/ 3813873 h 6858000"/>
              <a:gd name="connsiteX61" fmla="*/ 477580 w 1364418"/>
              <a:gd name="connsiteY61" fmla="*/ 3806161 h 6858000"/>
              <a:gd name="connsiteX62" fmla="*/ 477887 w 1364418"/>
              <a:gd name="connsiteY62" fmla="*/ 3805957 h 6858000"/>
              <a:gd name="connsiteX63" fmla="*/ 477914 w 1364418"/>
              <a:gd name="connsiteY63" fmla="*/ 3797724 h 6858000"/>
              <a:gd name="connsiteX64" fmla="*/ 476529 w 1364418"/>
              <a:gd name="connsiteY64" fmla="*/ 3792098 h 6858000"/>
              <a:gd name="connsiteX65" fmla="*/ 475413 w 1364418"/>
              <a:gd name="connsiteY65" fmla="*/ 3777135 h 6858000"/>
              <a:gd name="connsiteX66" fmla="*/ 477146 w 1364418"/>
              <a:gd name="connsiteY66" fmla="*/ 3771656 h 6858000"/>
              <a:gd name="connsiteX67" fmla="*/ 480889 w 1364418"/>
              <a:gd name="connsiteY67" fmla="*/ 3769007 h 6858000"/>
              <a:gd name="connsiteX68" fmla="*/ 480355 w 1364418"/>
              <a:gd name="connsiteY68" fmla="*/ 3767709 h 6858000"/>
              <a:gd name="connsiteX69" fmla="*/ 489051 w 1364418"/>
              <a:gd name="connsiteY69" fmla="*/ 3738082 h 6858000"/>
              <a:gd name="connsiteX70" fmla="*/ 496397 w 1364418"/>
              <a:gd name="connsiteY70" fmla="*/ 3673397 h 6858000"/>
              <a:gd name="connsiteX71" fmla="*/ 495693 w 1364418"/>
              <a:gd name="connsiteY71" fmla="*/ 3637109 h 6858000"/>
              <a:gd name="connsiteX72" fmla="*/ 499136 w 1364418"/>
              <a:gd name="connsiteY72" fmla="*/ 3536883 h 6858000"/>
              <a:gd name="connsiteX73" fmla="*/ 506674 w 1364418"/>
              <a:gd name="connsiteY73" fmla="*/ 3435652 h 6858000"/>
              <a:gd name="connsiteX74" fmla="*/ 508345 w 1364418"/>
              <a:gd name="connsiteY74" fmla="*/ 3307769 h 6858000"/>
              <a:gd name="connsiteX75" fmla="*/ 525908 w 1364418"/>
              <a:gd name="connsiteY75" fmla="*/ 3250522 h 6858000"/>
              <a:gd name="connsiteX76" fmla="*/ 526333 w 1364418"/>
              <a:gd name="connsiteY76" fmla="*/ 3229163 h 6858000"/>
              <a:gd name="connsiteX77" fmla="*/ 528156 w 1364418"/>
              <a:gd name="connsiteY77" fmla="*/ 3217217 h 6858000"/>
              <a:gd name="connsiteX78" fmla="*/ 514991 w 1364418"/>
              <a:gd name="connsiteY78" fmla="*/ 3183755 h 6858000"/>
              <a:gd name="connsiteX79" fmla="*/ 515492 w 1364418"/>
              <a:gd name="connsiteY79" fmla="*/ 3178642 h 6858000"/>
              <a:gd name="connsiteX80" fmla="*/ 503092 w 1364418"/>
              <a:gd name="connsiteY80" fmla="*/ 3158586 h 6858000"/>
              <a:gd name="connsiteX81" fmla="*/ 488277 w 1364418"/>
              <a:gd name="connsiteY81" fmla="*/ 3129034 h 6858000"/>
              <a:gd name="connsiteX82" fmla="*/ 488942 w 1364418"/>
              <a:gd name="connsiteY82" fmla="*/ 3126682 h 6858000"/>
              <a:gd name="connsiteX83" fmla="*/ 479810 w 1364418"/>
              <a:gd name="connsiteY83" fmla="*/ 3114519 h 6858000"/>
              <a:gd name="connsiteX84" fmla="*/ 466419 w 1364418"/>
              <a:gd name="connsiteY84" fmla="*/ 3106272 h 6858000"/>
              <a:gd name="connsiteX85" fmla="*/ 439149 w 1364418"/>
              <a:gd name="connsiteY85" fmla="*/ 2958185 h 6858000"/>
              <a:gd name="connsiteX86" fmla="*/ 381763 w 1364418"/>
              <a:gd name="connsiteY86" fmla="*/ 2762989 h 6858000"/>
              <a:gd name="connsiteX87" fmla="*/ 330681 w 1364418"/>
              <a:gd name="connsiteY87" fmla="*/ 2554718 h 6858000"/>
              <a:gd name="connsiteX88" fmla="*/ 310775 w 1364418"/>
              <a:gd name="connsiteY88" fmla="*/ 2485734 h 6858000"/>
              <a:gd name="connsiteX89" fmla="*/ 301498 w 1364418"/>
              <a:gd name="connsiteY89" fmla="*/ 2447068 h 6858000"/>
              <a:gd name="connsiteX90" fmla="*/ 288459 w 1364418"/>
              <a:gd name="connsiteY90" fmla="*/ 2425819 h 6858000"/>
              <a:gd name="connsiteX91" fmla="*/ 294458 w 1364418"/>
              <a:gd name="connsiteY91" fmla="*/ 2402874 h 6858000"/>
              <a:gd name="connsiteX92" fmla="*/ 297070 w 1364418"/>
              <a:gd name="connsiteY92" fmla="*/ 2381443 h 6858000"/>
              <a:gd name="connsiteX93" fmla="*/ 273399 w 1364418"/>
              <a:gd name="connsiteY93" fmla="*/ 2261920 h 6858000"/>
              <a:gd name="connsiteX94" fmla="*/ 263286 w 1364418"/>
              <a:gd name="connsiteY94" fmla="*/ 2195378 h 6858000"/>
              <a:gd name="connsiteX95" fmla="*/ 247503 w 1364418"/>
              <a:gd name="connsiteY95" fmla="*/ 2155135 h 6858000"/>
              <a:gd name="connsiteX96" fmla="*/ 244961 w 1364418"/>
              <a:gd name="connsiteY96" fmla="*/ 2118008 h 6858000"/>
              <a:gd name="connsiteX97" fmla="*/ 245954 w 1364418"/>
              <a:gd name="connsiteY97" fmla="*/ 2050531 h 6858000"/>
              <a:gd name="connsiteX98" fmla="*/ 237760 w 1364418"/>
              <a:gd name="connsiteY98" fmla="*/ 1963269 h 6858000"/>
              <a:gd name="connsiteX99" fmla="*/ 218938 w 1364418"/>
              <a:gd name="connsiteY99" fmla="*/ 1906352 h 6858000"/>
              <a:gd name="connsiteX100" fmla="*/ 195495 w 1364418"/>
              <a:gd name="connsiteY100" fmla="*/ 1861531 h 6858000"/>
              <a:gd name="connsiteX101" fmla="*/ 149294 w 1364418"/>
              <a:gd name="connsiteY101" fmla="*/ 1732919 h 6858000"/>
              <a:gd name="connsiteX102" fmla="*/ 121605 w 1364418"/>
              <a:gd name="connsiteY102" fmla="*/ 1663540 h 6858000"/>
              <a:gd name="connsiteX103" fmla="*/ 120731 w 1364418"/>
              <a:gd name="connsiteY103" fmla="*/ 1615777 h 6858000"/>
              <a:gd name="connsiteX104" fmla="*/ 101526 w 1364418"/>
              <a:gd name="connsiteY104" fmla="*/ 1563678 h 6858000"/>
              <a:gd name="connsiteX105" fmla="*/ 114606 w 1364418"/>
              <a:gd name="connsiteY105" fmla="*/ 1519474 h 6858000"/>
              <a:gd name="connsiteX106" fmla="*/ 107348 w 1364418"/>
              <a:gd name="connsiteY106" fmla="*/ 1477995 h 6858000"/>
              <a:gd name="connsiteX107" fmla="*/ 93433 w 1364418"/>
              <a:gd name="connsiteY107" fmla="*/ 1373769 h 6858000"/>
              <a:gd name="connsiteX108" fmla="*/ 101740 w 1364418"/>
              <a:gd name="connsiteY108" fmla="*/ 1307086 h 6858000"/>
              <a:gd name="connsiteX109" fmla="*/ 102928 w 1364418"/>
              <a:gd name="connsiteY109" fmla="*/ 1189033 h 6858000"/>
              <a:gd name="connsiteX110" fmla="*/ 107613 w 1364418"/>
              <a:gd name="connsiteY110" fmla="*/ 1168288 h 6858000"/>
              <a:gd name="connsiteX111" fmla="*/ 99895 w 1364418"/>
              <a:gd name="connsiteY111" fmla="*/ 1142577 h 6858000"/>
              <a:gd name="connsiteX112" fmla="*/ 89201 w 1364418"/>
              <a:gd name="connsiteY112" fmla="*/ 1088484 h 6858000"/>
              <a:gd name="connsiteX113" fmla="*/ 77937 w 1364418"/>
              <a:gd name="connsiteY113" fmla="*/ 1016103 h 6858000"/>
              <a:gd name="connsiteX114" fmla="*/ 79393 w 1364418"/>
              <a:gd name="connsiteY114" fmla="*/ 954054 h 6858000"/>
              <a:gd name="connsiteX115" fmla="*/ 90309 w 1364418"/>
              <a:gd name="connsiteY115" fmla="*/ 921368 h 6858000"/>
              <a:gd name="connsiteX116" fmla="*/ 74258 w 1364418"/>
              <a:gd name="connsiteY116" fmla="*/ 896999 h 6858000"/>
              <a:gd name="connsiteX117" fmla="*/ 43666 w 1364418"/>
              <a:gd name="connsiteY117" fmla="*/ 821517 h 6858000"/>
              <a:gd name="connsiteX118" fmla="*/ 22616 w 1364418"/>
              <a:gd name="connsiteY118" fmla="*/ 751353 h 6858000"/>
              <a:gd name="connsiteX119" fmla="*/ 22174 w 1364418"/>
              <a:gd name="connsiteY119" fmla="*/ 721230 h 6858000"/>
              <a:gd name="connsiteX120" fmla="*/ 7845 w 1364418"/>
              <a:gd name="connsiteY120" fmla="*/ 681659 h 6858000"/>
              <a:gd name="connsiteX121" fmla="*/ 31306 w 1364418"/>
              <a:gd name="connsiteY121" fmla="*/ 619315 h 6858000"/>
              <a:gd name="connsiteX122" fmla="*/ 15184 w 1364418"/>
              <a:gd name="connsiteY122" fmla="*/ 585934 h 6858000"/>
              <a:gd name="connsiteX123" fmla="*/ 22258 w 1364418"/>
              <a:gd name="connsiteY123" fmla="*/ 538948 h 6858000"/>
              <a:gd name="connsiteX124" fmla="*/ 26166 w 1364418"/>
              <a:gd name="connsiteY124" fmla="*/ 525163 h 6858000"/>
              <a:gd name="connsiteX125" fmla="*/ 52290 w 1364418"/>
              <a:gd name="connsiteY125" fmla="*/ 446567 h 6858000"/>
              <a:gd name="connsiteX126" fmla="*/ 51538 w 1364418"/>
              <a:gd name="connsiteY126" fmla="*/ 393828 h 6858000"/>
              <a:gd name="connsiteX127" fmla="*/ 51368 w 1364418"/>
              <a:gd name="connsiteY127" fmla="*/ 353137 h 6858000"/>
              <a:gd name="connsiteX128" fmla="*/ 55970 w 1364418"/>
              <a:gd name="connsiteY128" fmla="*/ 321428 h 6858000"/>
              <a:gd name="connsiteX129" fmla="*/ 57061 w 1364418"/>
              <a:gd name="connsiteY129" fmla="*/ 275771 h 6858000"/>
              <a:gd name="connsiteX130" fmla="*/ 74088 w 1364418"/>
              <a:gd name="connsiteY130" fmla="*/ 212860 h 6858000"/>
              <a:gd name="connsiteX131" fmla="*/ 65798 w 1364418"/>
              <a:gd name="connsiteY131" fmla="*/ 144983 h 6858000"/>
              <a:gd name="connsiteX132" fmla="*/ 78082 w 1364418"/>
              <a:gd name="connsiteY132" fmla="*/ 55288 h 6858000"/>
              <a:gd name="connsiteX133" fmla="*/ 37636 w 1364418"/>
              <a:gd name="connsiteY133" fmla="*/ 0 h 6858000"/>
              <a:gd name="connsiteX0" fmla="*/ 37636 w 1364418"/>
              <a:gd name="connsiteY0" fmla="*/ 0 h 6889521"/>
              <a:gd name="connsiteX1" fmla="*/ 1364418 w 1364418"/>
              <a:gd name="connsiteY1" fmla="*/ 0 h 6889521"/>
              <a:gd name="connsiteX2" fmla="*/ 1364418 w 1364418"/>
              <a:gd name="connsiteY2" fmla="*/ 6858000 h 6889521"/>
              <a:gd name="connsiteX3" fmla="*/ 101112 w 1364418"/>
              <a:gd name="connsiteY3" fmla="*/ 6857735 h 6889521"/>
              <a:gd name="connsiteX4" fmla="*/ 222208 w 1364418"/>
              <a:gd name="connsiteY4" fmla="*/ 6882355 h 6889521"/>
              <a:gd name="connsiteX5" fmla="*/ 209564 w 1364418"/>
              <a:gd name="connsiteY5" fmla="*/ 6777899 h 6889521"/>
              <a:gd name="connsiteX6" fmla="*/ 240339 w 1364418"/>
              <a:gd name="connsiteY6" fmla="*/ 6711686 h 6889521"/>
              <a:gd name="connsiteX7" fmla="*/ 286686 w 1364418"/>
              <a:gd name="connsiteY7" fmla="*/ 6664994 h 6889521"/>
              <a:gd name="connsiteX8" fmla="*/ 339152 w 1364418"/>
              <a:gd name="connsiteY8" fmla="*/ 6471804 h 6889521"/>
              <a:gd name="connsiteX9" fmla="*/ 334570 w 1364418"/>
              <a:gd name="connsiteY9" fmla="*/ 6389835 h 6889521"/>
              <a:gd name="connsiteX10" fmla="*/ 317792 w 1364418"/>
              <a:gd name="connsiteY10" fmla="*/ 6324679 h 6889521"/>
              <a:gd name="connsiteX11" fmla="*/ 278227 w 1364418"/>
              <a:gd name="connsiteY11" fmla="*/ 6280046 h 6889521"/>
              <a:gd name="connsiteX12" fmla="*/ 288000 w 1364418"/>
              <a:gd name="connsiteY12" fmla="*/ 6252834 h 6889521"/>
              <a:gd name="connsiteX13" fmla="*/ 265992 w 1364418"/>
              <a:gd name="connsiteY13" fmla="*/ 6202459 h 6889521"/>
              <a:gd name="connsiteX14" fmla="*/ 264790 w 1364418"/>
              <a:gd name="connsiteY14" fmla="*/ 6153037 h 6889521"/>
              <a:gd name="connsiteX15" fmla="*/ 280205 w 1364418"/>
              <a:gd name="connsiteY15" fmla="*/ 6078132 h 6889521"/>
              <a:gd name="connsiteX16" fmla="*/ 267592 w 1364418"/>
              <a:gd name="connsiteY16" fmla="*/ 6028119 h 6889521"/>
              <a:gd name="connsiteX17" fmla="*/ 252821 w 1364418"/>
              <a:gd name="connsiteY17" fmla="*/ 5926735 h 6889521"/>
              <a:gd name="connsiteX18" fmla="*/ 302333 w 1364418"/>
              <a:gd name="connsiteY18" fmla="*/ 5712857 h 6889521"/>
              <a:gd name="connsiteX19" fmla="*/ 332131 w 1364418"/>
              <a:gd name="connsiteY19" fmla="*/ 5660491 h 6889521"/>
              <a:gd name="connsiteX20" fmla="*/ 341254 w 1364418"/>
              <a:gd name="connsiteY20" fmla="*/ 5563435 h 6889521"/>
              <a:gd name="connsiteX21" fmla="*/ 368130 w 1364418"/>
              <a:gd name="connsiteY21" fmla="*/ 5437125 h 6889521"/>
              <a:gd name="connsiteX22" fmla="*/ 381698 w 1364418"/>
              <a:gd name="connsiteY22" fmla="*/ 5396260 h 6889521"/>
              <a:gd name="connsiteX23" fmla="*/ 397679 w 1364418"/>
              <a:gd name="connsiteY23" fmla="*/ 5330009 h 6889521"/>
              <a:gd name="connsiteX24" fmla="*/ 431172 w 1364418"/>
              <a:gd name="connsiteY24" fmla="*/ 5273739 h 6889521"/>
              <a:gd name="connsiteX25" fmla="*/ 440771 w 1364418"/>
              <a:gd name="connsiteY25" fmla="*/ 5241779 h 6889521"/>
              <a:gd name="connsiteX26" fmla="*/ 451997 w 1364418"/>
              <a:gd name="connsiteY26" fmla="*/ 5225268 h 6889521"/>
              <a:gd name="connsiteX27" fmla="*/ 453017 w 1364418"/>
              <a:gd name="connsiteY27" fmla="*/ 5217684 h 6889521"/>
              <a:gd name="connsiteX28" fmla="*/ 460358 w 1364418"/>
              <a:gd name="connsiteY28" fmla="*/ 5193377 h 6889521"/>
              <a:gd name="connsiteX29" fmla="*/ 463661 w 1364418"/>
              <a:gd name="connsiteY29" fmla="*/ 5179288 h 6889521"/>
              <a:gd name="connsiteX30" fmla="*/ 464645 w 1364418"/>
              <a:gd name="connsiteY30" fmla="*/ 5173621 h 6889521"/>
              <a:gd name="connsiteX31" fmla="*/ 460279 w 1364418"/>
              <a:gd name="connsiteY31" fmla="*/ 5159961 h 6889521"/>
              <a:gd name="connsiteX32" fmla="*/ 466956 w 1364418"/>
              <a:gd name="connsiteY32" fmla="*/ 5144295 h 6889521"/>
              <a:gd name="connsiteX33" fmla="*/ 463889 w 1364418"/>
              <a:gd name="connsiteY33" fmla="*/ 5125185 h 6889521"/>
              <a:gd name="connsiteX34" fmla="*/ 470719 w 1364418"/>
              <a:gd name="connsiteY34" fmla="*/ 5121884 h 6889521"/>
              <a:gd name="connsiteX35" fmla="*/ 477755 w 1364418"/>
              <a:gd name="connsiteY35" fmla="*/ 5067850 h 6889521"/>
              <a:gd name="connsiteX36" fmla="*/ 480486 w 1364418"/>
              <a:gd name="connsiteY36" fmla="*/ 5060861 h 6889521"/>
              <a:gd name="connsiteX37" fmla="*/ 477190 w 1364418"/>
              <a:gd name="connsiteY37" fmla="*/ 5034192 h 6889521"/>
              <a:gd name="connsiteX38" fmla="*/ 478744 w 1364418"/>
              <a:gd name="connsiteY38" fmla="*/ 4993030 h 6889521"/>
              <a:gd name="connsiteX39" fmla="*/ 485653 w 1364418"/>
              <a:gd name="connsiteY39" fmla="*/ 4946844 h 6889521"/>
              <a:gd name="connsiteX40" fmla="*/ 481509 w 1364418"/>
              <a:gd name="connsiteY40" fmla="*/ 4932692 h 6889521"/>
              <a:gd name="connsiteX41" fmla="*/ 496912 w 1364418"/>
              <a:gd name="connsiteY41" fmla="*/ 4858827 h 6889521"/>
              <a:gd name="connsiteX42" fmla="*/ 502815 w 1364418"/>
              <a:gd name="connsiteY42" fmla="*/ 4821170 h 6889521"/>
              <a:gd name="connsiteX43" fmla="*/ 507548 w 1364418"/>
              <a:gd name="connsiteY43" fmla="*/ 4780965 h 6889521"/>
              <a:gd name="connsiteX44" fmla="*/ 508841 w 1364418"/>
              <a:gd name="connsiteY44" fmla="*/ 4750867 h 6889521"/>
              <a:gd name="connsiteX45" fmla="*/ 506648 w 1364418"/>
              <a:gd name="connsiteY45" fmla="*/ 4690749 h 6889521"/>
              <a:gd name="connsiteX46" fmla="*/ 502128 w 1364418"/>
              <a:gd name="connsiteY46" fmla="*/ 4584173 h 6889521"/>
              <a:gd name="connsiteX47" fmla="*/ 497211 w 1364418"/>
              <a:gd name="connsiteY47" fmla="*/ 4444346 h 6889521"/>
              <a:gd name="connsiteX48" fmla="*/ 493776 w 1364418"/>
              <a:gd name="connsiteY48" fmla="*/ 4375228 h 6889521"/>
              <a:gd name="connsiteX49" fmla="*/ 474429 w 1364418"/>
              <a:gd name="connsiteY49" fmla="*/ 4214165 h 6889521"/>
              <a:gd name="connsiteX50" fmla="*/ 478502 w 1364418"/>
              <a:gd name="connsiteY50" fmla="*/ 4090296 h 6889521"/>
              <a:gd name="connsiteX51" fmla="*/ 463758 w 1364418"/>
              <a:gd name="connsiteY51" fmla="*/ 4033999 h 6889521"/>
              <a:gd name="connsiteX52" fmla="*/ 464907 w 1364418"/>
              <a:gd name="connsiteY52" fmla="*/ 4031933 h 6889521"/>
              <a:gd name="connsiteX53" fmla="*/ 463483 w 1364418"/>
              <a:gd name="connsiteY53" fmla="*/ 4013953 h 6889521"/>
              <a:gd name="connsiteX54" fmla="*/ 449778 w 1364418"/>
              <a:gd name="connsiteY54" fmla="*/ 3974753 h 6889521"/>
              <a:gd name="connsiteX55" fmla="*/ 451376 w 1364418"/>
              <a:gd name="connsiteY55" fmla="*/ 3969950 h 6889521"/>
              <a:gd name="connsiteX56" fmla="*/ 444798 w 1364418"/>
              <a:gd name="connsiteY56" fmla="*/ 3933779 h 6889521"/>
              <a:gd name="connsiteX57" fmla="*/ 446129 w 1364418"/>
              <a:gd name="connsiteY57" fmla="*/ 3933093 h 6889521"/>
              <a:gd name="connsiteX58" fmla="*/ 450483 w 1364418"/>
              <a:gd name="connsiteY58" fmla="*/ 3922082 h 6889521"/>
              <a:gd name="connsiteX59" fmla="*/ 455561 w 1364418"/>
              <a:gd name="connsiteY59" fmla="*/ 3901461 h 6889521"/>
              <a:gd name="connsiteX60" fmla="*/ 478155 w 1364418"/>
              <a:gd name="connsiteY60" fmla="*/ 3813873 h 6889521"/>
              <a:gd name="connsiteX61" fmla="*/ 477580 w 1364418"/>
              <a:gd name="connsiteY61" fmla="*/ 3806161 h 6889521"/>
              <a:gd name="connsiteX62" fmla="*/ 477887 w 1364418"/>
              <a:gd name="connsiteY62" fmla="*/ 3805957 h 6889521"/>
              <a:gd name="connsiteX63" fmla="*/ 477914 w 1364418"/>
              <a:gd name="connsiteY63" fmla="*/ 3797724 h 6889521"/>
              <a:gd name="connsiteX64" fmla="*/ 476529 w 1364418"/>
              <a:gd name="connsiteY64" fmla="*/ 3792098 h 6889521"/>
              <a:gd name="connsiteX65" fmla="*/ 475413 w 1364418"/>
              <a:gd name="connsiteY65" fmla="*/ 3777135 h 6889521"/>
              <a:gd name="connsiteX66" fmla="*/ 477146 w 1364418"/>
              <a:gd name="connsiteY66" fmla="*/ 3771656 h 6889521"/>
              <a:gd name="connsiteX67" fmla="*/ 480889 w 1364418"/>
              <a:gd name="connsiteY67" fmla="*/ 3769007 h 6889521"/>
              <a:gd name="connsiteX68" fmla="*/ 480355 w 1364418"/>
              <a:gd name="connsiteY68" fmla="*/ 3767709 h 6889521"/>
              <a:gd name="connsiteX69" fmla="*/ 489051 w 1364418"/>
              <a:gd name="connsiteY69" fmla="*/ 3738082 h 6889521"/>
              <a:gd name="connsiteX70" fmla="*/ 496397 w 1364418"/>
              <a:gd name="connsiteY70" fmla="*/ 3673397 h 6889521"/>
              <a:gd name="connsiteX71" fmla="*/ 495693 w 1364418"/>
              <a:gd name="connsiteY71" fmla="*/ 3637109 h 6889521"/>
              <a:gd name="connsiteX72" fmla="*/ 499136 w 1364418"/>
              <a:gd name="connsiteY72" fmla="*/ 3536883 h 6889521"/>
              <a:gd name="connsiteX73" fmla="*/ 506674 w 1364418"/>
              <a:gd name="connsiteY73" fmla="*/ 3435652 h 6889521"/>
              <a:gd name="connsiteX74" fmla="*/ 508345 w 1364418"/>
              <a:gd name="connsiteY74" fmla="*/ 3307769 h 6889521"/>
              <a:gd name="connsiteX75" fmla="*/ 525908 w 1364418"/>
              <a:gd name="connsiteY75" fmla="*/ 3250522 h 6889521"/>
              <a:gd name="connsiteX76" fmla="*/ 526333 w 1364418"/>
              <a:gd name="connsiteY76" fmla="*/ 3229163 h 6889521"/>
              <a:gd name="connsiteX77" fmla="*/ 528156 w 1364418"/>
              <a:gd name="connsiteY77" fmla="*/ 3217217 h 6889521"/>
              <a:gd name="connsiteX78" fmla="*/ 514991 w 1364418"/>
              <a:gd name="connsiteY78" fmla="*/ 3183755 h 6889521"/>
              <a:gd name="connsiteX79" fmla="*/ 515492 w 1364418"/>
              <a:gd name="connsiteY79" fmla="*/ 3178642 h 6889521"/>
              <a:gd name="connsiteX80" fmla="*/ 503092 w 1364418"/>
              <a:gd name="connsiteY80" fmla="*/ 3158586 h 6889521"/>
              <a:gd name="connsiteX81" fmla="*/ 488277 w 1364418"/>
              <a:gd name="connsiteY81" fmla="*/ 3129034 h 6889521"/>
              <a:gd name="connsiteX82" fmla="*/ 488942 w 1364418"/>
              <a:gd name="connsiteY82" fmla="*/ 3126682 h 6889521"/>
              <a:gd name="connsiteX83" fmla="*/ 479810 w 1364418"/>
              <a:gd name="connsiteY83" fmla="*/ 3114519 h 6889521"/>
              <a:gd name="connsiteX84" fmla="*/ 466419 w 1364418"/>
              <a:gd name="connsiteY84" fmla="*/ 3106272 h 6889521"/>
              <a:gd name="connsiteX85" fmla="*/ 439149 w 1364418"/>
              <a:gd name="connsiteY85" fmla="*/ 2958185 h 6889521"/>
              <a:gd name="connsiteX86" fmla="*/ 381763 w 1364418"/>
              <a:gd name="connsiteY86" fmla="*/ 2762989 h 6889521"/>
              <a:gd name="connsiteX87" fmla="*/ 330681 w 1364418"/>
              <a:gd name="connsiteY87" fmla="*/ 2554718 h 6889521"/>
              <a:gd name="connsiteX88" fmla="*/ 310775 w 1364418"/>
              <a:gd name="connsiteY88" fmla="*/ 2485734 h 6889521"/>
              <a:gd name="connsiteX89" fmla="*/ 301498 w 1364418"/>
              <a:gd name="connsiteY89" fmla="*/ 2447068 h 6889521"/>
              <a:gd name="connsiteX90" fmla="*/ 288459 w 1364418"/>
              <a:gd name="connsiteY90" fmla="*/ 2425819 h 6889521"/>
              <a:gd name="connsiteX91" fmla="*/ 294458 w 1364418"/>
              <a:gd name="connsiteY91" fmla="*/ 2402874 h 6889521"/>
              <a:gd name="connsiteX92" fmla="*/ 297070 w 1364418"/>
              <a:gd name="connsiteY92" fmla="*/ 2381443 h 6889521"/>
              <a:gd name="connsiteX93" fmla="*/ 273399 w 1364418"/>
              <a:gd name="connsiteY93" fmla="*/ 2261920 h 6889521"/>
              <a:gd name="connsiteX94" fmla="*/ 263286 w 1364418"/>
              <a:gd name="connsiteY94" fmla="*/ 2195378 h 6889521"/>
              <a:gd name="connsiteX95" fmla="*/ 247503 w 1364418"/>
              <a:gd name="connsiteY95" fmla="*/ 2155135 h 6889521"/>
              <a:gd name="connsiteX96" fmla="*/ 244961 w 1364418"/>
              <a:gd name="connsiteY96" fmla="*/ 2118008 h 6889521"/>
              <a:gd name="connsiteX97" fmla="*/ 245954 w 1364418"/>
              <a:gd name="connsiteY97" fmla="*/ 2050531 h 6889521"/>
              <a:gd name="connsiteX98" fmla="*/ 237760 w 1364418"/>
              <a:gd name="connsiteY98" fmla="*/ 1963269 h 6889521"/>
              <a:gd name="connsiteX99" fmla="*/ 218938 w 1364418"/>
              <a:gd name="connsiteY99" fmla="*/ 1906352 h 6889521"/>
              <a:gd name="connsiteX100" fmla="*/ 195495 w 1364418"/>
              <a:gd name="connsiteY100" fmla="*/ 1861531 h 6889521"/>
              <a:gd name="connsiteX101" fmla="*/ 149294 w 1364418"/>
              <a:gd name="connsiteY101" fmla="*/ 1732919 h 6889521"/>
              <a:gd name="connsiteX102" fmla="*/ 121605 w 1364418"/>
              <a:gd name="connsiteY102" fmla="*/ 1663540 h 6889521"/>
              <a:gd name="connsiteX103" fmla="*/ 120731 w 1364418"/>
              <a:gd name="connsiteY103" fmla="*/ 1615777 h 6889521"/>
              <a:gd name="connsiteX104" fmla="*/ 101526 w 1364418"/>
              <a:gd name="connsiteY104" fmla="*/ 1563678 h 6889521"/>
              <a:gd name="connsiteX105" fmla="*/ 114606 w 1364418"/>
              <a:gd name="connsiteY105" fmla="*/ 1519474 h 6889521"/>
              <a:gd name="connsiteX106" fmla="*/ 107348 w 1364418"/>
              <a:gd name="connsiteY106" fmla="*/ 1477995 h 6889521"/>
              <a:gd name="connsiteX107" fmla="*/ 93433 w 1364418"/>
              <a:gd name="connsiteY107" fmla="*/ 1373769 h 6889521"/>
              <a:gd name="connsiteX108" fmla="*/ 101740 w 1364418"/>
              <a:gd name="connsiteY108" fmla="*/ 1307086 h 6889521"/>
              <a:gd name="connsiteX109" fmla="*/ 102928 w 1364418"/>
              <a:gd name="connsiteY109" fmla="*/ 1189033 h 6889521"/>
              <a:gd name="connsiteX110" fmla="*/ 107613 w 1364418"/>
              <a:gd name="connsiteY110" fmla="*/ 1168288 h 6889521"/>
              <a:gd name="connsiteX111" fmla="*/ 99895 w 1364418"/>
              <a:gd name="connsiteY111" fmla="*/ 1142577 h 6889521"/>
              <a:gd name="connsiteX112" fmla="*/ 89201 w 1364418"/>
              <a:gd name="connsiteY112" fmla="*/ 1088484 h 6889521"/>
              <a:gd name="connsiteX113" fmla="*/ 77937 w 1364418"/>
              <a:gd name="connsiteY113" fmla="*/ 1016103 h 6889521"/>
              <a:gd name="connsiteX114" fmla="*/ 79393 w 1364418"/>
              <a:gd name="connsiteY114" fmla="*/ 954054 h 6889521"/>
              <a:gd name="connsiteX115" fmla="*/ 90309 w 1364418"/>
              <a:gd name="connsiteY115" fmla="*/ 921368 h 6889521"/>
              <a:gd name="connsiteX116" fmla="*/ 74258 w 1364418"/>
              <a:gd name="connsiteY116" fmla="*/ 896999 h 6889521"/>
              <a:gd name="connsiteX117" fmla="*/ 43666 w 1364418"/>
              <a:gd name="connsiteY117" fmla="*/ 821517 h 6889521"/>
              <a:gd name="connsiteX118" fmla="*/ 22616 w 1364418"/>
              <a:gd name="connsiteY118" fmla="*/ 751353 h 6889521"/>
              <a:gd name="connsiteX119" fmla="*/ 22174 w 1364418"/>
              <a:gd name="connsiteY119" fmla="*/ 721230 h 6889521"/>
              <a:gd name="connsiteX120" fmla="*/ 7845 w 1364418"/>
              <a:gd name="connsiteY120" fmla="*/ 681659 h 6889521"/>
              <a:gd name="connsiteX121" fmla="*/ 31306 w 1364418"/>
              <a:gd name="connsiteY121" fmla="*/ 619315 h 6889521"/>
              <a:gd name="connsiteX122" fmla="*/ 15184 w 1364418"/>
              <a:gd name="connsiteY122" fmla="*/ 585934 h 6889521"/>
              <a:gd name="connsiteX123" fmla="*/ 22258 w 1364418"/>
              <a:gd name="connsiteY123" fmla="*/ 538948 h 6889521"/>
              <a:gd name="connsiteX124" fmla="*/ 26166 w 1364418"/>
              <a:gd name="connsiteY124" fmla="*/ 525163 h 6889521"/>
              <a:gd name="connsiteX125" fmla="*/ 52290 w 1364418"/>
              <a:gd name="connsiteY125" fmla="*/ 446567 h 6889521"/>
              <a:gd name="connsiteX126" fmla="*/ 51538 w 1364418"/>
              <a:gd name="connsiteY126" fmla="*/ 393828 h 6889521"/>
              <a:gd name="connsiteX127" fmla="*/ 51368 w 1364418"/>
              <a:gd name="connsiteY127" fmla="*/ 353137 h 6889521"/>
              <a:gd name="connsiteX128" fmla="*/ 55970 w 1364418"/>
              <a:gd name="connsiteY128" fmla="*/ 321428 h 6889521"/>
              <a:gd name="connsiteX129" fmla="*/ 57061 w 1364418"/>
              <a:gd name="connsiteY129" fmla="*/ 275771 h 6889521"/>
              <a:gd name="connsiteX130" fmla="*/ 74088 w 1364418"/>
              <a:gd name="connsiteY130" fmla="*/ 212860 h 6889521"/>
              <a:gd name="connsiteX131" fmla="*/ 65798 w 1364418"/>
              <a:gd name="connsiteY131" fmla="*/ 144983 h 6889521"/>
              <a:gd name="connsiteX132" fmla="*/ 78082 w 1364418"/>
              <a:gd name="connsiteY132" fmla="*/ 55288 h 6889521"/>
              <a:gd name="connsiteX133" fmla="*/ 37636 w 1364418"/>
              <a:gd name="connsiteY133" fmla="*/ 0 h 6889521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209564 w 1364418"/>
              <a:gd name="connsiteY4" fmla="*/ 6777899 h 6858000"/>
              <a:gd name="connsiteX5" fmla="*/ 240339 w 1364418"/>
              <a:gd name="connsiteY5" fmla="*/ 6711686 h 6858000"/>
              <a:gd name="connsiteX6" fmla="*/ 286686 w 1364418"/>
              <a:gd name="connsiteY6" fmla="*/ 6664994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245974 w 1364418"/>
              <a:gd name="connsiteY3" fmla="*/ 6857735 h 6858000"/>
              <a:gd name="connsiteX4" fmla="*/ 209564 w 1364418"/>
              <a:gd name="connsiteY4" fmla="*/ 6777899 h 6858000"/>
              <a:gd name="connsiteX5" fmla="*/ 240339 w 1364418"/>
              <a:gd name="connsiteY5" fmla="*/ 6711686 h 6858000"/>
              <a:gd name="connsiteX6" fmla="*/ 286686 w 1364418"/>
              <a:gd name="connsiteY6" fmla="*/ 6664994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245974 w 1364418"/>
              <a:gd name="connsiteY3" fmla="*/ 6857735 h 6858000"/>
              <a:gd name="connsiteX4" fmla="*/ 209564 w 1364418"/>
              <a:gd name="connsiteY4" fmla="*/ 6777899 h 6858000"/>
              <a:gd name="connsiteX5" fmla="*/ 240339 w 1364418"/>
              <a:gd name="connsiteY5" fmla="*/ 6711686 h 6858000"/>
              <a:gd name="connsiteX6" fmla="*/ 286686 w 1364418"/>
              <a:gd name="connsiteY6" fmla="*/ 6664994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245974 w 1364418"/>
              <a:gd name="connsiteY3" fmla="*/ 6857735 h 6858000"/>
              <a:gd name="connsiteX4" fmla="*/ 239744 w 1364418"/>
              <a:gd name="connsiteY4" fmla="*/ 6777899 h 6858000"/>
              <a:gd name="connsiteX5" fmla="*/ 240339 w 1364418"/>
              <a:gd name="connsiteY5" fmla="*/ 6711686 h 6858000"/>
              <a:gd name="connsiteX6" fmla="*/ 286686 w 1364418"/>
              <a:gd name="connsiteY6" fmla="*/ 6664994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245974 w 1364418"/>
              <a:gd name="connsiteY3" fmla="*/ 6857735 h 6858000"/>
              <a:gd name="connsiteX4" fmla="*/ 239744 w 1364418"/>
              <a:gd name="connsiteY4" fmla="*/ 6777899 h 6858000"/>
              <a:gd name="connsiteX5" fmla="*/ 264484 w 1364418"/>
              <a:gd name="connsiteY5" fmla="*/ 6716710 h 6858000"/>
              <a:gd name="connsiteX6" fmla="*/ 286686 w 1364418"/>
              <a:gd name="connsiteY6" fmla="*/ 6664994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245974 w 1364418"/>
              <a:gd name="connsiteY3" fmla="*/ 6857735 h 6858000"/>
              <a:gd name="connsiteX4" fmla="*/ 239744 w 1364418"/>
              <a:gd name="connsiteY4" fmla="*/ 6777899 h 6858000"/>
              <a:gd name="connsiteX5" fmla="*/ 264484 w 1364418"/>
              <a:gd name="connsiteY5" fmla="*/ 6716710 h 6858000"/>
              <a:gd name="connsiteX6" fmla="*/ 280651 w 1364418"/>
              <a:gd name="connsiteY6" fmla="*/ 6639873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245974 w 1364418"/>
              <a:gd name="connsiteY3" fmla="*/ 6857735 h 6858000"/>
              <a:gd name="connsiteX4" fmla="*/ 281996 w 1364418"/>
              <a:gd name="connsiteY4" fmla="*/ 6792972 h 6858000"/>
              <a:gd name="connsiteX5" fmla="*/ 264484 w 1364418"/>
              <a:gd name="connsiteY5" fmla="*/ 6716710 h 6858000"/>
              <a:gd name="connsiteX6" fmla="*/ 280651 w 1364418"/>
              <a:gd name="connsiteY6" fmla="*/ 6639873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1364418" h="6858000">
                <a:moveTo>
                  <a:pt x="37636" y="0"/>
                </a:moveTo>
                <a:lnTo>
                  <a:pt x="1364418" y="0"/>
                </a:lnTo>
                <a:lnTo>
                  <a:pt x="1364418" y="6858000"/>
                </a:lnTo>
                <a:lnTo>
                  <a:pt x="245974" y="6857735"/>
                </a:lnTo>
                <a:cubicBezTo>
                  <a:pt x="246649" y="6829312"/>
                  <a:pt x="258792" y="6817314"/>
                  <a:pt x="281996" y="6792972"/>
                </a:cubicBezTo>
                <a:cubicBezTo>
                  <a:pt x="288036" y="6763449"/>
                  <a:pt x="261498" y="6738121"/>
                  <a:pt x="264484" y="6716710"/>
                </a:cubicBezTo>
                <a:cubicBezTo>
                  <a:pt x="264597" y="6714739"/>
                  <a:pt x="280538" y="6641844"/>
                  <a:pt x="280651" y="6639873"/>
                </a:cubicBezTo>
                <a:cubicBezTo>
                  <a:pt x="296114" y="6596543"/>
                  <a:pt x="335196" y="6519339"/>
                  <a:pt x="339152" y="6471804"/>
                </a:cubicBezTo>
                <a:lnTo>
                  <a:pt x="334570" y="6389835"/>
                </a:lnTo>
                <a:cubicBezTo>
                  <a:pt x="334613" y="6357588"/>
                  <a:pt x="338883" y="6333072"/>
                  <a:pt x="317792" y="6324679"/>
                </a:cubicBezTo>
                <a:cubicBezTo>
                  <a:pt x="308402" y="6306381"/>
                  <a:pt x="279168" y="6293695"/>
                  <a:pt x="278227" y="6280046"/>
                </a:cubicBezTo>
                <a:cubicBezTo>
                  <a:pt x="281050" y="6269969"/>
                  <a:pt x="290039" y="6265765"/>
                  <a:pt x="288000" y="6252834"/>
                </a:cubicBezTo>
                <a:lnTo>
                  <a:pt x="265992" y="6202459"/>
                </a:lnTo>
                <a:cubicBezTo>
                  <a:pt x="264772" y="6196814"/>
                  <a:pt x="268092" y="6158095"/>
                  <a:pt x="264790" y="6153037"/>
                </a:cubicBezTo>
                <a:cubicBezTo>
                  <a:pt x="302335" y="6114354"/>
                  <a:pt x="260378" y="6128837"/>
                  <a:pt x="280205" y="6078132"/>
                </a:cubicBezTo>
                <a:cubicBezTo>
                  <a:pt x="283657" y="6049622"/>
                  <a:pt x="275724" y="6059673"/>
                  <a:pt x="267592" y="6028119"/>
                </a:cubicBezTo>
                <a:cubicBezTo>
                  <a:pt x="277113" y="5988572"/>
                  <a:pt x="234727" y="5976018"/>
                  <a:pt x="252821" y="5926735"/>
                </a:cubicBezTo>
                <a:cubicBezTo>
                  <a:pt x="290324" y="5823532"/>
                  <a:pt x="288016" y="5757776"/>
                  <a:pt x="302333" y="5712857"/>
                </a:cubicBezTo>
                <a:cubicBezTo>
                  <a:pt x="310258" y="5688518"/>
                  <a:pt x="328236" y="5675288"/>
                  <a:pt x="332131" y="5660491"/>
                </a:cubicBezTo>
                <a:cubicBezTo>
                  <a:pt x="345782" y="5622696"/>
                  <a:pt x="344964" y="5595787"/>
                  <a:pt x="341254" y="5563435"/>
                </a:cubicBezTo>
                <a:cubicBezTo>
                  <a:pt x="335745" y="5537661"/>
                  <a:pt x="359171" y="5479228"/>
                  <a:pt x="368130" y="5437125"/>
                </a:cubicBezTo>
                <a:cubicBezTo>
                  <a:pt x="379868" y="5399640"/>
                  <a:pt x="373836" y="5420657"/>
                  <a:pt x="381698" y="5396260"/>
                </a:cubicBezTo>
                <a:cubicBezTo>
                  <a:pt x="395995" y="5391935"/>
                  <a:pt x="389433" y="5350429"/>
                  <a:pt x="397679" y="5330009"/>
                </a:cubicBezTo>
                <a:cubicBezTo>
                  <a:pt x="405925" y="5309589"/>
                  <a:pt x="420210" y="5291626"/>
                  <a:pt x="431172" y="5273739"/>
                </a:cubicBezTo>
                <a:cubicBezTo>
                  <a:pt x="426568" y="5263245"/>
                  <a:pt x="432286" y="5253790"/>
                  <a:pt x="440771" y="5241779"/>
                </a:cubicBezTo>
                <a:lnTo>
                  <a:pt x="451997" y="5225268"/>
                </a:lnTo>
                <a:lnTo>
                  <a:pt x="453017" y="5217684"/>
                </a:lnTo>
                <a:cubicBezTo>
                  <a:pt x="455252" y="5208685"/>
                  <a:pt x="458044" y="5200600"/>
                  <a:pt x="460358" y="5193377"/>
                </a:cubicBezTo>
                <a:lnTo>
                  <a:pt x="463661" y="5179288"/>
                </a:lnTo>
                <a:lnTo>
                  <a:pt x="464645" y="5173621"/>
                </a:lnTo>
                <a:lnTo>
                  <a:pt x="460279" y="5159961"/>
                </a:lnTo>
                <a:lnTo>
                  <a:pt x="466956" y="5144295"/>
                </a:lnTo>
                <a:lnTo>
                  <a:pt x="463889" y="5125185"/>
                </a:lnTo>
                <a:cubicBezTo>
                  <a:pt x="466252" y="5124475"/>
                  <a:pt x="468554" y="5123363"/>
                  <a:pt x="470719" y="5121884"/>
                </a:cubicBezTo>
                <a:lnTo>
                  <a:pt x="477755" y="5067850"/>
                </a:lnTo>
                <a:lnTo>
                  <a:pt x="480486" y="5060861"/>
                </a:lnTo>
                <a:lnTo>
                  <a:pt x="477190" y="5034192"/>
                </a:lnTo>
                <a:cubicBezTo>
                  <a:pt x="476699" y="5019824"/>
                  <a:pt x="477403" y="5006180"/>
                  <a:pt x="478744" y="4993030"/>
                </a:cubicBezTo>
                <a:lnTo>
                  <a:pt x="485653" y="4946844"/>
                </a:lnTo>
                <a:lnTo>
                  <a:pt x="481509" y="4932692"/>
                </a:lnTo>
                <a:cubicBezTo>
                  <a:pt x="481214" y="4911802"/>
                  <a:pt x="495319" y="4880686"/>
                  <a:pt x="496912" y="4858827"/>
                </a:cubicBezTo>
                <a:lnTo>
                  <a:pt x="502815" y="4821170"/>
                </a:lnTo>
                <a:lnTo>
                  <a:pt x="507548" y="4780965"/>
                </a:lnTo>
                <a:lnTo>
                  <a:pt x="508841" y="4750867"/>
                </a:lnTo>
                <a:lnTo>
                  <a:pt x="506648" y="4690749"/>
                </a:lnTo>
                <a:cubicBezTo>
                  <a:pt x="512729" y="4654213"/>
                  <a:pt x="491337" y="4623546"/>
                  <a:pt x="502128" y="4584173"/>
                </a:cubicBezTo>
                <a:cubicBezTo>
                  <a:pt x="488693" y="4519562"/>
                  <a:pt x="492047" y="4501522"/>
                  <a:pt x="497211" y="4444346"/>
                </a:cubicBezTo>
                <a:cubicBezTo>
                  <a:pt x="511033" y="4454946"/>
                  <a:pt x="497584" y="4394050"/>
                  <a:pt x="493776" y="4375228"/>
                </a:cubicBezTo>
                <a:cubicBezTo>
                  <a:pt x="491426" y="4334791"/>
                  <a:pt x="480594" y="4270639"/>
                  <a:pt x="474429" y="4214165"/>
                </a:cubicBezTo>
                <a:cubicBezTo>
                  <a:pt x="465297" y="4170832"/>
                  <a:pt x="480280" y="4120324"/>
                  <a:pt x="478502" y="4090296"/>
                </a:cubicBezTo>
                <a:lnTo>
                  <a:pt x="463758" y="4033999"/>
                </a:lnTo>
                <a:lnTo>
                  <a:pt x="464907" y="4031933"/>
                </a:lnTo>
                <a:cubicBezTo>
                  <a:pt x="467040" y="4022997"/>
                  <a:pt x="465967" y="4017669"/>
                  <a:pt x="463483" y="4013953"/>
                </a:cubicBezTo>
                <a:lnTo>
                  <a:pt x="449778" y="3974753"/>
                </a:lnTo>
                <a:lnTo>
                  <a:pt x="451376" y="3969950"/>
                </a:lnTo>
                <a:lnTo>
                  <a:pt x="444798" y="3933779"/>
                </a:lnTo>
                <a:lnTo>
                  <a:pt x="446129" y="3933093"/>
                </a:lnTo>
                <a:cubicBezTo>
                  <a:pt x="448961" y="3930731"/>
                  <a:pt x="450769" y="3927433"/>
                  <a:pt x="450483" y="3922082"/>
                </a:cubicBezTo>
                <a:cubicBezTo>
                  <a:pt x="471740" y="3927556"/>
                  <a:pt x="458283" y="3917724"/>
                  <a:pt x="455561" y="3901461"/>
                </a:cubicBezTo>
                <a:cubicBezTo>
                  <a:pt x="460173" y="3883426"/>
                  <a:pt x="474485" y="3829756"/>
                  <a:pt x="478155" y="3813873"/>
                </a:cubicBezTo>
                <a:cubicBezTo>
                  <a:pt x="477963" y="3811302"/>
                  <a:pt x="477772" y="3808732"/>
                  <a:pt x="477580" y="3806161"/>
                </a:cubicBezTo>
                <a:lnTo>
                  <a:pt x="477887" y="3805957"/>
                </a:lnTo>
                <a:cubicBezTo>
                  <a:pt x="478443" y="3804175"/>
                  <a:pt x="478509" y="3801600"/>
                  <a:pt x="477914" y="3797724"/>
                </a:cubicBezTo>
                <a:lnTo>
                  <a:pt x="476529" y="3792098"/>
                </a:lnTo>
                <a:lnTo>
                  <a:pt x="475413" y="3777135"/>
                </a:lnTo>
                <a:lnTo>
                  <a:pt x="477146" y="3771656"/>
                </a:lnTo>
                <a:lnTo>
                  <a:pt x="480889" y="3769007"/>
                </a:lnTo>
                <a:lnTo>
                  <a:pt x="480355" y="3767709"/>
                </a:lnTo>
                <a:cubicBezTo>
                  <a:pt x="472854" y="3758603"/>
                  <a:pt x="462858" y="3757457"/>
                  <a:pt x="489051" y="3738082"/>
                </a:cubicBezTo>
                <a:cubicBezTo>
                  <a:pt x="476420" y="3716230"/>
                  <a:pt x="492614" y="3707883"/>
                  <a:pt x="496397" y="3673397"/>
                </a:cubicBezTo>
                <a:cubicBezTo>
                  <a:pt x="485059" y="3661788"/>
                  <a:pt x="488117" y="3649813"/>
                  <a:pt x="495693" y="3637109"/>
                </a:cubicBezTo>
                <a:cubicBezTo>
                  <a:pt x="488827" y="3605834"/>
                  <a:pt x="498565" y="3573837"/>
                  <a:pt x="499136" y="3536883"/>
                </a:cubicBezTo>
                <a:cubicBezTo>
                  <a:pt x="483096" y="3500539"/>
                  <a:pt x="506170" y="3475121"/>
                  <a:pt x="506674" y="3435652"/>
                </a:cubicBezTo>
                <a:cubicBezTo>
                  <a:pt x="508209" y="3397466"/>
                  <a:pt x="505139" y="3338624"/>
                  <a:pt x="508345" y="3307769"/>
                </a:cubicBezTo>
                <a:cubicBezTo>
                  <a:pt x="522826" y="3292381"/>
                  <a:pt x="493343" y="3256540"/>
                  <a:pt x="525908" y="3250522"/>
                </a:cubicBezTo>
                <a:cubicBezTo>
                  <a:pt x="519705" y="3235893"/>
                  <a:pt x="504475" y="3230937"/>
                  <a:pt x="526333" y="3229163"/>
                </a:cubicBezTo>
                <a:cubicBezTo>
                  <a:pt x="524884" y="3224149"/>
                  <a:pt x="525919" y="3220404"/>
                  <a:pt x="528156" y="3217217"/>
                </a:cubicBezTo>
                <a:lnTo>
                  <a:pt x="514991" y="3183755"/>
                </a:lnTo>
                <a:lnTo>
                  <a:pt x="515492" y="3178642"/>
                </a:lnTo>
                <a:lnTo>
                  <a:pt x="503092" y="3158586"/>
                </a:lnTo>
                <a:lnTo>
                  <a:pt x="488277" y="3129034"/>
                </a:lnTo>
                <a:lnTo>
                  <a:pt x="488942" y="3126682"/>
                </a:lnTo>
                <a:lnTo>
                  <a:pt x="479810" y="3114519"/>
                </a:lnTo>
                <a:cubicBezTo>
                  <a:pt x="476044" y="3110886"/>
                  <a:pt x="471657" y="3108020"/>
                  <a:pt x="466419" y="3106272"/>
                </a:cubicBezTo>
                <a:cubicBezTo>
                  <a:pt x="479357" y="3049949"/>
                  <a:pt x="446991" y="3011906"/>
                  <a:pt x="439149" y="2958185"/>
                </a:cubicBezTo>
                <a:cubicBezTo>
                  <a:pt x="423473" y="2895670"/>
                  <a:pt x="402616" y="2832884"/>
                  <a:pt x="381763" y="2762989"/>
                </a:cubicBezTo>
                <a:cubicBezTo>
                  <a:pt x="340504" y="2718141"/>
                  <a:pt x="357875" y="2611979"/>
                  <a:pt x="330681" y="2554718"/>
                </a:cubicBezTo>
                <a:cubicBezTo>
                  <a:pt x="354561" y="2510384"/>
                  <a:pt x="312857" y="2522616"/>
                  <a:pt x="310775" y="2485734"/>
                </a:cubicBezTo>
                <a:cubicBezTo>
                  <a:pt x="283880" y="2505125"/>
                  <a:pt x="334754" y="2437857"/>
                  <a:pt x="301498" y="2447068"/>
                </a:cubicBezTo>
                <a:cubicBezTo>
                  <a:pt x="302171" y="2440064"/>
                  <a:pt x="286502" y="2432988"/>
                  <a:pt x="288459" y="2425819"/>
                </a:cubicBezTo>
                <a:lnTo>
                  <a:pt x="294458" y="2402874"/>
                </a:lnTo>
                <a:lnTo>
                  <a:pt x="297070" y="2381443"/>
                </a:lnTo>
                <a:cubicBezTo>
                  <a:pt x="291389" y="2355877"/>
                  <a:pt x="281925" y="2295004"/>
                  <a:pt x="273399" y="2261920"/>
                </a:cubicBezTo>
                <a:cubicBezTo>
                  <a:pt x="264489" y="2250852"/>
                  <a:pt x="256407" y="2208397"/>
                  <a:pt x="263286" y="2195378"/>
                </a:cubicBezTo>
                <a:cubicBezTo>
                  <a:pt x="262597" y="2185499"/>
                  <a:pt x="238753" y="2164596"/>
                  <a:pt x="247503" y="2155135"/>
                </a:cubicBezTo>
                <a:cubicBezTo>
                  <a:pt x="257474" y="2141929"/>
                  <a:pt x="229406" y="2121310"/>
                  <a:pt x="244961" y="2118008"/>
                </a:cubicBezTo>
                <a:cubicBezTo>
                  <a:pt x="225493" y="2103116"/>
                  <a:pt x="245373" y="2072196"/>
                  <a:pt x="245954" y="2050531"/>
                </a:cubicBezTo>
                <a:cubicBezTo>
                  <a:pt x="228015" y="2040209"/>
                  <a:pt x="246924" y="2004931"/>
                  <a:pt x="237760" y="1963269"/>
                </a:cubicBezTo>
                <a:cubicBezTo>
                  <a:pt x="217314" y="1952304"/>
                  <a:pt x="249162" y="1930958"/>
                  <a:pt x="218938" y="1906352"/>
                </a:cubicBezTo>
                <a:cubicBezTo>
                  <a:pt x="211894" y="1889396"/>
                  <a:pt x="204207" y="1891128"/>
                  <a:pt x="195495" y="1861531"/>
                </a:cubicBezTo>
                <a:cubicBezTo>
                  <a:pt x="152756" y="1820122"/>
                  <a:pt x="167197" y="1775736"/>
                  <a:pt x="149294" y="1732919"/>
                </a:cubicBezTo>
                <a:cubicBezTo>
                  <a:pt x="132272" y="1683226"/>
                  <a:pt x="131129" y="1708347"/>
                  <a:pt x="121605" y="1663540"/>
                </a:cubicBezTo>
                <a:cubicBezTo>
                  <a:pt x="131383" y="1652207"/>
                  <a:pt x="129824" y="1627305"/>
                  <a:pt x="120731" y="1615777"/>
                </a:cubicBezTo>
                <a:cubicBezTo>
                  <a:pt x="113324" y="1591298"/>
                  <a:pt x="125561" y="1582061"/>
                  <a:pt x="101526" y="1563678"/>
                </a:cubicBezTo>
                <a:cubicBezTo>
                  <a:pt x="118336" y="1562186"/>
                  <a:pt x="95368" y="1514217"/>
                  <a:pt x="114606" y="1519474"/>
                </a:cubicBezTo>
                <a:cubicBezTo>
                  <a:pt x="124662" y="1497831"/>
                  <a:pt x="99126" y="1498809"/>
                  <a:pt x="107348" y="1477995"/>
                </a:cubicBezTo>
                <a:cubicBezTo>
                  <a:pt x="102372" y="1450946"/>
                  <a:pt x="98082" y="1395585"/>
                  <a:pt x="93433" y="1373769"/>
                </a:cubicBezTo>
                <a:lnTo>
                  <a:pt x="101740" y="1307086"/>
                </a:lnTo>
                <a:cubicBezTo>
                  <a:pt x="61518" y="1238798"/>
                  <a:pt x="128597" y="1302829"/>
                  <a:pt x="102928" y="1189033"/>
                </a:cubicBezTo>
                <a:cubicBezTo>
                  <a:pt x="96991" y="1183619"/>
                  <a:pt x="100433" y="1168361"/>
                  <a:pt x="107613" y="1168288"/>
                </a:cubicBezTo>
                <a:cubicBezTo>
                  <a:pt x="104521" y="1161401"/>
                  <a:pt x="88898" y="1146763"/>
                  <a:pt x="99895" y="1142577"/>
                </a:cubicBezTo>
                <a:cubicBezTo>
                  <a:pt x="98248" y="1123927"/>
                  <a:pt x="94639" y="1105753"/>
                  <a:pt x="89201" y="1088484"/>
                </a:cubicBezTo>
                <a:lnTo>
                  <a:pt x="77937" y="1016103"/>
                </a:lnTo>
                <a:cubicBezTo>
                  <a:pt x="78422" y="988163"/>
                  <a:pt x="78908" y="981994"/>
                  <a:pt x="79393" y="954054"/>
                </a:cubicBezTo>
                <a:cubicBezTo>
                  <a:pt x="74607" y="950500"/>
                  <a:pt x="84928" y="922140"/>
                  <a:pt x="90309" y="921368"/>
                </a:cubicBezTo>
                <a:cubicBezTo>
                  <a:pt x="87566" y="916400"/>
                  <a:pt x="66268" y="901306"/>
                  <a:pt x="74258" y="896999"/>
                </a:cubicBezTo>
                <a:cubicBezTo>
                  <a:pt x="69492" y="868759"/>
                  <a:pt x="58957" y="842759"/>
                  <a:pt x="43666" y="821517"/>
                </a:cubicBezTo>
                <a:cubicBezTo>
                  <a:pt x="35059" y="797243"/>
                  <a:pt x="27646" y="764612"/>
                  <a:pt x="22616" y="751353"/>
                </a:cubicBezTo>
                <a:cubicBezTo>
                  <a:pt x="22469" y="741312"/>
                  <a:pt x="22321" y="731271"/>
                  <a:pt x="22174" y="721230"/>
                </a:cubicBezTo>
                <a:lnTo>
                  <a:pt x="7845" y="681659"/>
                </a:lnTo>
                <a:cubicBezTo>
                  <a:pt x="-21513" y="678654"/>
                  <a:pt x="41748" y="630810"/>
                  <a:pt x="31306" y="619315"/>
                </a:cubicBezTo>
                <a:cubicBezTo>
                  <a:pt x="37997" y="611016"/>
                  <a:pt x="17724" y="592108"/>
                  <a:pt x="15184" y="585934"/>
                </a:cubicBezTo>
                <a:cubicBezTo>
                  <a:pt x="14724" y="571597"/>
                  <a:pt x="22718" y="553285"/>
                  <a:pt x="22258" y="538948"/>
                </a:cubicBezTo>
                <a:cubicBezTo>
                  <a:pt x="22152" y="531703"/>
                  <a:pt x="26272" y="532408"/>
                  <a:pt x="26166" y="525163"/>
                </a:cubicBezTo>
                <a:cubicBezTo>
                  <a:pt x="28507" y="511668"/>
                  <a:pt x="56166" y="464433"/>
                  <a:pt x="52290" y="446567"/>
                </a:cubicBezTo>
                <a:cubicBezTo>
                  <a:pt x="47300" y="425186"/>
                  <a:pt x="52062" y="408582"/>
                  <a:pt x="51538" y="393828"/>
                </a:cubicBezTo>
                <a:cubicBezTo>
                  <a:pt x="51481" y="380264"/>
                  <a:pt x="51425" y="366701"/>
                  <a:pt x="51368" y="353137"/>
                </a:cubicBezTo>
                <a:cubicBezTo>
                  <a:pt x="50053" y="345863"/>
                  <a:pt x="61696" y="333814"/>
                  <a:pt x="55970" y="321428"/>
                </a:cubicBezTo>
                <a:cubicBezTo>
                  <a:pt x="56334" y="306209"/>
                  <a:pt x="56697" y="290990"/>
                  <a:pt x="57061" y="275771"/>
                </a:cubicBezTo>
                <a:cubicBezTo>
                  <a:pt x="46146" y="254441"/>
                  <a:pt x="87623" y="243671"/>
                  <a:pt x="74088" y="212860"/>
                </a:cubicBezTo>
                <a:cubicBezTo>
                  <a:pt x="92367" y="188146"/>
                  <a:pt x="68261" y="179672"/>
                  <a:pt x="65798" y="144983"/>
                </a:cubicBezTo>
                <a:cubicBezTo>
                  <a:pt x="52661" y="119338"/>
                  <a:pt x="79134" y="90517"/>
                  <a:pt x="78082" y="55288"/>
                </a:cubicBezTo>
                <a:lnTo>
                  <a:pt x="37636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846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6B2BD3-355B-D725-2300-77E896269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42" y="609600"/>
            <a:ext cx="4784796" cy="1330840"/>
          </a:xfrm>
        </p:spPr>
        <p:txBody>
          <a:bodyPr>
            <a:normAutofit/>
          </a:bodyPr>
          <a:lstStyle/>
          <a:p>
            <a:r>
              <a:rPr lang="en-US" sz="3400" dirty="0">
                <a:latin typeface="Montserrat Medium" panose="00000600000000000000" pitchFamily="2" charset="0"/>
                <a:ea typeface="Montserrat Medium"/>
                <a:cs typeface="Montserrat Medium"/>
                <a:sym typeface="Montserrat Medium"/>
              </a:rPr>
              <a:t>Autonomous Navigation Overview</a:t>
            </a:r>
            <a:endParaRPr lang="en-IL" sz="3400" dirty="0">
              <a:latin typeface="Montserrat Medium" panose="000006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0C023-AB67-56AC-4495-FD5BC59B3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960" y="2239991"/>
            <a:ext cx="5394960" cy="43184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000" dirty="0"/>
              <a:t>Autonomous navigation involves several interlinked components that enable a robot to move independently:</a:t>
            </a:r>
          </a:p>
          <a:p>
            <a:r>
              <a:rPr lang="en-GB" sz="2000" b="1" dirty="0"/>
              <a:t>Mapping</a:t>
            </a:r>
            <a:r>
              <a:rPr lang="en-GB" sz="2000" dirty="0"/>
              <a:t>: The robot should be able to build a virtual representation of its environment.</a:t>
            </a:r>
          </a:p>
          <a:p>
            <a:r>
              <a:rPr lang="en-GB" sz="2000" b="1" dirty="0"/>
              <a:t>Localization</a:t>
            </a:r>
            <a:r>
              <a:rPr lang="en-GB" sz="2000" dirty="0"/>
              <a:t>: The robot needs to know where it is.</a:t>
            </a:r>
          </a:p>
          <a:p>
            <a:r>
              <a:rPr lang="en-GB" sz="2000" b="1" dirty="0"/>
              <a:t>Path Planning</a:t>
            </a:r>
            <a:r>
              <a:rPr lang="en-GB" sz="2000" dirty="0"/>
              <a:t>: The robot needs to be able to plan a route.</a:t>
            </a:r>
          </a:p>
          <a:p>
            <a:r>
              <a:rPr lang="en-GB" sz="2000" b="1" dirty="0"/>
              <a:t>Motion Control</a:t>
            </a:r>
            <a:r>
              <a:rPr lang="en-GB" sz="2000" dirty="0"/>
              <a:t>: The robot has to be able to use a planned path to navigate its environment while adjusting to any unexpected obstacles.</a:t>
            </a:r>
          </a:p>
          <a:p>
            <a:pPr marL="0" indent="0">
              <a:buNone/>
            </a:pPr>
            <a:br>
              <a:rPr lang="en-GB" sz="2000" dirty="0"/>
            </a:br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IL" sz="2000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7C0F8DAD-F613-73CF-490D-C1B00271A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754" y="2421513"/>
            <a:ext cx="4977506" cy="214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751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741393E-C764-4C6F-8886-35CFF2E48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90890DC-37FF-4B49-BD4C-FE4232F69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52708" cy="6858000"/>
          </a:xfrm>
          <a:custGeom>
            <a:avLst/>
            <a:gdLst>
              <a:gd name="connsiteX0" fmla="*/ 0 w 5552708"/>
              <a:gd name="connsiteY0" fmla="*/ 0 h 6858000"/>
              <a:gd name="connsiteX1" fmla="*/ 5443651 w 5552708"/>
              <a:gd name="connsiteY1" fmla="*/ 0 h 6858000"/>
              <a:gd name="connsiteX2" fmla="*/ 5443781 w 5552708"/>
              <a:gd name="connsiteY2" fmla="*/ 512 h 6858000"/>
              <a:gd name="connsiteX3" fmla="*/ 5444033 w 5552708"/>
              <a:gd name="connsiteY3" fmla="*/ 20501 h 6858000"/>
              <a:gd name="connsiteX4" fmla="*/ 5439390 w 5552708"/>
              <a:gd name="connsiteY4" fmla="*/ 44768 h 6858000"/>
              <a:gd name="connsiteX5" fmla="*/ 5443913 w 5552708"/>
              <a:gd name="connsiteY5" fmla="*/ 104988 h 6858000"/>
              <a:gd name="connsiteX6" fmla="*/ 5458241 w 5552708"/>
              <a:gd name="connsiteY6" fmla="*/ 204162 h 6858000"/>
              <a:gd name="connsiteX7" fmla="*/ 5459763 w 5552708"/>
              <a:gd name="connsiteY7" fmla="*/ 225360 h 6858000"/>
              <a:gd name="connsiteX8" fmla="*/ 5454996 w 5552708"/>
              <a:gd name="connsiteY8" fmla="*/ 243902 h 6858000"/>
              <a:gd name="connsiteX9" fmla="*/ 5448597 w 5552708"/>
              <a:gd name="connsiteY9" fmla="*/ 248483 h 6858000"/>
              <a:gd name="connsiteX10" fmla="*/ 5448458 w 5552708"/>
              <a:gd name="connsiteY10" fmla="*/ 260196 h 6858000"/>
              <a:gd name="connsiteX11" fmla="*/ 5447150 w 5552708"/>
              <a:gd name="connsiteY11" fmla="*/ 263377 h 6858000"/>
              <a:gd name="connsiteX12" fmla="*/ 5459187 w 5552708"/>
              <a:gd name="connsiteY12" fmla="*/ 318691 h 6858000"/>
              <a:gd name="connsiteX13" fmla="*/ 5455708 w 5552708"/>
              <a:gd name="connsiteY13" fmla="*/ 365759 h 6858000"/>
              <a:gd name="connsiteX14" fmla="*/ 5473651 w 5552708"/>
              <a:gd name="connsiteY14" fmla="*/ 492182 h 6858000"/>
              <a:gd name="connsiteX15" fmla="*/ 5481453 w 5552708"/>
              <a:gd name="connsiteY15" fmla="*/ 689666 h 6858000"/>
              <a:gd name="connsiteX16" fmla="*/ 5488233 w 5552708"/>
              <a:gd name="connsiteY16" fmla="*/ 816332 h 6858000"/>
              <a:gd name="connsiteX17" fmla="*/ 5529718 w 5552708"/>
              <a:gd name="connsiteY17" fmla="*/ 891550 h 6858000"/>
              <a:gd name="connsiteX18" fmla="*/ 5536104 w 5552708"/>
              <a:gd name="connsiteY18" fmla="*/ 903318 h 6858000"/>
              <a:gd name="connsiteX19" fmla="*/ 5535257 w 5552708"/>
              <a:gd name="connsiteY19" fmla="*/ 905308 h 6858000"/>
              <a:gd name="connsiteX20" fmla="*/ 5537840 w 5552708"/>
              <a:gd name="connsiteY20" fmla="*/ 920621 h 6858000"/>
              <a:gd name="connsiteX21" fmla="*/ 5541663 w 5552708"/>
              <a:gd name="connsiteY21" fmla="*/ 922876 h 6858000"/>
              <a:gd name="connsiteX22" fmla="*/ 5544456 w 5552708"/>
              <a:gd name="connsiteY22" fmla="*/ 933037 h 6858000"/>
              <a:gd name="connsiteX23" fmla="*/ 5552708 w 5552708"/>
              <a:gd name="connsiteY23" fmla="*/ 952132 h 6858000"/>
              <a:gd name="connsiteX24" fmla="*/ 5551675 w 5552708"/>
              <a:gd name="connsiteY24" fmla="*/ 956570 h 6858000"/>
              <a:gd name="connsiteX25" fmla="*/ 5531341 w 5552708"/>
              <a:gd name="connsiteY25" fmla="*/ 1064863 h 6858000"/>
              <a:gd name="connsiteX26" fmla="*/ 5539998 w 5552708"/>
              <a:gd name="connsiteY26" fmla="*/ 1096340 h 6858000"/>
              <a:gd name="connsiteX27" fmla="*/ 5541075 w 5552708"/>
              <a:gd name="connsiteY27" fmla="*/ 1102915 h 6858000"/>
              <a:gd name="connsiteX28" fmla="*/ 5540822 w 5552708"/>
              <a:gd name="connsiteY28" fmla="*/ 1103143 h 6858000"/>
              <a:gd name="connsiteX29" fmla="*/ 5541413 w 5552708"/>
              <a:gd name="connsiteY29" fmla="*/ 1110274 h 6858000"/>
              <a:gd name="connsiteX30" fmla="*/ 5543038 w 5552708"/>
              <a:gd name="connsiteY30" fmla="*/ 1114901 h 6858000"/>
              <a:gd name="connsiteX31" fmla="*/ 5545128 w 5552708"/>
              <a:gd name="connsiteY31" fmla="*/ 1127652 h 6858000"/>
              <a:gd name="connsiteX32" fmla="*/ 5544028 w 5552708"/>
              <a:gd name="connsiteY32" fmla="*/ 1132698 h 6858000"/>
              <a:gd name="connsiteX33" fmla="*/ 5514811 w 5552708"/>
              <a:gd name="connsiteY33" fmla="*/ 1177140 h 6858000"/>
              <a:gd name="connsiteX34" fmla="*/ 5496402 w 5552708"/>
              <a:gd name="connsiteY34" fmla="*/ 1265293 h 6858000"/>
              <a:gd name="connsiteX35" fmla="*/ 5481620 w 5552708"/>
              <a:gd name="connsiteY35" fmla="*/ 1353039 h 6858000"/>
              <a:gd name="connsiteX36" fmla="*/ 5477938 w 5552708"/>
              <a:gd name="connsiteY36" fmla="*/ 1385038 h 6858000"/>
              <a:gd name="connsiteX37" fmla="*/ 5464009 w 5552708"/>
              <a:gd name="connsiteY37" fmla="*/ 1441067 h 6858000"/>
              <a:gd name="connsiteX38" fmla="*/ 5453063 w 5552708"/>
              <a:gd name="connsiteY38" fmla="*/ 1466104 h 6858000"/>
              <a:gd name="connsiteX39" fmla="*/ 5453368 w 5552708"/>
              <a:gd name="connsiteY39" fmla="*/ 1467310 h 6858000"/>
              <a:gd name="connsiteX40" fmla="*/ 5449849 w 5552708"/>
              <a:gd name="connsiteY40" fmla="*/ 1469198 h 6858000"/>
              <a:gd name="connsiteX41" fmla="*/ 5447717 w 5552708"/>
              <a:gd name="connsiteY41" fmla="*/ 1473816 h 6858000"/>
              <a:gd name="connsiteX42" fmla="*/ 5446906 w 5552708"/>
              <a:gd name="connsiteY42" fmla="*/ 1487106 h 6858000"/>
              <a:gd name="connsiteX43" fmla="*/ 5447429 w 5552708"/>
              <a:gd name="connsiteY43" fmla="*/ 1492218 h 6858000"/>
              <a:gd name="connsiteX44" fmla="*/ 5446434 w 5552708"/>
              <a:gd name="connsiteY44" fmla="*/ 1499455 h 6858000"/>
              <a:gd name="connsiteX45" fmla="*/ 5446146 w 5552708"/>
              <a:gd name="connsiteY45" fmla="*/ 1499600 h 6858000"/>
              <a:gd name="connsiteX46" fmla="*/ 5445728 w 5552708"/>
              <a:gd name="connsiteY46" fmla="*/ 1506449 h 6858000"/>
              <a:gd name="connsiteX47" fmla="*/ 5447013 w 5552708"/>
              <a:gd name="connsiteY47" fmla="*/ 1540420 h 6858000"/>
              <a:gd name="connsiteX48" fmla="*/ 5416036 w 5552708"/>
              <a:gd name="connsiteY48" fmla="*/ 1580834 h 6858000"/>
              <a:gd name="connsiteX49" fmla="*/ 5409252 w 5552708"/>
              <a:gd name="connsiteY49" fmla="*/ 1598373 h 6858000"/>
              <a:gd name="connsiteX50" fmla="*/ 5404223 w 5552708"/>
              <a:gd name="connsiteY50" fmla="*/ 1607549 h 6858000"/>
              <a:gd name="connsiteX51" fmla="*/ 5403003 w 5552708"/>
              <a:gd name="connsiteY51" fmla="*/ 1607994 h 6858000"/>
              <a:gd name="connsiteX52" fmla="*/ 5404366 w 5552708"/>
              <a:gd name="connsiteY52" fmla="*/ 1640580 h 6858000"/>
              <a:gd name="connsiteX53" fmla="*/ 5402429 w 5552708"/>
              <a:gd name="connsiteY53" fmla="*/ 1644617 h 6858000"/>
              <a:gd name="connsiteX54" fmla="*/ 5406027 w 5552708"/>
              <a:gd name="connsiteY54" fmla="*/ 1666228 h 6858000"/>
              <a:gd name="connsiteX55" fmla="*/ 5409538 w 5552708"/>
              <a:gd name="connsiteY55" fmla="*/ 1680703 h 6858000"/>
              <a:gd name="connsiteX56" fmla="*/ 5405582 w 5552708"/>
              <a:gd name="connsiteY56" fmla="*/ 1870222 h 6858000"/>
              <a:gd name="connsiteX57" fmla="*/ 5418948 w 5552708"/>
              <a:gd name="connsiteY57" fmla="*/ 1979530 h 6858000"/>
              <a:gd name="connsiteX58" fmla="*/ 5405060 w 5552708"/>
              <a:gd name="connsiteY58" fmla="*/ 2051964 h 6858000"/>
              <a:gd name="connsiteX59" fmla="*/ 5378701 w 5552708"/>
              <a:gd name="connsiteY59" fmla="*/ 2073120 h 6858000"/>
              <a:gd name="connsiteX60" fmla="*/ 5366006 w 5552708"/>
              <a:gd name="connsiteY60" fmla="*/ 2256053 h 6858000"/>
              <a:gd name="connsiteX61" fmla="*/ 5352501 w 5552708"/>
              <a:gd name="connsiteY61" fmla="*/ 2301374 h 6858000"/>
              <a:gd name="connsiteX62" fmla="*/ 5361572 w 5552708"/>
              <a:gd name="connsiteY62" fmla="*/ 2344135 h 6858000"/>
              <a:gd name="connsiteX63" fmla="*/ 5351776 w 5552708"/>
              <a:gd name="connsiteY63" fmla="*/ 2360013 h 6858000"/>
              <a:gd name="connsiteX64" fmla="*/ 5349856 w 5552708"/>
              <a:gd name="connsiteY64" fmla="*/ 2362723 h 6858000"/>
              <a:gd name="connsiteX65" fmla="*/ 5347182 w 5552708"/>
              <a:gd name="connsiteY65" fmla="*/ 2374239 h 6858000"/>
              <a:gd name="connsiteX66" fmla="*/ 5340172 w 5552708"/>
              <a:gd name="connsiteY66" fmla="*/ 2376629 h 6858000"/>
              <a:gd name="connsiteX67" fmla="*/ 5331662 w 5552708"/>
              <a:gd name="connsiteY67" fmla="*/ 2393351 h 6858000"/>
              <a:gd name="connsiteX68" fmla="*/ 5328482 w 5552708"/>
              <a:gd name="connsiteY68" fmla="*/ 2414790 h 6858000"/>
              <a:gd name="connsiteX69" fmla="*/ 5316501 w 5552708"/>
              <a:gd name="connsiteY69" fmla="*/ 2490864 h 6858000"/>
              <a:gd name="connsiteX70" fmla="*/ 5318378 w 5552708"/>
              <a:gd name="connsiteY70" fmla="*/ 2503797 h 6858000"/>
              <a:gd name="connsiteX71" fmla="*/ 5307008 w 5552708"/>
              <a:gd name="connsiteY71" fmla="*/ 2543608 h 6858000"/>
              <a:gd name="connsiteX72" fmla="*/ 5300817 w 5552708"/>
              <a:gd name="connsiteY72" fmla="*/ 2579627 h 6858000"/>
              <a:gd name="connsiteX73" fmla="*/ 5300491 w 5552708"/>
              <a:gd name="connsiteY73" fmla="*/ 2603469 h 6858000"/>
              <a:gd name="connsiteX74" fmla="*/ 5297327 w 5552708"/>
              <a:gd name="connsiteY74" fmla="*/ 2609298 h 6858000"/>
              <a:gd name="connsiteX75" fmla="*/ 5292648 w 5552708"/>
              <a:gd name="connsiteY75" fmla="*/ 2632709 h 6858000"/>
              <a:gd name="connsiteX76" fmla="*/ 5294499 w 5552708"/>
              <a:gd name="connsiteY76" fmla="*/ 2645215 h 6858000"/>
              <a:gd name="connsiteX77" fmla="*/ 5284921 w 5552708"/>
              <a:gd name="connsiteY77" fmla="*/ 2655995 h 6858000"/>
              <a:gd name="connsiteX78" fmla="*/ 5278681 w 5552708"/>
              <a:gd name="connsiteY78" fmla="*/ 2658097 h 6858000"/>
              <a:gd name="connsiteX79" fmla="*/ 5279052 w 5552708"/>
              <a:gd name="connsiteY79" fmla="*/ 2675265 h 6858000"/>
              <a:gd name="connsiteX80" fmla="*/ 5271485 w 5552708"/>
              <a:gd name="connsiteY80" fmla="*/ 2688260 h 6858000"/>
              <a:gd name="connsiteX81" fmla="*/ 5273609 w 5552708"/>
              <a:gd name="connsiteY81" fmla="*/ 2700785 h 6858000"/>
              <a:gd name="connsiteX82" fmla="*/ 5272098 w 5552708"/>
              <a:gd name="connsiteY82" fmla="*/ 2705655 h 6858000"/>
              <a:gd name="connsiteX83" fmla="*/ 5267605 w 5552708"/>
              <a:gd name="connsiteY83" fmla="*/ 2717660 h 6858000"/>
              <a:gd name="connsiteX84" fmla="*/ 5258449 w 5552708"/>
              <a:gd name="connsiteY84" fmla="*/ 2738177 h 6858000"/>
              <a:gd name="connsiteX85" fmla="*/ 5256679 w 5552708"/>
              <a:gd name="connsiteY85" fmla="*/ 2744727 h 6858000"/>
              <a:gd name="connsiteX86" fmla="*/ 5245116 w 5552708"/>
              <a:gd name="connsiteY86" fmla="*/ 2757932 h 6858000"/>
              <a:gd name="connsiteX87" fmla="*/ 5233122 w 5552708"/>
              <a:gd name="connsiteY87" fmla="*/ 2784915 h 6858000"/>
              <a:gd name="connsiteX88" fmla="*/ 5197792 w 5552708"/>
              <a:gd name="connsiteY88" fmla="*/ 2830475 h 6858000"/>
              <a:gd name="connsiteX89" fmla="*/ 5180199 w 5552708"/>
              <a:gd name="connsiteY89" fmla="*/ 2857691 h 6858000"/>
              <a:gd name="connsiteX90" fmla="*/ 5164940 w 5552708"/>
              <a:gd name="connsiteY90" fmla="*/ 2875644 h 6858000"/>
              <a:gd name="connsiteX91" fmla="*/ 5139323 w 5552708"/>
              <a:gd name="connsiteY91" fmla="*/ 2931296 h 6858000"/>
              <a:gd name="connsiteX92" fmla="*/ 5102390 w 5552708"/>
              <a:gd name="connsiteY92" fmla="*/ 3027705 h 6858000"/>
              <a:gd name="connsiteX93" fmla="*/ 5093321 w 5552708"/>
              <a:gd name="connsiteY93" fmla="*/ 3047244 h 6858000"/>
              <a:gd name="connsiteX94" fmla="*/ 5080729 w 5552708"/>
              <a:gd name="connsiteY94" fmla="*/ 3060118 h 6858000"/>
              <a:gd name="connsiteX95" fmla="*/ 5073626 w 5552708"/>
              <a:gd name="connsiteY95" fmla="*/ 3059690 h 6858000"/>
              <a:gd name="connsiteX96" fmla="*/ 5067867 w 5552708"/>
              <a:gd name="connsiteY96" fmla="*/ 3069806 h 6858000"/>
              <a:gd name="connsiteX97" fmla="*/ 5065335 w 5552708"/>
              <a:gd name="connsiteY97" fmla="*/ 3071678 h 6858000"/>
              <a:gd name="connsiteX98" fmla="*/ 5051806 w 5552708"/>
              <a:gd name="connsiteY98" fmla="*/ 3083233 h 6858000"/>
              <a:gd name="connsiteX99" fmla="*/ 5047824 w 5552708"/>
              <a:gd name="connsiteY99" fmla="*/ 3128247 h 6858000"/>
              <a:gd name="connsiteX100" fmla="*/ 5022444 w 5552708"/>
              <a:gd name="connsiteY100" fmla="*/ 3166893 h 6858000"/>
              <a:gd name="connsiteX101" fmla="*/ 4961916 w 5552708"/>
              <a:gd name="connsiteY101" fmla="*/ 3312149 h 6858000"/>
              <a:gd name="connsiteX102" fmla="*/ 4928070 w 5552708"/>
              <a:gd name="connsiteY102" fmla="*/ 3349450 h 6858000"/>
              <a:gd name="connsiteX103" fmla="*/ 4858652 w 5552708"/>
              <a:gd name="connsiteY103" fmla="*/ 3443841 h 6858000"/>
              <a:gd name="connsiteX104" fmla="*/ 4821392 w 5552708"/>
              <a:gd name="connsiteY104" fmla="*/ 3661714 h 6858000"/>
              <a:gd name="connsiteX105" fmla="*/ 4825147 w 5552708"/>
              <a:gd name="connsiteY105" fmla="*/ 3676668 h 6858000"/>
              <a:gd name="connsiteX106" fmla="*/ 4824341 w 5552708"/>
              <a:gd name="connsiteY106" fmla="*/ 3691352 h 6858000"/>
              <a:gd name="connsiteX107" fmla="*/ 4822735 w 5552708"/>
              <a:gd name="connsiteY107" fmla="*/ 3692500 h 6858000"/>
              <a:gd name="connsiteX108" fmla="*/ 4817318 w 5552708"/>
              <a:gd name="connsiteY108" fmla="*/ 3707640 h 6858000"/>
              <a:gd name="connsiteX109" fmla="*/ 4819146 w 5552708"/>
              <a:gd name="connsiteY109" fmla="*/ 3712253 h 6858000"/>
              <a:gd name="connsiteX110" fmla="*/ 4816373 w 5552708"/>
              <a:gd name="connsiteY110" fmla="*/ 3723048 h 6858000"/>
              <a:gd name="connsiteX111" fmla="*/ 4813460 w 5552708"/>
              <a:gd name="connsiteY111" fmla="*/ 3745409 h 6858000"/>
              <a:gd name="connsiteX112" fmla="*/ 4810527 w 5552708"/>
              <a:gd name="connsiteY112" fmla="*/ 3748566 h 6858000"/>
              <a:gd name="connsiteX113" fmla="*/ 4742720 w 5552708"/>
              <a:gd name="connsiteY113" fmla="*/ 3828954 h 6858000"/>
              <a:gd name="connsiteX114" fmla="*/ 4731784 w 5552708"/>
              <a:gd name="connsiteY114" fmla="*/ 3868871 h 6858000"/>
              <a:gd name="connsiteX115" fmla="*/ 4731481 w 5552708"/>
              <a:gd name="connsiteY115" fmla="*/ 3868898 h 6858000"/>
              <a:gd name="connsiteX116" fmla="*/ 4728490 w 5552708"/>
              <a:gd name="connsiteY116" fmla="*/ 3875525 h 6858000"/>
              <a:gd name="connsiteX117" fmla="*/ 4727500 w 5552708"/>
              <a:gd name="connsiteY117" fmla="*/ 3880683 h 6858000"/>
              <a:gd name="connsiteX118" fmla="*/ 4719663 w 5552708"/>
              <a:gd name="connsiteY118" fmla="*/ 3896892 h 6858000"/>
              <a:gd name="connsiteX119" fmla="*/ 4715899 w 5552708"/>
              <a:gd name="connsiteY119" fmla="*/ 3897345 h 6858000"/>
              <a:gd name="connsiteX120" fmla="*/ 4715832 w 5552708"/>
              <a:gd name="connsiteY120" fmla="*/ 3898632 h 6858000"/>
              <a:gd name="connsiteX121" fmla="*/ 4618476 w 5552708"/>
              <a:gd name="connsiteY121" fmla="*/ 4076334 h 6858000"/>
              <a:gd name="connsiteX122" fmla="*/ 4576303 w 5552708"/>
              <a:gd name="connsiteY122" fmla="*/ 4154580 h 6858000"/>
              <a:gd name="connsiteX123" fmla="*/ 4536795 w 5552708"/>
              <a:gd name="connsiteY123" fmla="*/ 4186216 h 6858000"/>
              <a:gd name="connsiteX124" fmla="*/ 4534335 w 5552708"/>
              <a:gd name="connsiteY124" fmla="*/ 4190678 h 6858000"/>
              <a:gd name="connsiteX125" fmla="*/ 4532585 w 5552708"/>
              <a:gd name="connsiteY125" fmla="*/ 4203860 h 6858000"/>
              <a:gd name="connsiteX126" fmla="*/ 4532745 w 5552708"/>
              <a:gd name="connsiteY126" fmla="*/ 4208983 h 6858000"/>
              <a:gd name="connsiteX127" fmla="*/ 4531239 w 5552708"/>
              <a:gd name="connsiteY127" fmla="*/ 4216126 h 6858000"/>
              <a:gd name="connsiteX128" fmla="*/ 4530941 w 5552708"/>
              <a:gd name="connsiteY128" fmla="*/ 4216251 h 6858000"/>
              <a:gd name="connsiteX129" fmla="*/ 4530039 w 5552708"/>
              <a:gd name="connsiteY129" fmla="*/ 4223045 h 6858000"/>
              <a:gd name="connsiteX130" fmla="*/ 4528920 w 5552708"/>
              <a:gd name="connsiteY130" fmla="*/ 4256957 h 6858000"/>
              <a:gd name="connsiteX131" fmla="*/ 4495092 w 5552708"/>
              <a:gd name="connsiteY131" fmla="*/ 4295227 h 6858000"/>
              <a:gd name="connsiteX132" fmla="*/ 4487069 w 5552708"/>
              <a:gd name="connsiteY132" fmla="*/ 4312260 h 6858000"/>
              <a:gd name="connsiteX133" fmla="*/ 4481391 w 5552708"/>
              <a:gd name="connsiteY133" fmla="*/ 4321074 h 6858000"/>
              <a:gd name="connsiteX134" fmla="*/ 4480140 w 5552708"/>
              <a:gd name="connsiteY134" fmla="*/ 4321443 h 6858000"/>
              <a:gd name="connsiteX135" fmla="*/ 4479199 w 5552708"/>
              <a:gd name="connsiteY135" fmla="*/ 4353976 h 6858000"/>
              <a:gd name="connsiteX136" fmla="*/ 4476976 w 5552708"/>
              <a:gd name="connsiteY136" fmla="*/ 4357874 h 6858000"/>
              <a:gd name="connsiteX137" fmla="*/ 4479044 w 5552708"/>
              <a:gd name="connsiteY137" fmla="*/ 4379621 h 6858000"/>
              <a:gd name="connsiteX138" fmla="*/ 4478683 w 5552708"/>
              <a:gd name="connsiteY138" fmla="*/ 4390568 h 6858000"/>
              <a:gd name="connsiteX139" fmla="*/ 4481532 w 5552708"/>
              <a:gd name="connsiteY139" fmla="*/ 4394254 h 6858000"/>
              <a:gd name="connsiteX140" fmla="*/ 4479499 w 5552708"/>
              <a:gd name="connsiteY140" fmla="*/ 4410114 h 6858000"/>
              <a:gd name="connsiteX141" fmla="*/ 4478153 w 5552708"/>
              <a:gd name="connsiteY141" fmla="*/ 4411710 h 6858000"/>
              <a:gd name="connsiteX142" fmla="*/ 4480616 w 5552708"/>
              <a:gd name="connsiteY142" fmla="*/ 4425622 h 6858000"/>
              <a:gd name="connsiteX143" fmla="*/ 4487688 w 5552708"/>
              <a:gd name="connsiteY143" fmla="*/ 4438292 h 6858000"/>
              <a:gd name="connsiteX144" fmla="*/ 4454727 w 5552708"/>
              <a:gd name="connsiteY144" fmla="*/ 4569970 h 6858000"/>
              <a:gd name="connsiteX145" fmla="*/ 4469804 w 5552708"/>
              <a:gd name="connsiteY145" fmla="*/ 4692415 h 6858000"/>
              <a:gd name="connsiteX146" fmla="*/ 4450795 w 5552708"/>
              <a:gd name="connsiteY146" fmla="*/ 4763659 h 6858000"/>
              <a:gd name="connsiteX147" fmla="*/ 4422945 w 5552708"/>
              <a:gd name="connsiteY147" fmla="*/ 4783049 h 6858000"/>
              <a:gd name="connsiteX148" fmla="*/ 4397314 w 5552708"/>
              <a:gd name="connsiteY148" fmla="*/ 4964397 h 6858000"/>
              <a:gd name="connsiteX149" fmla="*/ 4380606 w 5552708"/>
              <a:gd name="connsiteY149" fmla="*/ 5008665 h 6858000"/>
              <a:gd name="connsiteX150" fmla="*/ 4386649 w 5552708"/>
              <a:gd name="connsiteY150" fmla="*/ 5051823 h 6858000"/>
              <a:gd name="connsiteX151" fmla="*/ 4375733 w 5552708"/>
              <a:gd name="connsiteY151" fmla="*/ 5067011 h 6858000"/>
              <a:gd name="connsiteX152" fmla="*/ 4373624 w 5552708"/>
              <a:gd name="connsiteY152" fmla="*/ 5069584 h 6858000"/>
              <a:gd name="connsiteX153" fmla="*/ 4370134 w 5552708"/>
              <a:gd name="connsiteY153" fmla="*/ 5080883 h 6858000"/>
              <a:gd name="connsiteX154" fmla="*/ 4362957 w 5552708"/>
              <a:gd name="connsiteY154" fmla="*/ 5082819 h 6858000"/>
              <a:gd name="connsiteX155" fmla="*/ 4333195 w 5552708"/>
              <a:gd name="connsiteY155" fmla="*/ 5221840 h 6858000"/>
              <a:gd name="connsiteX156" fmla="*/ 4320037 w 5552708"/>
              <a:gd name="connsiteY156" fmla="*/ 5281999 h 6858000"/>
              <a:gd name="connsiteX157" fmla="*/ 4308816 w 5552708"/>
              <a:gd name="connsiteY157" fmla="*/ 5303704 h 6858000"/>
              <a:gd name="connsiteX158" fmla="*/ 4272244 w 5552708"/>
              <a:gd name="connsiteY158" fmla="*/ 5388756 h 6858000"/>
              <a:gd name="connsiteX159" fmla="*/ 4246915 w 5552708"/>
              <a:gd name="connsiteY159" fmla="*/ 5462809 h 6858000"/>
              <a:gd name="connsiteX160" fmla="*/ 4255030 w 5552708"/>
              <a:gd name="connsiteY160" fmla="*/ 5521632 h 6858000"/>
              <a:gd name="connsiteX161" fmla="*/ 4249277 w 5552708"/>
              <a:gd name="connsiteY161" fmla="*/ 5525636 h 6858000"/>
              <a:gd name="connsiteX162" fmla="*/ 4241924 w 5552708"/>
              <a:gd name="connsiteY162" fmla="*/ 5563850 h 6858000"/>
              <a:gd name="connsiteX163" fmla="*/ 4248240 w 5552708"/>
              <a:gd name="connsiteY163" fmla="*/ 5703386 h 6858000"/>
              <a:gd name="connsiteX164" fmla="*/ 4232982 w 5552708"/>
              <a:gd name="connsiteY164" fmla="*/ 5777907 h 6858000"/>
              <a:gd name="connsiteX165" fmla="*/ 4222394 w 5552708"/>
              <a:gd name="connsiteY165" fmla="*/ 5803443 h 6858000"/>
              <a:gd name="connsiteX166" fmla="*/ 4204974 w 5552708"/>
              <a:gd name="connsiteY166" fmla="*/ 5846279 h 6858000"/>
              <a:gd name="connsiteX167" fmla="*/ 4179217 w 5552708"/>
              <a:gd name="connsiteY167" fmla="*/ 5876046 h 6858000"/>
              <a:gd name="connsiteX168" fmla="*/ 4169698 w 5552708"/>
              <a:gd name="connsiteY168" fmla="*/ 5912761 h 6858000"/>
              <a:gd name="connsiteX169" fmla="*/ 4183963 w 5552708"/>
              <a:gd name="connsiteY169" fmla="*/ 5924201 h 6858000"/>
              <a:gd name="connsiteX170" fmla="*/ 4143073 w 5552708"/>
              <a:gd name="connsiteY170" fmla="*/ 6020347 h 6858000"/>
              <a:gd name="connsiteX171" fmla="*/ 4132699 w 5552708"/>
              <a:gd name="connsiteY171" fmla="*/ 6054447 h 6858000"/>
              <a:gd name="connsiteX172" fmla="*/ 4099744 w 5552708"/>
              <a:gd name="connsiteY172" fmla="*/ 6146773 h 6858000"/>
              <a:gd name="connsiteX173" fmla="*/ 4063216 w 5552708"/>
              <a:gd name="connsiteY173" fmla="*/ 6238624 h 6858000"/>
              <a:gd name="connsiteX174" fmla="*/ 4021696 w 5552708"/>
              <a:gd name="connsiteY174" fmla="*/ 6289517 h 6858000"/>
              <a:gd name="connsiteX175" fmla="*/ 3993817 w 5552708"/>
              <a:gd name="connsiteY175" fmla="*/ 6365399 h 6858000"/>
              <a:gd name="connsiteX176" fmla="*/ 3986236 w 5552708"/>
              <a:gd name="connsiteY176" fmla="*/ 6377584 h 6858000"/>
              <a:gd name="connsiteX177" fmla="*/ 3911599 w 5552708"/>
              <a:gd name="connsiteY177" fmla="*/ 6509659 h 6858000"/>
              <a:gd name="connsiteX178" fmla="*/ 3858869 w 5552708"/>
              <a:gd name="connsiteY178" fmla="*/ 6582751 h 6858000"/>
              <a:gd name="connsiteX179" fmla="*/ 3770950 w 5552708"/>
              <a:gd name="connsiteY179" fmla="*/ 6757987 h 6858000"/>
              <a:gd name="connsiteX180" fmla="*/ 3749766 w 5552708"/>
              <a:gd name="connsiteY180" fmla="*/ 6858000 h 6858000"/>
              <a:gd name="connsiteX181" fmla="*/ 12348 w 5552708"/>
              <a:gd name="connsiteY181" fmla="*/ 6858000 h 6858000"/>
              <a:gd name="connsiteX182" fmla="*/ 0 w 5552708"/>
              <a:gd name="connsiteY182" fmla="*/ 672566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</a:cxnLst>
            <a:rect l="l" t="t" r="r" b="b"/>
            <a:pathLst>
              <a:path w="5552708" h="6858000">
                <a:moveTo>
                  <a:pt x="0" y="0"/>
                </a:moveTo>
                <a:lnTo>
                  <a:pt x="5443651" y="0"/>
                </a:lnTo>
                <a:lnTo>
                  <a:pt x="5443781" y="512"/>
                </a:lnTo>
                <a:cubicBezTo>
                  <a:pt x="5446206" y="7309"/>
                  <a:pt x="5449083" y="15278"/>
                  <a:pt x="5444033" y="20501"/>
                </a:cubicBezTo>
                <a:cubicBezTo>
                  <a:pt x="5435420" y="27795"/>
                  <a:pt x="5439966" y="35996"/>
                  <a:pt x="5439390" y="44768"/>
                </a:cubicBezTo>
                <a:cubicBezTo>
                  <a:pt x="5431962" y="55410"/>
                  <a:pt x="5437588" y="94208"/>
                  <a:pt x="5443913" y="104988"/>
                </a:cubicBezTo>
                <a:cubicBezTo>
                  <a:pt x="5467308" y="131885"/>
                  <a:pt x="5440518" y="182050"/>
                  <a:pt x="5458241" y="204162"/>
                </a:cubicBezTo>
                <a:cubicBezTo>
                  <a:pt x="5460281" y="211583"/>
                  <a:pt x="5460566" y="218611"/>
                  <a:pt x="5459763" y="225360"/>
                </a:cubicBezTo>
                <a:lnTo>
                  <a:pt x="5454996" y="243902"/>
                </a:lnTo>
                <a:lnTo>
                  <a:pt x="5448597" y="248483"/>
                </a:lnTo>
                <a:lnTo>
                  <a:pt x="5448458" y="260196"/>
                </a:lnTo>
                <a:lnTo>
                  <a:pt x="5447150" y="263377"/>
                </a:lnTo>
                <a:cubicBezTo>
                  <a:pt x="5448938" y="273127"/>
                  <a:pt x="5457762" y="301628"/>
                  <a:pt x="5459187" y="318691"/>
                </a:cubicBezTo>
                <a:cubicBezTo>
                  <a:pt x="5456617" y="351374"/>
                  <a:pt x="5481393" y="329570"/>
                  <a:pt x="5455708" y="365759"/>
                </a:cubicBezTo>
                <a:cubicBezTo>
                  <a:pt x="5472236" y="419311"/>
                  <a:pt x="5443611" y="447897"/>
                  <a:pt x="5473651" y="492182"/>
                </a:cubicBezTo>
                <a:cubicBezTo>
                  <a:pt x="5483259" y="556102"/>
                  <a:pt x="5473858" y="624576"/>
                  <a:pt x="5481453" y="689666"/>
                </a:cubicBezTo>
                <a:cubicBezTo>
                  <a:pt x="5481825" y="737836"/>
                  <a:pt x="5505966" y="768312"/>
                  <a:pt x="5488233" y="816332"/>
                </a:cubicBezTo>
                <a:cubicBezTo>
                  <a:pt x="5492515" y="818482"/>
                  <a:pt x="5526923" y="887911"/>
                  <a:pt x="5529718" y="891550"/>
                </a:cubicBezTo>
                <a:lnTo>
                  <a:pt x="5536104" y="903318"/>
                </a:lnTo>
                <a:lnTo>
                  <a:pt x="5535257" y="905308"/>
                </a:lnTo>
                <a:cubicBezTo>
                  <a:pt x="5534066" y="913418"/>
                  <a:pt x="5535399" y="917837"/>
                  <a:pt x="5537840" y="920621"/>
                </a:cubicBezTo>
                <a:lnTo>
                  <a:pt x="5541663" y="922876"/>
                </a:lnTo>
                <a:lnTo>
                  <a:pt x="5544456" y="933037"/>
                </a:lnTo>
                <a:lnTo>
                  <a:pt x="5552708" y="952132"/>
                </a:lnTo>
                <a:lnTo>
                  <a:pt x="5551675" y="956570"/>
                </a:lnTo>
                <a:lnTo>
                  <a:pt x="5531341" y="1064863"/>
                </a:lnTo>
                <a:cubicBezTo>
                  <a:pt x="5534620" y="1074818"/>
                  <a:pt x="5537566" y="1085372"/>
                  <a:pt x="5539998" y="1096340"/>
                </a:cubicBezTo>
                <a:lnTo>
                  <a:pt x="5541075" y="1102915"/>
                </a:lnTo>
                <a:lnTo>
                  <a:pt x="5540822" y="1103143"/>
                </a:lnTo>
                <a:cubicBezTo>
                  <a:pt x="5540471" y="1104784"/>
                  <a:pt x="5540605" y="1107024"/>
                  <a:pt x="5541413" y="1110274"/>
                </a:cubicBezTo>
                <a:lnTo>
                  <a:pt x="5543038" y="1114901"/>
                </a:lnTo>
                <a:cubicBezTo>
                  <a:pt x="5543735" y="1119151"/>
                  <a:pt x="5544432" y="1123402"/>
                  <a:pt x="5545128" y="1127652"/>
                </a:cubicBezTo>
                <a:lnTo>
                  <a:pt x="5544028" y="1132698"/>
                </a:lnTo>
                <a:cubicBezTo>
                  <a:pt x="5534609" y="1151029"/>
                  <a:pt x="5496304" y="1149042"/>
                  <a:pt x="5514811" y="1177140"/>
                </a:cubicBezTo>
                <a:cubicBezTo>
                  <a:pt x="5509719" y="1211798"/>
                  <a:pt x="5486957" y="1231445"/>
                  <a:pt x="5496402" y="1265293"/>
                </a:cubicBezTo>
                <a:cubicBezTo>
                  <a:pt x="5491550" y="1297727"/>
                  <a:pt x="5479431" y="1324727"/>
                  <a:pt x="5481620" y="1353039"/>
                </a:cubicBezTo>
                <a:cubicBezTo>
                  <a:pt x="5473631" y="1363324"/>
                  <a:pt x="5469597" y="1373497"/>
                  <a:pt x="5477938" y="1385038"/>
                </a:cubicBezTo>
                <a:cubicBezTo>
                  <a:pt x="5470625" y="1414924"/>
                  <a:pt x="5455771" y="1420367"/>
                  <a:pt x="5464009" y="1441067"/>
                </a:cubicBezTo>
                <a:cubicBezTo>
                  <a:pt x="5439287" y="1455035"/>
                  <a:pt x="5447714" y="1457216"/>
                  <a:pt x="5453063" y="1466104"/>
                </a:cubicBezTo>
                <a:cubicBezTo>
                  <a:pt x="5453164" y="1466506"/>
                  <a:pt x="5453267" y="1466908"/>
                  <a:pt x="5453368" y="1467310"/>
                </a:cubicBezTo>
                <a:lnTo>
                  <a:pt x="5449849" y="1469198"/>
                </a:lnTo>
                <a:lnTo>
                  <a:pt x="5447717" y="1473816"/>
                </a:lnTo>
                <a:lnTo>
                  <a:pt x="5446906" y="1487106"/>
                </a:lnTo>
                <a:cubicBezTo>
                  <a:pt x="5447081" y="1488810"/>
                  <a:pt x="5447254" y="1490514"/>
                  <a:pt x="5447429" y="1492218"/>
                </a:cubicBezTo>
                <a:cubicBezTo>
                  <a:pt x="5447480" y="1495695"/>
                  <a:pt x="5447119" y="1497953"/>
                  <a:pt x="5446434" y="1499455"/>
                </a:cubicBezTo>
                <a:lnTo>
                  <a:pt x="5446146" y="1499600"/>
                </a:lnTo>
                <a:lnTo>
                  <a:pt x="5445728" y="1506449"/>
                </a:lnTo>
                <a:cubicBezTo>
                  <a:pt x="5445627" y="1518090"/>
                  <a:pt x="5446096" y="1529498"/>
                  <a:pt x="5447013" y="1540420"/>
                </a:cubicBezTo>
                <a:cubicBezTo>
                  <a:pt x="5431084" y="1547368"/>
                  <a:pt x="5443219" y="1588924"/>
                  <a:pt x="5416036" y="1580834"/>
                </a:cubicBezTo>
                <a:cubicBezTo>
                  <a:pt x="5416447" y="1595454"/>
                  <a:pt x="5426812" y="1605684"/>
                  <a:pt x="5409252" y="1598373"/>
                </a:cubicBezTo>
                <a:cubicBezTo>
                  <a:pt x="5408864" y="1603115"/>
                  <a:pt x="5406927" y="1605804"/>
                  <a:pt x="5404223" y="1607549"/>
                </a:cubicBezTo>
                <a:lnTo>
                  <a:pt x="5403003" y="1607994"/>
                </a:lnTo>
                <a:lnTo>
                  <a:pt x="5404366" y="1640580"/>
                </a:lnTo>
                <a:lnTo>
                  <a:pt x="5402429" y="1644617"/>
                </a:lnTo>
                <a:cubicBezTo>
                  <a:pt x="5403628" y="1651821"/>
                  <a:pt x="5404828" y="1659024"/>
                  <a:pt x="5406027" y="1666228"/>
                </a:cubicBezTo>
                <a:lnTo>
                  <a:pt x="5409538" y="1680703"/>
                </a:lnTo>
                <a:lnTo>
                  <a:pt x="5405582" y="1870222"/>
                </a:lnTo>
                <a:cubicBezTo>
                  <a:pt x="5407505" y="1917082"/>
                  <a:pt x="5419912" y="1922890"/>
                  <a:pt x="5418948" y="1979530"/>
                </a:cubicBezTo>
                <a:cubicBezTo>
                  <a:pt x="5381653" y="1974789"/>
                  <a:pt x="5447295" y="2092994"/>
                  <a:pt x="5405060" y="2051964"/>
                </a:cubicBezTo>
                <a:cubicBezTo>
                  <a:pt x="5406099" y="2068965"/>
                  <a:pt x="5389286" y="2084064"/>
                  <a:pt x="5378701" y="2073120"/>
                </a:cubicBezTo>
                <a:cubicBezTo>
                  <a:pt x="5397285" y="2126878"/>
                  <a:pt x="5362129" y="2197651"/>
                  <a:pt x="5366006" y="2256053"/>
                </a:cubicBezTo>
                <a:cubicBezTo>
                  <a:pt x="5334011" y="2283221"/>
                  <a:pt x="5362023" y="2269954"/>
                  <a:pt x="5352501" y="2301374"/>
                </a:cubicBezTo>
                <a:cubicBezTo>
                  <a:pt x="5379308" y="2296096"/>
                  <a:pt x="5332887" y="2338416"/>
                  <a:pt x="5361572" y="2344135"/>
                </a:cubicBezTo>
                <a:cubicBezTo>
                  <a:pt x="5358931" y="2349671"/>
                  <a:pt x="5355467" y="2354856"/>
                  <a:pt x="5351776" y="2360013"/>
                </a:cubicBezTo>
                <a:lnTo>
                  <a:pt x="5349856" y="2362723"/>
                </a:lnTo>
                <a:lnTo>
                  <a:pt x="5347182" y="2374239"/>
                </a:lnTo>
                <a:lnTo>
                  <a:pt x="5340172" y="2376629"/>
                </a:lnTo>
                <a:lnTo>
                  <a:pt x="5331662" y="2393351"/>
                </a:lnTo>
                <a:cubicBezTo>
                  <a:pt x="5329441" y="2399746"/>
                  <a:pt x="5328181" y="2406782"/>
                  <a:pt x="5328482" y="2414790"/>
                </a:cubicBezTo>
                <a:cubicBezTo>
                  <a:pt x="5337359" y="2435605"/>
                  <a:pt x="5319289" y="2463646"/>
                  <a:pt x="5316501" y="2490864"/>
                </a:cubicBezTo>
                <a:cubicBezTo>
                  <a:pt x="5317127" y="2495175"/>
                  <a:pt x="5317754" y="2499486"/>
                  <a:pt x="5318378" y="2503797"/>
                </a:cubicBezTo>
                <a:lnTo>
                  <a:pt x="5307008" y="2543608"/>
                </a:lnTo>
                <a:cubicBezTo>
                  <a:pt x="5304307" y="2555015"/>
                  <a:pt x="5302094" y="2566933"/>
                  <a:pt x="5300817" y="2579627"/>
                </a:cubicBezTo>
                <a:lnTo>
                  <a:pt x="5300491" y="2603469"/>
                </a:lnTo>
                <a:lnTo>
                  <a:pt x="5297327" y="2609298"/>
                </a:lnTo>
                <a:cubicBezTo>
                  <a:pt x="5296149" y="2620041"/>
                  <a:pt x="5302481" y="2635343"/>
                  <a:pt x="5292648" y="2632709"/>
                </a:cubicBezTo>
                <a:lnTo>
                  <a:pt x="5294499" y="2645215"/>
                </a:lnTo>
                <a:lnTo>
                  <a:pt x="5284921" y="2655995"/>
                </a:lnTo>
                <a:cubicBezTo>
                  <a:pt x="5282893" y="2657043"/>
                  <a:pt x="5280790" y="2657749"/>
                  <a:pt x="5278681" y="2658097"/>
                </a:cubicBezTo>
                <a:lnTo>
                  <a:pt x="5279052" y="2675265"/>
                </a:lnTo>
                <a:lnTo>
                  <a:pt x="5271485" y="2688260"/>
                </a:lnTo>
                <a:cubicBezTo>
                  <a:pt x="5272192" y="2692435"/>
                  <a:pt x="5272901" y="2696610"/>
                  <a:pt x="5273609" y="2700785"/>
                </a:cubicBezTo>
                <a:lnTo>
                  <a:pt x="5272098" y="2705655"/>
                </a:lnTo>
                <a:lnTo>
                  <a:pt x="5267605" y="2717660"/>
                </a:lnTo>
                <a:cubicBezTo>
                  <a:pt x="5264770" y="2723740"/>
                  <a:pt x="5261426" y="2730522"/>
                  <a:pt x="5258449" y="2738177"/>
                </a:cubicBezTo>
                <a:lnTo>
                  <a:pt x="5256679" y="2744727"/>
                </a:lnTo>
                <a:lnTo>
                  <a:pt x="5245116" y="2757932"/>
                </a:lnTo>
                <a:cubicBezTo>
                  <a:pt x="5236430" y="2767502"/>
                  <a:pt x="5230416" y="2775146"/>
                  <a:pt x="5233122" y="2784915"/>
                </a:cubicBezTo>
                <a:cubicBezTo>
                  <a:pt x="5221620" y="2799359"/>
                  <a:pt x="5193828" y="2806744"/>
                  <a:pt x="5197792" y="2830475"/>
                </a:cubicBezTo>
                <a:cubicBezTo>
                  <a:pt x="5186798" y="2821932"/>
                  <a:pt x="5192955" y="2855565"/>
                  <a:pt x="5180199" y="2857691"/>
                </a:cubicBezTo>
                <a:cubicBezTo>
                  <a:pt x="5170100" y="2858096"/>
                  <a:pt x="5169614" y="2868393"/>
                  <a:pt x="5164940" y="2875644"/>
                </a:cubicBezTo>
                <a:cubicBezTo>
                  <a:pt x="5154127" y="2879787"/>
                  <a:pt x="5139696" y="2917521"/>
                  <a:pt x="5139323" y="2931296"/>
                </a:cubicBezTo>
                <a:cubicBezTo>
                  <a:pt x="5144210" y="2970932"/>
                  <a:pt x="5099528" y="2996158"/>
                  <a:pt x="5102390" y="3027705"/>
                </a:cubicBezTo>
                <a:cubicBezTo>
                  <a:pt x="5100365" y="3035586"/>
                  <a:pt x="5097192" y="3041915"/>
                  <a:pt x="5093321" y="3047244"/>
                </a:cubicBezTo>
                <a:lnTo>
                  <a:pt x="5080729" y="3060118"/>
                </a:lnTo>
                <a:lnTo>
                  <a:pt x="5073626" y="3059690"/>
                </a:lnTo>
                <a:lnTo>
                  <a:pt x="5067867" y="3069806"/>
                </a:lnTo>
                <a:lnTo>
                  <a:pt x="5065335" y="3071678"/>
                </a:lnTo>
                <a:cubicBezTo>
                  <a:pt x="5060475" y="3075234"/>
                  <a:pt x="5055815" y="3078901"/>
                  <a:pt x="5051806" y="3083233"/>
                </a:cubicBezTo>
                <a:cubicBezTo>
                  <a:pt x="5076417" y="3100024"/>
                  <a:pt x="5021773" y="3122856"/>
                  <a:pt x="5047824" y="3128247"/>
                </a:cubicBezTo>
                <a:cubicBezTo>
                  <a:pt x="5030083" y="3154978"/>
                  <a:pt x="5059535" y="3153095"/>
                  <a:pt x="5022444" y="3166893"/>
                </a:cubicBezTo>
                <a:cubicBezTo>
                  <a:pt x="5009215" y="3225035"/>
                  <a:pt x="4960350" y="3252747"/>
                  <a:pt x="4961916" y="3312149"/>
                </a:cubicBezTo>
                <a:cubicBezTo>
                  <a:pt x="4955371" y="3297387"/>
                  <a:pt x="4932004" y="3332561"/>
                  <a:pt x="4928070" y="3349450"/>
                </a:cubicBezTo>
                <a:cubicBezTo>
                  <a:pt x="4901199" y="3293116"/>
                  <a:pt x="4891428" y="3463059"/>
                  <a:pt x="4858652" y="3443841"/>
                </a:cubicBezTo>
                <a:cubicBezTo>
                  <a:pt x="4840872" y="3495884"/>
                  <a:pt x="4832958" y="3617975"/>
                  <a:pt x="4821392" y="3661714"/>
                </a:cubicBezTo>
                <a:cubicBezTo>
                  <a:pt x="4823621" y="3666551"/>
                  <a:pt x="4824768" y="3671561"/>
                  <a:pt x="4825147" y="3676668"/>
                </a:cubicBezTo>
                <a:lnTo>
                  <a:pt x="4824341" y="3691352"/>
                </a:lnTo>
                <a:lnTo>
                  <a:pt x="4822735" y="3692500"/>
                </a:lnTo>
                <a:cubicBezTo>
                  <a:pt x="4817912" y="3698748"/>
                  <a:pt x="4816795" y="3703524"/>
                  <a:pt x="4817318" y="3707640"/>
                </a:cubicBezTo>
                <a:lnTo>
                  <a:pt x="4819146" y="3712253"/>
                </a:lnTo>
                <a:lnTo>
                  <a:pt x="4816373" y="3723048"/>
                </a:lnTo>
                <a:lnTo>
                  <a:pt x="4813460" y="3745409"/>
                </a:lnTo>
                <a:lnTo>
                  <a:pt x="4810527" y="3748566"/>
                </a:lnTo>
                <a:cubicBezTo>
                  <a:pt x="4798737" y="3762490"/>
                  <a:pt x="4755451" y="3809983"/>
                  <a:pt x="4742720" y="3828954"/>
                </a:cubicBezTo>
                <a:lnTo>
                  <a:pt x="4731784" y="3868871"/>
                </a:lnTo>
                <a:lnTo>
                  <a:pt x="4731481" y="3868898"/>
                </a:lnTo>
                <a:cubicBezTo>
                  <a:pt x="4730422" y="3870084"/>
                  <a:pt x="4729442" y="3872132"/>
                  <a:pt x="4728490" y="3875525"/>
                </a:cubicBezTo>
                <a:lnTo>
                  <a:pt x="4727500" y="3880683"/>
                </a:lnTo>
                <a:lnTo>
                  <a:pt x="4719663" y="3896892"/>
                </a:lnTo>
                <a:lnTo>
                  <a:pt x="4715899" y="3897345"/>
                </a:lnTo>
                <a:cubicBezTo>
                  <a:pt x="4715876" y="3897775"/>
                  <a:pt x="4715854" y="3898203"/>
                  <a:pt x="4715832" y="3898632"/>
                </a:cubicBezTo>
                <a:lnTo>
                  <a:pt x="4618476" y="4076334"/>
                </a:lnTo>
                <a:cubicBezTo>
                  <a:pt x="4617399" y="4112851"/>
                  <a:pt x="4590920" y="4122978"/>
                  <a:pt x="4576303" y="4154580"/>
                </a:cubicBezTo>
                <a:cubicBezTo>
                  <a:pt x="4585172" y="4189077"/>
                  <a:pt x="4550681" y="4172136"/>
                  <a:pt x="4536795" y="4186216"/>
                </a:cubicBezTo>
                <a:lnTo>
                  <a:pt x="4534335" y="4190678"/>
                </a:lnTo>
                <a:lnTo>
                  <a:pt x="4532585" y="4203860"/>
                </a:lnTo>
                <a:cubicBezTo>
                  <a:pt x="4532638" y="4205567"/>
                  <a:pt x="4532692" y="4207276"/>
                  <a:pt x="4532745" y="4208983"/>
                </a:cubicBezTo>
                <a:cubicBezTo>
                  <a:pt x="4532551" y="4212450"/>
                  <a:pt x="4532031" y="4214675"/>
                  <a:pt x="4531239" y="4216126"/>
                </a:cubicBezTo>
                <a:lnTo>
                  <a:pt x="4530941" y="4216251"/>
                </a:lnTo>
                <a:lnTo>
                  <a:pt x="4530039" y="4223045"/>
                </a:lnTo>
                <a:cubicBezTo>
                  <a:pt x="4529114" y="4234633"/>
                  <a:pt x="4528779" y="4246020"/>
                  <a:pt x="4528920" y="4256957"/>
                </a:cubicBezTo>
                <a:cubicBezTo>
                  <a:pt x="4512505" y="4262858"/>
                  <a:pt x="4521695" y="4305010"/>
                  <a:pt x="4495092" y="4295227"/>
                </a:cubicBezTo>
                <a:cubicBezTo>
                  <a:pt x="4494469" y="4309813"/>
                  <a:pt x="4504108" y="4320656"/>
                  <a:pt x="4487069" y="4312260"/>
                </a:cubicBezTo>
                <a:cubicBezTo>
                  <a:pt x="4486347" y="4316957"/>
                  <a:pt x="4484219" y="4319510"/>
                  <a:pt x="4481391" y="4321074"/>
                </a:cubicBezTo>
                <a:lnTo>
                  <a:pt x="4480140" y="4321443"/>
                </a:lnTo>
                <a:lnTo>
                  <a:pt x="4479199" y="4353976"/>
                </a:lnTo>
                <a:lnTo>
                  <a:pt x="4476976" y="4357874"/>
                </a:lnTo>
                <a:cubicBezTo>
                  <a:pt x="4477666" y="4365122"/>
                  <a:pt x="4478355" y="4372372"/>
                  <a:pt x="4479044" y="4379621"/>
                </a:cubicBezTo>
                <a:lnTo>
                  <a:pt x="4478683" y="4390568"/>
                </a:lnTo>
                <a:lnTo>
                  <a:pt x="4481532" y="4394254"/>
                </a:lnTo>
                <a:cubicBezTo>
                  <a:pt x="4482969" y="4397909"/>
                  <a:pt x="4482918" y="4402720"/>
                  <a:pt x="4479499" y="4410114"/>
                </a:cubicBezTo>
                <a:lnTo>
                  <a:pt x="4478153" y="4411710"/>
                </a:lnTo>
                <a:lnTo>
                  <a:pt x="4480616" y="4425622"/>
                </a:lnTo>
                <a:cubicBezTo>
                  <a:pt x="4482131" y="4430247"/>
                  <a:pt x="4484387" y="4434528"/>
                  <a:pt x="4487688" y="4438292"/>
                </a:cubicBezTo>
                <a:cubicBezTo>
                  <a:pt x="4457664" y="4477897"/>
                  <a:pt x="4468221" y="4523123"/>
                  <a:pt x="4454727" y="4569970"/>
                </a:cubicBezTo>
                <a:cubicBezTo>
                  <a:pt x="4417898" y="4583966"/>
                  <a:pt x="4440689" y="4674230"/>
                  <a:pt x="4469804" y="4692415"/>
                </a:cubicBezTo>
                <a:cubicBezTo>
                  <a:pt x="4432851" y="4685322"/>
                  <a:pt x="4490117" y="4807198"/>
                  <a:pt x="4450795" y="4763659"/>
                </a:cubicBezTo>
                <a:cubicBezTo>
                  <a:pt x="4450628" y="4780652"/>
                  <a:pt x="4432755" y="4794620"/>
                  <a:pt x="4422945" y="4783049"/>
                </a:cubicBezTo>
                <a:cubicBezTo>
                  <a:pt x="4437721" y="4837759"/>
                  <a:pt x="4397569" y="4905997"/>
                  <a:pt x="4397314" y="4964397"/>
                </a:cubicBezTo>
                <a:cubicBezTo>
                  <a:pt x="4363407" y="4989414"/>
                  <a:pt x="4392349" y="4977986"/>
                  <a:pt x="4380606" y="5008665"/>
                </a:cubicBezTo>
                <a:cubicBezTo>
                  <a:pt x="4407778" y="5005114"/>
                  <a:pt x="4358378" y="5044304"/>
                  <a:pt x="4386649" y="5051823"/>
                </a:cubicBezTo>
                <a:cubicBezTo>
                  <a:pt x="4383620" y="5057169"/>
                  <a:pt x="4379789" y="5062109"/>
                  <a:pt x="4375733" y="5067011"/>
                </a:cubicBezTo>
                <a:lnTo>
                  <a:pt x="4373624" y="5069584"/>
                </a:lnTo>
                <a:lnTo>
                  <a:pt x="4370134" y="5080883"/>
                </a:lnTo>
                <a:lnTo>
                  <a:pt x="4362957" y="5082819"/>
                </a:lnTo>
                <a:lnTo>
                  <a:pt x="4333195" y="5221840"/>
                </a:lnTo>
                <a:cubicBezTo>
                  <a:pt x="4335888" y="5234770"/>
                  <a:pt x="4329894" y="5274591"/>
                  <a:pt x="4320037" y="5281999"/>
                </a:cubicBezTo>
                <a:cubicBezTo>
                  <a:pt x="4316990" y="5290274"/>
                  <a:pt x="4318795" y="5300010"/>
                  <a:pt x="4308816" y="5303704"/>
                </a:cubicBezTo>
                <a:cubicBezTo>
                  <a:pt x="4300851" y="5321498"/>
                  <a:pt x="4282560" y="5362240"/>
                  <a:pt x="4272244" y="5388756"/>
                </a:cubicBezTo>
                <a:cubicBezTo>
                  <a:pt x="4281980" y="5405143"/>
                  <a:pt x="4255067" y="5425092"/>
                  <a:pt x="4246915" y="5462809"/>
                </a:cubicBezTo>
                <a:cubicBezTo>
                  <a:pt x="4258299" y="5480842"/>
                  <a:pt x="4241233" y="5488203"/>
                  <a:pt x="4255030" y="5521632"/>
                </a:cubicBezTo>
                <a:cubicBezTo>
                  <a:pt x="4253005" y="5522647"/>
                  <a:pt x="4251068" y="5523996"/>
                  <a:pt x="4249277" y="5525636"/>
                </a:cubicBezTo>
                <a:cubicBezTo>
                  <a:pt x="4238872" y="5535166"/>
                  <a:pt x="4235581" y="5552275"/>
                  <a:pt x="4241924" y="5563850"/>
                </a:cubicBezTo>
                <a:cubicBezTo>
                  <a:pt x="4259047" y="5616453"/>
                  <a:pt x="4250256" y="5660812"/>
                  <a:pt x="4248240" y="5703386"/>
                </a:cubicBezTo>
                <a:cubicBezTo>
                  <a:pt x="4243085" y="5751111"/>
                  <a:pt x="4218929" y="5715189"/>
                  <a:pt x="4232982" y="5777907"/>
                </a:cubicBezTo>
                <a:cubicBezTo>
                  <a:pt x="4221558" y="5782651"/>
                  <a:pt x="4219728" y="5790057"/>
                  <a:pt x="4222394" y="5803443"/>
                </a:cubicBezTo>
                <a:cubicBezTo>
                  <a:pt x="4219121" y="5826511"/>
                  <a:pt x="4193576" y="5820653"/>
                  <a:pt x="4204974" y="5846279"/>
                </a:cubicBezTo>
                <a:cubicBezTo>
                  <a:pt x="4191825" y="5839931"/>
                  <a:pt x="4191753" y="5888934"/>
                  <a:pt x="4179217" y="5876046"/>
                </a:cubicBezTo>
                <a:cubicBezTo>
                  <a:pt x="4163863" y="5888983"/>
                  <a:pt x="4183376" y="5899672"/>
                  <a:pt x="4169698" y="5912761"/>
                </a:cubicBezTo>
                <a:cubicBezTo>
                  <a:pt x="4164113" y="5929085"/>
                  <a:pt x="4186281" y="5905514"/>
                  <a:pt x="4183963" y="5924201"/>
                </a:cubicBezTo>
                <a:lnTo>
                  <a:pt x="4143073" y="6020347"/>
                </a:lnTo>
                <a:cubicBezTo>
                  <a:pt x="4148635" y="6035084"/>
                  <a:pt x="4142583" y="6045204"/>
                  <a:pt x="4132699" y="6054447"/>
                </a:cubicBezTo>
                <a:cubicBezTo>
                  <a:pt x="4128762" y="6085993"/>
                  <a:pt x="4111337" y="6112491"/>
                  <a:pt x="4099744" y="6146773"/>
                </a:cubicBezTo>
                <a:cubicBezTo>
                  <a:pt x="4101611" y="6186210"/>
                  <a:pt x="4075513" y="6201974"/>
                  <a:pt x="4063216" y="6238624"/>
                </a:cubicBezTo>
                <a:cubicBezTo>
                  <a:pt x="4076714" y="6279119"/>
                  <a:pt x="4027194" y="6257865"/>
                  <a:pt x="4021696" y="6289517"/>
                </a:cubicBezTo>
                <a:cubicBezTo>
                  <a:pt x="4030060" y="6343907"/>
                  <a:pt x="4004638" y="6285373"/>
                  <a:pt x="3993817" y="6365399"/>
                </a:cubicBezTo>
                <a:cubicBezTo>
                  <a:pt x="3996125" y="6370415"/>
                  <a:pt x="3990553" y="6379380"/>
                  <a:pt x="3986236" y="6377584"/>
                </a:cubicBezTo>
                <a:cubicBezTo>
                  <a:pt x="3984044" y="6395147"/>
                  <a:pt x="3911719" y="6484083"/>
                  <a:pt x="3911599" y="6509659"/>
                </a:cubicBezTo>
                <a:cubicBezTo>
                  <a:pt x="3888028" y="6555694"/>
                  <a:pt x="3870378" y="6548451"/>
                  <a:pt x="3858869" y="6582751"/>
                </a:cubicBezTo>
                <a:cubicBezTo>
                  <a:pt x="3834576" y="6620569"/>
                  <a:pt x="3820634" y="6692927"/>
                  <a:pt x="3770950" y="6757987"/>
                </a:cubicBezTo>
                <a:lnTo>
                  <a:pt x="3749766" y="6858000"/>
                </a:lnTo>
                <a:lnTo>
                  <a:pt x="12348" y="6858000"/>
                </a:lnTo>
                <a:lnTo>
                  <a:pt x="0" y="6725668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102198-551B-393B-3767-DA428CAC8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8" y="896469"/>
            <a:ext cx="3820630" cy="3005643"/>
          </a:xfrm>
        </p:spPr>
        <p:txBody>
          <a:bodyPr anchor="t">
            <a:normAutofit/>
          </a:bodyPr>
          <a:lstStyle/>
          <a:p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tserrat Medium" panose="00000600000000000000" pitchFamily="2" charset="0"/>
              </a:rPr>
              <a:t>ROS Navigation Essentials</a:t>
            </a:r>
            <a:endParaRPr lang="en-IL" dirty="0">
              <a:solidFill>
                <a:schemeClr val="tx1">
                  <a:lumMod val="85000"/>
                  <a:lumOff val="15000"/>
                </a:schemeClr>
              </a:solidFill>
              <a:latin typeface="Montserrat Medium" panose="000006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D2EE1-C9FB-1EDD-4BB6-B1AD0BF0A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5535" y="896469"/>
            <a:ext cx="5810596" cy="55407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ROS Navigation Stack is a robust collection of software packages that facilitates autonomous navigation for a robot in ROS. This set of tools forms the backbone of robot navigation, ensuring the robot can efficiently and safely move within its environment.</a:t>
            </a:r>
          </a:p>
          <a:p>
            <a:pPr marL="0" indent="0">
              <a:buNone/>
            </a:pPr>
            <a:r>
              <a:rPr lang="en-GB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To utilize the ROS Navigation Stack for autonomous navigation, several components are needed:</a:t>
            </a:r>
          </a:p>
          <a:p>
            <a:r>
              <a:rPr lang="en-GB" sz="1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A Robot</a:t>
            </a:r>
            <a:r>
              <a:rPr lang="en-GB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: Equipped with essential sensors like a laser range finder for mapping and an odometry sensor for tracking its movement.</a:t>
            </a:r>
          </a:p>
          <a:p>
            <a:r>
              <a:rPr lang="en-GB" sz="1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ROS Software: </a:t>
            </a:r>
            <a:r>
              <a:rPr lang="en-GB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A computer system running ROS and the ROS Navigation Stack.</a:t>
            </a:r>
          </a:p>
          <a:p>
            <a:r>
              <a:rPr lang="en-GB" sz="1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An Environmental Map</a:t>
            </a:r>
            <a:r>
              <a:rPr lang="en-GB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: A 2D representation of the environment where the robot will navigate.</a:t>
            </a:r>
          </a:p>
          <a:p>
            <a:r>
              <a:rPr lang="en-GB" sz="1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Localization Mechanism: </a:t>
            </a:r>
            <a:r>
              <a:rPr lang="en-GB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A method for determining the robot's location within the environment, commonly achieved with the AMCL package.</a:t>
            </a:r>
          </a:p>
          <a:p>
            <a:r>
              <a:rPr lang="en-GB" sz="1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Path Planning: </a:t>
            </a:r>
            <a:r>
              <a:rPr lang="en-GB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Algorithms to devise safe and efficient paths for the robot to follow.</a:t>
            </a:r>
          </a:p>
          <a:p>
            <a:pPr marL="457200" lvl="1" indent="0">
              <a:buNone/>
            </a:pPr>
            <a:endParaRPr lang="en-GB" sz="18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Söhne"/>
            </a:endParaRPr>
          </a:p>
          <a:p>
            <a:pPr lvl="1"/>
            <a:endParaRPr lang="en-GB" sz="1800" dirty="0">
              <a:solidFill>
                <a:schemeClr val="tx1">
                  <a:lumMod val="85000"/>
                  <a:lumOff val="15000"/>
                </a:schemeClr>
              </a:solidFill>
              <a:latin typeface="Söhne"/>
            </a:endParaRPr>
          </a:p>
          <a:p>
            <a:pPr lvl="1"/>
            <a:endParaRPr lang="en-GB" sz="18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515940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C52BB0-3E46-3AB6-FB11-E79984CBD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dirty="0">
                <a:latin typeface="Montserrat Medium" panose="00000600000000000000" pitchFamily="2" charset="0"/>
              </a:rPr>
              <a:t>Mapping</a:t>
            </a:r>
            <a:endParaRPr lang="en-IL" dirty="0">
              <a:latin typeface="Montserrat Medium" panose="000006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A94AC-CF7A-04E6-AEC2-6EE84D1D5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151" y="2089817"/>
            <a:ext cx="7504697" cy="41585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800" b="0" i="0" dirty="0">
                <a:effectLst/>
                <a:latin typeface="Söhne"/>
              </a:rPr>
              <a:t>In order to perform robot navigation with ROS, the first step involves mapping, the creation of a detailed map of the environment. This map is essential to help the robot understand its surroundings.</a:t>
            </a:r>
          </a:p>
          <a:p>
            <a:pPr marL="0" indent="0">
              <a:buNone/>
            </a:pPr>
            <a:r>
              <a:rPr lang="en-GB" sz="1800" b="1" i="0" dirty="0">
                <a:effectLst/>
                <a:latin typeface="Söhne"/>
              </a:rPr>
              <a:t>Process of Mapping:</a:t>
            </a:r>
          </a:p>
          <a:p>
            <a:r>
              <a:rPr lang="en-GB" sz="1800" b="0" i="0" dirty="0">
                <a:effectLst/>
                <a:latin typeface="Söhne"/>
              </a:rPr>
              <a:t>The robot moves around the environment.</a:t>
            </a:r>
          </a:p>
          <a:p>
            <a:r>
              <a:rPr lang="en-GB" sz="1800" b="0" i="0" dirty="0">
                <a:effectLst/>
                <a:latin typeface="Söhne"/>
              </a:rPr>
              <a:t>As the robot navigates, it records data from its sensors such as a laser range finder.</a:t>
            </a:r>
          </a:p>
          <a:p>
            <a:r>
              <a:rPr lang="en-GB" sz="1800" b="0" i="0" dirty="0">
                <a:effectLst/>
                <a:latin typeface="Söhne"/>
              </a:rPr>
              <a:t>This sensor data is utilized to generate a detailed representation of the environment.</a:t>
            </a:r>
          </a:p>
          <a:p>
            <a:r>
              <a:rPr lang="en-GB" sz="1800" b="0" i="0" dirty="0">
                <a:effectLst/>
                <a:latin typeface="Söhne"/>
              </a:rPr>
              <a:t>Using mapping algorithms, the collected data is processed to create a 2D map.</a:t>
            </a:r>
          </a:p>
          <a:p>
            <a:r>
              <a:rPr lang="en-GB" sz="1800" b="0" i="0" dirty="0">
                <a:effectLst/>
                <a:latin typeface="Söhne"/>
              </a:rPr>
              <a:t>The resulting map provides valuable information about the environment's features and obstacles.</a:t>
            </a:r>
            <a:endParaRPr lang="en-GB" sz="1800" dirty="0">
              <a:latin typeface="Söhne"/>
            </a:endParaRPr>
          </a:p>
          <a:p>
            <a:endParaRPr lang="en-GB" sz="1800" b="0" i="0" dirty="0">
              <a:effectLst/>
              <a:latin typeface="Söhne"/>
            </a:endParaRPr>
          </a:p>
        </p:txBody>
      </p:sp>
      <p:pic>
        <p:nvPicPr>
          <p:cNvPr id="4" name="תמונה 1">
            <a:extLst>
              <a:ext uri="{FF2B5EF4-FFF2-40B4-BE49-F238E27FC236}">
                <a16:creationId xmlns:a16="http://schemas.microsoft.com/office/drawing/2014/main" id="{4E9896E8-E3C6-B4C7-41A2-E06C66A659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14" r="6752"/>
          <a:stretch/>
        </p:blipFill>
        <p:spPr>
          <a:xfrm>
            <a:off x="8406263" y="2353800"/>
            <a:ext cx="3625715" cy="2877242"/>
          </a:xfrm>
          <a:prstGeom prst="rect">
            <a:avLst/>
          </a:prstGeom>
        </p:spPr>
      </p:pic>
      <p:sp>
        <p:nvSpPr>
          <p:cNvPr id="17" name="Freeform: Shape 12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240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B74BAD7-F0FC-4719-A31F-1ABDB621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48215" cy="6857999"/>
          </a:xfrm>
          <a:custGeom>
            <a:avLst/>
            <a:gdLst>
              <a:gd name="connsiteX0" fmla="*/ 0 w 9024730"/>
              <a:gd name="connsiteY0" fmla="*/ 0 h 6857999"/>
              <a:gd name="connsiteX1" fmla="*/ 9024730 w 9024730"/>
              <a:gd name="connsiteY1" fmla="*/ 0 h 6857999"/>
              <a:gd name="connsiteX2" fmla="*/ 9024730 w 9024730"/>
              <a:gd name="connsiteY2" fmla="*/ 2 h 6857999"/>
              <a:gd name="connsiteX3" fmla="*/ 8447016 w 9024730"/>
              <a:gd name="connsiteY3" fmla="*/ 2 h 6857999"/>
              <a:gd name="connsiteX4" fmla="*/ 8441214 w 9024730"/>
              <a:gd name="connsiteY4" fmla="*/ 14562 h 6857999"/>
              <a:gd name="connsiteX5" fmla="*/ 8445389 w 9024730"/>
              <a:gd name="connsiteY5" fmla="*/ 59077 h 6857999"/>
              <a:gd name="connsiteX6" fmla="*/ 8437086 w 9024730"/>
              <a:gd name="connsiteY6" fmla="*/ 107668 h 6857999"/>
              <a:gd name="connsiteX7" fmla="*/ 8458599 w 9024730"/>
              <a:gd name="connsiteY7" fmla="*/ 246136 h 6857999"/>
              <a:gd name="connsiteX8" fmla="*/ 8433237 w 9024730"/>
              <a:gd name="connsiteY8" fmla="*/ 372908 h 6857999"/>
              <a:gd name="connsiteX9" fmla="*/ 8430194 w 9024730"/>
              <a:gd name="connsiteY9" fmla="*/ 450607 h 6857999"/>
              <a:gd name="connsiteX10" fmla="*/ 8443315 w 9024730"/>
              <a:gd name="connsiteY10" fmla="*/ 812800 h 6857999"/>
              <a:gd name="connsiteX11" fmla="*/ 8453042 w 9024730"/>
              <a:gd name="connsiteY11" fmla="*/ 912727 h 6857999"/>
              <a:gd name="connsiteX12" fmla="*/ 8451649 w 9024730"/>
              <a:gd name="connsiteY12" fmla="*/ 989950 h 6857999"/>
              <a:gd name="connsiteX13" fmla="*/ 8455592 w 9024730"/>
              <a:gd name="connsiteY13" fmla="*/ 1141745 h 6857999"/>
              <a:gd name="connsiteX14" fmla="*/ 8470203 w 9024730"/>
              <a:gd name="connsiteY14" fmla="*/ 1265454 h 6857999"/>
              <a:gd name="connsiteX15" fmla="*/ 8499638 w 9024730"/>
              <a:gd name="connsiteY15" fmla="*/ 1385480 h 6857999"/>
              <a:gd name="connsiteX16" fmla="*/ 8518660 w 9024730"/>
              <a:gd name="connsiteY16" fmla="*/ 1458060 h 6857999"/>
              <a:gd name="connsiteX17" fmla="*/ 8539125 w 9024730"/>
              <a:gd name="connsiteY17" fmla="*/ 1513175 h 6857999"/>
              <a:gd name="connsiteX18" fmla="*/ 8570281 w 9024730"/>
              <a:gd name="connsiteY18" fmla="*/ 1570809 h 6857999"/>
              <a:gd name="connsiteX19" fmla="*/ 8605212 w 9024730"/>
              <a:gd name="connsiteY19" fmla="*/ 1638391 h 6857999"/>
              <a:gd name="connsiteX20" fmla="*/ 8626457 w 9024730"/>
              <a:gd name="connsiteY20" fmla="*/ 1742490 h 6857999"/>
              <a:gd name="connsiteX21" fmla="*/ 8654861 w 9024730"/>
              <a:gd name="connsiteY21" fmla="*/ 1818229 h 6857999"/>
              <a:gd name="connsiteX22" fmla="*/ 8648005 w 9024730"/>
              <a:gd name="connsiteY22" fmla="*/ 1862723 h 6857999"/>
              <a:gd name="connsiteX23" fmla="*/ 8654469 w 9024730"/>
              <a:gd name="connsiteY23" fmla="*/ 1917476 h 6857999"/>
              <a:gd name="connsiteX24" fmla="*/ 8649702 w 9024730"/>
              <a:gd name="connsiteY24" fmla="*/ 1972204 h 6857999"/>
              <a:gd name="connsiteX25" fmla="*/ 8656357 w 9024730"/>
              <a:gd name="connsiteY25" fmla="*/ 2054291 h 6857999"/>
              <a:gd name="connsiteX26" fmla="*/ 8648660 w 9024730"/>
              <a:gd name="connsiteY26" fmla="*/ 2227417 h 6857999"/>
              <a:gd name="connsiteX27" fmla="*/ 8607609 w 9024730"/>
              <a:gd name="connsiteY27" fmla="*/ 2510933 h 6857999"/>
              <a:gd name="connsiteX28" fmla="*/ 8608432 w 9024730"/>
              <a:gd name="connsiteY28" fmla="*/ 2741866 h 6857999"/>
              <a:gd name="connsiteX29" fmla="*/ 8619112 w 9024730"/>
              <a:gd name="connsiteY29" fmla="*/ 2864935 h 6857999"/>
              <a:gd name="connsiteX30" fmla="*/ 8627742 w 9024730"/>
              <a:gd name="connsiteY30" fmla="*/ 2950807 h 6857999"/>
              <a:gd name="connsiteX31" fmla="*/ 8611822 w 9024730"/>
              <a:gd name="connsiteY31" fmla="*/ 2978246 h 6857999"/>
              <a:gd name="connsiteX32" fmla="*/ 8608239 w 9024730"/>
              <a:gd name="connsiteY32" fmla="*/ 2995916 h 6857999"/>
              <a:gd name="connsiteX33" fmla="*/ 8598647 w 9024730"/>
              <a:gd name="connsiteY33" fmla="*/ 2998648 h 6857999"/>
              <a:gd name="connsiteX34" fmla="*/ 8587108 w 9024730"/>
              <a:gd name="connsiteY34" fmla="*/ 3023630 h 6857999"/>
              <a:gd name="connsiteX35" fmla="*/ 8577885 w 9024730"/>
              <a:gd name="connsiteY35" fmla="*/ 3096975 h 6857999"/>
              <a:gd name="connsiteX36" fmla="*/ 8557492 w 9024730"/>
              <a:gd name="connsiteY36" fmla="*/ 3216657 h 6857999"/>
              <a:gd name="connsiteX37" fmla="*/ 8560894 w 9024730"/>
              <a:gd name="connsiteY37" fmla="*/ 3310980 h 6857999"/>
              <a:gd name="connsiteX38" fmla="*/ 8547852 w 9024730"/>
              <a:gd name="connsiteY38" fmla="*/ 3344725 h 6857999"/>
              <a:gd name="connsiteX39" fmla="*/ 8535427 w 9024730"/>
              <a:gd name="connsiteY39" fmla="*/ 3393250 h 6857999"/>
              <a:gd name="connsiteX40" fmla="*/ 8520092 w 9024730"/>
              <a:gd name="connsiteY40" fmla="*/ 3514536 h 6857999"/>
              <a:gd name="connsiteX41" fmla="*/ 8497231 w 9024730"/>
              <a:gd name="connsiteY41" fmla="*/ 3686149 h 6857999"/>
              <a:gd name="connsiteX42" fmla="*/ 8489799 w 9024730"/>
              <a:gd name="connsiteY42" fmla="*/ 3692208 h 6857999"/>
              <a:gd name="connsiteX43" fmla="*/ 8475804 w 9024730"/>
              <a:gd name="connsiteY43" fmla="*/ 3776022 h 6857999"/>
              <a:gd name="connsiteX44" fmla="*/ 8471279 w 9024730"/>
              <a:gd name="connsiteY44" fmla="*/ 3977138 h 6857999"/>
              <a:gd name="connsiteX45" fmla="*/ 8408913 w 9024730"/>
              <a:gd name="connsiteY45" fmla="*/ 4222149 h 6857999"/>
              <a:gd name="connsiteX46" fmla="*/ 8402112 w 9024730"/>
              <a:gd name="connsiteY46" fmla="*/ 4364683 h 6857999"/>
              <a:gd name="connsiteX47" fmla="*/ 8393355 w 9024730"/>
              <a:gd name="connsiteY47" fmla="*/ 4462471 h 6857999"/>
              <a:gd name="connsiteX48" fmla="*/ 8376166 w 9024730"/>
              <a:gd name="connsiteY48" fmla="*/ 4574052 h 6857999"/>
              <a:gd name="connsiteX49" fmla="*/ 8341678 w 9024730"/>
              <a:gd name="connsiteY49" fmla="*/ 4667756 h 6857999"/>
              <a:gd name="connsiteX50" fmla="*/ 8273661 w 9024730"/>
              <a:gd name="connsiteY50" fmla="*/ 4799019 h 6857999"/>
              <a:gd name="connsiteX51" fmla="*/ 8256132 w 9024730"/>
              <a:gd name="connsiteY51" fmla="*/ 4849614 h 6857999"/>
              <a:gd name="connsiteX52" fmla="*/ 8226804 w 9024730"/>
              <a:gd name="connsiteY52" fmla="*/ 4919971 h 6857999"/>
              <a:gd name="connsiteX53" fmla="*/ 8171825 w 9024730"/>
              <a:gd name="connsiteY53" fmla="*/ 5010766 h 6857999"/>
              <a:gd name="connsiteX54" fmla="*/ 8143172 w 9024730"/>
              <a:gd name="connsiteY54" fmla="*/ 5088190 h 6857999"/>
              <a:gd name="connsiteX55" fmla="*/ 8126363 w 9024730"/>
              <a:gd name="connsiteY55" fmla="*/ 5143922 h 6857999"/>
              <a:gd name="connsiteX56" fmla="*/ 8103782 w 9024730"/>
              <a:gd name="connsiteY56" fmla="*/ 5284346 h 6857999"/>
              <a:gd name="connsiteX57" fmla="*/ 8084361 w 9024730"/>
              <a:gd name="connsiteY57" fmla="*/ 5390948 h 6857999"/>
              <a:gd name="connsiteX58" fmla="*/ 8062552 w 9024730"/>
              <a:gd name="connsiteY58" fmla="*/ 5470854 h 6857999"/>
              <a:gd name="connsiteX59" fmla="*/ 8057342 w 9024730"/>
              <a:gd name="connsiteY59" fmla="*/ 5529643 h 6857999"/>
              <a:gd name="connsiteX60" fmla="*/ 8044923 w 9024730"/>
              <a:gd name="connsiteY60" fmla="*/ 5597292 h 6857999"/>
              <a:gd name="connsiteX61" fmla="*/ 8035233 w 9024730"/>
              <a:gd name="connsiteY61" fmla="*/ 5608899 h 6857999"/>
              <a:gd name="connsiteX62" fmla="*/ 8018178 w 9024730"/>
              <a:gd name="connsiteY62" fmla="*/ 5684911 h 6857999"/>
              <a:gd name="connsiteX63" fmla="*/ 8018018 w 9024730"/>
              <a:gd name="connsiteY63" fmla="*/ 5755776 h 6857999"/>
              <a:gd name="connsiteX64" fmla="*/ 8008640 w 9024730"/>
              <a:gd name="connsiteY64" fmla="*/ 5889599 h 6857999"/>
              <a:gd name="connsiteX65" fmla="*/ 8013542 w 9024730"/>
              <a:gd name="connsiteY65" fmla="*/ 5989744 h 6857999"/>
              <a:gd name="connsiteX66" fmla="*/ 7980757 w 9024730"/>
              <a:gd name="connsiteY66" fmla="*/ 6084926 h 6857999"/>
              <a:gd name="connsiteX67" fmla="*/ 7975907 w 9024730"/>
              <a:gd name="connsiteY67" fmla="*/ 6346549 h 6857999"/>
              <a:gd name="connsiteX68" fmla="*/ 7974221 w 9024730"/>
              <a:gd name="connsiteY68" fmla="*/ 6527527 h 6857999"/>
              <a:gd name="connsiteX69" fmla="*/ 7979135 w 9024730"/>
              <a:gd name="connsiteY69" fmla="*/ 6627129 h 6857999"/>
              <a:gd name="connsiteX70" fmla="*/ 7979404 w 9024730"/>
              <a:gd name="connsiteY70" fmla="*/ 6694819 h 6857999"/>
              <a:gd name="connsiteX71" fmla="*/ 8009526 w 9024730"/>
              <a:gd name="connsiteY71" fmla="*/ 6765445 h 6857999"/>
              <a:gd name="connsiteX72" fmla="*/ 8018211 w 9024730"/>
              <a:gd name="connsiteY72" fmla="*/ 6844697 h 6857999"/>
              <a:gd name="connsiteX73" fmla="*/ 8019608 w 9024730"/>
              <a:gd name="connsiteY73" fmla="*/ 6857999 h 6857999"/>
              <a:gd name="connsiteX74" fmla="*/ 0 w 9024730"/>
              <a:gd name="connsiteY7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9024730" h="6857999">
                <a:moveTo>
                  <a:pt x="0" y="0"/>
                </a:moveTo>
                <a:lnTo>
                  <a:pt x="9024730" y="0"/>
                </a:lnTo>
                <a:lnTo>
                  <a:pt x="9024730" y="2"/>
                </a:lnTo>
                <a:lnTo>
                  <a:pt x="8447016" y="2"/>
                </a:lnTo>
                <a:lnTo>
                  <a:pt x="8441214" y="14562"/>
                </a:lnTo>
                <a:lnTo>
                  <a:pt x="8445389" y="59077"/>
                </a:lnTo>
                <a:cubicBezTo>
                  <a:pt x="8445971" y="76949"/>
                  <a:pt x="8436504" y="89796"/>
                  <a:pt x="8437086" y="107668"/>
                </a:cubicBezTo>
                <a:cubicBezTo>
                  <a:pt x="8417947" y="138162"/>
                  <a:pt x="8459241" y="201929"/>
                  <a:pt x="8458599" y="246136"/>
                </a:cubicBezTo>
                <a:cubicBezTo>
                  <a:pt x="8457958" y="290343"/>
                  <a:pt x="8471649" y="364179"/>
                  <a:pt x="8433237" y="372908"/>
                </a:cubicBezTo>
                <a:cubicBezTo>
                  <a:pt x="8426916" y="431308"/>
                  <a:pt x="8438389" y="357606"/>
                  <a:pt x="8430194" y="450607"/>
                </a:cubicBezTo>
                <a:cubicBezTo>
                  <a:pt x="8466727" y="551950"/>
                  <a:pt x="8430182" y="787036"/>
                  <a:pt x="8443315" y="812800"/>
                </a:cubicBezTo>
                <a:cubicBezTo>
                  <a:pt x="8478999" y="860799"/>
                  <a:pt x="8435788" y="854953"/>
                  <a:pt x="8453042" y="912727"/>
                </a:cubicBezTo>
                <a:cubicBezTo>
                  <a:pt x="8462900" y="945986"/>
                  <a:pt x="8451223" y="951781"/>
                  <a:pt x="8451649" y="989950"/>
                </a:cubicBezTo>
                <a:cubicBezTo>
                  <a:pt x="8452074" y="1028120"/>
                  <a:pt x="8452500" y="1095828"/>
                  <a:pt x="8455592" y="1141745"/>
                </a:cubicBezTo>
                <a:cubicBezTo>
                  <a:pt x="8458684" y="1187662"/>
                  <a:pt x="8470047" y="1234783"/>
                  <a:pt x="8470203" y="1265454"/>
                </a:cubicBezTo>
                <a:cubicBezTo>
                  <a:pt x="8458947" y="1304052"/>
                  <a:pt x="8496012" y="1370755"/>
                  <a:pt x="8499638" y="1385480"/>
                </a:cubicBezTo>
                <a:cubicBezTo>
                  <a:pt x="8514485" y="1422714"/>
                  <a:pt x="8525070" y="1428103"/>
                  <a:pt x="8518660" y="1458060"/>
                </a:cubicBezTo>
                <a:cubicBezTo>
                  <a:pt x="8518783" y="1468057"/>
                  <a:pt x="8539003" y="1503177"/>
                  <a:pt x="8539125" y="1513175"/>
                </a:cubicBezTo>
                <a:lnTo>
                  <a:pt x="8570281" y="1570809"/>
                </a:lnTo>
                <a:cubicBezTo>
                  <a:pt x="8597636" y="1617136"/>
                  <a:pt x="8594573" y="1601443"/>
                  <a:pt x="8605212" y="1638391"/>
                </a:cubicBezTo>
                <a:cubicBezTo>
                  <a:pt x="8629645" y="1719640"/>
                  <a:pt x="8613884" y="1715203"/>
                  <a:pt x="8626457" y="1742490"/>
                </a:cubicBezTo>
                <a:lnTo>
                  <a:pt x="8654861" y="1818229"/>
                </a:lnTo>
                <a:cubicBezTo>
                  <a:pt x="8657202" y="1824059"/>
                  <a:pt x="8651899" y="1851211"/>
                  <a:pt x="8648005" y="1862723"/>
                </a:cubicBezTo>
                <a:lnTo>
                  <a:pt x="8654469" y="1917476"/>
                </a:lnTo>
                <a:lnTo>
                  <a:pt x="8649702" y="1972204"/>
                </a:lnTo>
                <a:cubicBezTo>
                  <a:pt x="8652251" y="1979569"/>
                  <a:pt x="8651461" y="2048203"/>
                  <a:pt x="8656357" y="2054291"/>
                </a:cubicBezTo>
                <a:cubicBezTo>
                  <a:pt x="8672645" y="2141657"/>
                  <a:pt x="8632397" y="2189849"/>
                  <a:pt x="8648660" y="2227417"/>
                </a:cubicBezTo>
                <a:cubicBezTo>
                  <a:pt x="8639941" y="2317591"/>
                  <a:pt x="8613796" y="2407644"/>
                  <a:pt x="8607609" y="2510933"/>
                </a:cubicBezTo>
                <a:cubicBezTo>
                  <a:pt x="8633490" y="2597916"/>
                  <a:pt x="8602674" y="2649734"/>
                  <a:pt x="8608432" y="2741866"/>
                </a:cubicBezTo>
                <a:cubicBezTo>
                  <a:pt x="8630300" y="2779815"/>
                  <a:pt x="8631929" y="2817058"/>
                  <a:pt x="8619112" y="2864935"/>
                </a:cubicBezTo>
                <a:cubicBezTo>
                  <a:pt x="8655820" y="2860552"/>
                  <a:pt x="8588374" y="2937673"/>
                  <a:pt x="8627742" y="2950807"/>
                </a:cubicBezTo>
                <a:lnTo>
                  <a:pt x="8611822" y="2978246"/>
                </a:lnTo>
                <a:lnTo>
                  <a:pt x="8608239" y="2995916"/>
                </a:lnTo>
                <a:lnTo>
                  <a:pt x="8598647" y="2998648"/>
                </a:lnTo>
                <a:lnTo>
                  <a:pt x="8587108" y="3023630"/>
                </a:lnTo>
                <a:cubicBezTo>
                  <a:pt x="8584111" y="3033333"/>
                  <a:pt x="8577413" y="3084375"/>
                  <a:pt x="8577885" y="3096975"/>
                </a:cubicBezTo>
                <a:cubicBezTo>
                  <a:pt x="8594321" y="3142205"/>
                  <a:pt x="8535131" y="3160433"/>
                  <a:pt x="8557492" y="3216657"/>
                </a:cubicBezTo>
                <a:cubicBezTo>
                  <a:pt x="8562518" y="3237178"/>
                  <a:pt x="8573573" y="3299737"/>
                  <a:pt x="8560894" y="3310980"/>
                </a:cubicBezTo>
                <a:cubicBezTo>
                  <a:pt x="8557601" y="3323902"/>
                  <a:pt x="8561083" y="3339340"/>
                  <a:pt x="8547852" y="3344725"/>
                </a:cubicBezTo>
                <a:cubicBezTo>
                  <a:pt x="8531788" y="3353908"/>
                  <a:pt x="8553430" y="3400659"/>
                  <a:pt x="8535427" y="3393250"/>
                </a:cubicBezTo>
                <a:cubicBezTo>
                  <a:pt x="8550195" y="3426421"/>
                  <a:pt x="8529553" y="3487753"/>
                  <a:pt x="8520092" y="3514536"/>
                </a:cubicBezTo>
                <a:cubicBezTo>
                  <a:pt x="8513726" y="3563353"/>
                  <a:pt x="8500070" y="3650327"/>
                  <a:pt x="8497231" y="3686149"/>
                </a:cubicBezTo>
                <a:cubicBezTo>
                  <a:pt x="8494574" y="3687657"/>
                  <a:pt x="8493370" y="3677229"/>
                  <a:pt x="8489799" y="3692208"/>
                </a:cubicBezTo>
                <a:cubicBezTo>
                  <a:pt x="8486228" y="3707187"/>
                  <a:pt x="8465938" y="3757479"/>
                  <a:pt x="8475804" y="3776022"/>
                </a:cubicBezTo>
                <a:cubicBezTo>
                  <a:pt x="8441061" y="3875691"/>
                  <a:pt x="8487451" y="3939839"/>
                  <a:pt x="8471279" y="3977138"/>
                </a:cubicBezTo>
                <a:cubicBezTo>
                  <a:pt x="8465599" y="4067300"/>
                  <a:pt x="8419685" y="4164564"/>
                  <a:pt x="8408913" y="4222149"/>
                </a:cubicBezTo>
                <a:cubicBezTo>
                  <a:pt x="8403583" y="4287917"/>
                  <a:pt x="8398240" y="4339232"/>
                  <a:pt x="8402112" y="4364683"/>
                </a:cubicBezTo>
                <a:lnTo>
                  <a:pt x="8393355" y="4462471"/>
                </a:lnTo>
                <a:cubicBezTo>
                  <a:pt x="8396004" y="4503329"/>
                  <a:pt x="8376320" y="4548111"/>
                  <a:pt x="8376166" y="4574052"/>
                </a:cubicBezTo>
                <a:cubicBezTo>
                  <a:pt x="8369380" y="4670665"/>
                  <a:pt x="8352302" y="4649921"/>
                  <a:pt x="8341678" y="4667756"/>
                </a:cubicBezTo>
                <a:cubicBezTo>
                  <a:pt x="8320864" y="4705850"/>
                  <a:pt x="8290794" y="4758928"/>
                  <a:pt x="8273661" y="4799019"/>
                </a:cubicBezTo>
                <a:cubicBezTo>
                  <a:pt x="8254323" y="4834076"/>
                  <a:pt x="8262378" y="4811645"/>
                  <a:pt x="8256132" y="4849614"/>
                </a:cubicBezTo>
                <a:cubicBezTo>
                  <a:pt x="8239320" y="4853334"/>
                  <a:pt x="8207060" y="4883089"/>
                  <a:pt x="8226804" y="4919971"/>
                </a:cubicBezTo>
                <a:lnTo>
                  <a:pt x="8171825" y="5010766"/>
                </a:lnTo>
                <a:cubicBezTo>
                  <a:pt x="8150097" y="4983259"/>
                  <a:pt x="8165842" y="5107656"/>
                  <a:pt x="8143172" y="5088190"/>
                </a:cubicBezTo>
                <a:cubicBezTo>
                  <a:pt x="8128060" y="5102008"/>
                  <a:pt x="8138350" y="5118851"/>
                  <a:pt x="8126363" y="5143922"/>
                </a:cubicBezTo>
                <a:cubicBezTo>
                  <a:pt x="8116335" y="5192745"/>
                  <a:pt x="8111851" y="5226225"/>
                  <a:pt x="8103782" y="5284346"/>
                </a:cubicBezTo>
                <a:cubicBezTo>
                  <a:pt x="8101016" y="5338386"/>
                  <a:pt x="8095811" y="5337325"/>
                  <a:pt x="8084361" y="5390948"/>
                </a:cubicBezTo>
                <a:cubicBezTo>
                  <a:pt x="8082912" y="5429655"/>
                  <a:pt x="8063705" y="5449508"/>
                  <a:pt x="8062552" y="5470854"/>
                </a:cubicBezTo>
                <a:cubicBezTo>
                  <a:pt x="8086776" y="5526328"/>
                  <a:pt x="8037513" y="5496377"/>
                  <a:pt x="8057342" y="5529643"/>
                </a:cubicBezTo>
                <a:cubicBezTo>
                  <a:pt x="8050653" y="5550879"/>
                  <a:pt x="8055939" y="5587444"/>
                  <a:pt x="8044923" y="5597292"/>
                </a:cubicBezTo>
                <a:lnTo>
                  <a:pt x="8035233" y="5608899"/>
                </a:lnTo>
                <a:cubicBezTo>
                  <a:pt x="8030775" y="5623501"/>
                  <a:pt x="8021047" y="5660431"/>
                  <a:pt x="8018178" y="5684911"/>
                </a:cubicBezTo>
                <a:cubicBezTo>
                  <a:pt x="8005590" y="5692608"/>
                  <a:pt x="8011744" y="5734344"/>
                  <a:pt x="8018018" y="5755776"/>
                </a:cubicBezTo>
                <a:cubicBezTo>
                  <a:pt x="8019409" y="5792777"/>
                  <a:pt x="7989082" y="5848613"/>
                  <a:pt x="8008640" y="5889599"/>
                </a:cubicBezTo>
                <a:cubicBezTo>
                  <a:pt x="8011480" y="5932097"/>
                  <a:pt x="8009486" y="5940901"/>
                  <a:pt x="8013542" y="5989744"/>
                </a:cubicBezTo>
                <a:cubicBezTo>
                  <a:pt x="8022089" y="6020787"/>
                  <a:pt x="7982918" y="6024963"/>
                  <a:pt x="7980757" y="6084926"/>
                </a:cubicBezTo>
                <a:cubicBezTo>
                  <a:pt x="7974117" y="6134231"/>
                  <a:pt x="7999371" y="6240432"/>
                  <a:pt x="7975907" y="6346549"/>
                </a:cubicBezTo>
                <a:cubicBezTo>
                  <a:pt x="7987225" y="6409741"/>
                  <a:pt x="7980509" y="6468689"/>
                  <a:pt x="7974221" y="6527527"/>
                </a:cubicBezTo>
                <a:cubicBezTo>
                  <a:pt x="7955361" y="6585667"/>
                  <a:pt x="7987786" y="6579284"/>
                  <a:pt x="7979135" y="6627129"/>
                </a:cubicBezTo>
                <a:cubicBezTo>
                  <a:pt x="7983057" y="6635153"/>
                  <a:pt x="7984986" y="6697665"/>
                  <a:pt x="7979404" y="6694819"/>
                </a:cubicBezTo>
                <a:cubicBezTo>
                  <a:pt x="7981755" y="6716947"/>
                  <a:pt x="8003903" y="6732844"/>
                  <a:pt x="8009526" y="6765445"/>
                </a:cubicBezTo>
                <a:cubicBezTo>
                  <a:pt x="8011113" y="6776325"/>
                  <a:pt x="8014662" y="6810511"/>
                  <a:pt x="8018211" y="6844697"/>
                </a:cubicBezTo>
                <a:lnTo>
                  <a:pt x="8019608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ACC1-DF21-0EEC-CED4-ED1F97DA0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272" y="1926948"/>
            <a:ext cx="6967154" cy="44479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To provide a practical illustration of mapping, let's consider an example with the </a:t>
            </a:r>
            <a:r>
              <a:rPr lang="en-GB" sz="2000" dirty="0" err="1"/>
              <a:t>Kobuki</a:t>
            </a:r>
            <a:r>
              <a:rPr lang="en-GB" sz="2000" dirty="0"/>
              <a:t> robot.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b="1" dirty="0"/>
              <a:t>Steps in the Process:</a:t>
            </a:r>
          </a:p>
          <a:p>
            <a:r>
              <a:rPr lang="en-GB" sz="2000" dirty="0"/>
              <a:t>Launch the map builder program and the keyboard teleoperation program.</a:t>
            </a:r>
          </a:p>
          <a:p>
            <a:r>
              <a:rPr lang="en-GB" sz="2000" dirty="0"/>
              <a:t>Manually move the robot around the environment.</a:t>
            </a:r>
          </a:p>
          <a:p>
            <a:r>
              <a:rPr lang="en-GB" sz="2000" dirty="0"/>
              <a:t>As the robot moves, its sensors record data, which is processed in real-time to create a map.</a:t>
            </a:r>
          </a:p>
          <a:p>
            <a:r>
              <a:rPr lang="en-GB" sz="2000" dirty="0"/>
              <a:t>This map can be viewed using </a:t>
            </a:r>
            <a:r>
              <a:rPr lang="en-GB" sz="2000" dirty="0" err="1"/>
              <a:t>RViz</a:t>
            </a:r>
            <a:r>
              <a:rPr lang="en-GB" sz="2000" dirty="0"/>
              <a:t>, a powerful visualization tool that provides a graphical interface for observing the mapping process.</a:t>
            </a:r>
            <a:endParaRPr lang="en-IL" sz="2000" dirty="0"/>
          </a:p>
          <a:p>
            <a:pPr marL="0" indent="0">
              <a:buNone/>
            </a:pPr>
            <a:endParaRPr lang="en-IL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B2F16D-5699-74FA-C824-B8E75EF55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1971" y="826780"/>
            <a:ext cx="2043725" cy="1527685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056F2A36-FD82-31D1-613C-AC8684DF9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8736" y="2669970"/>
            <a:ext cx="2230197" cy="1527685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BA38F238-C70E-736C-4C7D-2B4AF0A95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22452" y="4513160"/>
            <a:ext cx="2322762" cy="1527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2F088A-522A-5E94-3DBC-DE6169A74A3F}"/>
              </a:ext>
            </a:extLst>
          </p:cNvPr>
          <p:cNvSpPr txBox="1"/>
          <p:nvPr/>
        </p:nvSpPr>
        <p:spPr>
          <a:xfrm>
            <a:off x="9122452" y="224561"/>
            <a:ext cx="2322762" cy="573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9700" lvl="0">
              <a:lnSpc>
                <a:spcPct val="150000"/>
              </a:lnSpc>
              <a:buClr>
                <a:srgbClr val="19CA99"/>
              </a:buClr>
              <a:buSzPts val="1400"/>
            </a:pPr>
            <a:r>
              <a:rPr lang="en-US" sz="1100" dirty="0">
                <a:latin typeface="Montserrat"/>
                <a:ea typeface="Montserrat"/>
                <a:cs typeface="Montserrat"/>
                <a:sym typeface="Montserrat"/>
              </a:rPr>
              <a:t>The Robot is using a laser to map the surroundings</a:t>
            </a:r>
            <a:endParaRPr lang="en-IL" sz="11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4101EA-EC07-D29E-A5A7-21E6978A3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dirty="0">
                <a:latin typeface="Montserrat Medium" panose="00000600000000000000" pitchFamily="2" charset="0"/>
              </a:rPr>
              <a:t>Mapping</a:t>
            </a:r>
            <a:endParaRPr lang="en-IL" dirty="0">
              <a:latin typeface="Montserrat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370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B74BAD7-F0FC-4719-A31F-1ABDB621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48215" cy="6857999"/>
          </a:xfrm>
          <a:custGeom>
            <a:avLst/>
            <a:gdLst>
              <a:gd name="connsiteX0" fmla="*/ 0 w 9024730"/>
              <a:gd name="connsiteY0" fmla="*/ 0 h 6857999"/>
              <a:gd name="connsiteX1" fmla="*/ 9024730 w 9024730"/>
              <a:gd name="connsiteY1" fmla="*/ 0 h 6857999"/>
              <a:gd name="connsiteX2" fmla="*/ 9024730 w 9024730"/>
              <a:gd name="connsiteY2" fmla="*/ 2 h 6857999"/>
              <a:gd name="connsiteX3" fmla="*/ 8447016 w 9024730"/>
              <a:gd name="connsiteY3" fmla="*/ 2 h 6857999"/>
              <a:gd name="connsiteX4" fmla="*/ 8441214 w 9024730"/>
              <a:gd name="connsiteY4" fmla="*/ 14562 h 6857999"/>
              <a:gd name="connsiteX5" fmla="*/ 8445389 w 9024730"/>
              <a:gd name="connsiteY5" fmla="*/ 59077 h 6857999"/>
              <a:gd name="connsiteX6" fmla="*/ 8437086 w 9024730"/>
              <a:gd name="connsiteY6" fmla="*/ 107668 h 6857999"/>
              <a:gd name="connsiteX7" fmla="*/ 8458599 w 9024730"/>
              <a:gd name="connsiteY7" fmla="*/ 246136 h 6857999"/>
              <a:gd name="connsiteX8" fmla="*/ 8433237 w 9024730"/>
              <a:gd name="connsiteY8" fmla="*/ 372908 h 6857999"/>
              <a:gd name="connsiteX9" fmla="*/ 8430194 w 9024730"/>
              <a:gd name="connsiteY9" fmla="*/ 450607 h 6857999"/>
              <a:gd name="connsiteX10" fmla="*/ 8443315 w 9024730"/>
              <a:gd name="connsiteY10" fmla="*/ 812800 h 6857999"/>
              <a:gd name="connsiteX11" fmla="*/ 8453042 w 9024730"/>
              <a:gd name="connsiteY11" fmla="*/ 912727 h 6857999"/>
              <a:gd name="connsiteX12" fmla="*/ 8451649 w 9024730"/>
              <a:gd name="connsiteY12" fmla="*/ 989950 h 6857999"/>
              <a:gd name="connsiteX13" fmla="*/ 8455592 w 9024730"/>
              <a:gd name="connsiteY13" fmla="*/ 1141745 h 6857999"/>
              <a:gd name="connsiteX14" fmla="*/ 8470203 w 9024730"/>
              <a:gd name="connsiteY14" fmla="*/ 1265454 h 6857999"/>
              <a:gd name="connsiteX15" fmla="*/ 8499638 w 9024730"/>
              <a:gd name="connsiteY15" fmla="*/ 1385480 h 6857999"/>
              <a:gd name="connsiteX16" fmla="*/ 8518660 w 9024730"/>
              <a:gd name="connsiteY16" fmla="*/ 1458060 h 6857999"/>
              <a:gd name="connsiteX17" fmla="*/ 8539125 w 9024730"/>
              <a:gd name="connsiteY17" fmla="*/ 1513175 h 6857999"/>
              <a:gd name="connsiteX18" fmla="*/ 8570281 w 9024730"/>
              <a:gd name="connsiteY18" fmla="*/ 1570809 h 6857999"/>
              <a:gd name="connsiteX19" fmla="*/ 8605212 w 9024730"/>
              <a:gd name="connsiteY19" fmla="*/ 1638391 h 6857999"/>
              <a:gd name="connsiteX20" fmla="*/ 8626457 w 9024730"/>
              <a:gd name="connsiteY20" fmla="*/ 1742490 h 6857999"/>
              <a:gd name="connsiteX21" fmla="*/ 8654861 w 9024730"/>
              <a:gd name="connsiteY21" fmla="*/ 1818229 h 6857999"/>
              <a:gd name="connsiteX22" fmla="*/ 8648005 w 9024730"/>
              <a:gd name="connsiteY22" fmla="*/ 1862723 h 6857999"/>
              <a:gd name="connsiteX23" fmla="*/ 8654469 w 9024730"/>
              <a:gd name="connsiteY23" fmla="*/ 1917476 h 6857999"/>
              <a:gd name="connsiteX24" fmla="*/ 8649702 w 9024730"/>
              <a:gd name="connsiteY24" fmla="*/ 1972204 h 6857999"/>
              <a:gd name="connsiteX25" fmla="*/ 8656357 w 9024730"/>
              <a:gd name="connsiteY25" fmla="*/ 2054291 h 6857999"/>
              <a:gd name="connsiteX26" fmla="*/ 8648660 w 9024730"/>
              <a:gd name="connsiteY26" fmla="*/ 2227417 h 6857999"/>
              <a:gd name="connsiteX27" fmla="*/ 8607609 w 9024730"/>
              <a:gd name="connsiteY27" fmla="*/ 2510933 h 6857999"/>
              <a:gd name="connsiteX28" fmla="*/ 8608432 w 9024730"/>
              <a:gd name="connsiteY28" fmla="*/ 2741866 h 6857999"/>
              <a:gd name="connsiteX29" fmla="*/ 8619112 w 9024730"/>
              <a:gd name="connsiteY29" fmla="*/ 2864935 h 6857999"/>
              <a:gd name="connsiteX30" fmla="*/ 8627742 w 9024730"/>
              <a:gd name="connsiteY30" fmla="*/ 2950807 h 6857999"/>
              <a:gd name="connsiteX31" fmla="*/ 8611822 w 9024730"/>
              <a:gd name="connsiteY31" fmla="*/ 2978246 h 6857999"/>
              <a:gd name="connsiteX32" fmla="*/ 8608239 w 9024730"/>
              <a:gd name="connsiteY32" fmla="*/ 2995916 h 6857999"/>
              <a:gd name="connsiteX33" fmla="*/ 8598647 w 9024730"/>
              <a:gd name="connsiteY33" fmla="*/ 2998648 h 6857999"/>
              <a:gd name="connsiteX34" fmla="*/ 8587108 w 9024730"/>
              <a:gd name="connsiteY34" fmla="*/ 3023630 h 6857999"/>
              <a:gd name="connsiteX35" fmla="*/ 8577885 w 9024730"/>
              <a:gd name="connsiteY35" fmla="*/ 3096975 h 6857999"/>
              <a:gd name="connsiteX36" fmla="*/ 8557492 w 9024730"/>
              <a:gd name="connsiteY36" fmla="*/ 3216657 h 6857999"/>
              <a:gd name="connsiteX37" fmla="*/ 8560894 w 9024730"/>
              <a:gd name="connsiteY37" fmla="*/ 3310980 h 6857999"/>
              <a:gd name="connsiteX38" fmla="*/ 8547852 w 9024730"/>
              <a:gd name="connsiteY38" fmla="*/ 3344725 h 6857999"/>
              <a:gd name="connsiteX39" fmla="*/ 8535427 w 9024730"/>
              <a:gd name="connsiteY39" fmla="*/ 3393250 h 6857999"/>
              <a:gd name="connsiteX40" fmla="*/ 8520092 w 9024730"/>
              <a:gd name="connsiteY40" fmla="*/ 3514536 h 6857999"/>
              <a:gd name="connsiteX41" fmla="*/ 8497231 w 9024730"/>
              <a:gd name="connsiteY41" fmla="*/ 3686149 h 6857999"/>
              <a:gd name="connsiteX42" fmla="*/ 8489799 w 9024730"/>
              <a:gd name="connsiteY42" fmla="*/ 3692208 h 6857999"/>
              <a:gd name="connsiteX43" fmla="*/ 8475804 w 9024730"/>
              <a:gd name="connsiteY43" fmla="*/ 3776022 h 6857999"/>
              <a:gd name="connsiteX44" fmla="*/ 8471279 w 9024730"/>
              <a:gd name="connsiteY44" fmla="*/ 3977138 h 6857999"/>
              <a:gd name="connsiteX45" fmla="*/ 8408913 w 9024730"/>
              <a:gd name="connsiteY45" fmla="*/ 4222149 h 6857999"/>
              <a:gd name="connsiteX46" fmla="*/ 8402112 w 9024730"/>
              <a:gd name="connsiteY46" fmla="*/ 4364683 h 6857999"/>
              <a:gd name="connsiteX47" fmla="*/ 8393355 w 9024730"/>
              <a:gd name="connsiteY47" fmla="*/ 4462471 h 6857999"/>
              <a:gd name="connsiteX48" fmla="*/ 8376166 w 9024730"/>
              <a:gd name="connsiteY48" fmla="*/ 4574052 h 6857999"/>
              <a:gd name="connsiteX49" fmla="*/ 8341678 w 9024730"/>
              <a:gd name="connsiteY49" fmla="*/ 4667756 h 6857999"/>
              <a:gd name="connsiteX50" fmla="*/ 8273661 w 9024730"/>
              <a:gd name="connsiteY50" fmla="*/ 4799019 h 6857999"/>
              <a:gd name="connsiteX51" fmla="*/ 8256132 w 9024730"/>
              <a:gd name="connsiteY51" fmla="*/ 4849614 h 6857999"/>
              <a:gd name="connsiteX52" fmla="*/ 8226804 w 9024730"/>
              <a:gd name="connsiteY52" fmla="*/ 4919971 h 6857999"/>
              <a:gd name="connsiteX53" fmla="*/ 8171825 w 9024730"/>
              <a:gd name="connsiteY53" fmla="*/ 5010766 h 6857999"/>
              <a:gd name="connsiteX54" fmla="*/ 8143172 w 9024730"/>
              <a:gd name="connsiteY54" fmla="*/ 5088190 h 6857999"/>
              <a:gd name="connsiteX55" fmla="*/ 8126363 w 9024730"/>
              <a:gd name="connsiteY55" fmla="*/ 5143922 h 6857999"/>
              <a:gd name="connsiteX56" fmla="*/ 8103782 w 9024730"/>
              <a:gd name="connsiteY56" fmla="*/ 5284346 h 6857999"/>
              <a:gd name="connsiteX57" fmla="*/ 8084361 w 9024730"/>
              <a:gd name="connsiteY57" fmla="*/ 5390948 h 6857999"/>
              <a:gd name="connsiteX58" fmla="*/ 8062552 w 9024730"/>
              <a:gd name="connsiteY58" fmla="*/ 5470854 h 6857999"/>
              <a:gd name="connsiteX59" fmla="*/ 8057342 w 9024730"/>
              <a:gd name="connsiteY59" fmla="*/ 5529643 h 6857999"/>
              <a:gd name="connsiteX60" fmla="*/ 8044923 w 9024730"/>
              <a:gd name="connsiteY60" fmla="*/ 5597292 h 6857999"/>
              <a:gd name="connsiteX61" fmla="*/ 8035233 w 9024730"/>
              <a:gd name="connsiteY61" fmla="*/ 5608899 h 6857999"/>
              <a:gd name="connsiteX62" fmla="*/ 8018178 w 9024730"/>
              <a:gd name="connsiteY62" fmla="*/ 5684911 h 6857999"/>
              <a:gd name="connsiteX63" fmla="*/ 8018018 w 9024730"/>
              <a:gd name="connsiteY63" fmla="*/ 5755776 h 6857999"/>
              <a:gd name="connsiteX64" fmla="*/ 8008640 w 9024730"/>
              <a:gd name="connsiteY64" fmla="*/ 5889599 h 6857999"/>
              <a:gd name="connsiteX65" fmla="*/ 8013542 w 9024730"/>
              <a:gd name="connsiteY65" fmla="*/ 5989744 h 6857999"/>
              <a:gd name="connsiteX66" fmla="*/ 7980757 w 9024730"/>
              <a:gd name="connsiteY66" fmla="*/ 6084926 h 6857999"/>
              <a:gd name="connsiteX67" fmla="*/ 7975907 w 9024730"/>
              <a:gd name="connsiteY67" fmla="*/ 6346549 h 6857999"/>
              <a:gd name="connsiteX68" fmla="*/ 7974221 w 9024730"/>
              <a:gd name="connsiteY68" fmla="*/ 6527527 h 6857999"/>
              <a:gd name="connsiteX69" fmla="*/ 7979135 w 9024730"/>
              <a:gd name="connsiteY69" fmla="*/ 6627129 h 6857999"/>
              <a:gd name="connsiteX70" fmla="*/ 7979404 w 9024730"/>
              <a:gd name="connsiteY70" fmla="*/ 6694819 h 6857999"/>
              <a:gd name="connsiteX71" fmla="*/ 8009526 w 9024730"/>
              <a:gd name="connsiteY71" fmla="*/ 6765445 h 6857999"/>
              <a:gd name="connsiteX72" fmla="*/ 8018211 w 9024730"/>
              <a:gd name="connsiteY72" fmla="*/ 6844697 h 6857999"/>
              <a:gd name="connsiteX73" fmla="*/ 8019608 w 9024730"/>
              <a:gd name="connsiteY73" fmla="*/ 6857999 h 6857999"/>
              <a:gd name="connsiteX74" fmla="*/ 0 w 9024730"/>
              <a:gd name="connsiteY7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9024730" h="6857999">
                <a:moveTo>
                  <a:pt x="0" y="0"/>
                </a:moveTo>
                <a:lnTo>
                  <a:pt x="9024730" y="0"/>
                </a:lnTo>
                <a:lnTo>
                  <a:pt x="9024730" y="2"/>
                </a:lnTo>
                <a:lnTo>
                  <a:pt x="8447016" y="2"/>
                </a:lnTo>
                <a:lnTo>
                  <a:pt x="8441214" y="14562"/>
                </a:lnTo>
                <a:lnTo>
                  <a:pt x="8445389" y="59077"/>
                </a:lnTo>
                <a:cubicBezTo>
                  <a:pt x="8445971" y="76949"/>
                  <a:pt x="8436504" y="89796"/>
                  <a:pt x="8437086" y="107668"/>
                </a:cubicBezTo>
                <a:cubicBezTo>
                  <a:pt x="8417947" y="138162"/>
                  <a:pt x="8459241" y="201929"/>
                  <a:pt x="8458599" y="246136"/>
                </a:cubicBezTo>
                <a:cubicBezTo>
                  <a:pt x="8457958" y="290343"/>
                  <a:pt x="8471649" y="364179"/>
                  <a:pt x="8433237" y="372908"/>
                </a:cubicBezTo>
                <a:cubicBezTo>
                  <a:pt x="8426916" y="431308"/>
                  <a:pt x="8438389" y="357606"/>
                  <a:pt x="8430194" y="450607"/>
                </a:cubicBezTo>
                <a:cubicBezTo>
                  <a:pt x="8466727" y="551950"/>
                  <a:pt x="8430182" y="787036"/>
                  <a:pt x="8443315" y="812800"/>
                </a:cubicBezTo>
                <a:cubicBezTo>
                  <a:pt x="8478999" y="860799"/>
                  <a:pt x="8435788" y="854953"/>
                  <a:pt x="8453042" y="912727"/>
                </a:cubicBezTo>
                <a:cubicBezTo>
                  <a:pt x="8462900" y="945986"/>
                  <a:pt x="8451223" y="951781"/>
                  <a:pt x="8451649" y="989950"/>
                </a:cubicBezTo>
                <a:cubicBezTo>
                  <a:pt x="8452074" y="1028120"/>
                  <a:pt x="8452500" y="1095828"/>
                  <a:pt x="8455592" y="1141745"/>
                </a:cubicBezTo>
                <a:cubicBezTo>
                  <a:pt x="8458684" y="1187662"/>
                  <a:pt x="8470047" y="1234783"/>
                  <a:pt x="8470203" y="1265454"/>
                </a:cubicBezTo>
                <a:cubicBezTo>
                  <a:pt x="8458947" y="1304052"/>
                  <a:pt x="8496012" y="1370755"/>
                  <a:pt x="8499638" y="1385480"/>
                </a:cubicBezTo>
                <a:cubicBezTo>
                  <a:pt x="8514485" y="1422714"/>
                  <a:pt x="8525070" y="1428103"/>
                  <a:pt x="8518660" y="1458060"/>
                </a:cubicBezTo>
                <a:cubicBezTo>
                  <a:pt x="8518783" y="1468057"/>
                  <a:pt x="8539003" y="1503177"/>
                  <a:pt x="8539125" y="1513175"/>
                </a:cubicBezTo>
                <a:lnTo>
                  <a:pt x="8570281" y="1570809"/>
                </a:lnTo>
                <a:cubicBezTo>
                  <a:pt x="8597636" y="1617136"/>
                  <a:pt x="8594573" y="1601443"/>
                  <a:pt x="8605212" y="1638391"/>
                </a:cubicBezTo>
                <a:cubicBezTo>
                  <a:pt x="8629645" y="1719640"/>
                  <a:pt x="8613884" y="1715203"/>
                  <a:pt x="8626457" y="1742490"/>
                </a:cubicBezTo>
                <a:lnTo>
                  <a:pt x="8654861" y="1818229"/>
                </a:lnTo>
                <a:cubicBezTo>
                  <a:pt x="8657202" y="1824059"/>
                  <a:pt x="8651899" y="1851211"/>
                  <a:pt x="8648005" y="1862723"/>
                </a:cubicBezTo>
                <a:lnTo>
                  <a:pt x="8654469" y="1917476"/>
                </a:lnTo>
                <a:lnTo>
                  <a:pt x="8649702" y="1972204"/>
                </a:lnTo>
                <a:cubicBezTo>
                  <a:pt x="8652251" y="1979569"/>
                  <a:pt x="8651461" y="2048203"/>
                  <a:pt x="8656357" y="2054291"/>
                </a:cubicBezTo>
                <a:cubicBezTo>
                  <a:pt x="8672645" y="2141657"/>
                  <a:pt x="8632397" y="2189849"/>
                  <a:pt x="8648660" y="2227417"/>
                </a:cubicBezTo>
                <a:cubicBezTo>
                  <a:pt x="8639941" y="2317591"/>
                  <a:pt x="8613796" y="2407644"/>
                  <a:pt x="8607609" y="2510933"/>
                </a:cubicBezTo>
                <a:cubicBezTo>
                  <a:pt x="8633490" y="2597916"/>
                  <a:pt x="8602674" y="2649734"/>
                  <a:pt x="8608432" y="2741866"/>
                </a:cubicBezTo>
                <a:cubicBezTo>
                  <a:pt x="8630300" y="2779815"/>
                  <a:pt x="8631929" y="2817058"/>
                  <a:pt x="8619112" y="2864935"/>
                </a:cubicBezTo>
                <a:cubicBezTo>
                  <a:pt x="8655820" y="2860552"/>
                  <a:pt x="8588374" y="2937673"/>
                  <a:pt x="8627742" y="2950807"/>
                </a:cubicBezTo>
                <a:lnTo>
                  <a:pt x="8611822" y="2978246"/>
                </a:lnTo>
                <a:lnTo>
                  <a:pt x="8608239" y="2995916"/>
                </a:lnTo>
                <a:lnTo>
                  <a:pt x="8598647" y="2998648"/>
                </a:lnTo>
                <a:lnTo>
                  <a:pt x="8587108" y="3023630"/>
                </a:lnTo>
                <a:cubicBezTo>
                  <a:pt x="8584111" y="3033333"/>
                  <a:pt x="8577413" y="3084375"/>
                  <a:pt x="8577885" y="3096975"/>
                </a:cubicBezTo>
                <a:cubicBezTo>
                  <a:pt x="8594321" y="3142205"/>
                  <a:pt x="8535131" y="3160433"/>
                  <a:pt x="8557492" y="3216657"/>
                </a:cubicBezTo>
                <a:cubicBezTo>
                  <a:pt x="8562518" y="3237178"/>
                  <a:pt x="8573573" y="3299737"/>
                  <a:pt x="8560894" y="3310980"/>
                </a:cubicBezTo>
                <a:cubicBezTo>
                  <a:pt x="8557601" y="3323902"/>
                  <a:pt x="8561083" y="3339340"/>
                  <a:pt x="8547852" y="3344725"/>
                </a:cubicBezTo>
                <a:cubicBezTo>
                  <a:pt x="8531788" y="3353908"/>
                  <a:pt x="8553430" y="3400659"/>
                  <a:pt x="8535427" y="3393250"/>
                </a:cubicBezTo>
                <a:cubicBezTo>
                  <a:pt x="8550195" y="3426421"/>
                  <a:pt x="8529553" y="3487753"/>
                  <a:pt x="8520092" y="3514536"/>
                </a:cubicBezTo>
                <a:cubicBezTo>
                  <a:pt x="8513726" y="3563353"/>
                  <a:pt x="8500070" y="3650327"/>
                  <a:pt x="8497231" y="3686149"/>
                </a:cubicBezTo>
                <a:cubicBezTo>
                  <a:pt x="8494574" y="3687657"/>
                  <a:pt x="8493370" y="3677229"/>
                  <a:pt x="8489799" y="3692208"/>
                </a:cubicBezTo>
                <a:cubicBezTo>
                  <a:pt x="8486228" y="3707187"/>
                  <a:pt x="8465938" y="3757479"/>
                  <a:pt x="8475804" y="3776022"/>
                </a:cubicBezTo>
                <a:cubicBezTo>
                  <a:pt x="8441061" y="3875691"/>
                  <a:pt x="8487451" y="3939839"/>
                  <a:pt x="8471279" y="3977138"/>
                </a:cubicBezTo>
                <a:cubicBezTo>
                  <a:pt x="8465599" y="4067300"/>
                  <a:pt x="8419685" y="4164564"/>
                  <a:pt x="8408913" y="4222149"/>
                </a:cubicBezTo>
                <a:cubicBezTo>
                  <a:pt x="8403583" y="4287917"/>
                  <a:pt x="8398240" y="4339232"/>
                  <a:pt x="8402112" y="4364683"/>
                </a:cubicBezTo>
                <a:lnTo>
                  <a:pt x="8393355" y="4462471"/>
                </a:lnTo>
                <a:cubicBezTo>
                  <a:pt x="8396004" y="4503329"/>
                  <a:pt x="8376320" y="4548111"/>
                  <a:pt x="8376166" y="4574052"/>
                </a:cubicBezTo>
                <a:cubicBezTo>
                  <a:pt x="8369380" y="4670665"/>
                  <a:pt x="8352302" y="4649921"/>
                  <a:pt x="8341678" y="4667756"/>
                </a:cubicBezTo>
                <a:cubicBezTo>
                  <a:pt x="8320864" y="4705850"/>
                  <a:pt x="8290794" y="4758928"/>
                  <a:pt x="8273661" y="4799019"/>
                </a:cubicBezTo>
                <a:cubicBezTo>
                  <a:pt x="8254323" y="4834076"/>
                  <a:pt x="8262378" y="4811645"/>
                  <a:pt x="8256132" y="4849614"/>
                </a:cubicBezTo>
                <a:cubicBezTo>
                  <a:pt x="8239320" y="4853334"/>
                  <a:pt x="8207060" y="4883089"/>
                  <a:pt x="8226804" y="4919971"/>
                </a:cubicBezTo>
                <a:lnTo>
                  <a:pt x="8171825" y="5010766"/>
                </a:lnTo>
                <a:cubicBezTo>
                  <a:pt x="8150097" y="4983259"/>
                  <a:pt x="8165842" y="5107656"/>
                  <a:pt x="8143172" y="5088190"/>
                </a:cubicBezTo>
                <a:cubicBezTo>
                  <a:pt x="8128060" y="5102008"/>
                  <a:pt x="8138350" y="5118851"/>
                  <a:pt x="8126363" y="5143922"/>
                </a:cubicBezTo>
                <a:cubicBezTo>
                  <a:pt x="8116335" y="5192745"/>
                  <a:pt x="8111851" y="5226225"/>
                  <a:pt x="8103782" y="5284346"/>
                </a:cubicBezTo>
                <a:cubicBezTo>
                  <a:pt x="8101016" y="5338386"/>
                  <a:pt x="8095811" y="5337325"/>
                  <a:pt x="8084361" y="5390948"/>
                </a:cubicBezTo>
                <a:cubicBezTo>
                  <a:pt x="8082912" y="5429655"/>
                  <a:pt x="8063705" y="5449508"/>
                  <a:pt x="8062552" y="5470854"/>
                </a:cubicBezTo>
                <a:cubicBezTo>
                  <a:pt x="8086776" y="5526328"/>
                  <a:pt x="8037513" y="5496377"/>
                  <a:pt x="8057342" y="5529643"/>
                </a:cubicBezTo>
                <a:cubicBezTo>
                  <a:pt x="8050653" y="5550879"/>
                  <a:pt x="8055939" y="5587444"/>
                  <a:pt x="8044923" y="5597292"/>
                </a:cubicBezTo>
                <a:lnTo>
                  <a:pt x="8035233" y="5608899"/>
                </a:lnTo>
                <a:cubicBezTo>
                  <a:pt x="8030775" y="5623501"/>
                  <a:pt x="8021047" y="5660431"/>
                  <a:pt x="8018178" y="5684911"/>
                </a:cubicBezTo>
                <a:cubicBezTo>
                  <a:pt x="8005590" y="5692608"/>
                  <a:pt x="8011744" y="5734344"/>
                  <a:pt x="8018018" y="5755776"/>
                </a:cubicBezTo>
                <a:cubicBezTo>
                  <a:pt x="8019409" y="5792777"/>
                  <a:pt x="7989082" y="5848613"/>
                  <a:pt x="8008640" y="5889599"/>
                </a:cubicBezTo>
                <a:cubicBezTo>
                  <a:pt x="8011480" y="5932097"/>
                  <a:pt x="8009486" y="5940901"/>
                  <a:pt x="8013542" y="5989744"/>
                </a:cubicBezTo>
                <a:cubicBezTo>
                  <a:pt x="8022089" y="6020787"/>
                  <a:pt x="7982918" y="6024963"/>
                  <a:pt x="7980757" y="6084926"/>
                </a:cubicBezTo>
                <a:cubicBezTo>
                  <a:pt x="7974117" y="6134231"/>
                  <a:pt x="7999371" y="6240432"/>
                  <a:pt x="7975907" y="6346549"/>
                </a:cubicBezTo>
                <a:cubicBezTo>
                  <a:pt x="7987225" y="6409741"/>
                  <a:pt x="7980509" y="6468689"/>
                  <a:pt x="7974221" y="6527527"/>
                </a:cubicBezTo>
                <a:cubicBezTo>
                  <a:pt x="7955361" y="6585667"/>
                  <a:pt x="7987786" y="6579284"/>
                  <a:pt x="7979135" y="6627129"/>
                </a:cubicBezTo>
                <a:cubicBezTo>
                  <a:pt x="7983057" y="6635153"/>
                  <a:pt x="7984986" y="6697665"/>
                  <a:pt x="7979404" y="6694819"/>
                </a:cubicBezTo>
                <a:cubicBezTo>
                  <a:pt x="7981755" y="6716947"/>
                  <a:pt x="8003903" y="6732844"/>
                  <a:pt x="8009526" y="6765445"/>
                </a:cubicBezTo>
                <a:cubicBezTo>
                  <a:pt x="8011113" y="6776325"/>
                  <a:pt x="8014662" y="6810511"/>
                  <a:pt x="8018211" y="6844697"/>
                </a:cubicBezTo>
                <a:lnTo>
                  <a:pt x="8019608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2C1DCC-95F6-BB5A-DBA8-0EE5DB683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9"/>
            <a:ext cx="6836927" cy="1322888"/>
          </a:xfrm>
        </p:spPr>
        <p:txBody>
          <a:bodyPr>
            <a:normAutofit/>
          </a:bodyPr>
          <a:lstStyle/>
          <a:p>
            <a:r>
              <a:rPr lang="en-US" dirty="0">
                <a:latin typeface="Montserrat Medium"/>
                <a:ea typeface="Montserrat Medium"/>
                <a:cs typeface="Montserrat Medium"/>
                <a:sym typeface="Montserrat Medium"/>
              </a:rPr>
              <a:t>Localization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6001D-3673-451E-292C-DF93FEF20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780" y="1836498"/>
            <a:ext cx="7448898" cy="47223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000" dirty="0"/>
              <a:t>Localization in ROS Navigation refers to the process of determining the robot's position and orientation within a map. This is achieved through an algorithm known as Monte Carlo Localization (MCL).</a:t>
            </a:r>
          </a:p>
          <a:p>
            <a:pPr marL="0" indent="0">
              <a:buNone/>
            </a:pPr>
            <a:endParaRPr lang="en-GB" sz="2000" dirty="0"/>
          </a:p>
          <a:p>
            <a:r>
              <a:rPr lang="en-GB" sz="2000" dirty="0"/>
              <a:t>The MCL algorithm starts by generating a set of hypotheses, or "particles," each representing a possible location and orientation of the robot.</a:t>
            </a:r>
          </a:p>
          <a:p>
            <a:r>
              <a:rPr lang="en-GB" sz="2000" dirty="0"/>
              <a:t>The algorithm then continually refines these particles based on sensor data, converging on the robot's most probable pose within the map.</a:t>
            </a:r>
          </a:p>
          <a:p>
            <a:r>
              <a:rPr lang="en-GB" sz="2000" dirty="0"/>
              <a:t>As the robot moves and gathers more data, the precision of this estimated pose improves.</a:t>
            </a:r>
          </a:p>
          <a:p>
            <a:r>
              <a:rPr lang="en-GB" sz="2000" dirty="0"/>
              <a:t>Thus, localization is a vital component of autonomous navigation, ensuring the robot can effectively and efficiently navigate its environment.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IL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142554-B661-77CA-BA54-A2FF0BCFE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3323" y="826780"/>
            <a:ext cx="1761020" cy="15276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37B70D-2112-7025-FB69-660C52478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6391" y="2669970"/>
            <a:ext cx="2254886" cy="1527685"/>
          </a:xfrm>
          <a:prstGeom prst="rect">
            <a:avLst/>
          </a:prstGeom>
        </p:spPr>
      </p:pic>
      <p:pic>
        <p:nvPicPr>
          <p:cNvPr id="10" name="Picture 5">
            <a:extLst>
              <a:ext uri="{FF2B5EF4-FFF2-40B4-BE49-F238E27FC236}">
                <a16:creationId xmlns:a16="http://schemas.microsoft.com/office/drawing/2014/main" id="{D45F3697-4344-08A5-E69E-74218BEB275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941" t="843"/>
          <a:stretch/>
        </p:blipFill>
        <p:spPr>
          <a:xfrm>
            <a:off x="9392859" y="4513160"/>
            <a:ext cx="1781948" cy="152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74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A3C8C-ABDD-66D8-994D-999D2D21C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dirty="0">
                <a:latin typeface="Montserrat Medium" panose="00000600000000000000" pitchFamily="2" charset="0"/>
              </a:rPr>
              <a:t>Path Planning: Planners</a:t>
            </a:r>
            <a:endParaRPr lang="en-IL" dirty="0">
              <a:latin typeface="Montserrat Medium" panose="000006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DCAF7-E556-DD1D-4877-E4565FD9F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867" y="2176738"/>
            <a:ext cx="8977518" cy="43256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dirty="0"/>
              <a:t>Path planning is a two-stage process involving both a Global Planner and a Local Planner.</a:t>
            </a:r>
          </a:p>
          <a:p>
            <a:r>
              <a:rPr lang="en-GB" sz="2200" b="1" dirty="0"/>
              <a:t>Global Planner: </a:t>
            </a:r>
            <a:r>
              <a:rPr lang="en-GB" sz="2200" dirty="0"/>
              <a:t>calculates a safe path from the robot's starting point to a goal defined by the user. The Global Planner uses global </a:t>
            </a:r>
            <a:r>
              <a:rPr lang="en-GB" sz="2200" dirty="0" err="1"/>
              <a:t>costmap</a:t>
            </a:r>
            <a:r>
              <a:rPr lang="en-GB" sz="2200" dirty="0"/>
              <a:t> data, a broad view of the environment, to design the path. Examples of Global Planners include </a:t>
            </a:r>
            <a:r>
              <a:rPr lang="en-GB" sz="2200" dirty="0" err="1"/>
              <a:t>Navfn</a:t>
            </a:r>
            <a:r>
              <a:rPr lang="en-GB" sz="2200" dirty="0"/>
              <a:t> and </a:t>
            </a:r>
            <a:r>
              <a:rPr lang="en-GB" sz="2200" dirty="0" err="1"/>
              <a:t>CarrotPlanner</a:t>
            </a:r>
            <a:r>
              <a:rPr lang="en-GB" sz="2200" dirty="0"/>
              <a:t>.</a:t>
            </a:r>
          </a:p>
          <a:p>
            <a:r>
              <a:rPr lang="en-GB" sz="2200" b="1" dirty="0"/>
              <a:t>Local Planner: </a:t>
            </a:r>
            <a:r>
              <a:rPr lang="en-GB" sz="2200" dirty="0"/>
              <a:t>works with the plan from the Global Planner and formulates velocity commands for the robot based on its current position and sensor data from the local </a:t>
            </a:r>
            <a:r>
              <a:rPr lang="en-GB" sz="2200" dirty="0" err="1"/>
              <a:t>costmap</a:t>
            </a:r>
            <a:r>
              <a:rPr lang="en-GB" sz="2200" dirty="0"/>
              <a:t>. The local </a:t>
            </a:r>
            <a:r>
              <a:rPr lang="en-GB" sz="2200" dirty="0" err="1"/>
              <a:t>costmap</a:t>
            </a:r>
            <a:r>
              <a:rPr lang="en-GB" sz="2200" dirty="0"/>
              <a:t> represents the robot's immediate surroundings, aiding in safe navigation while avoiding obstacles.</a:t>
            </a:r>
          </a:p>
          <a:p>
            <a:pPr marL="0" indent="0">
              <a:buNone/>
            </a:pPr>
            <a:r>
              <a:rPr lang="en-GB" sz="2200" dirty="0"/>
              <a:t>Different types of planners are available for specific scenarios and robotic configurations, allowing for a high degree of customization in ROS Navigation.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72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2">
            <a:extLst>
              <a:ext uri="{FF2B5EF4-FFF2-40B4-BE49-F238E27FC236}">
                <a16:creationId xmlns:a16="http://schemas.microsoft.com/office/drawing/2014/main" id="{9F846FF8-0D27-4A66-8332-A0BE79BEF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52AB7D-A3B5-5FAA-DD4C-5869BF7C8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990" y="736413"/>
            <a:ext cx="9942970" cy="949606"/>
          </a:xfrm>
        </p:spPr>
        <p:txBody>
          <a:bodyPr>
            <a:normAutofit/>
          </a:bodyPr>
          <a:lstStyle/>
          <a:p>
            <a:r>
              <a:rPr lang="en-US" dirty="0">
                <a:latin typeface="Montserrat Medium" panose="00000600000000000000" pitchFamily="2" charset="0"/>
              </a:rPr>
              <a:t>Path Planning: Methods and Tools</a:t>
            </a:r>
            <a:endParaRPr lang="en-IL" dirty="0">
              <a:latin typeface="Montserrat Medium" panose="00000600000000000000" pitchFamily="2" charset="0"/>
            </a:endParaRPr>
          </a:p>
        </p:txBody>
      </p:sp>
      <p:sp>
        <p:nvSpPr>
          <p:cNvPr id="18" name="Freeform: Shape 14">
            <a:extLst>
              <a:ext uri="{FF2B5EF4-FFF2-40B4-BE49-F238E27FC236}">
                <a16:creationId xmlns:a16="http://schemas.microsoft.com/office/drawing/2014/main" id="{46B9CB01-4014-4606-90AC-ADABCFB38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49353"/>
            <a:ext cx="12192000" cy="4908647"/>
          </a:xfrm>
          <a:custGeom>
            <a:avLst/>
            <a:gdLst>
              <a:gd name="connsiteX0" fmla="*/ 4142196 w 12192000"/>
              <a:gd name="connsiteY0" fmla="*/ 33 h 5013196"/>
              <a:gd name="connsiteX1" fmla="*/ 4138795 w 12192000"/>
              <a:gd name="connsiteY1" fmla="*/ 15046 h 5013196"/>
              <a:gd name="connsiteX2" fmla="*/ 4166706 w 12192000"/>
              <a:gd name="connsiteY2" fmla="*/ 37291 h 5013196"/>
              <a:gd name="connsiteX3" fmla="*/ 4371550 w 12192000"/>
              <a:gd name="connsiteY3" fmla="*/ 22134 h 5013196"/>
              <a:gd name="connsiteX4" fmla="*/ 4424056 w 12192000"/>
              <a:gd name="connsiteY4" fmla="*/ 28369 h 5013196"/>
              <a:gd name="connsiteX5" fmla="*/ 4469897 w 12192000"/>
              <a:gd name="connsiteY5" fmla="*/ 13218 h 5013196"/>
              <a:gd name="connsiteX6" fmla="*/ 4489151 w 12192000"/>
              <a:gd name="connsiteY6" fmla="*/ 20285 h 5013196"/>
              <a:gd name="connsiteX7" fmla="*/ 4492479 w 12192000"/>
              <a:gd name="connsiteY7" fmla="*/ 21730 h 5013196"/>
              <a:gd name="connsiteX8" fmla="*/ 4505693 w 12192000"/>
              <a:gd name="connsiteY8" fmla="*/ 22584 h 5013196"/>
              <a:gd name="connsiteX9" fmla="*/ 4509529 w 12192000"/>
              <a:gd name="connsiteY9" fmla="*/ 28985 h 5013196"/>
              <a:gd name="connsiteX10" fmla="*/ 4529499 w 12192000"/>
              <a:gd name="connsiteY10" fmla="*/ 34687 h 5013196"/>
              <a:gd name="connsiteX11" fmla="*/ 4553795 w 12192000"/>
              <a:gd name="connsiteY11" fmla="*/ 34541 h 5013196"/>
              <a:gd name="connsiteX12" fmla="*/ 4640118 w 12192000"/>
              <a:gd name="connsiteY12" fmla="*/ 34699 h 5013196"/>
              <a:gd name="connsiteX13" fmla="*/ 4654127 w 12192000"/>
              <a:gd name="connsiteY13" fmla="*/ 30952 h 5013196"/>
              <a:gd name="connsiteX14" fmla="*/ 4700168 w 12192000"/>
              <a:gd name="connsiteY14" fmla="*/ 35953 h 5013196"/>
              <a:gd name="connsiteX15" fmla="*/ 4741127 w 12192000"/>
              <a:gd name="connsiteY15" fmla="*/ 36527 h 5013196"/>
              <a:gd name="connsiteX16" fmla="*/ 4767598 w 12192000"/>
              <a:gd name="connsiteY16" fmla="*/ 33272 h 5013196"/>
              <a:gd name="connsiteX17" fmla="*/ 4774592 w 12192000"/>
              <a:gd name="connsiteY17" fmla="*/ 35449 h 5013196"/>
              <a:gd name="connsiteX18" fmla="*/ 4801328 w 12192000"/>
              <a:gd name="connsiteY18" fmla="*/ 36454 h 5013196"/>
              <a:gd name="connsiteX19" fmla="*/ 4814870 w 12192000"/>
              <a:gd name="connsiteY19" fmla="*/ 32797 h 5013196"/>
              <a:gd name="connsiteX20" fmla="*/ 4828440 w 12192000"/>
              <a:gd name="connsiteY20" fmla="*/ 40415 h 5013196"/>
              <a:gd name="connsiteX21" fmla="*/ 4831826 w 12192000"/>
              <a:gd name="connsiteY21" fmla="*/ 46118 h 5013196"/>
              <a:gd name="connsiteX22" fmla="*/ 4850785 w 12192000"/>
              <a:gd name="connsiteY22" fmla="*/ 43190 h 5013196"/>
              <a:gd name="connsiteX23" fmla="*/ 4866468 w 12192000"/>
              <a:gd name="connsiteY23" fmla="*/ 48539 h 5013196"/>
              <a:gd name="connsiteX24" fmla="*/ 4879983 w 12192000"/>
              <a:gd name="connsiteY24" fmla="*/ 44615 h 5013196"/>
              <a:gd name="connsiteX25" fmla="*/ 4885635 w 12192000"/>
              <a:gd name="connsiteY25" fmla="*/ 45342 h 5013196"/>
              <a:gd name="connsiteX26" fmla="*/ 4899698 w 12192000"/>
              <a:gd name="connsiteY26" fmla="*/ 47876 h 5013196"/>
              <a:gd name="connsiteX27" fmla="*/ 4923986 w 12192000"/>
              <a:gd name="connsiteY27" fmla="*/ 53632 h 5013196"/>
              <a:gd name="connsiteX28" fmla="*/ 4931544 w 12192000"/>
              <a:gd name="connsiteY28" fmla="*/ 54358 h 5013196"/>
              <a:gd name="connsiteX29" fmla="*/ 4948135 w 12192000"/>
              <a:gd name="connsiteY29" fmla="*/ 63529 h 5013196"/>
              <a:gd name="connsiteX30" fmla="*/ 4980068 w 12192000"/>
              <a:gd name="connsiteY30" fmla="*/ 71052 h 5013196"/>
              <a:gd name="connsiteX31" fmla="*/ 5036541 w 12192000"/>
              <a:gd name="connsiteY31" fmla="*/ 98293 h 5013196"/>
              <a:gd name="connsiteX32" fmla="*/ 5069678 w 12192000"/>
              <a:gd name="connsiteY32" fmla="*/ 111179 h 5013196"/>
              <a:gd name="connsiteX33" fmla="*/ 5092160 w 12192000"/>
              <a:gd name="connsiteY33" fmla="*/ 123203 h 5013196"/>
              <a:gd name="connsiteX34" fmla="*/ 5158166 w 12192000"/>
              <a:gd name="connsiteY34" fmla="*/ 139568 h 5013196"/>
              <a:gd name="connsiteX35" fmla="*/ 5271252 w 12192000"/>
              <a:gd name="connsiteY35" fmla="*/ 160738 h 5013196"/>
              <a:gd name="connsiteX36" fmla="*/ 5294438 w 12192000"/>
              <a:gd name="connsiteY36" fmla="*/ 166556 h 5013196"/>
              <a:gd name="connsiteX37" fmla="*/ 5310840 w 12192000"/>
              <a:gd name="connsiteY37" fmla="*/ 176769 h 5013196"/>
              <a:gd name="connsiteX38" fmla="*/ 5311570 w 12192000"/>
              <a:gd name="connsiteY38" fmla="*/ 183681 h 5013196"/>
              <a:gd name="connsiteX39" fmla="*/ 5323756 w 12192000"/>
              <a:gd name="connsiteY39" fmla="*/ 187718 h 5013196"/>
              <a:gd name="connsiteX40" fmla="*/ 5326259 w 12192000"/>
              <a:gd name="connsiteY40" fmla="*/ 189880 h 5013196"/>
              <a:gd name="connsiteX41" fmla="*/ 5341357 w 12192000"/>
              <a:gd name="connsiteY41" fmla="*/ 201193 h 5013196"/>
              <a:gd name="connsiteX42" fmla="*/ 5391908 w 12192000"/>
              <a:gd name="connsiteY42" fmla="*/ 198291 h 5013196"/>
              <a:gd name="connsiteX43" fmla="*/ 5439031 w 12192000"/>
              <a:gd name="connsiteY43" fmla="*/ 216975 h 5013196"/>
              <a:gd name="connsiteX44" fmla="*/ 5640913 w 12192000"/>
              <a:gd name="connsiteY44" fmla="*/ 253028 h 5013196"/>
              <a:gd name="connsiteX45" fmla="*/ 5657312 w 12192000"/>
              <a:gd name="connsiteY45" fmla="*/ 280626 h 5013196"/>
              <a:gd name="connsiteX46" fmla="*/ 5734773 w 12192000"/>
              <a:gd name="connsiteY46" fmla="*/ 303244 h 5013196"/>
              <a:gd name="connsiteX47" fmla="*/ 5877770 w 12192000"/>
              <a:gd name="connsiteY47" fmla="*/ 296965 h 5013196"/>
              <a:gd name="connsiteX48" fmla="*/ 5989615 w 12192000"/>
              <a:gd name="connsiteY48" fmla="*/ 319663 h 5013196"/>
              <a:gd name="connsiteX49" fmla="*/ 5996857 w 12192000"/>
              <a:gd name="connsiteY49" fmla="*/ 323549 h 5013196"/>
              <a:gd name="connsiteX50" fmla="*/ 6037387 w 12192000"/>
              <a:gd name="connsiteY50" fmla="*/ 312526 h 5013196"/>
              <a:gd name="connsiteX51" fmla="*/ 6113074 w 12192000"/>
              <a:gd name="connsiteY51" fmla="*/ 325845 h 5013196"/>
              <a:gd name="connsiteX52" fmla="*/ 6280929 w 12192000"/>
              <a:gd name="connsiteY52" fmla="*/ 350444 h 5013196"/>
              <a:gd name="connsiteX53" fmla="*/ 6298665 w 12192000"/>
              <a:gd name="connsiteY53" fmla="*/ 342931 h 5013196"/>
              <a:gd name="connsiteX54" fmla="*/ 6317326 w 12192000"/>
              <a:gd name="connsiteY54" fmla="*/ 339794 h 5013196"/>
              <a:gd name="connsiteX55" fmla="*/ 6319212 w 12192000"/>
              <a:gd name="connsiteY55" fmla="*/ 341004 h 5013196"/>
              <a:gd name="connsiteX56" fmla="*/ 6339724 w 12192000"/>
              <a:gd name="connsiteY56" fmla="*/ 342098 h 5013196"/>
              <a:gd name="connsiteX57" fmla="*/ 6345010 w 12192000"/>
              <a:gd name="connsiteY57" fmla="*/ 339148 h 5013196"/>
              <a:gd name="connsiteX58" fmla="*/ 6359332 w 12192000"/>
              <a:gd name="connsiteY58" fmla="*/ 338899 h 5013196"/>
              <a:gd name="connsiteX59" fmla="*/ 6388220 w 12192000"/>
              <a:gd name="connsiteY59" fmla="*/ 335714 h 5013196"/>
              <a:gd name="connsiteX60" fmla="*/ 6392994 w 12192000"/>
              <a:gd name="connsiteY60" fmla="*/ 337644 h 5013196"/>
              <a:gd name="connsiteX61" fmla="*/ 6435581 w 12192000"/>
              <a:gd name="connsiteY61" fmla="*/ 336775 h 5013196"/>
              <a:gd name="connsiteX62" fmla="*/ 6435870 w 12192000"/>
              <a:gd name="connsiteY62" fmla="*/ 337963 h 5013196"/>
              <a:gd name="connsiteX63" fmla="*/ 6446571 w 12192000"/>
              <a:gd name="connsiteY63" fmla="*/ 342957 h 5013196"/>
              <a:gd name="connsiteX64" fmla="*/ 6467701 w 12192000"/>
              <a:gd name="connsiteY64" fmla="*/ 349765 h 5013196"/>
              <a:gd name="connsiteX65" fmla="*/ 6512727 w 12192000"/>
              <a:gd name="connsiteY65" fmla="*/ 380305 h 5013196"/>
              <a:gd name="connsiteX66" fmla="*/ 6557094 w 12192000"/>
              <a:gd name="connsiteY66" fmla="*/ 379532 h 5013196"/>
              <a:gd name="connsiteX67" fmla="*/ 6565879 w 12192000"/>
              <a:gd name="connsiteY67" fmla="*/ 380030 h 5013196"/>
              <a:gd name="connsiteX68" fmla="*/ 6565997 w 12192000"/>
              <a:gd name="connsiteY68" fmla="*/ 380310 h 5013196"/>
              <a:gd name="connsiteX69" fmla="*/ 6575147 w 12192000"/>
              <a:gd name="connsiteY69" fmla="*/ 381374 h 5013196"/>
              <a:gd name="connsiteX70" fmla="*/ 6581899 w 12192000"/>
              <a:gd name="connsiteY70" fmla="*/ 380938 h 5013196"/>
              <a:gd name="connsiteX71" fmla="*/ 6598943 w 12192000"/>
              <a:gd name="connsiteY71" fmla="*/ 381906 h 5013196"/>
              <a:gd name="connsiteX72" fmla="*/ 6604421 w 12192000"/>
              <a:gd name="connsiteY72" fmla="*/ 384033 h 5013196"/>
              <a:gd name="connsiteX73" fmla="*/ 6606035 w 12192000"/>
              <a:gd name="connsiteY73" fmla="*/ 387465 h 5013196"/>
              <a:gd name="connsiteX74" fmla="*/ 6607669 w 12192000"/>
              <a:gd name="connsiteY74" fmla="*/ 387186 h 5013196"/>
              <a:gd name="connsiteX75" fmla="*/ 6637532 w 12192000"/>
              <a:gd name="connsiteY75" fmla="*/ 398125 h 5013196"/>
              <a:gd name="connsiteX76" fmla="*/ 6706880 w 12192000"/>
              <a:gd name="connsiteY76" fmla="*/ 412381 h 5013196"/>
              <a:gd name="connsiteX77" fmla="*/ 6747500 w 12192000"/>
              <a:gd name="connsiteY77" fmla="*/ 416386 h 5013196"/>
              <a:gd name="connsiteX78" fmla="*/ 6857783 w 12192000"/>
              <a:gd name="connsiteY78" fmla="*/ 431905 h 5013196"/>
              <a:gd name="connsiteX79" fmla="*/ 6967720 w 12192000"/>
              <a:gd name="connsiteY79" fmla="*/ 450939 h 5013196"/>
              <a:gd name="connsiteX80" fmla="*/ 7018394 w 12192000"/>
              <a:gd name="connsiteY80" fmla="*/ 479831 h 5013196"/>
              <a:gd name="connsiteX81" fmla="*/ 7024679 w 12192000"/>
              <a:gd name="connsiteY81" fmla="*/ 480968 h 5013196"/>
              <a:gd name="connsiteX82" fmla="*/ 7041715 w 12192000"/>
              <a:gd name="connsiteY82" fmla="*/ 479120 h 5013196"/>
              <a:gd name="connsiteX83" fmla="*/ 7048103 w 12192000"/>
              <a:gd name="connsiteY83" fmla="*/ 477610 h 5013196"/>
              <a:gd name="connsiteX84" fmla="*/ 7057490 w 12192000"/>
              <a:gd name="connsiteY84" fmla="*/ 477135 h 5013196"/>
              <a:gd name="connsiteX85" fmla="*/ 7057730 w 12192000"/>
              <a:gd name="connsiteY85" fmla="*/ 477383 h 5013196"/>
              <a:gd name="connsiteX86" fmla="*/ 7066511 w 12192000"/>
              <a:gd name="connsiteY86" fmla="*/ 476432 h 5013196"/>
              <a:gd name="connsiteX87" fmla="*/ 7109401 w 12192000"/>
              <a:gd name="connsiteY87" fmla="*/ 468486 h 5013196"/>
              <a:gd name="connsiteX88" fmla="*/ 7166830 w 12192000"/>
              <a:gd name="connsiteY88" fmla="*/ 490255 h 5013196"/>
              <a:gd name="connsiteX89" fmla="*/ 7190442 w 12192000"/>
              <a:gd name="connsiteY89" fmla="*/ 493308 h 5013196"/>
              <a:gd name="connsiteX90" fmla="*/ 7203083 w 12192000"/>
              <a:gd name="connsiteY90" fmla="*/ 496324 h 5013196"/>
              <a:gd name="connsiteX91" fmla="*/ 7203894 w 12192000"/>
              <a:gd name="connsiteY91" fmla="*/ 497408 h 5013196"/>
              <a:gd name="connsiteX92" fmla="*/ 7245004 w 12192000"/>
              <a:gd name="connsiteY92" fmla="*/ 489662 h 5013196"/>
              <a:gd name="connsiteX93" fmla="*/ 7250514 w 12192000"/>
              <a:gd name="connsiteY93" fmla="*/ 490724 h 5013196"/>
              <a:gd name="connsiteX94" fmla="*/ 7277246 w 12192000"/>
              <a:gd name="connsiteY94" fmla="*/ 483000 h 5013196"/>
              <a:gd name="connsiteX95" fmla="*/ 7291092 w 12192000"/>
              <a:gd name="connsiteY95" fmla="*/ 480435 h 5013196"/>
              <a:gd name="connsiteX96" fmla="*/ 7294933 w 12192000"/>
              <a:gd name="connsiteY96" fmla="*/ 476767 h 5013196"/>
              <a:gd name="connsiteX97" fmla="*/ 7315408 w 12192000"/>
              <a:gd name="connsiteY97" fmla="*/ 474478 h 5013196"/>
              <a:gd name="connsiteX98" fmla="*/ 7317786 w 12192000"/>
              <a:gd name="connsiteY98" fmla="*/ 475324 h 5013196"/>
              <a:gd name="connsiteX99" fmla="*/ 7334572 w 12192000"/>
              <a:gd name="connsiteY99" fmla="*/ 469306 h 5013196"/>
              <a:gd name="connsiteX100" fmla="*/ 7348520 w 12192000"/>
              <a:gd name="connsiteY100" fmla="*/ 459268 h 5013196"/>
              <a:gd name="connsiteX101" fmla="*/ 7522997 w 12192000"/>
              <a:gd name="connsiteY101" fmla="*/ 455427 h 5013196"/>
              <a:gd name="connsiteX102" fmla="*/ 7686985 w 12192000"/>
              <a:gd name="connsiteY102" fmla="*/ 433023 h 5013196"/>
              <a:gd name="connsiteX103" fmla="*/ 7854068 w 12192000"/>
              <a:gd name="connsiteY103" fmla="*/ 422992 h 5013196"/>
              <a:gd name="connsiteX104" fmla="*/ 8034165 w 12192000"/>
              <a:gd name="connsiteY104" fmla="*/ 404917 h 5013196"/>
              <a:gd name="connsiteX105" fmla="*/ 8094381 w 12192000"/>
              <a:gd name="connsiteY105" fmla="*/ 408936 h 5013196"/>
              <a:gd name="connsiteX106" fmla="*/ 8146898 w 12192000"/>
              <a:gd name="connsiteY106" fmla="*/ 391776 h 5013196"/>
              <a:gd name="connsiteX107" fmla="*/ 8168993 w 12192000"/>
              <a:gd name="connsiteY107" fmla="*/ 398048 h 5013196"/>
              <a:gd name="connsiteX108" fmla="*/ 8172809 w 12192000"/>
              <a:gd name="connsiteY108" fmla="*/ 399355 h 5013196"/>
              <a:gd name="connsiteX109" fmla="*/ 8187962 w 12192000"/>
              <a:gd name="connsiteY109" fmla="*/ 399651 h 5013196"/>
              <a:gd name="connsiteX110" fmla="*/ 8192382 w 12192000"/>
              <a:gd name="connsiteY110" fmla="*/ 405910 h 5013196"/>
              <a:gd name="connsiteX111" fmla="*/ 8375192 w 12192000"/>
              <a:gd name="connsiteY111" fmla="*/ 397097 h 5013196"/>
              <a:gd name="connsiteX112" fmla="*/ 8454377 w 12192000"/>
              <a:gd name="connsiteY112" fmla="*/ 393549 h 5013196"/>
              <a:gd name="connsiteX113" fmla="*/ 8484740 w 12192000"/>
              <a:gd name="connsiteY113" fmla="*/ 398377 h 5013196"/>
              <a:gd name="connsiteX114" fmla="*/ 8601673 w 12192000"/>
              <a:gd name="connsiteY114" fmla="*/ 410319 h 5013196"/>
              <a:gd name="connsiteX115" fmla="*/ 8701676 w 12192000"/>
              <a:gd name="connsiteY115" fmla="*/ 414569 h 5013196"/>
              <a:gd name="connsiteX116" fmla="*/ 8773288 w 12192000"/>
              <a:gd name="connsiteY116" fmla="*/ 391295 h 5013196"/>
              <a:gd name="connsiteX117" fmla="*/ 8779909 w 12192000"/>
              <a:gd name="connsiteY117" fmla="*/ 395664 h 5013196"/>
              <a:gd name="connsiteX118" fmla="*/ 8829932 w 12192000"/>
              <a:gd name="connsiteY118" fmla="*/ 392461 h 5013196"/>
              <a:gd name="connsiteX119" fmla="*/ 9003386 w 12192000"/>
              <a:gd name="connsiteY119" fmla="*/ 349460 h 5013196"/>
              <a:gd name="connsiteX120" fmla="*/ 9101185 w 12192000"/>
              <a:gd name="connsiteY120" fmla="*/ 344080 h 5013196"/>
              <a:gd name="connsiteX121" fmla="*/ 9136185 w 12192000"/>
              <a:gd name="connsiteY121" fmla="*/ 347296 h 5013196"/>
              <a:gd name="connsiteX122" fmla="*/ 9194801 w 12192000"/>
              <a:gd name="connsiteY122" fmla="*/ 352367 h 5013196"/>
              <a:gd name="connsiteX123" fmla="*/ 9239316 w 12192000"/>
              <a:gd name="connsiteY123" fmla="*/ 368776 h 5013196"/>
              <a:gd name="connsiteX124" fmla="*/ 9288052 w 12192000"/>
              <a:gd name="connsiteY124" fmla="*/ 368014 h 5013196"/>
              <a:gd name="connsiteX125" fmla="*/ 9298465 w 12192000"/>
              <a:gd name="connsiteY125" fmla="*/ 351514 h 5013196"/>
              <a:gd name="connsiteX126" fmla="*/ 9350892 w 12192000"/>
              <a:gd name="connsiteY126" fmla="*/ 355996 h 5013196"/>
              <a:gd name="connsiteX127" fmla="*/ 9430522 w 12192000"/>
              <a:gd name="connsiteY127" fmla="*/ 364586 h 5013196"/>
              <a:gd name="connsiteX128" fmla="*/ 9476215 w 12192000"/>
              <a:gd name="connsiteY128" fmla="*/ 365325 h 5013196"/>
              <a:gd name="connsiteX129" fmla="*/ 9601276 w 12192000"/>
              <a:gd name="connsiteY129" fmla="*/ 371922 h 5013196"/>
              <a:gd name="connsiteX130" fmla="*/ 9726733 w 12192000"/>
              <a:gd name="connsiteY130" fmla="*/ 382019 h 5013196"/>
              <a:gd name="connsiteX131" fmla="*/ 9802144 w 12192000"/>
              <a:gd name="connsiteY131" fmla="*/ 407697 h 5013196"/>
              <a:gd name="connsiteX132" fmla="*/ 9905153 w 12192000"/>
              <a:gd name="connsiteY132" fmla="*/ 413868 h 5013196"/>
              <a:gd name="connsiteX133" fmla="*/ 9922553 w 12192000"/>
              <a:gd name="connsiteY133" fmla="*/ 417787 h 5013196"/>
              <a:gd name="connsiteX134" fmla="*/ 10044658 w 12192000"/>
              <a:gd name="connsiteY134" fmla="*/ 431295 h 5013196"/>
              <a:gd name="connsiteX135" fmla="*/ 10184585 w 12192000"/>
              <a:gd name="connsiteY135" fmla="*/ 420356 h 5013196"/>
              <a:gd name="connsiteX136" fmla="*/ 10366435 w 12192000"/>
              <a:gd name="connsiteY136" fmla="*/ 475646 h 5013196"/>
              <a:gd name="connsiteX137" fmla="*/ 10688220 w 12192000"/>
              <a:gd name="connsiteY137" fmla="*/ 555476 h 5013196"/>
              <a:gd name="connsiteX138" fmla="*/ 11026690 w 12192000"/>
              <a:gd name="connsiteY138" fmla="*/ 563899 h 5013196"/>
              <a:gd name="connsiteX139" fmla="*/ 11113779 w 12192000"/>
              <a:gd name="connsiteY139" fmla="*/ 547086 h 5013196"/>
              <a:gd name="connsiteX140" fmla="*/ 11369556 w 12192000"/>
              <a:gd name="connsiteY140" fmla="*/ 504937 h 5013196"/>
              <a:gd name="connsiteX141" fmla="*/ 11623342 w 12192000"/>
              <a:gd name="connsiteY141" fmla="*/ 401646 h 5013196"/>
              <a:gd name="connsiteX142" fmla="*/ 11786511 w 12192000"/>
              <a:gd name="connsiteY142" fmla="*/ 371608 h 5013196"/>
              <a:gd name="connsiteX143" fmla="*/ 11862577 w 12192000"/>
              <a:gd name="connsiteY143" fmla="*/ 343767 h 5013196"/>
              <a:gd name="connsiteX144" fmla="*/ 11916612 w 12192000"/>
              <a:gd name="connsiteY144" fmla="*/ 337028 h 5013196"/>
              <a:gd name="connsiteX145" fmla="*/ 11948830 w 12192000"/>
              <a:gd name="connsiteY145" fmla="*/ 331280 h 5013196"/>
              <a:gd name="connsiteX146" fmla="*/ 12001583 w 12192000"/>
              <a:gd name="connsiteY146" fmla="*/ 292861 h 5013196"/>
              <a:gd name="connsiteX147" fmla="*/ 12174977 w 12192000"/>
              <a:gd name="connsiteY147" fmla="*/ 277870 h 5013196"/>
              <a:gd name="connsiteX148" fmla="*/ 12192000 w 12192000"/>
              <a:gd name="connsiteY148" fmla="*/ 269767 h 5013196"/>
              <a:gd name="connsiteX149" fmla="*/ 12192000 w 12192000"/>
              <a:gd name="connsiteY149" fmla="*/ 5013196 h 5013196"/>
              <a:gd name="connsiteX150" fmla="*/ 0 w 12192000"/>
              <a:gd name="connsiteY150" fmla="*/ 5013196 h 5013196"/>
              <a:gd name="connsiteX151" fmla="*/ 0 w 12192000"/>
              <a:gd name="connsiteY151" fmla="*/ 630667 h 5013196"/>
              <a:gd name="connsiteX152" fmla="*/ 11075 w 12192000"/>
              <a:gd name="connsiteY152" fmla="*/ 628396 h 5013196"/>
              <a:gd name="connsiteX153" fmla="*/ 44061 w 12192000"/>
              <a:gd name="connsiteY153" fmla="*/ 621814 h 5013196"/>
              <a:gd name="connsiteX154" fmla="*/ 136694 w 12192000"/>
              <a:gd name="connsiteY154" fmla="*/ 569633 h 5013196"/>
              <a:gd name="connsiteX155" fmla="*/ 170342 w 12192000"/>
              <a:gd name="connsiteY155" fmla="*/ 564295 h 5013196"/>
              <a:gd name="connsiteX156" fmla="*/ 168955 w 12192000"/>
              <a:gd name="connsiteY156" fmla="*/ 555382 h 5013196"/>
              <a:gd name="connsiteX157" fmla="*/ 181474 w 12192000"/>
              <a:gd name="connsiteY157" fmla="*/ 554499 h 5013196"/>
              <a:gd name="connsiteX158" fmla="*/ 209440 w 12192000"/>
              <a:gd name="connsiteY158" fmla="*/ 553779 h 5013196"/>
              <a:gd name="connsiteX159" fmla="*/ 293152 w 12192000"/>
              <a:gd name="connsiteY159" fmla="*/ 549794 h 5013196"/>
              <a:gd name="connsiteX160" fmla="*/ 315693 w 12192000"/>
              <a:gd name="connsiteY160" fmla="*/ 532248 h 5013196"/>
              <a:gd name="connsiteX161" fmla="*/ 337305 w 12192000"/>
              <a:gd name="connsiteY161" fmla="*/ 531590 h 5013196"/>
              <a:gd name="connsiteX162" fmla="*/ 462252 w 12192000"/>
              <a:gd name="connsiteY162" fmla="*/ 506369 h 5013196"/>
              <a:gd name="connsiteX163" fmla="*/ 479457 w 12192000"/>
              <a:gd name="connsiteY163" fmla="*/ 504341 h 5013196"/>
              <a:gd name="connsiteX164" fmla="*/ 488653 w 12192000"/>
              <a:gd name="connsiteY164" fmla="*/ 496475 h 5013196"/>
              <a:gd name="connsiteX165" fmla="*/ 522053 w 12192000"/>
              <a:gd name="connsiteY165" fmla="*/ 494343 h 5013196"/>
              <a:gd name="connsiteX166" fmla="*/ 523520 w 12192000"/>
              <a:gd name="connsiteY166" fmla="*/ 489931 h 5013196"/>
              <a:gd name="connsiteX167" fmla="*/ 632714 w 12192000"/>
              <a:gd name="connsiteY167" fmla="*/ 450319 h 5013196"/>
              <a:gd name="connsiteX168" fmla="*/ 651426 w 12192000"/>
              <a:gd name="connsiteY168" fmla="*/ 443762 h 5013196"/>
              <a:gd name="connsiteX169" fmla="*/ 667724 w 12192000"/>
              <a:gd name="connsiteY169" fmla="*/ 445356 h 5013196"/>
              <a:gd name="connsiteX170" fmla="*/ 757679 w 12192000"/>
              <a:gd name="connsiteY170" fmla="*/ 438363 h 5013196"/>
              <a:gd name="connsiteX171" fmla="*/ 779159 w 12192000"/>
              <a:gd name="connsiteY171" fmla="*/ 441277 h 5013196"/>
              <a:gd name="connsiteX172" fmla="*/ 788293 w 12192000"/>
              <a:gd name="connsiteY172" fmla="*/ 448081 h 5013196"/>
              <a:gd name="connsiteX173" fmla="*/ 822923 w 12192000"/>
              <a:gd name="connsiteY173" fmla="*/ 434292 h 5013196"/>
              <a:gd name="connsiteX174" fmla="*/ 876559 w 12192000"/>
              <a:gd name="connsiteY174" fmla="*/ 424306 h 5013196"/>
              <a:gd name="connsiteX175" fmla="*/ 902011 w 12192000"/>
              <a:gd name="connsiteY175" fmla="*/ 417336 h 5013196"/>
              <a:gd name="connsiteX176" fmla="*/ 922715 w 12192000"/>
              <a:gd name="connsiteY176" fmla="*/ 420917 h 5013196"/>
              <a:gd name="connsiteX177" fmla="*/ 1040139 w 12192000"/>
              <a:gd name="connsiteY177" fmla="*/ 419808 h 5013196"/>
              <a:gd name="connsiteX178" fmla="*/ 1067251 w 12192000"/>
              <a:gd name="connsiteY178" fmla="*/ 425602 h 5013196"/>
              <a:gd name="connsiteX179" fmla="*/ 1080272 w 12192000"/>
              <a:gd name="connsiteY179" fmla="*/ 437887 h 5013196"/>
              <a:gd name="connsiteX180" fmla="*/ 1090219 w 12192000"/>
              <a:gd name="connsiteY180" fmla="*/ 433244 h 5013196"/>
              <a:gd name="connsiteX181" fmla="*/ 1161226 w 12192000"/>
              <a:gd name="connsiteY181" fmla="*/ 431522 h 5013196"/>
              <a:gd name="connsiteX182" fmla="*/ 1207525 w 12192000"/>
              <a:gd name="connsiteY182" fmla="*/ 429257 h 5013196"/>
              <a:gd name="connsiteX183" fmla="*/ 1210030 w 12192000"/>
              <a:gd name="connsiteY183" fmla="*/ 412023 h 5013196"/>
              <a:gd name="connsiteX184" fmla="*/ 1251170 w 12192000"/>
              <a:gd name="connsiteY184" fmla="*/ 405160 h 5013196"/>
              <a:gd name="connsiteX185" fmla="*/ 1295331 w 12192000"/>
              <a:gd name="connsiteY185" fmla="*/ 415400 h 5013196"/>
              <a:gd name="connsiteX186" fmla="*/ 1347118 w 12192000"/>
              <a:gd name="connsiteY186" fmla="*/ 412922 h 5013196"/>
              <a:gd name="connsiteX187" fmla="*/ 1378108 w 12192000"/>
              <a:gd name="connsiteY187" fmla="*/ 411628 h 5013196"/>
              <a:gd name="connsiteX188" fmla="*/ 1459192 w 12192000"/>
              <a:gd name="connsiteY188" fmla="*/ 394137 h 5013196"/>
              <a:gd name="connsiteX189" fmla="*/ 1590120 w 12192000"/>
              <a:gd name="connsiteY189" fmla="*/ 330826 h 5013196"/>
              <a:gd name="connsiteX190" fmla="*/ 1631417 w 12192000"/>
              <a:gd name="connsiteY190" fmla="*/ 321445 h 5013196"/>
              <a:gd name="connsiteX191" fmla="*/ 1638727 w 12192000"/>
              <a:gd name="connsiteY191" fmla="*/ 324828 h 5013196"/>
              <a:gd name="connsiteX192" fmla="*/ 1844438 w 12192000"/>
              <a:gd name="connsiteY192" fmla="*/ 284522 h 5013196"/>
              <a:gd name="connsiteX193" fmla="*/ 1881324 w 12192000"/>
              <a:gd name="connsiteY193" fmla="*/ 281715 h 5013196"/>
              <a:gd name="connsiteX194" fmla="*/ 1908999 w 12192000"/>
              <a:gd name="connsiteY194" fmla="*/ 282556 h 5013196"/>
              <a:gd name="connsiteX195" fmla="*/ 1974956 w 12192000"/>
              <a:gd name="connsiteY195" fmla="*/ 269176 h 5013196"/>
              <a:gd name="connsiteX196" fmla="*/ 2082409 w 12192000"/>
              <a:gd name="connsiteY196" fmla="*/ 240508 h 5013196"/>
              <a:gd name="connsiteX197" fmla="*/ 2105639 w 12192000"/>
              <a:gd name="connsiteY197" fmla="*/ 235866 h 5013196"/>
              <a:gd name="connsiteX198" fmla="*/ 2126992 w 12192000"/>
              <a:gd name="connsiteY198" fmla="*/ 237686 h 5013196"/>
              <a:gd name="connsiteX199" fmla="*/ 2133154 w 12192000"/>
              <a:gd name="connsiteY199" fmla="*/ 243170 h 5013196"/>
              <a:gd name="connsiteX200" fmla="*/ 2146154 w 12192000"/>
              <a:gd name="connsiteY200" fmla="*/ 241550 h 5013196"/>
              <a:gd name="connsiteX201" fmla="*/ 2149901 w 12192000"/>
              <a:gd name="connsiteY201" fmla="*/ 242334 h 5013196"/>
              <a:gd name="connsiteX202" fmla="*/ 2171100 w 12192000"/>
              <a:gd name="connsiteY202" fmla="*/ 245607 h 5013196"/>
              <a:gd name="connsiteX203" fmla="*/ 2209148 w 12192000"/>
              <a:gd name="connsiteY203" fmla="*/ 222443 h 5013196"/>
              <a:gd name="connsiteX204" fmla="*/ 2261889 w 12192000"/>
              <a:gd name="connsiteY204" fmla="*/ 218750 h 5013196"/>
              <a:gd name="connsiteX205" fmla="*/ 2452315 w 12192000"/>
              <a:gd name="connsiteY205" fmla="*/ 166117 h 5013196"/>
              <a:gd name="connsiteX206" fmla="*/ 2487710 w 12192000"/>
              <a:gd name="connsiteY206" fmla="*/ 182485 h 5013196"/>
              <a:gd name="connsiteX207" fmla="*/ 2567870 w 12192000"/>
              <a:gd name="connsiteY207" fmla="*/ 169640 h 5013196"/>
              <a:gd name="connsiteX208" fmla="*/ 2677053 w 12192000"/>
              <a:gd name="connsiteY208" fmla="*/ 105731 h 5013196"/>
              <a:gd name="connsiteX209" fmla="*/ 2823914 w 12192000"/>
              <a:gd name="connsiteY209" fmla="*/ 80085 h 5013196"/>
              <a:gd name="connsiteX210" fmla="*/ 2831912 w 12192000"/>
              <a:gd name="connsiteY210" fmla="*/ 68644 h 5013196"/>
              <a:gd name="connsiteX211" fmla="*/ 2843870 w 12192000"/>
              <a:gd name="connsiteY211" fmla="*/ 60725 h 5013196"/>
              <a:gd name="connsiteX212" fmla="*/ 2846217 w 12192000"/>
              <a:gd name="connsiteY212" fmla="*/ 61243 h 5013196"/>
              <a:gd name="connsiteX213" fmla="*/ 2862745 w 12192000"/>
              <a:gd name="connsiteY213" fmla="*/ 56460 h 5013196"/>
              <a:gd name="connsiteX214" fmla="*/ 2864596 w 12192000"/>
              <a:gd name="connsiteY214" fmla="*/ 52436 h 5013196"/>
              <a:gd name="connsiteX215" fmla="*/ 2875381 w 12192000"/>
              <a:gd name="connsiteY215" fmla="*/ 48221 h 5013196"/>
              <a:gd name="connsiteX216" fmla="*/ 2895139 w 12192000"/>
              <a:gd name="connsiteY216" fmla="*/ 37404 h 5013196"/>
              <a:gd name="connsiteX217" fmla="*/ 2900232 w 12192000"/>
              <a:gd name="connsiteY217" fmla="*/ 37736 h 5013196"/>
              <a:gd name="connsiteX218" fmla="*/ 2932205 w 12192000"/>
              <a:gd name="connsiteY218" fmla="*/ 25091 h 5013196"/>
              <a:gd name="connsiteX219" fmla="*/ 2933310 w 12192000"/>
              <a:gd name="connsiteY219" fmla="*/ 26034 h 5013196"/>
              <a:gd name="connsiteX220" fmla="*/ 2945218 w 12192000"/>
              <a:gd name="connsiteY220" fmla="*/ 27359 h 5013196"/>
              <a:gd name="connsiteX221" fmla="*/ 2966465 w 12192000"/>
              <a:gd name="connsiteY221" fmla="*/ 27335 h 5013196"/>
              <a:gd name="connsiteX222" fmla="*/ 3023668 w 12192000"/>
              <a:gd name="connsiteY222" fmla="*/ 41123 h 5013196"/>
              <a:gd name="connsiteX223" fmla="*/ 3057077 w 12192000"/>
              <a:gd name="connsiteY223" fmla="*/ 28063 h 5013196"/>
              <a:gd name="connsiteX224" fmla="*/ 3151915 w 12192000"/>
              <a:gd name="connsiteY224" fmla="*/ 24461 h 5013196"/>
              <a:gd name="connsiteX225" fmla="*/ 3251671 w 12192000"/>
              <a:gd name="connsiteY225" fmla="*/ 44793 h 5013196"/>
              <a:gd name="connsiteX226" fmla="*/ 3351400 w 12192000"/>
              <a:gd name="connsiteY226" fmla="*/ 45905 h 5013196"/>
              <a:gd name="connsiteX227" fmla="*/ 3387481 w 12192000"/>
              <a:gd name="connsiteY227" fmla="*/ 44661 h 5013196"/>
              <a:gd name="connsiteX228" fmla="*/ 3451923 w 12192000"/>
              <a:gd name="connsiteY228" fmla="*/ 49700 h 5013196"/>
              <a:gd name="connsiteX229" fmla="*/ 3481520 w 12192000"/>
              <a:gd name="connsiteY229" fmla="*/ 56505 h 5013196"/>
              <a:gd name="connsiteX230" fmla="*/ 3482804 w 12192000"/>
              <a:gd name="connsiteY230" fmla="*/ 56030 h 5013196"/>
              <a:gd name="connsiteX231" fmla="*/ 3485495 w 12192000"/>
              <a:gd name="connsiteY231" fmla="*/ 59139 h 5013196"/>
              <a:gd name="connsiteX232" fmla="*/ 3490972 w 12192000"/>
              <a:gd name="connsiteY232" fmla="*/ 60504 h 5013196"/>
              <a:gd name="connsiteX233" fmla="*/ 3505835 w 12192000"/>
              <a:gd name="connsiteY233" fmla="*/ 59295 h 5013196"/>
              <a:gd name="connsiteX234" fmla="*/ 3511410 w 12192000"/>
              <a:gd name="connsiteY234" fmla="*/ 58026 h 5013196"/>
              <a:gd name="connsiteX235" fmla="*/ 3519598 w 12192000"/>
              <a:gd name="connsiteY235" fmla="*/ 57901 h 5013196"/>
              <a:gd name="connsiteX236" fmla="*/ 3519807 w 12192000"/>
              <a:gd name="connsiteY236" fmla="*/ 58156 h 5013196"/>
              <a:gd name="connsiteX237" fmla="*/ 3527466 w 12192000"/>
              <a:gd name="connsiteY237" fmla="*/ 57534 h 5013196"/>
              <a:gd name="connsiteX238" fmla="*/ 3564889 w 12192000"/>
              <a:gd name="connsiteY238" fmla="*/ 51208 h 5013196"/>
              <a:gd name="connsiteX239" fmla="*/ 3614922 w 12192000"/>
              <a:gd name="connsiteY239" fmla="*/ 75022 h 5013196"/>
              <a:gd name="connsiteX240" fmla="*/ 3635506 w 12192000"/>
              <a:gd name="connsiteY240" fmla="*/ 78936 h 5013196"/>
              <a:gd name="connsiteX241" fmla="*/ 3646525 w 12192000"/>
              <a:gd name="connsiteY241" fmla="*/ 82411 h 5013196"/>
              <a:gd name="connsiteX242" fmla="*/ 3647224 w 12192000"/>
              <a:gd name="connsiteY242" fmla="*/ 83521 h 5013196"/>
              <a:gd name="connsiteX243" fmla="*/ 3683100 w 12192000"/>
              <a:gd name="connsiteY243" fmla="*/ 77327 h 5013196"/>
              <a:gd name="connsiteX244" fmla="*/ 3687901 w 12192000"/>
              <a:gd name="connsiteY244" fmla="*/ 78590 h 5013196"/>
              <a:gd name="connsiteX245" fmla="*/ 3711234 w 12192000"/>
              <a:gd name="connsiteY245" fmla="*/ 71883 h 5013196"/>
              <a:gd name="connsiteX246" fmla="*/ 3723318 w 12192000"/>
              <a:gd name="connsiteY246" fmla="*/ 69843 h 5013196"/>
              <a:gd name="connsiteX247" fmla="*/ 3726677 w 12192000"/>
              <a:gd name="connsiteY247" fmla="*/ 66330 h 5013196"/>
              <a:gd name="connsiteX248" fmla="*/ 3744535 w 12192000"/>
              <a:gd name="connsiteY248" fmla="*/ 64808 h 5013196"/>
              <a:gd name="connsiteX249" fmla="*/ 3746608 w 12192000"/>
              <a:gd name="connsiteY249" fmla="*/ 65740 h 5013196"/>
              <a:gd name="connsiteX250" fmla="*/ 3761262 w 12192000"/>
              <a:gd name="connsiteY250" fmla="*/ 60365 h 5013196"/>
              <a:gd name="connsiteX251" fmla="*/ 3773451 w 12192000"/>
              <a:gd name="connsiteY251" fmla="*/ 50884 h 5013196"/>
              <a:gd name="connsiteX252" fmla="*/ 3925626 w 12192000"/>
              <a:gd name="connsiteY252" fmla="*/ 53519 h 5013196"/>
              <a:gd name="connsiteX253" fmla="*/ 4056184 w 12192000"/>
              <a:gd name="connsiteY253" fmla="*/ 12503 h 5013196"/>
              <a:gd name="connsiteX254" fmla="*/ 4142196 w 12192000"/>
              <a:gd name="connsiteY254" fmla="*/ 33 h 5013196"/>
              <a:gd name="connsiteX0" fmla="*/ 4056184 w 12192000"/>
              <a:gd name="connsiteY0" fmla="*/ 3115 h 5003808"/>
              <a:gd name="connsiteX1" fmla="*/ 4138795 w 12192000"/>
              <a:gd name="connsiteY1" fmla="*/ 5658 h 5003808"/>
              <a:gd name="connsiteX2" fmla="*/ 4166706 w 12192000"/>
              <a:gd name="connsiteY2" fmla="*/ 27903 h 5003808"/>
              <a:gd name="connsiteX3" fmla="*/ 4371550 w 12192000"/>
              <a:gd name="connsiteY3" fmla="*/ 12746 h 5003808"/>
              <a:gd name="connsiteX4" fmla="*/ 4424056 w 12192000"/>
              <a:gd name="connsiteY4" fmla="*/ 18981 h 5003808"/>
              <a:gd name="connsiteX5" fmla="*/ 4469897 w 12192000"/>
              <a:gd name="connsiteY5" fmla="*/ 3830 h 5003808"/>
              <a:gd name="connsiteX6" fmla="*/ 4489151 w 12192000"/>
              <a:gd name="connsiteY6" fmla="*/ 10897 h 5003808"/>
              <a:gd name="connsiteX7" fmla="*/ 4492479 w 12192000"/>
              <a:gd name="connsiteY7" fmla="*/ 12342 h 5003808"/>
              <a:gd name="connsiteX8" fmla="*/ 4505693 w 12192000"/>
              <a:gd name="connsiteY8" fmla="*/ 13196 h 5003808"/>
              <a:gd name="connsiteX9" fmla="*/ 4509529 w 12192000"/>
              <a:gd name="connsiteY9" fmla="*/ 19597 h 5003808"/>
              <a:gd name="connsiteX10" fmla="*/ 4529499 w 12192000"/>
              <a:gd name="connsiteY10" fmla="*/ 25299 h 5003808"/>
              <a:gd name="connsiteX11" fmla="*/ 4553795 w 12192000"/>
              <a:gd name="connsiteY11" fmla="*/ 25153 h 5003808"/>
              <a:gd name="connsiteX12" fmla="*/ 4640118 w 12192000"/>
              <a:gd name="connsiteY12" fmla="*/ 25311 h 5003808"/>
              <a:gd name="connsiteX13" fmla="*/ 4654127 w 12192000"/>
              <a:gd name="connsiteY13" fmla="*/ 21564 h 5003808"/>
              <a:gd name="connsiteX14" fmla="*/ 4700168 w 12192000"/>
              <a:gd name="connsiteY14" fmla="*/ 26565 h 5003808"/>
              <a:gd name="connsiteX15" fmla="*/ 4741127 w 12192000"/>
              <a:gd name="connsiteY15" fmla="*/ 27139 h 5003808"/>
              <a:gd name="connsiteX16" fmla="*/ 4767598 w 12192000"/>
              <a:gd name="connsiteY16" fmla="*/ 23884 h 5003808"/>
              <a:gd name="connsiteX17" fmla="*/ 4774592 w 12192000"/>
              <a:gd name="connsiteY17" fmla="*/ 26061 h 5003808"/>
              <a:gd name="connsiteX18" fmla="*/ 4801328 w 12192000"/>
              <a:gd name="connsiteY18" fmla="*/ 27066 h 5003808"/>
              <a:gd name="connsiteX19" fmla="*/ 4814870 w 12192000"/>
              <a:gd name="connsiteY19" fmla="*/ 23409 h 5003808"/>
              <a:gd name="connsiteX20" fmla="*/ 4828440 w 12192000"/>
              <a:gd name="connsiteY20" fmla="*/ 31027 h 5003808"/>
              <a:gd name="connsiteX21" fmla="*/ 4831826 w 12192000"/>
              <a:gd name="connsiteY21" fmla="*/ 36730 h 5003808"/>
              <a:gd name="connsiteX22" fmla="*/ 4850785 w 12192000"/>
              <a:gd name="connsiteY22" fmla="*/ 33802 h 5003808"/>
              <a:gd name="connsiteX23" fmla="*/ 4866468 w 12192000"/>
              <a:gd name="connsiteY23" fmla="*/ 39151 h 5003808"/>
              <a:gd name="connsiteX24" fmla="*/ 4879983 w 12192000"/>
              <a:gd name="connsiteY24" fmla="*/ 35227 h 5003808"/>
              <a:gd name="connsiteX25" fmla="*/ 4885635 w 12192000"/>
              <a:gd name="connsiteY25" fmla="*/ 35954 h 5003808"/>
              <a:gd name="connsiteX26" fmla="*/ 4899698 w 12192000"/>
              <a:gd name="connsiteY26" fmla="*/ 38488 h 5003808"/>
              <a:gd name="connsiteX27" fmla="*/ 4923986 w 12192000"/>
              <a:gd name="connsiteY27" fmla="*/ 44244 h 5003808"/>
              <a:gd name="connsiteX28" fmla="*/ 4931544 w 12192000"/>
              <a:gd name="connsiteY28" fmla="*/ 44970 h 5003808"/>
              <a:gd name="connsiteX29" fmla="*/ 4948135 w 12192000"/>
              <a:gd name="connsiteY29" fmla="*/ 54141 h 5003808"/>
              <a:gd name="connsiteX30" fmla="*/ 4980068 w 12192000"/>
              <a:gd name="connsiteY30" fmla="*/ 61664 h 5003808"/>
              <a:gd name="connsiteX31" fmla="*/ 5036541 w 12192000"/>
              <a:gd name="connsiteY31" fmla="*/ 88905 h 5003808"/>
              <a:gd name="connsiteX32" fmla="*/ 5069678 w 12192000"/>
              <a:gd name="connsiteY32" fmla="*/ 101791 h 5003808"/>
              <a:gd name="connsiteX33" fmla="*/ 5092160 w 12192000"/>
              <a:gd name="connsiteY33" fmla="*/ 113815 h 5003808"/>
              <a:gd name="connsiteX34" fmla="*/ 5158166 w 12192000"/>
              <a:gd name="connsiteY34" fmla="*/ 130180 h 5003808"/>
              <a:gd name="connsiteX35" fmla="*/ 5271252 w 12192000"/>
              <a:gd name="connsiteY35" fmla="*/ 151350 h 5003808"/>
              <a:gd name="connsiteX36" fmla="*/ 5294438 w 12192000"/>
              <a:gd name="connsiteY36" fmla="*/ 157168 h 5003808"/>
              <a:gd name="connsiteX37" fmla="*/ 5310840 w 12192000"/>
              <a:gd name="connsiteY37" fmla="*/ 167381 h 5003808"/>
              <a:gd name="connsiteX38" fmla="*/ 5311570 w 12192000"/>
              <a:gd name="connsiteY38" fmla="*/ 174293 h 5003808"/>
              <a:gd name="connsiteX39" fmla="*/ 5323756 w 12192000"/>
              <a:gd name="connsiteY39" fmla="*/ 178330 h 5003808"/>
              <a:gd name="connsiteX40" fmla="*/ 5326259 w 12192000"/>
              <a:gd name="connsiteY40" fmla="*/ 180492 h 5003808"/>
              <a:gd name="connsiteX41" fmla="*/ 5341357 w 12192000"/>
              <a:gd name="connsiteY41" fmla="*/ 191805 h 5003808"/>
              <a:gd name="connsiteX42" fmla="*/ 5391908 w 12192000"/>
              <a:gd name="connsiteY42" fmla="*/ 188903 h 5003808"/>
              <a:gd name="connsiteX43" fmla="*/ 5439031 w 12192000"/>
              <a:gd name="connsiteY43" fmla="*/ 207587 h 5003808"/>
              <a:gd name="connsiteX44" fmla="*/ 5640913 w 12192000"/>
              <a:gd name="connsiteY44" fmla="*/ 243640 h 5003808"/>
              <a:gd name="connsiteX45" fmla="*/ 5657312 w 12192000"/>
              <a:gd name="connsiteY45" fmla="*/ 271238 h 5003808"/>
              <a:gd name="connsiteX46" fmla="*/ 5734773 w 12192000"/>
              <a:gd name="connsiteY46" fmla="*/ 293856 h 5003808"/>
              <a:gd name="connsiteX47" fmla="*/ 5877770 w 12192000"/>
              <a:gd name="connsiteY47" fmla="*/ 287577 h 5003808"/>
              <a:gd name="connsiteX48" fmla="*/ 5989615 w 12192000"/>
              <a:gd name="connsiteY48" fmla="*/ 310275 h 5003808"/>
              <a:gd name="connsiteX49" fmla="*/ 5996857 w 12192000"/>
              <a:gd name="connsiteY49" fmla="*/ 314161 h 5003808"/>
              <a:gd name="connsiteX50" fmla="*/ 6037387 w 12192000"/>
              <a:gd name="connsiteY50" fmla="*/ 303138 h 5003808"/>
              <a:gd name="connsiteX51" fmla="*/ 6113074 w 12192000"/>
              <a:gd name="connsiteY51" fmla="*/ 316457 h 5003808"/>
              <a:gd name="connsiteX52" fmla="*/ 6280929 w 12192000"/>
              <a:gd name="connsiteY52" fmla="*/ 341056 h 5003808"/>
              <a:gd name="connsiteX53" fmla="*/ 6298665 w 12192000"/>
              <a:gd name="connsiteY53" fmla="*/ 333543 h 5003808"/>
              <a:gd name="connsiteX54" fmla="*/ 6317326 w 12192000"/>
              <a:gd name="connsiteY54" fmla="*/ 330406 h 5003808"/>
              <a:gd name="connsiteX55" fmla="*/ 6319212 w 12192000"/>
              <a:gd name="connsiteY55" fmla="*/ 331616 h 5003808"/>
              <a:gd name="connsiteX56" fmla="*/ 6339724 w 12192000"/>
              <a:gd name="connsiteY56" fmla="*/ 332710 h 5003808"/>
              <a:gd name="connsiteX57" fmla="*/ 6345010 w 12192000"/>
              <a:gd name="connsiteY57" fmla="*/ 329760 h 5003808"/>
              <a:gd name="connsiteX58" fmla="*/ 6359332 w 12192000"/>
              <a:gd name="connsiteY58" fmla="*/ 329511 h 5003808"/>
              <a:gd name="connsiteX59" fmla="*/ 6388220 w 12192000"/>
              <a:gd name="connsiteY59" fmla="*/ 326326 h 5003808"/>
              <a:gd name="connsiteX60" fmla="*/ 6392994 w 12192000"/>
              <a:gd name="connsiteY60" fmla="*/ 328256 h 5003808"/>
              <a:gd name="connsiteX61" fmla="*/ 6435581 w 12192000"/>
              <a:gd name="connsiteY61" fmla="*/ 327387 h 5003808"/>
              <a:gd name="connsiteX62" fmla="*/ 6435870 w 12192000"/>
              <a:gd name="connsiteY62" fmla="*/ 328575 h 5003808"/>
              <a:gd name="connsiteX63" fmla="*/ 6446571 w 12192000"/>
              <a:gd name="connsiteY63" fmla="*/ 333569 h 5003808"/>
              <a:gd name="connsiteX64" fmla="*/ 6467701 w 12192000"/>
              <a:gd name="connsiteY64" fmla="*/ 340377 h 5003808"/>
              <a:gd name="connsiteX65" fmla="*/ 6512727 w 12192000"/>
              <a:gd name="connsiteY65" fmla="*/ 370917 h 5003808"/>
              <a:gd name="connsiteX66" fmla="*/ 6557094 w 12192000"/>
              <a:gd name="connsiteY66" fmla="*/ 370144 h 5003808"/>
              <a:gd name="connsiteX67" fmla="*/ 6565879 w 12192000"/>
              <a:gd name="connsiteY67" fmla="*/ 370642 h 5003808"/>
              <a:gd name="connsiteX68" fmla="*/ 6565997 w 12192000"/>
              <a:gd name="connsiteY68" fmla="*/ 370922 h 5003808"/>
              <a:gd name="connsiteX69" fmla="*/ 6575147 w 12192000"/>
              <a:gd name="connsiteY69" fmla="*/ 371986 h 5003808"/>
              <a:gd name="connsiteX70" fmla="*/ 6581899 w 12192000"/>
              <a:gd name="connsiteY70" fmla="*/ 371550 h 5003808"/>
              <a:gd name="connsiteX71" fmla="*/ 6598943 w 12192000"/>
              <a:gd name="connsiteY71" fmla="*/ 372518 h 5003808"/>
              <a:gd name="connsiteX72" fmla="*/ 6604421 w 12192000"/>
              <a:gd name="connsiteY72" fmla="*/ 374645 h 5003808"/>
              <a:gd name="connsiteX73" fmla="*/ 6606035 w 12192000"/>
              <a:gd name="connsiteY73" fmla="*/ 378077 h 5003808"/>
              <a:gd name="connsiteX74" fmla="*/ 6607669 w 12192000"/>
              <a:gd name="connsiteY74" fmla="*/ 377798 h 5003808"/>
              <a:gd name="connsiteX75" fmla="*/ 6637532 w 12192000"/>
              <a:gd name="connsiteY75" fmla="*/ 388737 h 5003808"/>
              <a:gd name="connsiteX76" fmla="*/ 6706880 w 12192000"/>
              <a:gd name="connsiteY76" fmla="*/ 402993 h 5003808"/>
              <a:gd name="connsiteX77" fmla="*/ 6747500 w 12192000"/>
              <a:gd name="connsiteY77" fmla="*/ 406998 h 5003808"/>
              <a:gd name="connsiteX78" fmla="*/ 6857783 w 12192000"/>
              <a:gd name="connsiteY78" fmla="*/ 422517 h 5003808"/>
              <a:gd name="connsiteX79" fmla="*/ 6967720 w 12192000"/>
              <a:gd name="connsiteY79" fmla="*/ 441551 h 5003808"/>
              <a:gd name="connsiteX80" fmla="*/ 7018394 w 12192000"/>
              <a:gd name="connsiteY80" fmla="*/ 470443 h 5003808"/>
              <a:gd name="connsiteX81" fmla="*/ 7024679 w 12192000"/>
              <a:gd name="connsiteY81" fmla="*/ 471580 h 5003808"/>
              <a:gd name="connsiteX82" fmla="*/ 7041715 w 12192000"/>
              <a:gd name="connsiteY82" fmla="*/ 469732 h 5003808"/>
              <a:gd name="connsiteX83" fmla="*/ 7048103 w 12192000"/>
              <a:gd name="connsiteY83" fmla="*/ 468222 h 5003808"/>
              <a:gd name="connsiteX84" fmla="*/ 7057490 w 12192000"/>
              <a:gd name="connsiteY84" fmla="*/ 467747 h 5003808"/>
              <a:gd name="connsiteX85" fmla="*/ 7057730 w 12192000"/>
              <a:gd name="connsiteY85" fmla="*/ 467995 h 5003808"/>
              <a:gd name="connsiteX86" fmla="*/ 7066511 w 12192000"/>
              <a:gd name="connsiteY86" fmla="*/ 467044 h 5003808"/>
              <a:gd name="connsiteX87" fmla="*/ 7109401 w 12192000"/>
              <a:gd name="connsiteY87" fmla="*/ 459098 h 5003808"/>
              <a:gd name="connsiteX88" fmla="*/ 7166830 w 12192000"/>
              <a:gd name="connsiteY88" fmla="*/ 480867 h 5003808"/>
              <a:gd name="connsiteX89" fmla="*/ 7190442 w 12192000"/>
              <a:gd name="connsiteY89" fmla="*/ 483920 h 5003808"/>
              <a:gd name="connsiteX90" fmla="*/ 7203083 w 12192000"/>
              <a:gd name="connsiteY90" fmla="*/ 486936 h 5003808"/>
              <a:gd name="connsiteX91" fmla="*/ 7203894 w 12192000"/>
              <a:gd name="connsiteY91" fmla="*/ 488020 h 5003808"/>
              <a:gd name="connsiteX92" fmla="*/ 7245004 w 12192000"/>
              <a:gd name="connsiteY92" fmla="*/ 480274 h 5003808"/>
              <a:gd name="connsiteX93" fmla="*/ 7250514 w 12192000"/>
              <a:gd name="connsiteY93" fmla="*/ 481336 h 5003808"/>
              <a:gd name="connsiteX94" fmla="*/ 7277246 w 12192000"/>
              <a:gd name="connsiteY94" fmla="*/ 473612 h 5003808"/>
              <a:gd name="connsiteX95" fmla="*/ 7291092 w 12192000"/>
              <a:gd name="connsiteY95" fmla="*/ 471047 h 5003808"/>
              <a:gd name="connsiteX96" fmla="*/ 7294933 w 12192000"/>
              <a:gd name="connsiteY96" fmla="*/ 467379 h 5003808"/>
              <a:gd name="connsiteX97" fmla="*/ 7315408 w 12192000"/>
              <a:gd name="connsiteY97" fmla="*/ 465090 h 5003808"/>
              <a:gd name="connsiteX98" fmla="*/ 7317786 w 12192000"/>
              <a:gd name="connsiteY98" fmla="*/ 465936 h 5003808"/>
              <a:gd name="connsiteX99" fmla="*/ 7334572 w 12192000"/>
              <a:gd name="connsiteY99" fmla="*/ 459918 h 5003808"/>
              <a:gd name="connsiteX100" fmla="*/ 7348520 w 12192000"/>
              <a:gd name="connsiteY100" fmla="*/ 449880 h 5003808"/>
              <a:gd name="connsiteX101" fmla="*/ 7522997 w 12192000"/>
              <a:gd name="connsiteY101" fmla="*/ 446039 h 5003808"/>
              <a:gd name="connsiteX102" fmla="*/ 7686985 w 12192000"/>
              <a:gd name="connsiteY102" fmla="*/ 423635 h 5003808"/>
              <a:gd name="connsiteX103" fmla="*/ 7854068 w 12192000"/>
              <a:gd name="connsiteY103" fmla="*/ 413604 h 5003808"/>
              <a:gd name="connsiteX104" fmla="*/ 8034165 w 12192000"/>
              <a:gd name="connsiteY104" fmla="*/ 395529 h 5003808"/>
              <a:gd name="connsiteX105" fmla="*/ 8094381 w 12192000"/>
              <a:gd name="connsiteY105" fmla="*/ 399548 h 5003808"/>
              <a:gd name="connsiteX106" fmla="*/ 8146898 w 12192000"/>
              <a:gd name="connsiteY106" fmla="*/ 382388 h 5003808"/>
              <a:gd name="connsiteX107" fmla="*/ 8168993 w 12192000"/>
              <a:gd name="connsiteY107" fmla="*/ 388660 h 5003808"/>
              <a:gd name="connsiteX108" fmla="*/ 8172809 w 12192000"/>
              <a:gd name="connsiteY108" fmla="*/ 389967 h 5003808"/>
              <a:gd name="connsiteX109" fmla="*/ 8187962 w 12192000"/>
              <a:gd name="connsiteY109" fmla="*/ 390263 h 5003808"/>
              <a:gd name="connsiteX110" fmla="*/ 8192382 w 12192000"/>
              <a:gd name="connsiteY110" fmla="*/ 396522 h 5003808"/>
              <a:gd name="connsiteX111" fmla="*/ 8375192 w 12192000"/>
              <a:gd name="connsiteY111" fmla="*/ 387709 h 5003808"/>
              <a:gd name="connsiteX112" fmla="*/ 8454377 w 12192000"/>
              <a:gd name="connsiteY112" fmla="*/ 384161 h 5003808"/>
              <a:gd name="connsiteX113" fmla="*/ 8484740 w 12192000"/>
              <a:gd name="connsiteY113" fmla="*/ 388989 h 5003808"/>
              <a:gd name="connsiteX114" fmla="*/ 8601673 w 12192000"/>
              <a:gd name="connsiteY114" fmla="*/ 400931 h 5003808"/>
              <a:gd name="connsiteX115" fmla="*/ 8701676 w 12192000"/>
              <a:gd name="connsiteY115" fmla="*/ 405181 h 5003808"/>
              <a:gd name="connsiteX116" fmla="*/ 8773288 w 12192000"/>
              <a:gd name="connsiteY116" fmla="*/ 381907 h 5003808"/>
              <a:gd name="connsiteX117" fmla="*/ 8779909 w 12192000"/>
              <a:gd name="connsiteY117" fmla="*/ 386276 h 5003808"/>
              <a:gd name="connsiteX118" fmla="*/ 8829932 w 12192000"/>
              <a:gd name="connsiteY118" fmla="*/ 383073 h 5003808"/>
              <a:gd name="connsiteX119" fmla="*/ 9003386 w 12192000"/>
              <a:gd name="connsiteY119" fmla="*/ 340072 h 5003808"/>
              <a:gd name="connsiteX120" fmla="*/ 9101185 w 12192000"/>
              <a:gd name="connsiteY120" fmla="*/ 334692 h 5003808"/>
              <a:gd name="connsiteX121" fmla="*/ 9136185 w 12192000"/>
              <a:gd name="connsiteY121" fmla="*/ 337908 h 5003808"/>
              <a:gd name="connsiteX122" fmla="*/ 9194801 w 12192000"/>
              <a:gd name="connsiteY122" fmla="*/ 342979 h 5003808"/>
              <a:gd name="connsiteX123" fmla="*/ 9239316 w 12192000"/>
              <a:gd name="connsiteY123" fmla="*/ 359388 h 5003808"/>
              <a:gd name="connsiteX124" fmla="*/ 9288052 w 12192000"/>
              <a:gd name="connsiteY124" fmla="*/ 358626 h 5003808"/>
              <a:gd name="connsiteX125" fmla="*/ 9298465 w 12192000"/>
              <a:gd name="connsiteY125" fmla="*/ 342126 h 5003808"/>
              <a:gd name="connsiteX126" fmla="*/ 9350892 w 12192000"/>
              <a:gd name="connsiteY126" fmla="*/ 346608 h 5003808"/>
              <a:gd name="connsiteX127" fmla="*/ 9430522 w 12192000"/>
              <a:gd name="connsiteY127" fmla="*/ 355198 h 5003808"/>
              <a:gd name="connsiteX128" fmla="*/ 9476215 w 12192000"/>
              <a:gd name="connsiteY128" fmla="*/ 355937 h 5003808"/>
              <a:gd name="connsiteX129" fmla="*/ 9601276 w 12192000"/>
              <a:gd name="connsiteY129" fmla="*/ 362534 h 5003808"/>
              <a:gd name="connsiteX130" fmla="*/ 9726733 w 12192000"/>
              <a:gd name="connsiteY130" fmla="*/ 372631 h 5003808"/>
              <a:gd name="connsiteX131" fmla="*/ 9802144 w 12192000"/>
              <a:gd name="connsiteY131" fmla="*/ 398309 h 5003808"/>
              <a:gd name="connsiteX132" fmla="*/ 9905153 w 12192000"/>
              <a:gd name="connsiteY132" fmla="*/ 404480 h 5003808"/>
              <a:gd name="connsiteX133" fmla="*/ 9922553 w 12192000"/>
              <a:gd name="connsiteY133" fmla="*/ 408399 h 5003808"/>
              <a:gd name="connsiteX134" fmla="*/ 10044658 w 12192000"/>
              <a:gd name="connsiteY134" fmla="*/ 421907 h 5003808"/>
              <a:gd name="connsiteX135" fmla="*/ 10184585 w 12192000"/>
              <a:gd name="connsiteY135" fmla="*/ 410968 h 5003808"/>
              <a:gd name="connsiteX136" fmla="*/ 10366435 w 12192000"/>
              <a:gd name="connsiteY136" fmla="*/ 466258 h 5003808"/>
              <a:gd name="connsiteX137" fmla="*/ 10688220 w 12192000"/>
              <a:gd name="connsiteY137" fmla="*/ 546088 h 5003808"/>
              <a:gd name="connsiteX138" fmla="*/ 11026690 w 12192000"/>
              <a:gd name="connsiteY138" fmla="*/ 554511 h 5003808"/>
              <a:gd name="connsiteX139" fmla="*/ 11113779 w 12192000"/>
              <a:gd name="connsiteY139" fmla="*/ 537698 h 5003808"/>
              <a:gd name="connsiteX140" fmla="*/ 11369556 w 12192000"/>
              <a:gd name="connsiteY140" fmla="*/ 495549 h 5003808"/>
              <a:gd name="connsiteX141" fmla="*/ 11623342 w 12192000"/>
              <a:gd name="connsiteY141" fmla="*/ 392258 h 5003808"/>
              <a:gd name="connsiteX142" fmla="*/ 11786511 w 12192000"/>
              <a:gd name="connsiteY142" fmla="*/ 362220 h 5003808"/>
              <a:gd name="connsiteX143" fmla="*/ 11862577 w 12192000"/>
              <a:gd name="connsiteY143" fmla="*/ 334379 h 5003808"/>
              <a:gd name="connsiteX144" fmla="*/ 11916612 w 12192000"/>
              <a:gd name="connsiteY144" fmla="*/ 327640 h 5003808"/>
              <a:gd name="connsiteX145" fmla="*/ 11948830 w 12192000"/>
              <a:gd name="connsiteY145" fmla="*/ 321892 h 5003808"/>
              <a:gd name="connsiteX146" fmla="*/ 12001583 w 12192000"/>
              <a:gd name="connsiteY146" fmla="*/ 283473 h 5003808"/>
              <a:gd name="connsiteX147" fmla="*/ 12174977 w 12192000"/>
              <a:gd name="connsiteY147" fmla="*/ 268482 h 5003808"/>
              <a:gd name="connsiteX148" fmla="*/ 12192000 w 12192000"/>
              <a:gd name="connsiteY148" fmla="*/ 260379 h 5003808"/>
              <a:gd name="connsiteX149" fmla="*/ 12192000 w 12192000"/>
              <a:gd name="connsiteY149" fmla="*/ 5003808 h 5003808"/>
              <a:gd name="connsiteX150" fmla="*/ 0 w 12192000"/>
              <a:gd name="connsiteY150" fmla="*/ 5003808 h 5003808"/>
              <a:gd name="connsiteX151" fmla="*/ 0 w 12192000"/>
              <a:gd name="connsiteY151" fmla="*/ 621279 h 5003808"/>
              <a:gd name="connsiteX152" fmla="*/ 11075 w 12192000"/>
              <a:gd name="connsiteY152" fmla="*/ 619008 h 5003808"/>
              <a:gd name="connsiteX153" fmla="*/ 44061 w 12192000"/>
              <a:gd name="connsiteY153" fmla="*/ 612426 h 5003808"/>
              <a:gd name="connsiteX154" fmla="*/ 136694 w 12192000"/>
              <a:gd name="connsiteY154" fmla="*/ 560245 h 5003808"/>
              <a:gd name="connsiteX155" fmla="*/ 170342 w 12192000"/>
              <a:gd name="connsiteY155" fmla="*/ 554907 h 5003808"/>
              <a:gd name="connsiteX156" fmla="*/ 168955 w 12192000"/>
              <a:gd name="connsiteY156" fmla="*/ 545994 h 5003808"/>
              <a:gd name="connsiteX157" fmla="*/ 181474 w 12192000"/>
              <a:gd name="connsiteY157" fmla="*/ 545111 h 5003808"/>
              <a:gd name="connsiteX158" fmla="*/ 209440 w 12192000"/>
              <a:gd name="connsiteY158" fmla="*/ 544391 h 5003808"/>
              <a:gd name="connsiteX159" fmla="*/ 293152 w 12192000"/>
              <a:gd name="connsiteY159" fmla="*/ 540406 h 5003808"/>
              <a:gd name="connsiteX160" fmla="*/ 315693 w 12192000"/>
              <a:gd name="connsiteY160" fmla="*/ 522860 h 5003808"/>
              <a:gd name="connsiteX161" fmla="*/ 337305 w 12192000"/>
              <a:gd name="connsiteY161" fmla="*/ 522202 h 5003808"/>
              <a:gd name="connsiteX162" fmla="*/ 462252 w 12192000"/>
              <a:gd name="connsiteY162" fmla="*/ 496981 h 5003808"/>
              <a:gd name="connsiteX163" fmla="*/ 479457 w 12192000"/>
              <a:gd name="connsiteY163" fmla="*/ 494953 h 5003808"/>
              <a:gd name="connsiteX164" fmla="*/ 488653 w 12192000"/>
              <a:gd name="connsiteY164" fmla="*/ 487087 h 5003808"/>
              <a:gd name="connsiteX165" fmla="*/ 522053 w 12192000"/>
              <a:gd name="connsiteY165" fmla="*/ 484955 h 5003808"/>
              <a:gd name="connsiteX166" fmla="*/ 523520 w 12192000"/>
              <a:gd name="connsiteY166" fmla="*/ 480543 h 5003808"/>
              <a:gd name="connsiteX167" fmla="*/ 632714 w 12192000"/>
              <a:gd name="connsiteY167" fmla="*/ 440931 h 5003808"/>
              <a:gd name="connsiteX168" fmla="*/ 651426 w 12192000"/>
              <a:gd name="connsiteY168" fmla="*/ 434374 h 5003808"/>
              <a:gd name="connsiteX169" fmla="*/ 667724 w 12192000"/>
              <a:gd name="connsiteY169" fmla="*/ 435968 h 5003808"/>
              <a:gd name="connsiteX170" fmla="*/ 757679 w 12192000"/>
              <a:gd name="connsiteY170" fmla="*/ 428975 h 5003808"/>
              <a:gd name="connsiteX171" fmla="*/ 779159 w 12192000"/>
              <a:gd name="connsiteY171" fmla="*/ 431889 h 5003808"/>
              <a:gd name="connsiteX172" fmla="*/ 788293 w 12192000"/>
              <a:gd name="connsiteY172" fmla="*/ 438693 h 5003808"/>
              <a:gd name="connsiteX173" fmla="*/ 822923 w 12192000"/>
              <a:gd name="connsiteY173" fmla="*/ 424904 h 5003808"/>
              <a:gd name="connsiteX174" fmla="*/ 876559 w 12192000"/>
              <a:gd name="connsiteY174" fmla="*/ 414918 h 5003808"/>
              <a:gd name="connsiteX175" fmla="*/ 902011 w 12192000"/>
              <a:gd name="connsiteY175" fmla="*/ 407948 h 5003808"/>
              <a:gd name="connsiteX176" fmla="*/ 922715 w 12192000"/>
              <a:gd name="connsiteY176" fmla="*/ 411529 h 5003808"/>
              <a:gd name="connsiteX177" fmla="*/ 1040139 w 12192000"/>
              <a:gd name="connsiteY177" fmla="*/ 410420 h 5003808"/>
              <a:gd name="connsiteX178" fmla="*/ 1067251 w 12192000"/>
              <a:gd name="connsiteY178" fmla="*/ 416214 h 5003808"/>
              <a:gd name="connsiteX179" fmla="*/ 1080272 w 12192000"/>
              <a:gd name="connsiteY179" fmla="*/ 428499 h 5003808"/>
              <a:gd name="connsiteX180" fmla="*/ 1090219 w 12192000"/>
              <a:gd name="connsiteY180" fmla="*/ 423856 h 5003808"/>
              <a:gd name="connsiteX181" fmla="*/ 1161226 w 12192000"/>
              <a:gd name="connsiteY181" fmla="*/ 422134 h 5003808"/>
              <a:gd name="connsiteX182" fmla="*/ 1207525 w 12192000"/>
              <a:gd name="connsiteY182" fmla="*/ 419869 h 5003808"/>
              <a:gd name="connsiteX183" fmla="*/ 1210030 w 12192000"/>
              <a:gd name="connsiteY183" fmla="*/ 402635 h 5003808"/>
              <a:gd name="connsiteX184" fmla="*/ 1251170 w 12192000"/>
              <a:gd name="connsiteY184" fmla="*/ 395772 h 5003808"/>
              <a:gd name="connsiteX185" fmla="*/ 1295331 w 12192000"/>
              <a:gd name="connsiteY185" fmla="*/ 406012 h 5003808"/>
              <a:gd name="connsiteX186" fmla="*/ 1347118 w 12192000"/>
              <a:gd name="connsiteY186" fmla="*/ 403534 h 5003808"/>
              <a:gd name="connsiteX187" fmla="*/ 1378108 w 12192000"/>
              <a:gd name="connsiteY187" fmla="*/ 402240 h 5003808"/>
              <a:gd name="connsiteX188" fmla="*/ 1459192 w 12192000"/>
              <a:gd name="connsiteY188" fmla="*/ 384749 h 5003808"/>
              <a:gd name="connsiteX189" fmla="*/ 1590120 w 12192000"/>
              <a:gd name="connsiteY189" fmla="*/ 321438 h 5003808"/>
              <a:gd name="connsiteX190" fmla="*/ 1631417 w 12192000"/>
              <a:gd name="connsiteY190" fmla="*/ 312057 h 5003808"/>
              <a:gd name="connsiteX191" fmla="*/ 1638727 w 12192000"/>
              <a:gd name="connsiteY191" fmla="*/ 315440 h 5003808"/>
              <a:gd name="connsiteX192" fmla="*/ 1844438 w 12192000"/>
              <a:gd name="connsiteY192" fmla="*/ 275134 h 5003808"/>
              <a:gd name="connsiteX193" fmla="*/ 1881324 w 12192000"/>
              <a:gd name="connsiteY193" fmla="*/ 272327 h 5003808"/>
              <a:gd name="connsiteX194" fmla="*/ 1908999 w 12192000"/>
              <a:gd name="connsiteY194" fmla="*/ 273168 h 5003808"/>
              <a:gd name="connsiteX195" fmla="*/ 1974956 w 12192000"/>
              <a:gd name="connsiteY195" fmla="*/ 259788 h 5003808"/>
              <a:gd name="connsiteX196" fmla="*/ 2082409 w 12192000"/>
              <a:gd name="connsiteY196" fmla="*/ 231120 h 5003808"/>
              <a:gd name="connsiteX197" fmla="*/ 2105639 w 12192000"/>
              <a:gd name="connsiteY197" fmla="*/ 226478 h 5003808"/>
              <a:gd name="connsiteX198" fmla="*/ 2126992 w 12192000"/>
              <a:gd name="connsiteY198" fmla="*/ 228298 h 5003808"/>
              <a:gd name="connsiteX199" fmla="*/ 2133154 w 12192000"/>
              <a:gd name="connsiteY199" fmla="*/ 233782 h 5003808"/>
              <a:gd name="connsiteX200" fmla="*/ 2146154 w 12192000"/>
              <a:gd name="connsiteY200" fmla="*/ 232162 h 5003808"/>
              <a:gd name="connsiteX201" fmla="*/ 2149901 w 12192000"/>
              <a:gd name="connsiteY201" fmla="*/ 232946 h 5003808"/>
              <a:gd name="connsiteX202" fmla="*/ 2171100 w 12192000"/>
              <a:gd name="connsiteY202" fmla="*/ 236219 h 5003808"/>
              <a:gd name="connsiteX203" fmla="*/ 2209148 w 12192000"/>
              <a:gd name="connsiteY203" fmla="*/ 213055 h 5003808"/>
              <a:gd name="connsiteX204" fmla="*/ 2261889 w 12192000"/>
              <a:gd name="connsiteY204" fmla="*/ 209362 h 5003808"/>
              <a:gd name="connsiteX205" fmla="*/ 2452315 w 12192000"/>
              <a:gd name="connsiteY205" fmla="*/ 156729 h 5003808"/>
              <a:gd name="connsiteX206" fmla="*/ 2487710 w 12192000"/>
              <a:gd name="connsiteY206" fmla="*/ 173097 h 5003808"/>
              <a:gd name="connsiteX207" fmla="*/ 2567870 w 12192000"/>
              <a:gd name="connsiteY207" fmla="*/ 160252 h 5003808"/>
              <a:gd name="connsiteX208" fmla="*/ 2677053 w 12192000"/>
              <a:gd name="connsiteY208" fmla="*/ 96343 h 5003808"/>
              <a:gd name="connsiteX209" fmla="*/ 2823914 w 12192000"/>
              <a:gd name="connsiteY209" fmla="*/ 70697 h 5003808"/>
              <a:gd name="connsiteX210" fmla="*/ 2831912 w 12192000"/>
              <a:gd name="connsiteY210" fmla="*/ 59256 h 5003808"/>
              <a:gd name="connsiteX211" fmla="*/ 2843870 w 12192000"/>
              <a:gd name="connsiteY211" fmla="*/ 51337 h 5003808"/>
              <a:gd name="connsiteX212" fmla="*/ 2846217 w 12192000"/>
              <a:gd name="connsiteY212" fmla="*/ 51855 h 5003808"/>
              <a:gd name="connsiteX213" fmla="*/ 2862745 w 12192000"/>
              <a:gd name="connsiteY213" fmla="*/ 47072 h 5003808"/>
              <a:gd name="connsiteX214" fmla="*/ 2864596 w 12192000"/>
              <a:gd name="connsiteY214" fmla="*/ 43048 h 5003808"/>
              <a:gd name="connsiteX215" fmla="*/ 2875381 w 12192000"/>
              <a:gd name="connsiteY215" fmla="*/ 38833 h 5003808"/>
              <a:gd name="connsiteX216" fmla="*/ 2895139 w 12192000"/>
              <a:gd name="connsiteY216" fmla="*/ 28016 h 5003808"/>
              <a:gd name="connsiteX217" fmla="*/ 2900232 w 12192000"/>
              <a:gd name="connsiteY217" fmla="*/ 28348 h 5003808"/>
              <a:gd name="connsiteX218" fmla="*/ 2932205 w 12192000"/>
              <a:gd name="connsiteY218" fmla="*/ 15703 h 5003808"/>
              <a:gd name="connsiteX219" fmla="*/ 2933310 w 12192000"/>
              <a:gd name="connsiteY219" fmla="*/ 16646 h 5003808"/>
              <a:gd name="connsiteX220" fmla="*/ 2945218 w 12192000"/>
              <a:gd name="connsiteY220" fmla="*/ 17971 h 5003808"/>
              <a:gd name="connsiteX221" fmla="*/ 2966465 w 12192000"/>
              <a:gd name="connsiteY221" fmla="*/ 17947 h 5003808"/>
              <a:gd name="connsiteX222" fmla="*/ 3023668 w 12192000"/>
              <a:gd name="connsiteY222" fmla="*/ 31735 h 5003808"/>
              <a:gd name="connsiteX223" fmla="*/ 3057077 w 12192000"/>
              <a:gd name="connsiteY223" fmla="*/ 18675 h 5003808"/>
              <a:gd name="connsiteX224" fmla="*/ 3151915 w 12192000"/>
              <a:gd name="connsiteY224" fmla="*/ 15073 h 5003808"/>
              <a:gd name="connsiteX225" fmla="*/ 3251671 w 12192000"/>
              <a:gd name="connsiteY225" fmla="*/ 35405 h 5003808"/>
              <a:gd name="connsiteX226" fmla="*/ 3351400 w 12192000"/>
              <a:gd name="connsiteY226" fmla="*/ 36517 h 5003808"/>
              <a:gd name="connsiteX227" fmla="*/ 3387481 w 12192000"/>
              <a:gd name="connsiteY227" fmla="*/ 35273 h 5003808"/>
              <a:gd name="connsiteX228" fmla="*/ 3451923 w 12192000"/>
              <a:gd name="connsiteY228" fmla="*/ 40312 h 5003808"/>
              <a:gd name="connsiteX229" fmla="*/ 3481520 w 12192000"/>
              <a:gd name="connsiteY229" fmla="*/ 47117 h 5003808"/>
              <a:gd name="connsiteX230" fmla="*/ 3482804 w 12192000"/>
              <a:gd name="connsiteY230" fmla="*/ 46642 h 5003808"/>
              <a:gd name="connsiteX231" fmla="*/ 3485495 w 12192000"/>
              <a:gd name="connsiteY231" fmla="*/ 49751 h 5003808"/>
              <a:gd name="connsiteX232" fmla="*/ 3490972 w 12192000"/>
              <a:gd name="connsiteY232" fmla="*/ 51116 h 5003808"/>
              <a:gd name="connsiteX233" fmla="*/ 3505835 w 12192000"/>
              <a:gd name="connsiteY233" fmla="*/ 49907 h 5003808"/>
              <a:gd name="connsiteX234" fmla="*/ 3511410 w 12192000"/>
              <a:gd name="connsiteY234" fmla="*/ 48638 h 5003808"/>
              <a:gd name="connsiteX235" fmla="*/ 3519598 w 12192000"/>
              <a:gd name="connsiteY235" fmla="*/ 48513 h 5003808"/>
              <a:gd name="connsiteX236" fmla="*/ 3519807 w 12192000"/>
              <a:gd name="connsiteY236" fmla="*/ 48768 h 5003808"/>
              <a:gd name="connsiteX237" fmla="*/ 3527466 w 12192000"/>
              <a:gd name="connsiteY237" fmla="*/ 48146 h 5003808"/>
              <a:gd name="connsiteX238" fmla="*/ 3564889 w 12192000"/>
              <a:gd name="connsiteY238" fmla="*/ 41820 h 5003808"/>
              <a:gd name="connsiteX239" fmla="*/ 3614922 w 12192000"/>
              <a:gd name="connsiteY239" fmla="*/ 65634 h 5003808"/>
              <a:gd name="connsiteX240" fmla="*/ 3635506 w 12192000"/>
              <a:gd name="connsiteY240" fmla="*/ 69548 h 5003808"/>
              <a:gd name="connsiteX241" fmla="*/ 3646525 w 12192000"/>
              <a:gd name="connsiteY241" fmla="*/ 73023 h 5003808"/>
              <a:gd name="connsiteX242" fmla="*/ 3647224 w 12192000"/>
              <a:gd name="connsiteY242" fmla="*/ 74133 h 5003808"/>
              <a:gd name="connsiteX243" fmla="*/ 3683100 w 12192000"/>
              <a:gd name="connsiteY243" fmla="*/ 67939 h 5003808"/>
              <a:gd name="connsiteX244" fmla="*/ 3687901 w 12192000"/>
              <a:gd name="connsiteY244" fmla="*/ 69202 h 5003808"/>
              <a:gd name="connsiteX245" fmla="*/ 3711234 w 12192000"/>
              <a:gd name="connsiteY245" fmla="*/ 62495 h 5003808"/>
              <a:gd name="connsiteX246" fmla="*/ 3723318 w 12192000"/>
              <a:gd name="connsiteY246" fmla="*/ 60455 h 5003808"/>
              <a:gd name="connsiteX247" fmla="*/ 3726677 w 12192000"/>
              <a:gd name="connsiteY247" fmla="*/ 56942 h 5003808"/>
              <a:gd name="connsiteX248" fmla="*/ 3744535 w 12192000"/>
              <a:gd name="connsiteY248" fmla="*/ 55420 h 5003808"/>
              <a:gd name="connsiteX249" fmla="*/ 3746608 w 12192000"/>
              <a:gd name="connsiteY249" fmla="*/ 56352 h 5003808"/>
              <a:gd name="connsiteX250" fmla="*/ 3761262 w 12192000"/>
              <a:gd name="connsiteY250" fmla="*/ 50977 h 5003808"/>
              <a:gd name="connsiteX251" fmla="*/ 3773451 w 12192000"/>
              <a:gd name="connsiteY251" fmla="*/ 41496 h 5003808"/>
              <a:gd name="connsiteX252" fmla="*/ 3925626 w 12192000"/>
              <a:gd name="connsiteY252" fmla="*/ 44131 h 5003808"/>
              <a:gd name="connsiteX253" fmla="*/ 4056184 w 12192000"/>
              <a:gd name="connsiteY253" fmla="*/ 3115 h 5003808"/>
              <a:gd name="connsiteX0" fmla="*/ 4056184 w 12192000"/>
              <a:gd name="connsiteY0" fmla="*/ 3115 h 5003808"/>
              <a:gd name="connsiteX1" fmla="*/ 4138795 w 12192000"/>
              <a:gd name="connsiteY1" fmla="*/ 5658 h 5003808"/>
              <a:gd name="connsiteX2" fmla="*/ 4166706 w 12192000"/>
              <a:gd name="connsiteY2" fmla="*/ 27903 h 5003808"/>
              <a:gd name="connsiteX3" fmla="*/ 4371550 w 12192000"/>
              <a:gd name="connsiteY3" fmla="*/ 12746 h 5003808"/>
              <a:gd name="connsiteX4" fmla="*/ 4424056 w 12192000"/>
              <a:gd name="connsiteY4" fmla="*/ 18981 h 5003808"/>
              <a:gd name="connsiteX5" fmla="*/ 4469897 w 12192000"/>
              <a:gd name="connsiteY5" fmla="*/ 3830 h 5003808"/>
              <a:gd name="connsiteX6" fmla="*/ 4489151 w 12192000"/>
              <a:gd name="connsiteY6" fmla="*/ 10897 h 5003808"/>
              <a:gd name="connsiteX7" fmla="*/ 4492479 w 12192000"/>
              <a:gd name="connsiteY7" fmla="*/ 12342 h 5003808"/>
              <a:gd name="connsiteX8" fmla="*/ 4505693 w 12192000"/>
              <a:gd name="connsiteY8" fmla="*/ 13196 h 5003808"/>
              <a:gd name="connsiteX9" fmla="*/ 4509529 w 12192000"/>
              <a:gd name="connsiteY9" fmla="*/ 19597 h 5003808"/>
              <a:gd name="connsiteX10" fmla="*/ 4529499 w 12192000"/>
              <a:gd name="connsiteY10" fmla="*/ 25299 h 5003808"/>
              <a:gd name="connsiteX11" fmla="*/ 4553795 w 12192000"/>
              <a:gd name="connsiteY11" fmla="*/ 25153 h 5003808"/>
              <a:gd name="connsiteX12" fmla="*/ 4640118 w 12192000"/>
              <a:gd name="connsiteY12" fmla="*/ 25311 h 5003808"/>
              <a:gd name="connsiteX13" fmla="*/ 4654127 w 12192000"/>
              <a:gd name="connsiteY13" fmla="*/ 21564 h 5003808"/>
              <a:gd name="connsiteX14" fmla="*/ 4700168 w 12192000"/>
              <a:gd name="connsiteY14" fmla="*/ 26565 h 5003808"/>
              <a:gd name="connsiteX15" fmla="*/ 4741127 w 12192000"/>
              <a:gd name="connsiteY15" fmla="*/ 27139 h 5003808"/>
              <a:gd name="connsiteX16" fmla="*/ 4767598 w 12192000"/>
              <a:gd name="connsiteY16" fmla="*/ 23884 h 5003808"/>
              <a:gd name="connsiteX17" fmla="*/ 4774592 w 12192000"/>
              <a:gd name="connsiteY17" fmla="*/ 26061 h 5003808"/>
              <a:gd name="connsiteX18" fmla="*/ 4801328 w 12192000"/>
              <a:gd name="connsiteY18" fmla="*/ 27066 h 5003808"/>
              <a:gd name="connsiteX19" fmla="*/ 4814870 w 12192000"/>
              <a:gd name="connsiteY19" fmla="*/ 23409 h 5003808"/>
              <a:gd name="connsiteX20" fmla="*/ 4828440 w 12192000"/>
              <a:gd name="connsiteY20" fmla="*/ 31027 h 5003808"/>
              <a:gd name="connsiteX21" fmla="*/ 4831826 w 12192000"/>
              <a:gd name="connsiteY21" fmla="*/ 36730 h 5003808"/>
              <a:gd name="connsiteX22" fmla="*/ 4850785 w 12192000"/>
              <a:gd name="connsiteY22" fmla="*/ 33802 h 5003808"/>
              <a:gd name="connsiteX23" fmla="*/ 4866468 w 12192000"/>
              <a:gd name="connsiteY23" fmla="*/ 39151 h 5003808"/>
              <a:gd name="connsiteX24" fmla="*/ 4879983 w 12192000"/>
              <a:gd name="connsiteY24" fmla="*/ 35227 h 5003808"/>
              <a:gd name="connsiteX25" fmla="*/ 4885635 w 12192000"/>
              <a:gd name="connsiteY25" fmla="*/ 35954 h 5003808"/>
              <a:gd name="connsiteX26" fmla="*/ 4899698 w 12192000"/>
              <a:gd name="connsiteY26" fmla="*/ 38488 h 5003808"/>
              <a:gd name="connsiteX27" fmla="*/ 4923986 w 12192000"/>
              <a:gd name="connsiteY27" fmla="*/ 44244 h 5003808"/>
              <a:gd name="connsiteX28" fmla="*/ 4931544 w 12192000"/>
              <a:gd name="connsiteY28" fmla="*/ 44970 h 5003808"/>
              <a:gd name="connsiteX29" fmla="*/ 4948135 w 12192000"/>
              <a:gd name="connsiteY29" fmla="*/ 54141 h 5003808"/>
              <a:gd name="connsiteX30" fmla="*/ 4980068 w 12192000"/>
              <a:gd name="connsiteY30" fmla="*/ 61664 h 5003808"/>
              <a:gd name="connsiteX31" fmla="*/ 5036541 w 12192000"/>
              <a:gd name="connsiteY31" fmla="*/ 88905 h 5003808"/>
              <a:gd name="connsiteX32" fmla="*/ 5069678 w 12192000"/>
              <a:gd name="connsiteY32" fmla="*/ 101791 h 5003808"/>
              <a:gd name="connsiteX33" fmla="*/ 5092160 w 12192000"/>
              <a:gd name="connsiteY33" fmla="*/ 113815 h 5003808"/>
              <a:gd name="connsiteX34" fmla="*/ 5158166 w 12192000"/>
              <a:gd name="connsiteY34" fmla="*/ 130180 h 5003808"/>
              <a:gd name="connsiteX35" fmla="*/ 5271252 w 12192000"/>
              <a:gd name="connsiteY35" fmla="*/ 151350 h 5003808"/>
              <a:gd name="connsiteX36" fmla="*/ 5294438 w 12192000"/>
              <a:gd name="connsiteY36" fmla="*/ 157168 h 5003808"/>
              <a:gd name="connsiteX37" fmla="*/ 5310840 w 12192000"/>
              <a:gd name="connsiteY37" fmla="*/ 167381 h 5003808"/>
              <a:gd name="connsiteX38" fmla="*/ 5311570 w 12192000"/>
              <a:gd name="connsiteY38" fmla="*/ 174293 h 5003808"/>
              <a:gd name="connsiteX39" fmla="*/ 5323756 w 12192000"/>
              <a:gd name="connsiteY39" fmla="*/ 178330 h 5003808"/>
              <a:gd name="connsiteX40" fmla="*/ 5326259 w 12192000"/>
              <a:gd name="connsiteY40" fmla="*/ 180492 h 5003808"/>
              <a:gd name="connsiteX41" fmla="*/ 5341357 w 12192000"/>
              <a:gd name="connsiteY41" fmla="*/ 191805 h 5003808"/>
              <a:gd name="connsiteX42" fmla="*/ 5391908 w 12192000"/>
              <a:gd name="connsiteY42" fmla="*/ 188903 h 5003808"/>
              <a:gd name="connsiteX43" fmla="*/ 5439031 w 12192000"/>
              <a:gd name="connsiteY43" fmla="*/ 207587 h 5003808"/>
              <a:gd name="connsiteX44" fmla="*/ 5640913 w 12192000"/>
              <a:gd name="connsiteY44" fmla="*/ 243640 h 5003808"/>
              <a:gd name="connsiteX45" fmla="*/ 5657312 w 12192000"/>
              <a:gd name="connsiteY45" fmla="*/ 271238 h 5003808"/>
              <a:gd name="connsiteX46" fmla="*/ 5877770 w 12192000"/>
              <a:gd name="connsiteY46" fmla="*/ 287577 h 5003808"/>
              <a:gd name="connsiteX47" fmla="*/ 5989615 w 12192000"/>
              <a:gd name="connsiteY47" fmla="*/ 310275 h 5003808"/>
              <a:gd name="connsiteX48" fmla="*/ 5996857 w 12192000"/>
              <a:gd name="connsiteY48" fmla="*/ 314161 h 5003808"/>
              <a:gd name="connsiteX49" fmla="*/ 6037387 w 12192000"/>
              <a:gd name="connsiteY49" fmla="*/ 303138 h 5003808"/>
              <a:gd name="connsiteX50" fmla="*/ 6113074 w 12192000"/>
              <a:gd name="connsiteY50" fmla="*/ 316457 h 5003808"/>
              <a:gd name="connsiteX51" fmla="*/ 6280929 w 12192000"/>
              <a:gd name="connsiteY51" fmla="*/ 341056 h 5003808"/>
              <a:gd name="connsiteX52" fmla="*/ 6298665 w 12192000"/>
              <a:gd name="connsiteY52" fmla="*/ 333543 h 5003808"/>
              <a:gd name="connsiteX53" fmla="*/ 6317326 w 12192000"/>
              <a:gd name="connsiteY53" fmla="*/ 330406 h 5003808"/>
              <a:gd name="connsiteX54" fmla="*/ 6319212 w 12192000"/>
              <a:gd name="connsiteY54" fmla="*/ 331616 h 5003808"/>
              <a:gd name="connsiteX55" fmla="*/ 6339724 w 12192000"/>
              <a:gd name="connsiteY55" fmla="*/ 332710 h 5003808"/>
              <a:gd name="connsiteX56" fmla="*/ 6345010 w 12192000"/>
              <a:gd name="connsiteY56" fmla="*/ 329760 h 5003808"/>
              <a:gd name="connsiteX57" fmla="*/ 6359332 w 12192000"/>
              <a:gd name="connsiteY57" fmla="*/ 329511 h 5003808"/>
              <a:gd name="connsiteX58" fmla="*/ 6388220 w 12192000"/>
              <a:gd name="connsiteY58" fmla="*/ 326326 h 5003808"/>
              <a:gd name="connsiteX59" fmla="*/ 6392994 w 12192000"/>
              <a:gd name="connsiteY59" fmla="*/ 328256 h 5003808"/>
              <a:gd name="connsiteX60" fmla="*/ 6435581 w 12192000"/>
              <a:gd name="connsiteY60" fmla="*/ 327387 h 5003808"/>
              <a:gd name="connsiteX61" fmla="*/ 6435870 w 12192000"/>
              <a:gd name="connsiteY61" fmla="*/ 328575 h 5003808"/>
              <a:gd name="connsiteX62" fmla="*/ 6446571 w 12192000"/>
              <a:gd name="connsiteY62" fmla="*/ 333569 h 5003808"/>
              <a:gd name="connsiteX63" fmla="*/ 6467701 w 12192000"/>
              <a:gd name="connsiteY63" fmla="*/ 340377 h 5003808"/>
              <a:gd name="connsiteX64" fmla="*/ 6512727 w 12192000"/>
              <a:gd name="connsiteY64" fmla="*/ 370917 h 5003808"/>
              <a:gd name="connsiteX65" fmla="*/ 6557094 w 12192000"/>
              <a:gd name="connsiteY65" fmla="*/ 370144 h 5003808"/>
              <a:gd name="connsiteX66" fmla="*/ 6565879 w 12192000"/>
              <a:gd name="connsiteY66" fmla="*/ 370642 h 5003808"/>
              <a:gd name="connsiteX67" fmla="*/ 6565997 w 12192000"/>
              <a:gd name="connsiteY67" fmla="*/ 370922 h 5003808"/>
              <a:gd name="connsiteX68" fmla="*/ 6575147 w 12192000"/>
              <a:gd name="connsiteY68" fmla="*/ 371986 h 5003808"/>
              <a:gd name="connsiteX69" fmla="*/ 6581899 w 12192000"/>
              <a:gd name="connsiteY69" fmla="*/ 371550 h 5003808"/>
              <a:gd name="connsiteX70" fmla="*/ 6598943 w 12192000"/>
              <a:gd name="connsiteY70" fmla="*/ 372518 h 5003808"/>
              <a:gd name="connsiteX71" fmla="*/ 6604421 w 12192000"/>
              <a:gd name="connsiteY71" fmla="*/ 374645 h 5003808"/>
              <a:gd name="connsiteX72" fmla="*/ 6606035 w 12192000"/>
              <a:gd name="connsiteY72" fmla="*/ 378077 h 5003808"/>
              <a:gd name="connsiteX73" fmla="*/ 6607669 w 12192000"/>
              <a:gd name="connsiteY73" fmla="*/ 377798 h 5003808"/>
              <a:gd name="connsiteX74" fmla="*/ 6637532 w 12192000"/>
              <a:gd name="connsiteY74" fmla="*/ 388737 h 5003808"/>
              <a:gd name="connsiteX75" fmla="*/ 6706880 w 12192000"/>
              <a:gd name="connsiteY75" fmla="*/ 402993 h 5003808"/>
              <a:gd name="connsiteX76" fmla="*/ 6747500 w 12192000"/>
              <a:gd name="connsiteY76" fmla="*/ 406998 h 5003808"/>
              <a:gd name="connsiteX77" fmla="*/ 6857783 w 12192000"/>
              <a:gd name="connsiteY77" fmla="*/ 422517 h 5003808"/>
              <a:gd name="connsiteX78" fmla="*/ 6967720 w 12192000"/>
              <a:gd name="connsiteY78" fmla="*/ 441551 h 5003808"/>
              <a:gd name="connsiteX79" fmla="*/ 7018394 w 12192000"/>
              <a:gd name="connsiteY79" fmla="*/ 470443 h 5003808"/>
              <a:gd name="connsiteX80" fmla="*/ 7024679 w 12192000"/>
              <a:gd name="connsiteY80" fmla="*/ 471580 h 5003808"/>
              <a:gd name="connsiteX81" fmla="*/ 7041715 w 12192000"/>
              <a:gd name="connsiteY81" fmla="*/ 469732 h 5003808"/>
              <a:gd name="connsiteX82" fmla="*/ 7048103 w 12192000"/>
              <a:gd name="connsiteY82" fmla="*/ 468222 h 5003808"/>
              <a:gd name="connsiteX83" fmla="*/ 7057490 w 12192000"/>
              <a:gd name="connsiteY83" fmla="*/ 467747 h 5003808"/>
              <a:gd name="connsiteX84" fmla="*/ 7057730 w 12192000"/>
              <a:gd name="connsiteY84" fmla="*/ 467995 h 5003808"/>
              <a:gd name="connsiteX85" fmla="*/ 7066511 w 12192000"/>
              <a:gd name="connsiteY85" fmla="*/ 467044 h 5003808"/>
              <a:gd name="connsiteX86" fmla="*/ 7109401 w 12192000"/>
              <a:gd name="connsiteY86" fmla="*/ 459098 h 5003808"/>
              <a:gd name="connsiteX87" fmla="*/ 7166830 w 12192000"/>
              <a:gd name="connsiteY87" fmla="*/ 480867 h 5003808"/>
              <a:gd name="connsiteX88" fmla="*/ 7190442 w 12192000"/>
              <a:gd name="connsiteY88" fmla="*/ 483920 h 5003808"/>
              <a:gd name="connsiteX89" fmla="*/ 7203083 w 12192000"/>
              <a:gd name="connsiteY89" fmla="*/ 486936 h 5003808"/>
              <a:gd name="connsiteX90" fmla="*/ 7203894 w 12192000"/>
              <a:gd name="connsiteY90" fmla="*/ 488020 h 5003808"/>
              <a:gd name="connsiteX91" fmla="*/ 7245004 w 12192000"/>
              <a:gd name="connsiteY91" fmla="*/ 480274 h 5003808"/>
              <a:gd name="connsiteX92" fmla="*/ 7250514 w 12192000"/>
              <a:gd name="connsiteY92" fmla="*/ 481336 h 5003808"/>
              <a:gd name="connsiteX93" fmla="*/ 7277246 w 12192000"/>
              <a:gd name="connsiteY93" fmla="*/ 473612 h 5003808"/>
              <a:gd name="connsiteX94" fmla="*/ 7291092 w 12192000"/>
              <a:gd name="connsiteY94" fmla="*/ 471047 h 5003808"/>
              <a:gd name="connsiteX95" fmla="*/ 7294933 w 12192000"/>
              <a:gd name="connsiteY95" fmla="*/ 467379 h 5003808"/>
              <a:gd name="connsiteX96" fmla="*/ 7315408 w 12192000"/>
              <a:gd name="connsiteY96" fmla="*/ 465090 h 5003808"/>
              <a:gd name="connsiteX97" fmla="*/ 7317786 w 12192000"/>
              <a:gd name="connsiteY97" fmla="*/ 465936 h 5003808"/>
              <a:gd name="connsiteX98" fmla="*/ 7334572 w 12192000"/>
              <a:gd name="connsiteY98" fmla="*/ 459918 h 5003808"/>
              <a:gd name="connsiteX99" fmla="*/ 7348520 w 12192000"/>
              <a:gd name="connsiteY99" fmla="*/ 449880 h 5003808"/>
              <a:gd name="connsiteX100" fmla="*/ 7522997 w 12192000"/>
              <a:gd name="connsiteY100" fmla="*/ 446039 h 5003808"/>
              <a:gd name="connsiteX101" fmla="*/ 7686985 w 12192000"/>
              <a:gd name="connsiteY101" fmla="*/ 423635 h 5003808"/>
              <a:gd name="connsiteX102" fmla="*/ 7854068 w 12192000"/>
              <a:gd name="connsiteY102" fmla="*/ 413604 h 5003808"/>
              <a:gd name="connsiteX103" fmla="*/ 8034165 w 12192000"/>
              <a:gd name="connsiteY103" fmla="*/ 395529 h 5003808"/>
              <a:gd name="connsiteX104" fmla="*/ 8094381 w 12192000"/>
              <a:gd name="connsiteY104" fmla="*/ 399548 h 5003808"/>
              <a:gd name="connsiteX105" fmla="*/ 8146898 w 12192000"/>
              <a:gd name="connsiteY105" fmla="*/ 382388 h 5003808"/>
              <a:gd name="connsiteX106" fmla="*/ 8168993 w 12192000"/>
              <a:gd name="connsiteY106" fmla="*/ 388660 h 5003808"/>
              <a:gd name="connsiteX107" fmla="*/ 8172809 w 12192000"/>
              <a:gd name="connsiteY107" fmla="*/ 389967 h 5003808"/>
              <a:gd name="connsiteX108" fmla="*/ 8187962 w 12192000"/>
              <a:gd name="connsiteY108" fmla="*/ 390263 h 5003808"/>
              <a:gd name="connsiteX109" fmla="*/ 8192382 w 12192000"/>
              <a:gd name="connsiteY109" fmla="*/ 396522 h 5003808"/>
              <a:gd name="connsiteX110" fmla="*/ 8375192 w 12192000"/>
              <a:gd name="connsiteY110" fmla="*/ 387709 h 5003808"/>
              <a:gd name="connsiteX111" fmla="*/ 8454377 w 12192000"/>
              <a:gd name="connsiteY111" fmla="*/ 384161 h 5003808"/>
              <a:gd name="connsiteX112" fmla="*/ 8484740 w 12192000"/>
              <a:gd name="connsiteY112" fmla="*/ 388989 h 5003808"/>
              <a:gd name="connsiteX113" fmla="*/ 8601673 w 12192000"/>
              <a:gd name="connsiteY113" fmla="*/ 400931 h 5003808"/>
              <a:gd name="connsiteX114" fmla="*/ 8701676 w 12192000"/>
              <a:gd name="connsiteY114" fmla="*/ 405181 h 5003808"/>
              <a:gd name="connsiteX115" fmla="*/ 8773288 w 12192000"/>
              <a:gd name="connsiteY115" fmla="*/ 381907 h 5003808"/>
              <a:gd name="connsiteX116" fmla="*/ 8779909 w 12192000"/>
              <a:gd name="connsiteY116" fmla="*/ 386276 h 5003808"/>
              <a:gd name="connsiteX117" fmla="*/ 8829932 w 12192000"/>
              <a:gd name="connsiteY117" fmla="*/ 383073 h 5003808"/>
              <a:gd name="connsiteX118" fmla="*/ 9003386 w 12192000"/>
              <a:gd name="connsiteY118" fmla="*/ 340072 h 5003808"/>
              <a:gd name="connsiteX119" fmla="*/ 9101185 w 12192000"/>
              <a:gd name="connsiteY119" fmla="*/ 334692 h 5003808"/>
              <a:gd name="connsiteX120" fmla="*/ 9136185 w 12192000"/>
              <a:gd name="connsiteY120" fmla="*/ 337908 h 5003808"/>
              <a:gd name="connsiteX121" fmla="*/ 9194801 w 12192000"/>
              <a:gd name="connsiteY121" fmla="*/ 342979 h 5003808"/>
              <a:gd name="connsiteX122" fmla="*/ 9239316 w 12192000"/>
              <a:gd name="connsiteY122" fmla="*/ 359388 h 5003808"/>
              <a:gd name="connsiteX123" fmla="*/ 9288052 w 12192000"/>
              <a:gd name="connsiteY123" fmla="*/ 358626 h 5003808"/>
              <a:gd name="connsiteX124" fmla="*/ 9298465 w 12192000"/>
              <a:gd name="connsiteY124" fmla="*/ 342126 h 5003808"/>
              <a:gd name="connsiteX125" fmla="*/ 9350892 w 12192000"/>
              <a:gd name="connsiteY125" fmla="*/ 346608 h 5003808"/>
              <a:gd name="connsiteX126" fmla="*/ 9430522 w 12192000"/>
              <a:gd name="connsiteY126" fmla="*/ 355198 h 5003808"/>
              <a:gd name="connsiteX127" fmla="*/ 9476215 w 12192000"/>
              <a:gd name="connsiteY127" fmla="*/ 355937 h 5003808"/>
              <a:gd name="connsiteX128" fmla="*/ 9601276 w 12192000"/>
              <a:gd name="connsiteY128" fmla="*/ 362534 h 5003808"/>
              <a:gd name="connsiteX129" fmla="*/ 9726733 w 12192000"/>
              <a:gd name="connsiteY129" fmla="*/ 372631 h 5003808"/>
              <a:gd name="connsiteX130" fmla="*/ 9802144 w 12192000"/>
              <a:gd name="connsiteY130" fmla="*/ 398309 h 5003808"/>
              <a:gd name="connsiteX131" fmla="*/ 9905153 w 12192000"/>
              <a:gd name="connsiteY131" fmla="*/ 404480 h 5003808"/>
              <a:gd name="connsiteX132" fmla="*/ 9922553 w 12192000"/>
              <a:gd name="connsiteY132" fmla="*/ 408399 h 5003808"/>
              <a:gd name="connsiteX133" fmla="*/ 10044658 w 12192000"/>
              <a:gd name="connsiteY133" fmla="*/ 421907 h 5003808"/>
              <a:gd name="connsiteX134" fmla="*/ 10184585 w 12192000"/>
              <a:gd name="connsiteY134" fmla="*/ 410968 h 5003808"/>
              <a:gd name="connsiteX135" fmla="*/ 10366435 w 12192000"/>
              <a:gd name="connsiteY135" fmla="*/ 466258 h 5003808"/>
              <a:gd name="connsiteX136" fmla="*/ 10688220 w 12192000"/>
              <a:gd name="connsiteY136" fmla="*/ 546088 h 5003808"/>
              <a:gd name="connsiteX137" fmla="*/ 11026690 w 12192000"/>
              <a:gd name="connsiteY137" fmla="*/ 554511 h 5003808"/>
              <a:gd name="connsiteX138" fmla="*/ 11113779 w 12192000"/>
              <a:gd name="connsiteY138" fmla="*/ 537698 h 5003808"/>
              <a:gd name="connsiteX139" fmla="*/ 11369556 w 12192000"/>
              <a:gd name="connsiteY139" fmla="*/ 495549 h 5003808"/>
              <a:gd name="connsiteX140" fmla="*/ 11623342 w 12192000"/>
              <a:gd name="connsiteY140" fmla="*/ 392258 h 5003808"/>
              <a:gd name="connsiteX141" fmla="*/ 11786511 w 12192000"/>
              <a:gd name="connsiteY141" fmla="*/ 362220 h 5003808"/>
              <a:gd name="connsiteX142" fmla="*/ 11862577 w 12192000"/>
              <a:gd name="connsiteY142" fmla="*/ 334379 h 5003808"/>
              <a:gd name="connsiteX143" fmla="*/ 11916612 w 12192000"/>
              <a:gd name="connsiteY143" fmla="*/ 327640 h 5003808"/>
              <a:gd name="connsiteX144" fmla="*/ 11948830 w 12192000"/>
              <a:gd name="connsiteY144" fmla="*/ 321892 h 5003808"/>
              <a:gd name="connsiteX145" fmla="*/ 12001583 w 12192000"/>
              <a:gd name="connsiteY145" fmla="*/ 283473 h 5003808"/>
              <a:gd name="connsiteX146" fmla="*/ 12174977 w 12192000"/>
              <a:gd name="connsiteY146" fmla="*/ 268482 h 5003808"/>
              <a:gd name="connsiteX147" fmla="*/ 12192000 w 12192000"/>
              <a:gd name="connsiteY147" fmla="*/ 260379 h 5003808"/>
              <a:gd name="connsiteX148" fmla="*/ 12192000 w 12192000"/>
              <a:gd name="connsiteY148" fmla="*/ 5003808 h 5003808"/>
              <a:gd name="connsiteX149" fmla="*/ 0 w 12192000"/>
              <a:gd name="connsiteY149" fmla="*/ 5003808 h 5003808"/>
              <a:gd name="connsiteX150" fmla="*/ 0 w 12192000"/>
              <a:gd name="connsiteY150" fmla="*/ 621279 h 5003808"/>
              <a:gd name="connsiteX151" fmla="*/ 11075 w 12192000"/>
              <a:gd name="connsiteY151" fmla="*/ 619008 h 5003808"/>
              <a:gd name="connsiteX152" fmla="*/ 44061 w 12192000"/>
              <a:gd name="connsiteY152" fmla="*/ 612426 h 5003808"/>
              <a:gd name="connsiteX153" fmla="*/ 136694 w 12192000"/>
              <a:gd name="connsiteY153" fmla="*/ 560245 h 5003808"/>
              <a:gd name="connsiteX154" fmla="*/ 170342 w 12192000"/>
              <a:gd name="connsiteY154" fmla="*/ 554907 h 5003808"/>
              <a:gd name="connsiteX155" fmla="*/ 168955 w 12192000"/>
              <a:gd name="connsiteY155" fmla="*/ 545994 h 5003808"/>
              <a:gd name="connsiteX156" fmla="*/ 181474 w 12192000"/>
              <a:gd name="connsiteY156" fmla="*/ 545111 h 5003808"/>
              <a:gd name="connsiteX157" fmla="*/ 209440 w 12192000"/>
              <a:gd name="connsiteY157" fmla="*/ 544391 h 5003808"/>
              <a:gd name="connsiteX158" fmla="*/ 293152 w 12192000"/>
              <a:gd name="connsiteY158" fmla="*/ 540406 h 5003808"/>
              <a:gd name="connsiteX159" fmla="*/ 315693 w 12192000"/>
              <a:gd name="connsiteY159" fmla="*/ 522860 h 5003808"/>
              <a:gd name="connsiteX160" fmla="*/ 337305 w 12192000"/>
              <a:gd name="connsiteY160" fmla="*/ 522202 h 5003808"/>
              <a:gd name="connsiteX161" fmla="*/ 462252 w 12192000"/>
              <a:gd name="connsiteY161" fmla="*/ 496981 h 5003808"/>
              <a:gd name="connsiteX162" fmla="*/ 479457 w 12192000"/>
              <a:gd name="connsiteY162" fmla="*/ 494953 h 5003808"/>
              <a:gd name="connsiteX163" fmla="*/ 488653 w 12192000"/>
              <a:gd name="connsiteY163" fmla="*/ 487087 h 5003808"/>
              <a:gd name="connsiteX164" fmla="*/ 522053 w 12192000"/>
              <a:gd name="connsiteY164" fmla="*/ 484955 h 5003808"/>
              <a:gd name="connsiteX165" fmla="*/ 523520 w 12192000"/>
              <a:gd name="connsiteY165" fmla="*/ 480543 h 5003808"/>
              <a:gd name="connsiteX166" fmla="*/ 632714 w 12192000"/>
              <a:gd name="connsiteY166" fmla="*/ 440931 h 5003808"/>
              <a:gd name="connsiteX167" fmla="*/ 651426 w 12192000"/>
              <a:gd name="connsiteY167" fmla="*/ 434374 h 5003808"/>
              <a:gd name="connsiteX168" fmla="*/ 667724 w 12192000"/>
              <a:gd name="connsiteY168" fmla="*/ 435968 h 5003808"/>
              <a:gd name="connsiteX169" fmla="*/ 757679 w 12192000"/>
              <a:gd name="connsiteY169" fmla="*/ 428975 h 5003808"/>
              <a:gd name="connsiteX170" fmla="*/ 779159 w 12192000"/>
              <a:gd name="connsiteY170" fmla="*/ 431889 h 5003808"/>
              <a:gd name="connsiteX171" fmla="*/ 788293 w 12192000"/>
              <a:gd name="connsiteY171" fmla="*/ 438693 h 5003808"/>
              <a:gd name="connsiteX172" fmla="*/ 822923 w 12192000"/>
              <a:gd name="connsiteY172" fmla="*/ 424904 h 5003808"/>
              <a:gd name="connsiteX173" fmla="*/ 876559 w 12192000"/>
              <a:gd name="connsiteY173" fmla="*/ 414918 h 5003808"/>
              <a:gd name="connsiteX174" fmla="*/ 902011 w 12192000"/>
              <a:gd name="connsiteY174" fmla="*/ 407948 h 5003808"/>
              <a:gd name="connsiteX175" fmla="*/ 922715 w 12192000"/>
              <a:gd name="connsiteY175" fmla="*/ 411529 h 5003808"/>
              <a:gd name="connsiteX176" fmla="*/ 1040139 w 12192000"/>
              <a:gd name="connsiteY176" fmla="*/ 410420 h 5003808"/>
              <a:gd name="connsiteX177" fmla="*/ 1067251 w 12192000"/>
              <a:gd name="connsiteY177" fmla="*/ 416214 h 5003808"/>
              <a:gd name="connsiteX178" fmla="*/ 1080272 w 12192000"/>
              <a:gd name="connsiteY178" fmla="*/ 428499 h 5003808"/>
              <a:gd name="connsiteX179" fmla="*/ 1090219 w 12192000"/>
              <a:gd name="connsiteY179" fmla="*/ 423856 h 5003808"/>
              <a:gd name="connsiteX180" fmla="*/ 1161226 w 12192000"/>
              <a:gd name="connsiteY180" fmla="*/ 422134 h 5003808"/>
              <a:gd name="connsiteX181" fmla="*/ 1207525 w 12192000"/>
              <a:gd name="connsiteY181" fmla="*/ 419869 h 5003808"/>
              <a:gd name="connsiteX182" fmla="*/ 1210030 w 12192000"/>
              <a:gd name="connsiteY182" fmla="*/ 402635 h 5003808"/>
              <a:gd name="connsiteX183" fmla="*/ 1251170 w 12192000"/>
              <a:gd name="connsiteY183" fmla="*/ 395772 h 5003808"/>
              <a:gd name="connsiteX184" fmla="*/ 1295331 w 12192000"/>
              <a:gd name="connsiteY184" fmla="*/ 406012 h 5003808"/>
              <a:gd name="connsiteX185" fmla="*/ 1347118 w 12192000"/>
              <a:gd name="connsiteY185" fmla="*/ 403534 h 5003808"/>
              <a:gd name="connsiteX186" fmla="*/ 1378108 w 12192000"/>
              <a:gd name="connsiteY186" fmla="*/ 402240 h 5003808"/>
              <a:gd name="connsiteX187" fmla="*/ 1459192 w 12192000"/>
              <a:gd name="connsiteY187" fmla="*/ 384749 h 5003808"/>
              <a:gd name="connsiteX188" fmla="*/ 1590120 w 12192000"/>
              <a:gd name="connsiteY188" fmla="*/ 321438 h 5003808"/>
              <a:gd name="connsiteX189" fmla="*/ 1631417 w 12192000"/>
              <a:gd name="connsiteY189" fmla="*/ 312057 h 5003808"/>
              <a:gd name="connsiteX190" fmla="*/ 1638727 w 12192000"/>
              <a:gd name="connsiteY190" fmla="*/ 315440 h 5003808"/>
              <a:gd name="connsiteX191" fmla="*/ 1844438 w 12192000"/>
              <a:gd name="connsiteY191" fmla="*/ 275134 h 5003808"/>
              <a:gd name="connsiteX192" fmla="*/ 1881324 w 12192000"/>
              <a:gd name="connsiteY192" fmla="*/ 272327 h 5003808"/>
              <a:gd name="connsiteX193" fmla="*/ 1908999 w 12192000"/>
              <a:gd name="connsiteY193" fmla="*/ 273168 h 5003808"/>
              <a:gd name="connsiteX194" fmla="*/ 1974956 w 12192000"/>
              <a:gd name="connsiteY194" fmla="*/ 259788 h 5003808"/>
              <a:gd name="connsiteX195" fmla="*/ 2082409 w 12192000"/>
              <a:gd name="connsiteY195" fmla="*/ 231120 h 5003808"/>
              <a:gd name="connsiteX196" fmla="*/ 2105639 w 12192000"/>
              <a:gd name="connsiteY196" fmla="*/ 226478 h 5003808"/>
              <a:gd name="connsiteX197" fmla="*/ 2126992 w 12192000"/>
              <a:gd name="connsiteY197" fmla="*/ 228298 h 5003808"/>
              <a:gd name="connsiteX198" fmla="*/ 2133154 w 12192000"/>
              <a:gd name="connsiteY198" fmla="*/ 233782 h 5003808"/>
              <a:gd name="connsiteX199" fmla="*/ 2146154 w 12192000"/>
              <a:gd name="connsiteY199" fmla="*/ 232162 h 5003808"/>
              <a:gd name="connsiteX200" fmla="*/ 2149901 w 12192000"/>
              <a:gd name="connsiteY200" fmla="*/ 232946 h 5003808"/>
              <a:gd name="connsiteX201" fmla="*/ 2171100 w 12192000"/>
              <a:gd name="connsiteY201" fmla="*/ 236219 h 5003808"/>
              <a:gd name="connsiteX202" fmla="*/ 2209148 w 12192000"/>
              <a:gd name="connsiteY202" fmla="*/ 213055 h 5003808"/>
              <a:gd name="connsiteX203" fmla="*/ 2261889 w 12192000"/>
              <a:gd name="connsiteY203" fmla="*/ 209362 h 5003808"/>
              <a:gd name="connsiteX204" fmla="*/ 2452315 w 12192000"/>
              <a:gd name="connsiteY204" fmla="*/ 156729 h 5003808"/>
              <a:gd name="connsiteX205" fmla="*/ 2487710 w 12192000"/>
              <a:gd name="connsiteY205" fmla="*/ 173097 h 5003808"/>
              <a:gd name="connsiteX206" fmla="*/ 2567870 w 12192000"/>
              <a:gd name="connsiteY206" fmla="*/ 160252 h 5003808"/>
              <a:gd name="connsiteX207" fmla="*/ 2677053 w 12192000"/>
              <a:gd name="connsiteY207" fmla="*/ 96343 h 5003808"/>
              <a:gd name="connsiteX208" fmla="*/ 2823914 w 12192000"/>
              <a:gd name="connsiteY208" fmla="*/ 70697 h 5003808"/>
              <a:gd name="connsiteX209" fmla="*/ 2831912 w 12192000"/>
              <a:gd name="connsiteY209" fmla="*/ 59256 h 5003808"/>
              <a:gd name="connsiteX210" fmla="*/ 2843870 w 12192000"/>
              <a:gd name="connsiteY210" fmla="*/ 51337 h 5003808"/>
              <a:gd name="connsiteX211" fmla="*/ 2846217 w 12192000"/>
              <a:gd name="connsiteY211" fmla="*/ 51855 h 5003808"/>
              <a:gd name="connsiteX212" fmla="*/ 2862745 w 12192000"/>
              <a:gd name="connsiteY212" fmla="*/ 47072 h 5003808"/>
              <a:gd name="connsiteX213" fmla="*/ 2864596 w 12192000"/>
              <a:gd name="connsiteY213" fmla="*/ 43048 h 5003808"/>
              <a:gd name="connsiteX214" fmla="*/ 2875381 w 12192000"/>
              <a:gd name="connsiteY214" fmla="*/ 38833 h 5003808"/>
              <a:gd name="connsiteX215" fmla="*/ 2895139 w 12192000"/>
              <a:gd name="connsiteY215" fmla="*/ 28016 h 5003808"/>
              <a:gd name="connsiteX216" fmla="*/ 2900232 w 12192000"/>
              <a:gd name="connsiteY216" fmla="*/ 28348 h 5003808"/>
              <a:gd name="connsiteX217" fmla="*/ 2932205 w 12192000"/>
              <a:gd name="connsiteY217" fmla="*/ 15703 h 5003808"/>
              <a:gd name="connsiteX218" fmla="*/ 2933310 w 12192000"/>
              <a:gd name="connsiteY218" fmla="*/ 16646 h 5003808"/>
              <a:gd name="connsiteX219" fmla="*/ 2945218 w 12192000"/>
              <a:gd name="connsiteY219" fmla="*/ 17971 h 5003808"/>
              <a:gd name="connsiteX220" fmla="*/ 2966465 w 12192000"/>
              <a:gd name="connsiteY220" fmla="*/ 17947 h 5003808"/>
              <a:gd name="connsiteX221" fmla="*/ 3023668 w 12192000"/>
              <a:gd name="connsiteY221" fmla="*/ 31735 h 5003808"/>
              <a:gd name="connsiteX222" fmla="*/ 3057077 w 12192000"/>
              <a:gd name="connsiteY222" fmla="*/ 18675 h 5003808"/>
              <a:gd name="connsiteX223" fmla="*/ 3151915 w 12192000"/>
              <a:gd name="connsiteY223" fmla="*/ 15073 h 5003808"/>
              <a:gd name="connsiteX224" fmla="*/ 3251671 w 12192000"/>
              <a:gd name="connsiteY224" fmla="*/ 35405 h 5003808"/>
              <a:gd name="connsiteX225" fmla="*/ 3351400 w 12192000"/>
              <a:gd name="connsiteY225" fmla="*/ 36517 h 5003808"/>
              <a:gd name="connsiteX226" fmla="*/ 3387481 w 12192000"/>
              <a:gd name="connsiteY226" fmla="*/ 35273 h 5003808"/>
              <a:gd name="connsiteX227" fmla="*/ 3451923 w 12192000"/>
              <a:gd name="connsiteY227" fmla="*/ 40312 h 5003808"/>
              <a:gd name="connsiteX228" fmla="*/ 3481520 w 12192000"/>
              <a:gd name="connsiteY228" fmla="*/ 47117 h 5003808"/>
              <a:gd name="connsiteX229" fmla="*/ 3482804 w 12192000"/>
              <a:gd name="connsiteY229" fmla="*/ 46642 h 5003808"/>
              <a:gd name="connsiteX230" fmla="*/ 3485495 w 12192000"/>
              <a:gd name="connsiteY230" fmla="*/ 49751 h 5003808"/>
              <a:gd name="connsiteX231" fmla="*/ 3490972 w 12192000"/>
              <a:gd name="connsiteY231" fmla="*/ 51116 h 5003808"/>
              <a:gd name="connsiteX232" fmla="*/ 3505835 w 12192000"/>
              <a:gd name="connsiteY232" fmla="*/ 49907 h 5003808"/>
              <a:gd name="connsiteX233" fmla="*/ 3511410 w 12192000"/>
              <a:gd name="connsiteY233" fmla="*/ 48638 h 5003808"/>
              <a:gd name="connsiteX234" fmla="*/ 3519598 w 12192000"/>
              <a:gd name="connsiteY234" fmla="*/ 48513 h 5003808"/>
              <a:gd name="connsiteX235" fmla="*/ 3519807 w 12192000"/>
              <a:gd name="connsiteY235" fmla="*/ 48768 h 5003808"/>
              <a:gd name="connsiteX236" fmla="*/ 3527466 w 12192000"/>
              <a:gd name="connsiteY236" fmla="*/ 48146 h 5003808"/>
              <a:gd name="connsiteX237" fmla="*/ 3564889 w 12192000"/>
              <a:gd name="connsiteY237" fmla="*/ 41820 h 5003808"/>
              <a:gd name="connsiteX238" fmla="*/ 3614922 w 12192000"/>
              <a:gd name="connsiteY238" fmla="*/ 65634 h 5003808"/>
              <a:gd name="connsiteX239" fmla="*/ 3635506 w 12192000"/>
              <a:gd name="connsiteY239" fmla="*/ 69548 h 5003808"/>
              <a:gd name="connsiteX240" fmla="*/ 3646525 w 12192000"/>
              <a:gd name="connsiteY240" fmla="*/ 73023 h 5003808"/>
              <a:gd name="connsiteX241" fmla="*/ 3647224 w 12192000"/>
              <a:gd name="connsiteY241" fmla="*/ 74133 h 5003808"/>
              <a:gd name="connsiteX242" fmla="*/ 3683100 w 12192000"/>
              <a:gd name="connsiteY242" fmla="*/ 67939 h 5003808"/>
              <a:gd name="connsiteX243" fmla="*/ 3687901 w 12192000"/>
              <a:gd name="connsiteY243" fmla="*/ 69202 h 5003808"/>
              <a:gd name="connsiteX244" fmla="*/ 3711234 w 12192000"/>
              <a:gd name="connsiteY244" fmla="*/ 62495 h 5003808"/>
              <a:gd name="connsiteX245" fmla="*/ 3723318 w 12192000"/>
              <a:gd name="connsiteY245" fmla="*/ 60455 h 5003808"/>
              <a:gd name="connsiteX246" fmla="*/ 3726677 w 12192000"/>
              <a:gd name="connsiteY246" fmla="*/ 56942 h 5003808"/>
              <a:gd name="connsiteX247" fmla="*/ 3744535 w 12192000"/>
              <a:gd name="connsiteY247" fmla="*/ 55420 h 5003808"/>
              <a:gd name="connsiteX248" fmla="*/ 3746608 w 12192000"/>
              <a:gd name="connsiteY248" fmla="*/ 56352 h 5003808"/>
              <a:gd name="connsiteX249" fmla="*/ 3761262 w 12192000"/>
              <a:gd name="connsiteY249" fmla="*/ 50977 h 5003808"/>
              <a:gd name="connsiteX250" fmla="*/ 3773451 w 12192000"/>
              <a:gd name="connsiteY250" fmla="*/ 41496 h 5003808"/>
              <a:gd name="connsiteX251" fmla="*/ 3925626 w 12192000"/>
              <a:gd name="connsiteY251" fmla="*/ 44131 h 5003808"/>
              <a:gd name="connsiteX252" fmla="*/ 4056184 w 12192000"/>
              <a:gd name="connsiteY252" fmla="*/ 3115 h 5003808"/>
              <a:gd name="connsiteX0" fmla="*/ 4056184 w 12192000"/>
              <a:gd name="connsiteY0" fmla="*/ 3115 h 5003808"/>
              <a:gd name="connsiteX1" fmla="*/ 4138795 w 12192000"/>
              <a:gd name="connsiteY1" fmla="*/ 5658 h 5003808"/>
              <a:gd name="connsiteX2" fmla="*/ 4166706 w 12192000"/>
              <a:gd name="connsiteY2" fmla="*/ 27903 h 5003808"/>
              <a:gd name="connsiteX3" fmla="*/ 4371550 w 12192000"/>
              <a:gd name="connsiteY3" fmla="*/ 12746 h 5003808"/>
              <a:gd name="connsiteX4" fmla="*/ 4424056 w 12192000"/>
              <a:gd name="connsiteY4" fmla="*/ 18981 h 5003808"/>
              <a:gd name="connsiteX5" fmla="*/ 4469897 w 12192000"/>
              <a:gd name="connsiteY5" fmla="*/ 3830 h 5003808"/>
              <a:gd name="connsiteX6" fmla="*/ 4489151 w 12192000"/>
              <a:gd name="connsiteY6" fmla="*/ 10897 h 5003808"/>
              <a:gd name="connsiteX7" fmla="*/ 4492479 w 12192000"/>
              <a:gd name="connsiteY7" fmla="*/ 12342 h 5003808"/>
              <a:gd name="connsiteX8" fmla="*/ 4505693 w 12192000"/>
              <a:gd name="connsiteY8" fmla="*/ 13196 h 5003808"/>
              <a:gd name="connsiteX9" fmla="*/ 4509529 w 12192000"/>
              <a:gd name="connsiteY9" fmla="*/ 19597 h 5003808"/>
              <a:gd name="connsiteX10" fmla="*/ 4529499 w 12192000"/>
              <a:gd name="connsiteY10" fmla="*/ 25299 h 5003808"/>
              <a:gd name="connsiteX11" fmla="*/ 4553795 w 12192000"/>
              <a:gd name="connsiteY11" fmla="*/ 25153 h 5003808"/>
              <a:gd name="connsiteX12" fmla="*/ 4640118 w 12192000"/>
              <a:gd name="connsiteY12" fmla="*/ 25311 h 5003808"/>
              <a:gd name="connsiteX13" fmla="*/ 4654127 w 12192000"/>
              <a:gd name="connsiteY13" fmla="*/ 21564 h 5003808"/>
              <a:gd name="connsiteX14" fmla="*/ 4700168 w 12192000"/>
              <a:gd name="connsiteY14" fmla="*/ 26565 h 5003808"/>
              <a:gd name="connsiteX15" fmla="*/ 4741127 w 12192000"/>
              <a:gd name="connsiteY15" fmla="*/ 27139 h 5003808"/>
              <a:gd name="connsiteX16" fmla="*/ 4767598 w 12192000"/>
              <a:gd name="connsiteY16" fmla="*/ 23884 h 5003808"/>
              <a:gd name="connsiteX17" fmla="*/ 4774592 w 12192000"/>
              <a:gd name="connsiteY17" fmla="*/ 26061 h 5003808"/>
              <a:gd name="connsiteX18" fmla="*/ 4801328 w 12192000"/>
              <a:gd name="connsiteY18" fmla="*/ 27066 h 5003808"/>
              <a:gd name="connsiteX19" fmla="*/ 4814870 w 12192000"/>
              <a:gd name="connsiteY19" fmla="*/ 23409 h 5003808"/>
              <a:gd name="connsiteX20" fmla="*/ 4828440 w 12192000"/>
              <a:gd name="connsiteY20" fmla="*/ 31027 h 5003808"/>
              <a:gd name="connsiteX21" fmla="*/ 4831826 w 12192000"/>
              <a:gd name="connsiteY21" fmla="*/ 36730 h 5003808"/>
              <a:gd name="connsiteX22" fmla="*/ 4850785 w 12192000"/>
              <a:gd name="connsiteY22" fmla="*/ 33802 h 5003808"/>
              <a:gd name="connsiteX23" fmla="*/ 4866468 w 12192000"/>
              <a:gd name="connsiteY23" fmla="*/ 39151 h 5003808"/>
              <a:gd name="connsiteX24" fmla="*/ 4879983 w 12192000"/>
              <a:gd name="connsiteY24" fmla="*/ 35227 h 5003808"/>
              <a:gd name="connsiteX25" fmla="*/ 4885635 w 12192000"/>
              <a:gd name="connsiteY25" fmla="*/ 35954 h 5003808"/>
              <a:gd name="connsiteX26" fmla="*/ 4899698 w 12192000"/>
              <a:gd name="connsiteY26" fmla="*/ 38488 h 5003808"/>
              <a:gd name="connsiteX27" fmla="*/ 4923986 w 12192000"/>
              <a:gd name="connsiteY27" fmla="*/ 44244 h 5003808"/>
              <a:gd name="connsiteX28" fmla="*/ 4931544 w 12192000"/>
              <a:gd name="connsiteY28" fmla="*/ 44970 h 5003808"/>
              <a:gd name="connsiteX29" fmla="*/ 4948135 w 12192000"/>
              <a:gd name="connsiteY29" fmla="*/ 54141 h 5003808"/>
              <a:gd name="connsiteX30" fmla="*/ 4980068 w 12192000"/>
              <a:gd name="connsiteY30" fmla="*/ 61664 h 5003808"/>
              <a:gd name="connsiteX31" fmla="*/ 5036541 w 12192000"/>
              <a:gd name="connsiteY31" fmla="*/ 88905 h 5003808"/>
              <a:gd name="connsiteX32" fmla="*/ 5069678 w 12192000"/>
              <a:gd name="connsiteY32" fmla="*/ 101791 h 5003808"/>
              <a:gd name="connsiteX33" fmla="*/ 5092160 w 12192000"/>
              <a:gd name="connsiteY33" fmla="*/ 113815 h 5003808"/>
              <a:gd name="connsiteX34" fmla="*/ 5158166 w 12192000"/>
              <a:gd name="connsiteY34" fmla="*/ 130180 h 5003808"/>
              <a:gd name="connsiteX35" fmla="*/ 5271252 w 12192000"/>
              <a:gd name="connsiteY35" fmla="*/ 151350 h 5003808"/>
              <a:gd name="connsiteX36" fmla="*/ 5294438 w 12192000"/>
              <a:gd name="connsiteY36" fmla="*/ 157168 h 5003808"/>
              <a:gd name="connsiteX37" fmla="*/ 5310840 w 12192000"/>
              <a:gd name="connsiteY37" fmla="*/ 167381 h 5003808"/>
              <a:gd name="connsiteX38" fmla="*/ 5311570 w 12192000"/>
              <a:gd name="connsiteY38" fmla="*/ 174293 h 5003808"/>
              <a:gd name="connsiteX39" fmla="*/ 5323756 w 12192000"/>
              <a:gd name="connsiteY39" fmla="*/ 178330 h 5003808"/>
              <a:gd name="connsiteX40" fmla="*/ 5326259 w 12192000"/>
              <a:gd name="connsiteY40" fmla="*/ 180492 h 5003808"/>
              <a:gd name="connsiteX41" fmla="*/ 5341357 w 12192000"/>
              <a:gd name="connsiteY41" fmla="*/ 191805 h 5003808"/>
              <a:gd name="connsiteX42" fmla="*/ 5391908 w 12192000"/>
              <a:gd name="connsiteY42" fmla="*/ 188903 h 5003808"/>
              <a:gd name="connsiteX43" fmla="*/ 5439031 w 12192000"/>
              <a:gd name="connsiteY43" fmla="*/ 207587 h 5003808"/>
              <a:gd name="connsiteX44" fmla="*/ 5640913 w 12192000"/>
              <a:gd name="connsiteY44" fmla="*/ 243640 h 5003808"/>
              <a:gd name="connsiteX45" fmla="*/ 5877770 w 12192000"/>
              <a:gd name="connsiteY45" fmla="*/ 287577 h 5003808"/>
              <a:gd name="connsiteX46" fmla="*/ 5989615 w 12192000"/>
              <a:gd name="connsiteY46" fmla="*/ 310275 h 5003808"/>
              <a:gd name="connsiteX47" fmla="*/ 5996857 w 12192000"/>
              <a:gd name="connsiteY47" fmla="*/ 314161 h 5003808"/>
              <a:gd name="connsiteX48" fmla="*/ 6037387 w 12192000"/>
              <a:gd name="connsiteY48" fmla="*/ 303138 h 5003808"/>
              <a:gd name="connsiteX49" fmla="*/ 6113074 w 12192000"/>
              <a:gd name="connsiteY49" fmla="*/ 316457 h 5003808"/>
              <a:gd name="connsiteX50" fmla="*/ 6280929 w 12192000"/>
              <a:gd name="connsiteY50" fmla="*/ 341056 h 5003808"/>
              <a:gd name="connsiteX51" fmla="*/ 6298665 w 12192000"/>
              <a:gd name="connsiteY51" fmla="*/ 333543 h 5003808"/>
              <a:gd name="connsiteX52" fmla="*/ 6317326 w 12192000"/>
              <a:gd name="connsiteY52" fmla="*/ 330406 h 5003808"/>
              <a:gd name="connsiteX53" fmla="*/ 6319212 w 12192000"/>
              <a:gd name="connsiteY53" fmla="*/ 331616 h 5003808"/>
              <a:gd name="connsiteX54" fmla="*/ 6339724 w 12192000"/>
              <a:gd name="connsiteY54" fmla="*/ 332710 h 5003808"/>
              <a:gd name="connsiteX55" fmla="*/ 6345010 w 12192000"/>
              <a:gd name="connsiteY55" fmla="*/ 329760 h 5003808"/>
              <a:gd name="connsiteX56" fmla="*/ 6359332 w 12192000"/>
              <a:gd name="connsiteY56" fmla="*/ 329511 h 5003808"/>
              <a:gd name="connsiteX57" fmla="*/ 6388220 w 12192000"/>
              <a:gd name="connsiteY57" fmla="*/ 326326 h 5003808"/>
              <a:gd name="connsiteX58" fmla="*/ 6392994 w 12192000"/>
              <a:gd name="connsiteY58" fmla="*/ 328256 h 5003808"/>
              <a:gd name="connsiteX59" fmla="*/ 6435581 w 12192000"/>
              <a:gd name="connsiteY59" fmla="*/ 327387 h 5003808"/>
              <a:gd name="connsiteX60" fmla="*/ 6435870 w 12192000"/>
              <a:gd name="connsiteY60" fmla="*/ 328575 h 5003808"/>
              <a:gd name="connsiteX61" fmla="*/ 6446571 w 12192000"/>
              <a:gd name="connsiteY61" fmla="*/ 333569 h 5003808"/>
              <a:gd name="connsiteX62" fmla="*/ 6467701 w 12192000"/>
              <a:gd name="connsiteY62" fmla="*/ 340377 h 5003808"/>
              <a:gd name="connsiteX63" fmla="*/ 6512727 w 12192000"/>
              <a:gd name="connsiteY63" fmla="*/ 370917 h 5003808"/>
              <a:gd name="connsiteX64" fmla="*/ 6557094 w 12192000"/>
              <a:gd name="connsiteY64" fmla="*/ 370144 h 5003808"/>
              <a:gd name="connsiteX65" fmla="*/ 6565879 w 12192000"/>
              <a:gd name="connsiteY65" fmla="*/ 370642 h 5003808"/>
              <a:gd name="connsiteX66" fmla="*/ 6565997 w 12192000"/>
              <a:gd name="connsiteY66" fmla="*/ 370922 h 5003808"/>
              <a:gd name="connsiteX67" fmla="*/ 6575147 w 12192000"/>
              <a:gd name="connsiteY67" fmla="*/ 371986 h 5003808"/>
              <a:gd name="connsiteX68" fmla="*/ 6581899 w 12192000"/>
              <a:gd name="connsiteY68" fmla="*/ 371550 h 5003808"/>
              <a:gd name="connsiteX69" fmla="*/ 6598943 w 12192000"/>
              <a:gd name="connsiteY69" fmla="*/ 372518 h 5003808"/>
              <a:gd name="connsiteX70" fmla="*/ 6604421 w 12192000"/>
              <a:gd name="connsiteY70" fmla="*/ 374645 h 5003808"/>
              <a:gd name="connsiteX71" fmla="*/ 6606035 w 12192000"/>
              <a:gd name="connsiteY71" fmla="*/ 378077 h 5003808"/>
              <a:gd name="connsiteX72" fmla="*/ 6607669 w 12192000"/>
              <a:gd name="connsiteY72" fmla="*/ 377798 h 5003808"/>
              <a:gd name="connsiteX73" fmla="*/ 6637532 w 12192000"/>
              <a:gd name="connsiteY73" fmla="*/ 388737 h 5003808"/>
              <a:gd name="connsiteX74" fmla="*/ 6706880 w 12192000"/>
              <a:gd name="connsiteY74" fmla="*/ 402993 h 5003808"/>
              <a:gd name="connsiteX75" fmla="*/ 6747500 w 12192000"/>
              <a:gd name="connsiteY75" fmla="*/ 406998 h 5003808"/>
              <a:gd name="connsiteX76" fmla="*/ 6857783 w 12192000"/>
              <a:gd name="connsiteY76" fmla="*/ 422517 h 5003808"/>
              <a:gd name="connsiteX77" fmla="*/ 6967720 w 12192000"/>
              <a:gd name="connsiteY77" fmla="*/ 441551 h 5003808"/>
              <a:gd name="connsiteX78" fmla="*/ 7018394 w 12192000"/>
              <a:gd name="connsiteY78" fmla="*/ 470443 h 5003808"/>
              <a:gd name="connsiteX79" fmla="*/ 7024679 w 12192000"/>
              <a:gd name="connsiteY79" fmla="*/ 471580 h 5003808"/>
              <a:gd name="connsiteX80" fmla="*/ 7041715 w 12192000"/>
              <a:gd name="connsiteY80" fmla="*/ 469732 h 5003808"/>
              <a:gd name="connsiteX81" fmla="*/ 7048103 w 12192000"/>
              <a:gd name="connsiteY81" fmla="*/ 468222 h 5003808"/>
              <a:gd name="connsiteX82" fmla="*/ 7057490 w 12192000"/>
              <a:gd name="connsiteY82" fmla="*/ 467747 h 5003808"/>
              <a:gd name="connsiteX83" fmla="*/ 7057730 w 12192000"/>
              <a:gd name="connsiteY83" fmla="*/ 467995 h 5003808"/>
              <a:gd name="connsiteX84" fmla="*/ 7066511 w 12192000"/>
              <a:gd name="connsiteY84" fmla="*/ 467044 h 5003808"/>
              <a:gd name="connsiteX85" fmla="*/ 7109401 w 12192000"/>
              <a:gd name="connsiteY85" fmla="*/ 459098 h 5003808"/>
              <a:gd name="connsiteX86" fmla="*/ 7166830 w 12192000"/>
              <a:gd name="connsiteY86" fmla="*/ 480867 h 5003808"/>
              <a:gd name="connsiteX87" fmla="*/ 7190442 w 12192000"/>
              <a:gd name="connsiteY87" fmla="*/ 483920 h 5003808"/>
              <a:gd name="connsiteX88" fmla="*/ 7203083 w 12192000"/>
              <a:gd name="connsiteY88" fmla="*/ 486936 h 5003808"/>
              <a:gd name="connsiteX89" fmla="*/ 7203894 w 12192000"/>
              <a:gd name="connsiteY89" fmla="*/ 488020 h 5003808"/>
              <a:gd name="connsiteX90" fmla="*/ 7245004 w 12192000"/>
              <a:gd name="connsiteY90" fmla="*/ 480274 h 5003808"/>
              <a:gd name="connsiteX91" fmla="*/ 7250514 w 12192000"/>
              <a:gd name="connsiteY91" fmla="*/ 481336 h 5003808"/>
              <a:gd name="connsiteX92" fmla="*/ 7277246 w 12192000"/>
              <a:gd name="connsiteY92" fmla="*/ 473612 h 5003808"/>
              <a:gd name="connsiteX93" fmla="*/ 7291092 w 12192000"/>
              <a:gd name="connsiteY93" fmla="*/ 471047 h 5003808"/>
              <a:gd name="connsiteX94" fmla="*/ 7294933 w 12192000"/>
              <a:gd name="connsiteY94" fmla="*/ 467379 h 5003808"/>
              <a:gd name="connsiteX95" fmla="*/ 7315408 w 12192000"/>
              <a:gd name="connsiteY95" fmla="*/ 465090 h 5003808"/>
              <a:gd name="connsiteX96" fmla="*/ 7317786 w 12192000"/>
              <a:gd name="connsiteY96" fmla="*/ 465936 h 5003808"/>
              <a:gd name="connsiteX97" fmla="*/ 7334572 w 12192000"/>
              <a:gd name="connsiteY97" fmla="*/ 459918 h 5003808"/>
              <a:gd name="connsiteX98" fmla="*/ 7348520 w 12192000"/>
              <a:gd name="connsiteY98" fmla="*/ 449880 h 5003808"/>
              <a:gd name="connsiteX99" fmla="*/ 7522997 w 12192000"/>
              <a:gd name="connsiteY99" fmla="*/ 446039 h 5003808"/>
              <a:gd name="connsiteX100" fmla="*/ 7686985 w 12192000"/>
              <a:gd name="connsiteY100" fmla="*/ 423635 h 5003808"/>
              <a:gd name="connsiteX101" fmla="*/ 7854068 w 12192000"/>
              <a:gd name="connsiteY101" fmla="*/ 413604 h 5003808"/>
              <a:gd name="connsiteX102" fmla="*/ 8034165 w 12192000"/>
              <a:gd name="connsiteY102" fmla="*/ 395529 h 5003808"/>
              <a:gd name="connsiteX103" fmla="*/ 8094381 w 12192000"/>
              <a:gd name="connsiteY103" fmla="*/ 399548 h 5003808"/>
              <a:gd name="connsiteX104" fmla="*/ 8146898 w 12192000"/>
              <a:gd name="connsiteY104" fmla="*/ 382388 h 5003808"/>
              <a:gd name="connsiteX105" fmla="*/ 8168993 w 12192000"/>
              <a:gd name="connsiteY105" fmla="*/ 388660 h 5003808"/>
              <a:gd name="connsiteX106" fmla="*/ 8172809 w 12192000"/>
              <a:gd name="connsiteY106" fmla="*/ 389967 h 5003808"/>
              <a:gd name="connsiteX107" fmla="*/ 8187962 w 12192000"/>
              <a:gd name="connsiteY107" fmla="*/ 390263 h 5003808"/>
              <a:gd name="connsiteX108" fmla="*/ 8192382 w 12192000"/>
              <a:gd name="connsiteY108" fmla="*/ 396522 h 5003808"/>
              <a:gd name="connsiteX109" fmla="*/ 8375192 w 12192000"/>
              <a:gd name="connsiteY109" fmla="*/ 387709 h 5003808"/>
              <a:gd name="connsiteX110" fmla="*/ 8454377 w 12192000"/>
              <a:gd name="connsiteY110" fmla="*/ 384161 h 5003808"/>
              <a:gd name="connsiteX111" fmla="*/ 8484740 w 12192000"/>
              <a:gd name="connsiteY111" fmla="*/ 388989 h 5003808"/>
              <a:gd name="connsiteX112" fmla="*/ 8601673 w 12192000"/>
              <a:gd name="connsiteY112" fmla="*/ 400931 h 5003808"/>
              <a:gd name="connsiteX113" fmla="*/ 8701676 w 12192000"/>
              <a:gd name="connsiteY113" fmla="*/ 405181 h 5003808"/>
              <a:gd name="connsiteX114" fmla="*/ 8773288 w 12192000"/>
              <a:gd name="connsiteY114" fmla="*/ 381907 h 5003808"/>
              <a:gd name="connsiteX115" fmla="*/ 8779909 w 12192000"/>
              <a:gd name="connsiteY115" fmla="*/ 386276 h 5003808"/>
              <a:gd name="connsiteX116" fmla="*/ 8829932 w 12192000"/>
              <a:gd name="connsiteY116" fmla="*/ 383073 h 5003808"/>
              <a:gd name="connsiteX117" fmla="*/ 9003386 w 12192000"/>
              <a:gd name="connsiteY117" fmla="*/ 340072 h 5003808"/>
              <a:gd name="connsiteX118" fmla="*/ 9101185 w 12192000"/>
              <a:gd name="connsiteY118" fmla="*/ 334692 h 5003808"/>
              <a:gd name="connsiteX119" fmla="*/ 9136185 w 12192000"/>
              <a:gd name="connsiteY119" fmla="*/ 337908 h 5003808"/>
              <a:gd name="connsiteX120" fmla="*/ 9194801 w 12192000"/>
              <a:gd name="connsiteY120" fmla="*/ 342979 h 5003808"/>
              <a:gd name="connsiteX121" fmla="*/ 9239316 w 12192000"/>
              <a:gd name="connsiteY121" fmla="*/ 359388 h 5003808"/>
              <a:gd name="connsiteX122" fmla="*/ 9288052 w 12192000"/>
              <a:gd name="connsiteY122" fmla="*/ 358626 h 5003808"/>
              <a:gd name="connsiteX123" fmla="*/ 9298465 w 12192000"/>
              <a:gd name="connsiteY123" fmla="*/ 342126 h 5003808"/>
              <a:gd name="connsiteX124" fmla="*/ 9350892 w 12192000"/>
              <a:gd name="connsiteY124" fmla="*/ 346608 h 5003808"/>
              <a:gd name="connsiteX125" fmla="*/ 9430522 w 12192000"/>
              <a:gd name="connsiteY125" fmla="*/ 355198 h 5003808"/>
              <a:gd name="connsiteX126" fmla="*/ 9476215 w 12192000"/>
              <a:gd name="connsiteY126" fmla="*/ 355937 h 5003808"/>
              <a:gd name="connsiteX127" fmla="*/ 9601276 w 12192000"/>
              <a:gd name="connsiteY127" fmla="*/ 362534 h 5003808"/>
              <a:gd name="connsiteX128" fmla="*/ 9726733 w 12192000"/>
              <a:gd name="connsiteY128" fmla="*/ 372631 h 5003808"/>
              <a:gd name="connsiteX129" fmla="*/ 9802144 w 12192000"/>
              <a:gd name="connsiteY129" fmla="*/ 398309 h 5003808"/>
              <a:gd name="connsiteX130" fmla="*/ 9905153 w 12192000"/>
              <a:gd name="connsiteY130" fmla="*/ 404480 h 5003808"/>
              <a:gd name="connsiteX131" fmla="*/ 9922553 w 12192000"/>
              <a:gd name="connsiteY131" fmla="*/ 408399 h 5003808"/>
              <a:gd name="connsiteX132" fmla="*/ 10044658 w 12192000"/>
              <a:gd name="connsiteY132" fmla="*/ 421907 h 5003808"/>
              <a:gd name="connsiteX133" fmla="*/ 10184585 w 12192000"/>
              <a:gd name="connsiteY133" fmla="*/ 410968 h 5003808"/>
              <a:gd name="connsiteX134" fmla="*/ 10366435 w 12192000"/>
              <a:gd name="connsiteY134" fmla="*/ 466258 h 5003808"/>
              <a:gd name="connsiteX135" fmla="*/ 10688220 w 12192000"/>
              <a:gd name="connsiteY135" fmla="*/ 546088 h 5003808"/>
              <a:gd name="connsiteX136" fmla="*/ 11026690 w 12192000"/>
              <a:gd name="connsiteY136" fmla="*/ 554511 h 5003808"/>
              <a:gd name="connsiteX137" fmla="*/ 11113779 w 12192000"/>
              <a:gd name="connsiteY137" fmla="*/ 537698 h 5003808"/>
              <a:gd name="connsiteX138" fmla="*/ 11369556 w 12192000"/>
              <a:gd name="connsiteY138" fmla="*/ 495549 h 5003808"/>
              <a:gd name="connsiteX139" fmla="*/ 11623342 w 12192000"/>
              <a:gd name="connsiteY139" fmla="*/ 392258 h 5003808"/>
              <a:gd name="connsiteX140" fmla="*/ 11786511 w 12192000"/>
              <a:gd name="connsiteY140" fmla="*/ 362220 h 5003808"/>
              <a:gd name="connsiteX141" fmla="*/ 11862577 w 12192000"/>
              <a:gd name="connsiteY141" fmla="*/ 334379 h 5003808"/>
              <a:gd name="connsiteX142" fmla="*/ 11916612 w 12192000"/>
              <a:gd name="connsiteY142" fmla="*/ 327640 h 5003808"/>
              <a:gd name="connsiteX143" fmla="*/ 11948830 w 12192000"/>
              <a:gd name="connsiteY143" fmla="*/ 321892 h 5003808"/>
              <a:gd name="connsiteX144" fmla="*/ 12001583 w 12192000"/>
              <a:gd name="connsiteY144" fmla="*/ 283473 h 5003808"/>
              <a:gd name="connsiteX145" fmla="*/ 12174977 w 12192000"/>
              <a:gd name="connsiteY145" fmla="*/ 268482 h 5003808"/>
              <a:gd name="connsiteX146" fmla="*/ 12192000 w 12192000"/>
              <a:gd name="connsiteY146" fmla="*/ 260379 h 5003808"/>
              <a:gd name="connsiteX147" fmla="*/ 12192000 w 12192000"/>
              <a:gd name="connsiteY147" fmla="*/ 5003808 h 5003808"/>
              <a:gd name="connsiteX148" fmla="*/ 0 w 12192000"/>
              <a:gd name="connsiteY148" fmla="*/ 5003808 h 5003808"/>
              <a:gd name="connsiteX149" fmla="*/ 0 w 12192000"/>
              <a:gd name="connsiteY149" fmla="*/ 621279 h 5003808"/>
              <a:gd name="connsiteX150" fmla="*/ 11075 w 12192000"/>
              <a:gd name="connsiteY150" fmla="*/ 619008 h 5003808"/>
              <a:gd name="connsiteX151" fmla="*/ 44061 w 12192000"/>
              <a:gd name="connsiteY151" fmla="*/ 612426 h 5003808"/>
              <a:gd name="connsiteX152" fmla="*/ 136694 w 12192000"/>
              <a:gd name="connsiteY152" fmla="*/ 560245 h 5003808"/>
              <a:gd name="connsiteX153" fmla="*/ 170342 w 12192000"/>
              <a:gd name="connsiteY153" fmla="*/ 554907 h 5003808"/>
              <a:gd name="connsiteX154" fmla="*/ 168955 w 12192000"/>
              <a:gd name="connsiteY154" fmla="*/ 545994 h 5003808"/>
              <a:gd name="connsiteX155" fmla="*/ 181474 w 12192000"/>
              <a:gd name="connsiteY155" fmla="*/ 545111 h 5003808"/>
              <a:gd name="connsiteX156" fmla="*/ 209440 w 12192000"/>
              <a:gd name="connsiteY156" fmla="*/ 544391 h 5003808"/>
              <a:gd name="connsiteX157" fmla="*/ 293152 w 12192000"/>
              <a:gd name="connsiteY157" fmla="*/ 540406 h 5003808"/>
              <a:gd name="connsiteX158" fmla="*/ 315693 w 12192000"/>
              <a:gd name="connsiteY158" fmla="*/ 522860 h 5003808"/>
              <a:gd name="connsiteX159" fmla="*/ 337305 w 12192000"/>
              <a:gd name="connsiteY159" fmla="*/ 522202 h 5003808"/>
              <a:gd name="connsiteX160" fmla="*/ 462252 w 12192000"/>
              <a:gd name="connsiteY160" fmla="*/ 496981 h 5003808"/>
              <a:gd name="connsiteX161" fmla="*/ 479457 w 12192000"/>
              <a:gd name="connsiteY161" fmla="*/ 494953 h 5003808"/>
              <a:gd name="connsiteX162" fmla="*/ 488653 w 12192000"/>
              <a:gd name="connsiteY162" fmla="*/ 487087 h 5003808"/>
              <a:gd name="connsiteX163" fmla="*/ 522053 w 12192000"/>
              <a:gd name="connsiteY163" fmla="*/ 484955 h 5003808"/>
              <a:gd name="connsiteX164" fmla="*/ 523520 w 12192000"/>
              <a:gd name="connsiteY164" fmla="*/ 480543 h 5003808"/>
              <a:gd name="connsiteX165" fmla="*/ 632714 w 12192000"/>
              <a:gd name="connsiteY165" fmla="*/ 440931 h 5003808"/>
              <a:gd name="connsiteX166" fmla="*/ 651426 w 12192000"/>
              <a:gd name="connsiteY166" fmla="*/ 434374 h 5003808"/>
              <a:gd name="connsiteX167" fmla="*/ 667724 w 12192000"/>
              <a:gd name="connsiteY167" fmla="*/ 435968 h 5003808"/>
              <a:gd name="connsiteX168" fmla="*/ 757679 w 12192000"/>
              <a:gd name="connsiteY168" fmla="*/ 428975 h 5003808"/>
              <a:gd name="connsiteX169" fmla="*/ 779159 w 12192000"/>
              <a:gd name="connsiteY169" fmla="*/ 431889 h 5003808"/>
              <a:gd name="connsiteX170" fmla="*/ 788293 w 12192000"/>
              <a:gd name="connsiteY170" fmla="*/ 438693 h 5003808"/>
              <a:gd name="connsiteX171" fmla="*/ 822923 w 12192000"/>
              <a:gd name="connsiteY171" fmla="*/ 424904 h 5003808"/>
              <a:gd name="connsiteX172" fmla="*/ 876559 w 12192000"/>
              <a:gd name="connsiteY172" fmla="*/ 414918 h 5003808"/>
              <a:gd name="connsiteX173" fmla="*/ 902011 w 12192000"/>
              <a:gd name="connsiteY173" fmla="*/ 407948 h 5003808"/>
              <a:gd name="connsiteX174" fmla="*/ 922715 w 12192000"/>
              <a:gd name="connsiteY174" fmla="*/ 411529 h 5003808"/>
              <a:gd name="connsiteX175" fmla="*/ 1040139 w 12192000"/>
              <a:gd name="connsiteY175" fmla="*/ 410420 h 5003808"/>
              <a:gd name="connsiteX176" fmla="*/ 1067251 w 12192000"/>
              <a:gd name="connsiteY176" fmla="*/ 416214 h 5003808"/>
              <a:gd name="connsiteX177" fmla="*/ 1080272 w 12192000"/>
              <a:gd name="connsiteY177" fmla="*/ 428499 h 5003808"/>
              <a:gd name="connsiteX178" fmla="*/ 1090219 w 12192000"/>
              <a:gd name="connsiteY178" fmla="*/ 423856 h 5003808"/>
              <a:gd name="connsiteX179" fmla="*/ 1161226 w 12192000"/>
              <a:gd name="connsiteY179" fmla="*/ 422134 h 5003808"/>
              <a:gd name="connsiteX180" fmla="*/ 1207525 w 12192000"/>
              <a:gd name="connsiteY180" fmla="*/ 419869 h 5003808"/>
              <a:gd name="connsiteX181" fmla="*/ 1210030 w 12192000"/>
              <a:gd name="connsiteY181" fmla="*/ 402635 h 5003808"/>
              <a:gd name="connsiteX182" fmla="*/ 1251170 w 12192000"/>
              <a:gd name="connsiteY182" fmla="*/ 395772 h 5003808"/>
              <a:gd name="connsiteX183" fmla="*/ 1295331 w 12192000"/>
              <a:gd name="connsiteY183" fmla="*/ 406012 h 5003808"/>
              <a:gd name="connsiteX184" fmla="*/ 1347118 w 12192000"/>
              <a:gd name="connsiteY184" fmla="*/ 403534 h 5003808"/>
              <a:gd name="connsiteX185" fmla="*/ 1378108 w 12192000"/>
              <a:gd name="connsiteY185" fmla="*/ 402240 h 5003808"/>
              <a:gd name="connsiteX186" fmla="*/ 1459192 w 12192000"/>
              <a:gd name="connsiteY186" fmla="*/ 384749 h 5003808"/>
              <a:gd name="connsiteX187" fmla="*/ 1590120 w 12192000"/>
              <a:gd name="connsiteY187" fmla="*/ 321438 h 5003808"/>
              <a:gd name="connsiteX188" fmla="*/ 1631417 w 12192000"/>
              <a:gd name="connsiteY188" fmla="*/ 312057 h 5003808"/>
              <a:gd name="connsiteX189" fmla="*/ 1638727 w 12192000"/>
              <a:gd name="connsiteY189" fmla="*/ 315440 h 5003808"/>
              <a:gd name="connsiteX190" fmla="*/ 1844438 w 12192000"/>
              <a:gd name="connsiteY190" fmla="*/ 275134 h 5003808"/>
              <a:gd name="connsiteX191" fmla="*/ 1881324 w 12192000"/>
              <a:gd name="connsiteY191" fmla="*/ 272327 h 5003808"/>
              <a:gd name="connsiteX192" fmla="*/ 1908999 w 12192000"/>
              <a:gd name="connsiteY192" fmla="*/ 273168 h 5003808"/>
              <a:gd name="connsiteX193" fmla="*/ 1974956 w 12192000"/>
              <a:gd name="connsiteY193" fmla="*/ 259788 h 5003808"/>
              <a:gd name="connsiteX194" fmla="*/ 2082409 w 12192000"/>
              <a:gd name="connsiteY194" fmla="*/ 231120 h 5003808"/>
              <a:gd name="connsiteX195" fmla="*/ 2105639 w 12192000"/>
              <a:gd name="connsiteY195" fmla="*/ 226478 h 5003808"/>
              <a:gd name="connsiteX196" fmla="*/ 2126992 w 12192000"/>
              <a:gd name="connsiteY196" fmla="*/ 228298 h 5003808"/>
              <a:gd name="connsiteX197" fmla="*/ 2133154 w 12192000"/>
              <a:gd name="connsiteY197" fmla="*/ 233782 h 5003808"/>
              <a:gd name="connsiteX198" fmla="*/ 2146154 w 12192000"/>
              <a:gd name="connsiteY198" fmla="*/ 232162 h 5003808"/>
              <a:gd name="connsiteX199" fmla="*/ 2149901 w 12192000"/>
              <a:gd name="connsiteY199" fmla="*/ 232946 h 5003808"/>
              <a:gd name="connsiteX200" fmla="*/ 2171100 w 12192000"/>
              <a:gd name="connsiteY200" fmla="*/ 236219 h 5003808"/>
              <a:gd name="connsiteX201" fmla="*/ 2209148 w 12192000"/>
              <a:gd name="connsiteY201" fmla="*/ 213055 h 5003808"/>
              <a:gd name="connsiteX202" fmla="*/ 2261889 w 12192000"/>
              <a:gd name="connsiteY202" fmla="*/ 209362 h 5003808"/>
              <a:gd name="connsiteX203" fmla="*/ 2452315 w 12192000"/>
              <a:gd name="connsiteY203" fmla="*/ 156729 h 5003808"/>
              <a:gd name="connsiteX204" fmla="*/ 2487710 w 12192000"/>
              <a:gd name="connsiteY204" fmla="*/ 173097 h 5003808"/>
              <a:gd name="connsiteX205" fmla="*/ 2567870 w 12192000"/>
              <a:gd name="connsiteY205" fmla="*/ 160252 h 5003808"/>
              <a:gd name="connsiteX206" fmla="*/ 2677053 w 12192000"/>
              <a:gd name="connsiteY206" fmla="*/ 96343 h 5003808"/>
              <a:gd name="connsiteX207" fmla="*/ 2823914 w 12192000"/>
              <a:gd name="connsiteY207" fmla="*/ 70697 h 5003808"/>
              <a:gd name="connsiteX208" fmla="*/ 2831912 w 12192000"/>
              <a:gd name="connsiteY208" fmla="*/ 59256 h 5003808"/>
              <a:gd name="connsiteX209" fmla="*/ 2843870 w 12192000"/>
              <a:gd name="connsiteY209" fmla="*/ 51337 h 5003808"/>
              <a:gd name="connsiteX210" fmla="*/ 2846217 w 12192000"/>
              <a:gd name="connsiteY210" fmla="*/ 51855 h 5003808"/>
              <a:gd name="connsiteX211" fmla="*/ 2862745 w 12192000"/>
              <a:gd name="connsiteY211" fmla="*/ 47072 h 5003808"/>
              <a:gd name="connsiteX212" fmla="*/ 2864596 w 12192000"/>
              <a:gd name="connsiteY212" fmla="*/ 43048 h 5003808"/>
              <a:gd name="connsiteX213" fmla="*/ 2875381 w 12192000"/>
              <a:gd name="connsiteY213" fmla="*/ 38833 h 5003808"/>
              <a:gd name="connsiteX214" fmla="*/ 2895139 w 12192000"/>
              <a:gd name="connsiteY214" fmla="*/ 28016 h 5003808"/>
              <a:gd name="connsiteX215" fmla="*/ 2900232 w 12192000"/>
              <a:gd name="connsiteY215" fmla="*/ 28348 h 5003808"/>
              <a:gd name="connsiteX216" fmla="*/ 2932205 w 12192000"/>
              <a:gd name="connsiteY216" fmla="*/ 15703 h 5003808"/>
              <a:gd name="connsiteX217" fmla="*/ 2933310 w 12192000"/>
              <a:gd name="connsiteY217" fmla="*/ 16646 h 5003808"/>
              <a:gd name="connsiteX218" fmla="*/ 2945218 w 12192000"/>
              <a:gd name="connsiteY218" fmla="*/ 17971 h 5003808"/>
              <a:gd name="connsiteX219" fmla="*/ 2966465 w 12192000"/>
              <a:gd name="connsiteY219" fmla="*/ 17947 h 5003808"/>
              <a:gd name="connsiteX220" fmla="*/ 3023668 w 12192000"/>
              <a:gd name="connsiteY220" fmla="*/ 31735 h 5003808"/>
              <a:gd name="connsiteX221" fmla="*/ 3057077 w 12192000"/>
              <a:gd name="connsiteY221" fmla="*/ 18675 h 5003808"/>
              <a:gd name="connsiteX222" fmla="*/ 3151915 w 12192000"/>
              <a:gd name="connsiteY222" fmla="*/ 15073 h 5003808"/>
              <a:gd name="connsiteX223" fmla="*/ 3251671 w 12192000"/>
              <a:gd name="connsiteY223" fmla="*/ 35405 h 5003808"/>
              <a:gd name="connsiteX224" fmla="*/ 3351400 w 12192000"/>
              <a:gd name="connsiteY224" fmla="*/ 36517 h 5003808"/>
              <a:gd name="connsiteX225" fmla="*/ 3387481 w 12192000"/>
              <a:gd name="connsiteY225" fmla="*/ 35273 h 5003808"/>
              <a:gd name="connsiteX226" fmla="*/ 3451923 w 12192000"/>
              <a:gd name="connsiteY226" fmla="*/ 40312 h 5003808"/>
              <a:gd name="connsiteX227" fmla="*/ 3481520 w 12192000"/>
              <a:gd name="connsiteY227" fmla="*/ 47117 h 5003808"/>
              <a:gd name="connsiteX228" fmla="*/ 3482804 w 12192000"/>
              <a:gd name="connsiteY228" fmla="*/ 46642 h 5003808"/>
              <a:gd name="connsiteX229" fmla="*/ 3485495 w 12192000"/>
              <a:gd name="connsiteY229" fmla="*/ 49751 h 5003808"/>
              <a:gd name="connsiteX230" fmla="*/ 3490972 w 12192000"/>
              <a:gd name="connsiteY230" fmla="*/ 51116 h 5003808"/>
              <a:gd name="connsiteX231" fmla="*/ 3505835 w 12192000"/>
              <a:gd name="connsiteY231" fmla="*/ 49907 h 5003808"/>
              <a:gd name="connsiteX232" fmla="*/ 3511410 w 12192000"/>
              <a:gd name="connsiteY232" fmla="*/ 48638 h 5003808"/>
              <a:gd name="connsiteX233" fmla="*/ 3519598 w 12192000"/>
              <a:gd name="connsiteY233" fmla="*/ 48513 h 5003808"/>
              <a:gd name="connsiteX234" fmla="*/ 3519807 w 12192000"/>
              <a:gd name="connsiteY234" fmla="*/ 48768 h 5003808"/>
              <a:gd name="connsiteX235" fmla="*/ 3527466 w 12192000"/>
              <a:gd name="connsiteY235" fmla="*/ 48146 h 5003808"/>
              <a:gd name="connsiteX236" fmla="*/ 3564889 w 12192000"/>
              <a:gd name="connsiteY236" fmla="*/ 41820 h 5003808"/>
              <a:gd name="connsiteX237" fmla="*/ 3614922 w 12192000"/>
              <a:gd name="connsiteY237" fmla="*/ 65634 h 5003808"/>
              <a:gd name="connsiteX238" fmla="*/ 3635506 w 12192000"/>
              <a:gd name="connsiteY238" fmla="*/ 69548 h 5003808"/>
              <a:gd name="connsiteX239" fmla="*/ 3646525 w 12192000"/>
              <a:gd name="connsiteY239" fmla="*/ 73023 h 5003808"/>
              <a:gd name="connsiteX240" fmla="*/ 3647224 w 12192000"/>
              <a:gd name="connsiteY240" fmla="*/ 74133 h 5003808"/>
              <a:gd name="connsiteX241" fmla="*/ 3683100 w 12192000"/>
              <a:gd name="connsiteY241" fmla="*/ 67939 h 5003808"/>
              <a:gd name="connsiteX242" fmla="*/ 3687901 w 12192000"/>
              <a:gd name="connsiteY242" fmla="*/ 69202 h 5003808"/>
              <a:gd name="connsiteX243" fmla="*/ 3711234 w 12192000"/>
              <a:gd name="connsiteY243" fmla="*/ 62495 h 5003808"/>
              <a:gd name="connsiteX244" fmla="*/ 3723318 w 12192000"/>
              <a:gd name="connsiteY244" fmla="*/ 60455 h 5003808"/>
              <a:gd name="connsiteX245" fmla="*/ 3726677 w 12192000"/>
              <a:gd name="connsiteY245" fmla="*/ 56942 h 5003808"/>
              <a:gd name="connsiteX246" fmla="*/ 3744535 w 12192000"/>
              <a:gd name="connsiteY246" fmla="*/ 55420 h 5003808"/>
              <a:gd name="connsiteX247" fmla="*/ 3746608 w 12192000"/>
              <a:gd name="connsiteY247" fmla="*/ 56352 h 5003808"/>
              <a:gd name="connsiteX248" fmla="*/ 3761262 w 12192000"/>
              <a:gd name="connsiteY248" fmla="*/ 50977 h 5003808"/>
              <a:gd name="connsiteX249" fmla="*/ 3773451 w 12192000"/>
              <a:gd name="connsiteY249" fmla="*/ 41496 h 5003808"/>
              <a:gd name="connsiteX250" fmla="*/ 3925626 w 12192000"/>
              <a:gd name="connsiteY250" fmla="*/ 44131 h 5003808"/>
              <a:gd name="connsiteX251" fmla="*/ 4056184 w 12192000"/>
              <a:gd name="connsiteY251" fmla="*/ 3115 h 5003808"/>
              <a:gd name="connsiteX0" fmla="*/ 4056184 w 12192000"/>
              <a:gd name="connsiteY0" fmla="*/ 3115 h 5003808"/>
              <a:gd name="connsiteX1" fmla="*/ 4138795 w 12192000"/>
              <a:gd name="connsiteY1" fmla="*/ 5658 h 5003808"/>
              <a:gd name="connsiteX2" fmla="*/ 4166706 w 12192000"/>
              <a:gd name="connsiteY2" fmla="*/ 27903 h 5003808"/>
              <a:gd name="connsiteX3" fmla="*/ 4371550 w 12192000"/>
              <a:gd name="connsiteY3" fmla="*/ 12746 h 5003808"/>
              <a:gd name="connsiteX4" fmla="*/ 4424056 w 12192000"/>
              <a:gd name="connsiteY4" fmla="*/ 18981 h 5003808"/>
              <a:gd name="connsiteX5" fmla="*/ 4469897 w 12192000"/>
              <a:gd name="connsiteY5" fmla="*/ 3830 h 5003808"/>
              <a:gd name="connsiteX6" fmla="*/ 4489151 w 12192000"/>
              <a:gd name="connsiteY6" fmla="*/ 10897 h 5003808"/>
              <a:gd name="connsiteX7" fmla="*/ 4492479 w 12192000"/>
              <a:gd name="connsiteY7" fmla="*/ 12342 h 5003808"/>
              <a:gd name="connsiteX8" fmla="*/ 4505693 w 12192000"/>
              <a:gd name="connsiteY8" fmla="*/ 13196 h 5003808"/>
              <a:gd name="connsiteX9" fmla="*/ 4509529 w 12192000"/>
              <a:gd name="connsiteY9" fmla="*/ 19597 h 5003808"/>
              <a:gd name="connsiteX10" fmla="*/ 4529499 w 12192000"/>
              <a:gd name="connsiteY10" fmla="*/ 25299 h 5003808"/>
              <a:gd name="connsiteX11" fmla="*/ 4553795 w 12192000"/>
              <a:gd name="connsiteY11" fmla="*/ 25153 h 5003808"/>
              <a:gd name="connsiteX12" fmla="*/ 4640118 w 12192000"/>
              <a:gd name="connsiteY12" fmla="*/ 25311 h 5003808"/>
              <a:gd name="connsiteX13" fmla="*/ 4654127 w 12192000"/>
              <a:gd name="connsiteY13" fmla="*/ 21564 h 5003808"/>
              <a:gd name="connsiteX14" fmla="*/ 4700168 w 12192000"/>
              <a:gd name="connsiteY14" fmla="*/ 26565 h 5003808"/>
              <a:gd name="connsiteX15" fmla="*/ 4741127 w 12192000"/>
              <a:gd name="connsiteY15" fmla="*/ 27139 h 5003808"/>
              <a:gd name="connsiteX16" fmla="*/ 4767598 w 12192000"/>
              <a:gd name="connsiteY16" fmla="*/ 23884 h 5003808"/>
              <a:gd name="connsiteX17" fmla="*/ 4774592 w 12192000"/>
              <a:gd name="connsiteY17" fmla="*/ 26061 h 5003808"/>
              <a:gd name="connsiteX18" fmla="*/ 4801328 w 12192000"/>
              <a:gd name="connsiteY18" fmla="*/ 27066 h 5003808"/>
              <a:gd name="connsiteX19" fmla="*/ 4814870 w 12192000"/>
              <a:gd name="connsiteY19" fmla="*/ 23409 h 5003808"/>
              <a:gd name="connsiteX20" fmla="*/ 4828440 w 12192000"/>
              <a:gd name="connsiteY20" fmla="*/ 31027 h 5003808"/>
              <a:gd name="connsiteX21" fmla="*/ 4831826 w 12192000"/>
              <a:gd name="connsiteY21" fmla="*/ 36730 h 5003808"/>
              <a:gd name="connsiteX22" fmla="*/ 4850785 w 12192000"/>
              <a:gd name="connsiteY22" fmla="*/ 33802 h 5003808"/>
              <a:gd name="connsiteX23" fmla="*/ 4866468 w 12192000"/>
              <a:gd name="connsiteY23" fmla="*/ 39151 h 5003808"/>
              <a:gd name="connsiteX24" fmla="*/ 4879983 w 12192000"/>
              <a:gd name="connsiteY24" fmla="*/ 35227 h 5003808"/>
              <a:gd name="connsiteX25" fmla="*/ 4885635 w 12192000"/>
              <a:gd name="connsiteY25" fmla="*/ 35954 h 5003808"/>
              <a:gd name="connsiteX26" fmla="*/ 4899698 w 12192000"/>
              <a:gd name="connsiteY26" fmla="*/ 38488 h 5003808"/>
              <a:gd name="connsiteX27" fmla="*/ 4923986 w 12192000"/>
              <a:gd name="connsiteY27" fmla="*/ 44244 h 5003808"/>
              <a:gd name="connsiteX28" fmla="*/ 4931544 w 12192000"/>
              <a:gd name="connsiteY28" fmla="*/ 44970 h 5003808"/>
              <a:gd name="connsiteX29" fmla="*/ 4948135 w 12192000"/>
              <a:gd name="connsiteY29" fmla="*/ 54141 h 5003808"/>
              <a:gd name="connsiteX30" fmla="*/ 4980068 w 12192000"/>
              <a:gd name="connsiteY30" fmla="*/ 61664 h 5003808"/>
              <a:gd name="connsiteX31" fmla="*/ 5036541 w 12192000"/>
              <a:gd name="connsiteY31" fmla="*/ 88905 h 5003808"/>
              <a:gd name="connsiteX32" fmla="*/ 5069678 w 12192000"/>
              <a:gd name="connsiteY32" fmla="*/ 101791 h 5003808"/>
              <a:gd name="connsiteX33" fmla="*/ 5092160 w 12192000"/>
              <a:gd name="connsiteY33" fmla="*/ 113815 h 5003808"/>
              <a:gd name="connsiteX34" fmla="*/ 5158166 w 12192000"/>
              <a:gd name="connsiteY34" fmla="*/ 130180 h 5003808"/>
              <a:gd name="connsiteX35" fmla="*/ 5271252 w 12192000"/>
              <a:gd name="connsiteY35" fmla="*/ 151350 h 5003808"/>
              <a:gd name="connsiteX36" fmla="*/ 5294438 w 12192000"/>
              <a:gd name="connsiteY36" fmla="*/ 157168 h 5003808"/>
              <a:gd name="connsiteX37" fmla="*/ 5310840 w 12192000"/>
              <a:gd name="connsiteY37" fmla="*/ 167381 h 5003808"/>
              <a:gd name="connsiteX38" fmla="*/ 5311570 w 12192000"/>
              <a:gd name="connsiteY38" fmla="*/ 174293 h 5003808"/>
              <a:gd name="connsiteX39" fmla="*/ 5323756 w 12192000"/>
              <a:gd name="connsiteY39" fmla="*/ 178330 h 5003808"/>
              <a:gd name="connsiteX40" fmla="*/ 5326259 w 12192000"/>
              <a:gd name="connsiteY40" fmla="*/ 180492 h 5003808"/>
              <a:gd name="connsiteX41" fmla="*/ 5341357 w 12192000"/>
              <a:gd name="connsiteY41" fmla="*/ 191805 h 5003808"/>
              <a:gd name="connsiteX42" fmla="*/ 5391908 w 12192000"/>
              <a:gd name="connsiteY42" fmla="*/ 188903 h 5003808"/>
              <a:gd name="connsiteX43" fmla="*/ 5492371 w 12192000"/>
              <a:gd name="connsiteY43" fmla="*/ 234753 h 5003808"/>
              <a:gd name="connsiteX44" fmla="*/ 5640913 w 12192000"/>
              <a:gd name="connsiteY44" fmla="*/ 243640 h 5003808"/>
              <a:gd name="connsiteX45" fmla="*/ 5877770 w 12192000"/>
              <a:gd name="connsiteY45" fmla="*/ 287577 h 5003808"/>
              <a:gd name="connsiteX46" fmla="*/ 5989615 w 12192000"/>
              <a:gd name="connsiteY46" fmla="*/ 310275 h 5003808"/>
              <a:gd name="connsiteX47" fmla="*/ 5996857 w 12192000"/>
              <a:gd name="connsiteY47" fmla="*/ 314161 h 5003808"/>
              <a:gd name="connsiteX48" fmla="*/ 6037387 w 12192000"/>
              <a:gd name="connsiteY48" fmla="*/ 303138 h 5003808"/>
              <a:gd name="connsiteX49" fmla="*/ 6113074 w 12192000"/>
              <a:gd name="connsiteY49" fmla="*/ 316457 h 5003808"/>
              <a:gd name="connsiteX50" fmla="*/ 6280929 w 12192000"/>
              <a:gd name="connsiteY50" fmla="*/ 341056 h 5003808"/>
              <a:gd name="connsiteX51" fmla="*/ 6298665 w 12192000"/>
              <a:gd name="connsiteY51" fmla="*/ 333543 h 5003808"/>
              <a:gd name="connsiteX52" fmla="*/ 6317326 w 12192000"/>
              <a:gd name="connsiteY52" fmla="*/ 330406 h 5003808"/>
              <a:gd name="connsiteX53" fmla="*/ 6319212 w 12192000"/>
              <a:gd name="connsiteY53" fmla="*/ 331616 h 5003808"/>
              <a:gd name="connsiteX54" fmla="*/ 6339724 w 12192000"/>
              <a:gd name="connsiteY54" fmla="*/ 332710 h 5003808"/>
              <a:gd name="connsiteX55" fmla="*/ 6345010 w 12192000"/>
              <a:gd name="connsiteY55" fmla="*/ 329760 h 5003808"/>
              <a:gd name="connsiteX56" fmla="*/ 6359332 w 12192000"/>
              <a:gd name="connsiteY56" fmla="*/ 329511 h 5003808"/>
              <a:gd name="connsiteX57" fmla="*/ 6388220 w 12192000"/>
              <a:gd name="connsiteY57" fmla="*/ 326326 h 5003808"/>
              <a:gd name="connsiteX58" fmla="*/ 6392994 w 12192000"/>
              <a:gd name="connsiteY58" fmla="*/ 328256 h 5003808"/>
              <a:gd name="connsiteX59" fmla="*/ 6435581 w 12192000"/>
              <a:gd name="connsiteY59" fmla="*/ 327387 h 5003808"/>
              <a:gd name="connsiteX60" fmla="*/ 6435870 w 12192000"/>
              <a:gd name="connsiteY60" fmla="*/ 328575 h 5003808"/>
              <a:gd name="connsiteX61" fmla="*/ 6446571 w 12192000"/>
              <a:gd name="connsiteY61" fmla="*/ 333569 h 5003808"/>
              <a:gd name="connsiteX62" fmla="*/ 6467701 w 12192000"/>
              <a:gd name="connsiteY62" fmla="*/ 340377 h 5003808"/>
              <a:gd name="connsiteX63" fmla="*/ 6512727 w 12192000"/>
              <a:gd name="connsiteY63" fmla="*/ 370917 h 5003808"/>
              <a:gd name="connsiteX64" fmla="*/ 6557094 w 12192000"/>
              <a:gd name="connsiteY64" fmla="*/ 370144 h 5003808"/>
              <a:gd name="connsiteX65" fmla="*/ 6565879 w 12192000"/>
              <a:gd name="connsiteY65" fmla="*/ 370642 h 5003808"/>
              <a:gd name="connsiteX66" fmla="*/ 6565997 w 12192000"/>
              <a:gd name="connsiteY66" fmla="*/ 370922 h 5003808"/>
              <a:gd name="connsiteX67" fmla="*/ 6575147 w 12192000"/>
              <a:gd name="connsiteY67" fmla="*/ 371986 h 5003808"/>
              <a:gd name="connsiteX68" fmla="*/ 6581899 w 12192000"/>
              <a:gd name="connsiteY68" fmla="*/ 371550 h 5003808"/>
              <a:gd name="connsiteX69" fmla="*/ 6598943 w 12192000"/>
              <a:gd name="connsiteY69" fmla="*/ 372518 h 5003808"/>
              <a:gd name="connsiteX70" fmla="*/ 6604421 w 12192000"/>
              <a:gd name="connsiteY70" fmla="*/ 374645 h 5003808"/>
              <a:gd name="connsiteX71" fmla="*/ 6606035 w 12192000"/>
              <a:gd name="connsiteY71" fmla="*/ 378077 h 5003808"/>
              <a:gd name="connsiteX72" fmla="*/ 6607669 w 12192000"/>
              <a:gd name="connsiteY72" fmla="*/ 377798 h 5003808"/>
              <a:gd name="connsiteX73" fmla="*/ 6637532 w 12192000"/>
              <a:gd name="connsiteY73" fmla="*/ 388737 h 5003808"/>
              <a:gd name="connsiteX74" fmla="*/ 6706880 w 12192000"/>
              <a:gd name="connsiteY74" fmla="*/ 402993 h 5003808"/>
              <a:gd name="connsiteX75" fmla="*/ 6747500 w 12192000"/>
              <a:gd name="connsiteY75" fmla="*/ 406998 h 5003808"/>
              <a:gd name="connsiteX76" fmla="*/ 6857783 w 12192000"/>
              <a:gd name="connsiteY76" fmla="*/ 422517 h 5003808"/>
              <a:gd name="connsiteX77" fmla="*/ 6967720 w 12192000"/>
              <a:gd name="connsiteY77" fmla="*/ 441551 h 5003808"/>
              <a:gd name="connsiteX78" fmla="*/ 7018394 w 12192000"/>
              <a:gd name="connsiteY78" fmla="*/ 470443 h 5003808"/>
              <a:gd name="connsiteX79" fmla="*/ 7024679 w 12192000"/>
              <a:gd name="connsiteY79" fmla="*/ 471580 h 5003808"/>
              <a:gd name="connsiteX80" fmla="*/ 7041715 w 12192000"/>
              <a:gd name="connsiteY80" fmla="*/ 469732 h 5003808"/>
              <a:gd name="connsiteX81" fmla="*/ 7048103 w 12192000"/>
              <a:gd name="connsiteY81" fmla="*/ 468222 h 5003808"/>
              <a:gd name="connsiteX82" fmla="*/ 7057490 w 12192000"/>
              <a:gd name="connsiteY82" fmla="*/ 467747 h 5003808"/>
              <a:gd name="connsiteX83" fmla="*/ 7057730 w 12192000"/>
              <a:gd name="connsiteY83" fmla="*/ 467995 h 5003808"/>
              <a:gd name="connsiteX84" fmla="*/ 7066511 w 12192000"/>
              <a:gd name="connsiteY84" fmla="*/ 467044 h 5003808"/>
              <a:gd name="connsiteX85" fmla="*/ 7109401 w 12192000"/>
              <a:gd name="connsiteY85" fmla="*/ 459098 h 5003808"/>
              <a:gd name="connsiteX86" fmla="*/ 7166830 w 12192000"/>
              <a:gd name="connsiteY86" fmla="*/ 480867 h 5003808"/>
              <a:gd name="connsiteX87" fmla="*/ 7190442 w 12192000"/>
              <a:gd name="connsiteY87" fmla="*/ 483920 h 5003808"/>
              <a:gd name="connsiteX88" fmla="*/ 7203083 w 12192000"/>
              <a:gd name="connsiteY88" fmla="*/ 486936 h 5003808"/>
              <a:gd name="connsiteX89" fmla="*/ 7203894 w 12192000"/>
              <a:gd name="connsiteY89" fmla="*/ 488020 h 5003808"/>
              <a:gd name="connsiteX90" fmla="*/ 7245004 w 12192000"/>
              <a:gd name="connsiteY90" fmla="*/ 480274 h 5003808"/>
              <a:gd name="connsiteX91" fmla="*/ 7250514 w 12192000"/>
              <a:gd name="connsiteY91" fmla="*/ 481336 h 5003808"/>
              <a:gd name="connsiteX92" fmla="*/ 7277246 w 12192000"/>
              <a:gd name="connsiteY92" fmla="*/ 473612 h 5003808"/>
              <a:gd name="connsiteX93" fmla="*/ 7291092 w 12192000"/>
              <a:gd name="connsiteY93" fmla="*/ 471047 h 5003808"/>
              <a:gd name="connsiteX94" fmla="*/ 7294933 w 12192000"/>
              <a:gd name="connsiteY94" fmla="*/ 467379 h 5003808"/>
              <a:gd name="connsiteX95" fmla="*/ 7315408 w 12192000"/>
              <a:gd name="connsiteY95" fmla="*/ 465090 h 5003808"/>
              <a:gd name="connsiteX96" fmla="*/ 7317786 w 12192000"/>
              <a:gd name="connsiteY96" fmla="*/ 465936 h 5003808"/>
              <a:gd name="connsiteX97" fmla="*/ 7334572 w 12192000"/>
              <a:gd name="connsiteY97" fmla="*/ 459918 h 5003808"/>
              <a:gd name="connsiteX98" fmla="*/ 7348520 w 12192000"/>
              <a:gd name="connsiteY98" fmla="*/ 449880 h 5003808"/>
              <a:gd name="connsiteX99" fmla="*/ 7522997 w 12192000"/>
              <a:gd name="connsiteY99" fmla="*/ 446039 h 5003808"/>
              <a:gd name="connsiteX100" fmla="*/ 7686985 w 12192000"/>
              <a:gd name="connsiteY100" fmla="*/ 423635 h 5003808"/>
              <a:gd name="connsiteX101" fmla="*/ 7854068 w 12192000"/>
              <a:gd name="connsiteY101" fmla="*/ 413604 h 5003808"/>
              <a:gd name="connsiteX102" fmla="*/ 8034165 w 12192000"/>
              <a:gd name="connsiteY102" fmla="*/ 395529 h 5003808"/>
              <a:gd name="connsiteX103" fmla="*/ 8094381 w 12192000"/>
              <a:gd name="connsiteY103" fmla="*/ 399548 h 5003808"/>
              <a:gd name="connsiteX104" fmla="*/ 8146898 w 12192000"/>
              <a:gd name="connsiteY104" fmla="*/ 382388 h 5003808"/>
              <a:gd name="connsiteX105" fmla="*/ 8168993 w 12192000"/>
              <a:gd name="connsiteY105" fmla="*/ 388660 h 5003808"/>
              <a:gd name="connsiteX106" fmla="*/ 8172809 w 12192000"/>
              <a:gd name="connsiteY106" fmla="*/ 389967 h 5003808"/>
              <a:gd name="connsiteX107" fmla="*/ 8187962 w 12192000"/>
              <a:gd name="connsiteY107" fmla="*/ 390263 h 5003808"/>
              <a:gd name="connsiteX108" fmla="*/ 8192382 w 12192000"/>
              <a:gd name="connsiteY108" fmla="*/ 396522 h 5003808"/>
              <a:gd name="connsiteX109" fmla="*/ 8375192 w 12192000"/>
              <a:gd name="connsiteY109" fmla="*/ 387709 h 5003808"/>
              <a:gd name="connsiteX110" fmla="*/ 8454377 w 12192000"/>
              <a:gd name="connsiteY110" fmla="*/ 384161 h 5003808"/>
              <a:gd name="connsiteX111" fmla="*/ 8484740 w 12192000"/>
              <a:gd name="connsiteY111" fmla="*/ 388989 h 5003808"/>
              <a:gd name="connsiteX112" fmla="*/ 8601673 w 12192000"/>
              <a:gd name="connsiteY112" fmla="*/ 400931 h 5003808"/>
              <a:gd name="connsiteX113" fmla="*/ 8701676 w 12192000"/>
              <a:gd name="connsiteY113" fmla="*/ 405181 h 5003808"/>
              <a:gd name="connsiteX114" fmla="*/ 8773288 w 12192000"/>
              <a:gd name="connsiteY114" fmla="*/ 381907 h 5003808"/>
              <a:gd name="connsiteX115" fmla="*/ 8779909 w 12192000"/>
              <a:gd name="connsiteY115" fmla="*/ 386276 h 5003808"/>
              <a:gd name="connsiteX116" fmla="*/ 8829932 w 12192000"/>
              <a:gd name="connsiteY116" fmla="*/ 383073 h 5003808"/>
              <a:gd name="connsiteX117" fmla="*/ 9003386 w 12192000"/>
              <a:gd name="connsiteY117" fmla="*/ 340072 h 5003808"/>
              <a:gd name="connsiteX118" fmla="*/ 9101185 w 12192000"/>
              <a:gd name="connsiteY118" fmla="*/ 334692 h 5003808"/>
              <a:gd name="connsiteX119" fmla="*/ 9136185 w 12192000"/>
              <a:gd name="connsiteY119" fmla="*/ 337908 h 5003808"/>
              <a:gd name="connsiteX120" fmla="*/ 9194801 w 12192000"/>
              <a:gd name="connsiteY120" fmla="*/ 342979 h 5003808"/>
              <a:gd name="connsiteX121" fmla="*/ 9239316 w 12192000"/>
              <a:gd name="connsiteY121" fmla="*/ 359388 h 5003808"/>
              <a:gd name="connsiteX122" fmla="*/ 9288052 w 12192000"/>
              <a:gd name="connsiteY122" fmla="*/ 358626 h 5003808"/>
              <a:gd name="connsiteX123" fmla="*/ 9298465 w 12192000"/>
              <a:gd name="connsiteY123" fmla="*/ 342126 h 5003808"/>
              <a:gd name="connsiteX124" fmla="*/ 9350892 w 12192000"/>
              <a:gd name="connsiteY124" fmla="*/ 346608 h 5003808"/>
              <a:gd name="connsiteX125" fmla="*/ 9430522 w 12192000"/>
              <a:gd name="connsiteY125" fmla="*/ 355198 h 5003808"/>
              <a:gd name="connsiteX126" fmla="*/ 9476215 w 12192000"/>
              <a:gd name="connsiteY126" fmla="*/ 355937 h 5003808"/>
              <a:gd name="connsiteX127" fmla="*/ 9601276 w 12192000"/>
              <a:gd name="connsiteY127" fmla="*/ 362534 h 5003808"/>
              <a:gd name="connsiteX128" fmla="*/ 9726733 w 12192000"/>
              <a:gd name="connsiteY128" fmla="*/ 372631 h 5003808"/>
              <a:gd name="connsiteX129" fmla="*/ 9802144 w 12192000"/>
              <a:gd name="connsiteY129" fmla="*/ 398309 h 5003808"/>
              <a:gd name="connsiteX130" fmla="*/ 9905153 w 12192000"/>
              <a:gd name="connsiteY130" fmla="*/ 404480 h 5003808"/>
              <a:gd name="connsiteX131" fmla="*/ 9922553 w 12192000"/>
              <a:gd name="connsiteY131" fmla="*/ 408399 h 5003808"/>
              <a:gd name="connsiteX132" fmla="*/ 10044658 w 12192000"/>
              <a:gd name="connsiteY132" fmla="*/ 421907 h 5003808"/>
              <a:gd name="connsiteX133" fmla="*/ 10184585 w 12192000"/>
              <a:gd name="connsiteY133" fmla="*/ 410968 h 5003808"/>
              <a:gd name="connsiteX134" fmla="*/ 10366435 w 12192000"/>
              <a:gd name="connsiteY134" fmla="*/ 466258 h 5003808"/>
              <a:gd name="connsiteX135" fmla="*/ 10688220 w 12192000"/>
              <a:gd name="connsiteY135" fmla="*/ 546088 h 5003808"/>
              <a:gd name="connsiteX136" fmla="*/ 11026690 w 12192000"/>
              <a:gd name="connsiteY136" fmla="*/ 554511 h 5003808"/>
              <a:gd name="connsiteX137" fmla="*/ 11113779 w 12192000"/>
              <a:gd name="connsiteY137" fmla="*/ 537698 h 5003808"/>
              <a:gd name="connsiteX138" fmla="*/ 11369556 w 12192000"/>
              <a:gd name="connsiteY138" fmla="*/ 495549 h 5003808"/>
              <a:gd name="connsiteX139" fmla="*/ 11623342 w 12192000"/>
              <a:gd name="connsiteY139" fmla="*/ 392258 h 5003808"/>
              <a:gd name="connsiteX140" fmla="*/ 11786511 w 12192000"/>
              <a:gd name="connsiteY140" fmla="*/ 362220 h 5003808"/>
              <a:gd name="connsiteX141" fmla="*/ 11862577 w 12192000"/>
              <a:gd name="connsiteY141" fmla="*/ 334379 h 5003808"/>
              <a:gd name="connsiteX142" fmla="*/ 11916612 w 12192000"/>
              <a:gd name="connsiteY142" fmla="*/ 327640 h 5003808"/>
              <a:gd name="connsiteX143" fmla="*/ 11948830 w 12192000"/>
              <a:gd name="connsiteY143" fmla="*/ 321892 h 5003808"/>
              <a:gd name="connsiteX144" fmla="*/ 12001583 w 12192000"/>
              <a:gd name="connsiteY144" fmla="*/ 283473 h 5003808"/>
              <a:gd name="connsiteX145" fmla="*/ 12174977 w 12192000"/>
              <a:gd name="connsiteY145" fmla="*/ 268482 h 5003808"/>
              <a:gd name="connsiteX146" fmla="*/ 12192000 w 12192000"/>
              <a:gd name="connsiteY146" fmla="*/ 260379 h 5003808"/>
              <a:gd name="connsiteX147" fmla="*/ 12192000 w 12192000"/>
              <a:gd name="connsiteY147" fmla="*/ 5003808 h 5003808"/>
              <a:gd name="connsiteX148" fmla="*/ 0 w 12192000"/>
              <a:gd name="connsiteY148" fmla="*/ 5003808 h 5003808"/>
              <a:gd name="connsiteX149" fmla="*/ 0 w 12192000"/>
              <a:gd name="connsiteY149" fmla="*/ 621279 h 5003808"/>
              <a:gd name="connsiteX150" fmla="*/ 11075 w 12192000"/>
              <a:gd name="connsiteY150" fmla="*/ 619008 h 5003808"/>
              <a:gd name="connsiteX151" fmla="*/ 44061 w 12192000"/>
              <a:gd name="connsiteY151" fmla="*/ 612426 h 5003808"/>
              <a:gd name="connsiteX152" fmla="*/ 136694 w 12192000"/>
              <a:gd name="connsiteY152" fmla="*/ 560245 h 5003808"/>
              <a:gd name="connsiteX153" fmla="*/ 170342 w 12192000"/>
              <a:gd name="connsiteY153" fmla="*/ 554907 h 5003808"/>
              <a:gd name="connsiteX154" fmla="*/ 168955 w 12192000"/>
              <a:gd name="connsiteY154" fmla="*/ 545994 h 5003808"/>
              <a:gd name="connsiteX155" fmla="*/ 181474 w 12192000"/>
              <a:gd name="connsiteY155" fmla="*/ 545111 h 5003808"/>
              <a:gd name="connsiteX156" fmla="*/ 209440 w 12192000"/>
              <a:gd name="connsiteY156" fmla="*/ 544391 h 5003808"/>
              <a:gd name="connsiteX157" fmla="*/ 293152 w 12192000"/>
              <a:gd name="connsiteY157" fmla="*/ 540406 h 5003808"/>
              <a:gd name="connsiteX158" fmla="*/ 315693 w 12192000"/>
              <a:gd name="connsiteY158" fmla="*/ 522860 h 5003808"/>
              <a:gd name="connsiteX159" fmla="*/ 337305 w 12192000"/>
              <a:gd name="connsiteY159" fmla="*/ 522202 h 5003808"/>
              <a:gd name="connsiteX160" fmla="*/ 462252 w 12192000"/>
              <a:gd name="connsiteY160" fmla="*/ 496981 h 5003808"/>
              <a:gd name="connsiteX161" fmla="*/ 479457 w 12192000"/>
              <a:gd name="connsiteY161" fmla="*/ 494953 h 5003808"/>
              <a:gd name="connsiteX162" fmla="*/ 488653 w 12192000"/>
              <a:gd name="connsiteY162" fmla="*/ 487087 h 5003808"/>
              <a:gd name="connsiteX163" fmla="*/ 522053 w 12192000"/>
              <a:gd name="connsiteY163" fmla="*/ 484955 h 5003808"/>
              <a:gd name="connsiteX164" fmla="*/ 523520 w 12192000"/>
              <a:gd name="connsiteY164" fmla="*/ 480543 h 5003808"/>
              <a:gd name="connsiteX165" fmla="*/ 632714 w 12192000"/>
              <a:gd name="connsiteY165" fmla="*/ 440931 h 5003808"/>
              <a:gd name="connsiteX166" fmla="*/ 651426 w 12192000"/>
              <a:gd name="connsiteY166" fmla="*/ 434374 h 5003808"/>
              <a:gd name="connsiteX167" fmla="*/ 667724 w 12192000"/>
              <a:gd name="connsiteY167" fmla="*/ 435968 h 5003808"/>
              <a:gd name="connsiteX168" fmla="*/ 757679 w 12192000"/>
              <a:gd name="connsiteY168" fmla="*/ 428975 h 5003808"/>
              <a:gd name="connsiteX169" fmla="*/ 779159 w 12192000"/>
              <a:gd name="connsiteY169" fmla="*/ 431889 h 5003808"/>
              <a:gd name="connsiteX170" fmla="*/ 788293 w 12192000"/>
              <a:gd name="connsiteY170" fmla="*/ 438693 h 5003808"/>
              <a:gd name="connsiteX171" fmla="*/ 822923 w 12192000"/>
              <a:gd name="connsiteY171" fmla="*/ 424904 h 5003808"/>
              <a:gd name="connsiteX172" fmla="*/ 876559 w 12192000"/>
              <a:gd name="connsiteY172" fmla="*/ 414918 h 5003808"/>
              <a:gd name="connsiteX173" fmla="*/ 902011 w 12192000"/>
              <a:gd name="connsiteY173" fmla="*/ 407948 h 5003808"/>
              <a:gd name="connsiteX174" fmla="*/ 922715 w 12192000"/>
              <a:gd name="connsiteY174" fmla="*/ 411529 h 5003808"/>
              <a:gd name="connsiteX175" fmla="*/ 1040139 w 12192000"/>
              <a:gd name="connsiteY175" fmla="*/ 410420 h 5003808"/>
              <a:gd name="connsiteX176" fmla="*/ 1067251 w 12192000"/>
              <a:gd name="connsiteY176" fmla="*/ 416214 h 5003808"/>
              <a:gd name="connsiteX177" fmla="*/ 1080272 w 12192000"/>
              <a:gd name="connsiteY177" fmla="*/ 428499 h 5003808"/>
              <a:gd name="connsiteX178" fmla="*/ 1090219 w 12192000"/>
              <a:gd name="connsiteY178" fmla="*/ 423856 h 5003808"/>
              <a:gd name="connsiteX179" fmla="*/ 1161226 w 12192000"/>
              <a:gd name="connsiteY179" fmla="*/ 422134 h 5003808"/>
              <a:gd name="connsiteX180" fmla="*/ 1207525 w 12192000"/>
              <a:gd name="connsiteY180" fmla="*/ 419869 h 5003808"/>
              <a:gd name="connsiteX181" fmla="*/ 1210030 w 12192000"/>
              <a:gd name="connsiteY181" fmla="*/ 402635 h 5003808"/>
              <a:gd name="connsiteX182" fmla="*/ 1251170 w 12192000"/>
              <a:gd name="connsiteY182" fmla="*/ 395772 h 5003808"/>
              <a:gd name="connsiteX183" fmla="*/ 1295331 w 12192000"/>
              <a:gd name="connsiteY183" fmla="*/ 406012 h 5003808"/>
              <a:gd name="connsiteX184" fmla="*/ 1347118 w 12192000"/>
              <a:gd name="connsiteY184" fmla="*/ 403534 h 5003808"/>
              <a:gd name="connsiteX185" fmla="*/ 1378108 w 12192000"/>
              <a:gd name="connsiteY185" fmla="*/ 402240 h 5003808"/>
              <a:gd name="connsiteX186" fmla="*/ 1459192 w 12192000"/>
              <a:gd name="connsiteY186" fmla="*/ 384749 h 5003808"/>
              <a:gd name="connsiteX187" fmla="*/ 1590120 w 12192000"/>
              <a:gd name="connsiteY187" fmla="*/ 321438 h 5003808"/>
              <a:gd name="connsiteX188" fmla="*/ 1631417 w 12192000"/>
              <a:gd name="connsiteY188" fmla="*/ 312057 h 5003808"/>
              <a:gd name="connsiteX189" fmla="*/ 1638727 w 12192000"/>
              <a:gd name="connsiteY189" fmla="*/ 315440 h 5003808"/>
              <a:gd name="connsiteX190" fmla="*/ 1844438 w 12192000"/>
              <a:gd name="connsiteY190" fmla="*/ 275134 h 5003808"/>
              <a:gd name="connsiteX191" fmla="*/ 1881324 w 12192000"/>
              <a:gd name="connsiteY191" fmla="*/ 272327 h 5003808"/>
              <a:gd name="connsiteX192" fmla="*/ 1908999 w 12192000"/>
              <a:gd name="connsiteY192" fmla="*/ 273168 h 5003808"/>
              <a:gd name="connsiteX193" fmla="*/ 1974956 w 12192000"/>
              <a:gd name="connsiteY193" fmla="*/ 259788 h 5003808"/>
              <a:gd name="connsiteX194" fmla="*/ 2082409 w 12192000"/>
              <a:gd name="connsiteY194" fmla="*/ 231120 h 5003808"/>
              <a:gd name="connsiteX195" fmla="*/ 2105639 w 12192000"/>
              <a:gd name="connsiteY195" fmla="*/ 226478 h 5003808"/>
              <a:gd name="connsiteX196" fmla="*/ 2126992 w 12192000"/>
              <a:gd name="connsiteY196" fmla="*/ 228298 h 5003808"/>
              <a:gd name="connsiteX197" fmla="*/ 2133154 w 12192000"/>
              <a:gd name="connsiteY197" fmla="*/ 233782 h 5003808"/>
              <a:gd name="connsiteX198" fmla="*/ 2146154 w 12192000"/>
              <a:gd name="connsiteY198" fmla="*/ 232162 h 5003808"/>
              <a:gd name="connsiteX199" fmla="*/ 2149901 w 12192000"/>
              <a:gd name="connsiteY199" fmla="*/ 232946 h 5003808"/>
              <a:gd name="connsiteX200" fmla="*/ 2171100 w 12192000"/>
              <a:gd name="connsiteY200" fmla="*/ 236219 h 5003808"/>
              <a:gd name="connsiteX201" fmla="*/ 2209148 w 12192000"/>
              <a:gd name="connsiteY201" fmla="*/ 213055 h 5003808"/>
              <a:gd name="connsiteX202" fmla="*/ 2261889 w 12192000"/>
              <a:gd name="connsiteY202" fmla="*/ 209362 h 5003808"/>
              <a:gd name="connsiteX203" fmla="*/ 2452315 w 12192000"/>
              <a:gd name="connsiteY203" fmla="*/ 156729 h 5003808"/>
              <a:gd name="connsiteX204" fmla="*/ 2487710 w 12192000"/>
              <a:gd name="connsiteY204" fmla="*/ 173097 h 5003808"/>
              <a:gd name="connsiteX205" fmla="*/ 2567870 w 12192000"/>
              <a:gd name="connsiteY205" fmla="*/ 160252 h 5003808"/>
              <a:gd name="connsiteX206" fmla="*/ 2677053 w 12192000"/>
              <a:gd name="connsiteY206" fmla="*/ 96343 h 5003808"/>
              <a:gd name="connsiteX207" fmla="*/ 2823914 w 12192000"/>
              <a:gd name="connsiteY207" fmla="*/ 70697 h 5003808"/>
              <a:gd name="connsiteX208" fmla="*/ 2831912 w 12192000"/>
              <a:gd name="connsiteY208" fmla="*/ 59256 h 5003808"/>
              <a:gd name="connsiteX209" fmla="*/ 2843870 w 12192000"/>
              <a:gd name="connsiteY209" fmla="*/ 51337 h 5003808"/>
              <a:gd name="connsiteX210" fmla="*/ 2846217 w 12192000"/>
              <a:gd name="connsiteY210" fmla="*/ 51855 h 5003808"/>
              <a:gd name="connsiteX211" fmla="*/ 2862745 w 12192000"/>
              <a:gd name="connsiteY211" fmla="*/ 47072 h 5003808"/>
              <a:gd name="connsiteX212" fmla="*/ 2864596 w 12192000"/>
              <a:gd name="connsiteY212" fmla="*/ 43048 h 5003808"/>
              <a:gd name="connsiteX213" fmla="*/ 2875381 w 12192000"/>
              <a:gd name="connsiteY213" fmla="*/ 38833 h 5003808"/>
              <a:gd name="connsiteX214" fmla="*/ 2895139 w 12192000"/>
              <a:gd name="connsiteY214" fmla="*/ 28016 h 5003808"/>
              <a:gd name="connsiteX215" fmla="*/ 2900232 w 12192000"/>
              <a:gd name="connsiteY215" fmla="*/ 28348 h 5003808"/>
              <a:gd name="connsiteX216" fmla="*/ 2932205 w 12192000"/>
              <a:gd name="connsiteY216" fmla="*/ 15703 h 5003808"/>
              <a:gd name="connsiteX217" fmla="*/ 2933310 w 12192000"/>
              <a:gd name="connsiteY217" fmla="*/ 16646 h 5003808"/>
              <a:gd name="connsiteX218" fmla="*/ 2945218 w 12192000"/>
              <a:gd name="connsiteY218" fmla="*/ 17971 h 5003808"/>
              <a:gd name="connsiteX219" fmla="*/ 2966465 w 12192000"/>
              <a:gd name="connsiteY219" fmla="*/ 17947 h 5003808"/>
              <a:gd name="connsiteX220" fmla="*/ 3023668 w 12192000"/>
              <a:gd name="connsiteY220" fmla="*/ 31735 h 5003808"/>
              <a:gd name="connsiteX221" fmla="*/ 3057077 w 12192000"/>
              <a:gd name="connsiteY221" fmla="*/ 18675 h 5003808"/>
              <a:gd name="connsiteX222" fmla="*/ 3151915 w 12192000"/>
              <a:gd name="connsiteY222" fmla="*/ 15073 h 5003808"/>
              <a:gd name="connsiteX223" fmla="*/ 3251671 w 12192000"/>
              <a:gd name="connsiteY223" fmla="*/ 35405 h 5003808"/>
              <a:gd name="connsiteX224" fmla="*/ 3351400 w 12192000"/>
              <a:gd name="connsiteY224" fmla="*/ 36517 h 5003808"/>
              <a:gd name="connsiteX225" fmla="*/ 3387481 w 12192000"/>
              <a:gd name="connsiteY225" fmla="*/ 35273 h 5003808"/>
              <a:gd name="connsiteX226" fmla="*/ 3451923 w 12192000"/>
              <a:gd name="connsiteY226" fmla="*/ 40312 h 5003808"/>
              <a:gd name="connsiteX227" fmla="*/ 3481520 w 12192000"/>
              <a:gd name="connsiteY227" fmla="*/ 47117 h 5003808"/>
              <a:gd name="connsiteX228" fmla="*/ 3482804 w 12192000"/>
              <a:gd name="connsiteY228" fmla="*/ 46642 h 5003808"/>
              <a:gd name="connsiteX229" fmla="*/ 3485495 w 12192000"/>
              <a:gd name="connsiteY229" fmla="*/ 49751 h 5003808"/>
              <a:gd name="connsiteX230" fmla="*/ 3490972 w 12192000"/>
              <a:gd name="connsiteY230" fmla="*/ 51116 h 5003808"/>
              <a:gd name="connsiteX231" fmla="*/ 3505835 w 12192000"/>
              <a:gd name="connsiteY231" fmla="*/ 49907 h 5003808"/>
              <a:gd name="connsiteX232" fmla="*/ 3511410 w 12192000"/>
              <a:gd name="connsiteY232" fmla="*/ 48638 h 5003808"/>
              <a:gd name="connsiteX233" fmla="*/ 3519598 w 12192000"/>
              <a:gd name="connsiteY233" fmla="*/ 48513 h 5003808"/>
              <a:gd name="connsiteX234" fmla="*/ 3519807 w 12192000"/>
              <a:gd name="connsiteY234" fmla="*/ 48768 h 5003808"/>
              <a:gd name="connsiteX235" fmla="*/ 3527466 w 12192000"/>
              <a:gd name="connsiteY235" fmla="*/ 48146 h 5003808"/>
              <a:gd name="connsiteX236" fmla="*/ 3564889 w 12192000"/>
              <a:gd name="connsiteY236" fmla="*/ 41820 h 5003808"/>
              <a:gd name="connsiteX237" fmla="*/ 3614922 w 12192000"/>
              <a:gd name="connsiteY237" fmla="*/ 65634 h 5003808"/>
              <a:gd name="connsiteX238" fmla="*/ 3635506 w 12192000"/>
              <a:gd name="connsiteY238" fmla="*/ 69548 h 5003808"/>
              <a:gd name="connsiteX239" fmla="*/ 3646525 w 12192000"/>
              <a:gd name="connsiteY239" fmla="*/ 73023 h 5003808"/>
              <a:gd name="connsiteX240" fmla="*/ 3647224 w 12192000"/>
              <a:gd name="connsiteY240" fmla="*/ 74133 h 5003808"/>
              <a:gd name="connsiteX241" fmla="*/ 3683100 w 12192000"/>
              <a:gd name="connsiteY241" fmla="*/ 67939 h 5003808"/>
              <a:gd name="connsiteX242" fmla="*/ 3687901 w 12192000"/>
              <a:gd name="connsiteY242" fmla="*/ 69202 h 5003808"/>
              <a:gd name="connsiteX243" fmla="*/ 3711234 w 12192000"/>
              <a:gd name="connsiteY243" fmla="*/ 62495 h 5003808"/>
              <a:gd name="connsiteX244" fmla="*/ 3723318 w 12192000"/>
              <a:gd name="connsiteY244" fmla="*/ 60455 h 5003808"/>
              <a:gd name="connsiteX245" fmla="*/ 3726677 w 12192000"/>
              <a:gd name="connsiteY245" fmla="*/ 56942 h 5003808"/>
              <a:gd name="connsiteX246" fmla="*/ 3744535 w 12192000"/>
              <a:gd name="connsiteY246" fmla="*/ 55420 h 5003808"/>
              <a:gd name="connsiteX247" fmla="*/ 3746608 w 12192000"/>
              <a:gd name="connsiteY247" fmla="*/ 56352 h 5003808"/>
              <a:gd name="connsiteX248" fmla="*/ 3761262 w 12192000"/>
              <a:gd name="connsiteY248" fmla="*/ 50977 h 5003808"/>
              <a:gd name="connsiteX249" fmla="*/ 3773451 w 12192000"/>
              <a:gd name="connsiteY249" fmla="*/ 41496 h 5003808"/>
              <a:gd name="connsiteX250" fmla="*/ 3925626 w 12192000"/>
              <a:gd name="connsiteY250" fmla="*/ 44131 h 5003808"/>
              <a:gd name="connsiteX251" fmla="*/ 4056184 w 12192000"/>
              <a:gd name="connsiteY251" fmla="*/ 3115 h 5003808"/>
              <a:gd name="connsiteX0" fmla="*/ 4033324 w 12192000"/>
              <a:gd name="connsiteY0" fmla="*/ 26451 h 4999978"/>
              <a:gd name="connsiteX1" fmla="*/ 4138795 w 12192000"/>
              <a:gd name="connsiteY1" fmla="*/ 1828 h 4999978"/>
              <a:gd name="connsiteX2" fmla="*/ 4166706 w 12192000"/>
              <a:gd name="connsiteY2" fmla="*/ 24073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391908 w 12192000"/>
              <a:gd name="connsiteY42" fmla="*/ 185073 h 4999978"/>
              <a:gd name="connsiteX43" fmla="*/ 5492371 w 12192000"/>
              <a:gd name="connsiteY43" fmla="*/ 230923 h 4999978"/>
              <a:gd name="connsiteX44" fmla="*/ 5640913 w 12192000"/>
              <a:gd name="connsiteY44" fmla="*/ 239810 h 4999978"/>
              <a:gd name="connsiteX45" fmla="*/ 5877770 w 12192000"/>
              <a:gd name="connsiteY45" fmla="*/ 283747 h 4999978"/>
              <a:gd name="connsiteX46" fmla="*/ 5989615 w 12192000"/>
              <a:gd name="connsiteY46" fmla="*/ 306445 h 4999978"/>
              <a:gd name="connsiteX47" fmla="*/ 5996857 w 12192000"/>
              <a:gd name="connsiteY47" fmla="*/ 310331 h 4999978"/>
              <a:gd name="connsiteX48" fmla="*/ 6037387 w 12192000"/>
              <a:gd name="connsiteY48" fmla="*/ 299308 h 4999978"/>
              <a:gd name="connsiteX49" fmla="*/ 6113074 w 12192000"/>
              <a:gd name="connsiteY49" fmla="*/ 312627 h 4999978"/>
              <a:gd name="connsiteX50" fmla="*/ 6280929 w 12192000"/>
              <a:gd name="connsiteY50" fmla="*/ 337226 h 4999978"/>
              <a:gd name="connsiteX51" fmla="*/ 6298665 w 12192000"/>
              <a:gd name="connsiteY51" fmla="*/ 329713 h 4999978"/>
              <a:gd name="connsiteX52" fmla="*/ 6317326 w 12192000"/>
              <a:gd name="connsiteY52" fmla="*/ 326576 h 4999978"/>
              <a:gd name="connsiteX53" fmla="*/ 6319212 w 12192000"/>
              <a:gd name="connsiteY53" fmla="*/ 327786 h 4999978"/>
              <a:gd name="connsiteX54" fmla="*/ 6339724 w 12192000"/>
              <a:gd name="connsiteY54" fmla="*/ 328880 h 4999978"/>
              <a:gd name="connsiteX55" fmla="*/ 6345010 w 12192000"/>
              <a:gd name="connsiteY55" fmla="*/ 325930 h 4999978"/>
              <a:gd name="connsiteX56" fmla="*/ 6359332 w 12192000"/>
              <a:gd name="connsiteY56" fmla="*/ 325681 h 4999978"/>
              <a:gd name="connsiteX57" fmla="*/ 6388220 w 12192000"/>
              <a:gd name="connsiteY57" fmla="*/ 322496 h 4999978"/>
              <a:gd name="connsiteX58" fmla="*/ 6392994 w 12192000"/>
              <a:gd name="connsiteY58" fmla="*/ 324426 h 4999978"/>
              <a:gd name="connsiteX59" fmla="*/ 6435581 w 12192000"/>
              <a:gd name="connsiteY59" fmla="*/ 323557 h 4999978"/>
              <a:gd name="connsiteX60" fmla="*/ 6435870 w 12192000"/>
              <a:gd name="connsiteY60" fmla="*/ 324745 h 4999978"/>
              <a:gd name="connsiteX61" fmla="*/ 6446571 w 12192000"/>
              <a:gd name="connsiteY61" fmla="*/ 329739 h 4999978"/>
              <a:gd name="connsiteX62" fmla="*/ 6467701 w 12192000"/>
              <a:gd name="connsiteY62" fmla="*/ 336547 h 4999978"/>
              <a:gd name="connsiteX63" fmla="*/ 6512727 w 12192000"/>
              <a:gd name="connsiteY63" fmla="*/ 367087 h 4999978"/>
              <a:gd name="connsiteX64" fmla="*/ 6557094 w 12192000"/>
              <a:gd name="connsiteY64" fmla="*/ 366314 h 4999978"/>
              <a:gd name="connsiteX65" fmla="*/ 6565879 w 12192000"/>
              <a:gd name="connsiteY65" fmla="*/ 366812 h 4999978"/>
              <a:gd name="connsiteX66" fmla="*/ 6565997 w 12192000"/>
              <a:gd name="connsiteY66" fmla="*/ 367092 h 4999978"/>
              <a:gd name="connsiteX67" fmla="*/ 6575147 w 12192000"/>
              <a:gd name="connsiteY67" fmla="*/ 368156 h 4999978"/>
              <a:gd name="connsiteX68" fmla="*/ 6581899 w 12192000"/>
              <a:gd name="connsiteY68" fmla="*/ 367720 h 4999978"/>
              <a:gd name="connsiteX69" fmla="*/ 6598943 w 12192000"/>
              <a:gd name="connsiteY69" fmla="*/ 368688 h 4999978"/>
              <a:gd name="connsiteX70" fmla="*/ 6604421 w 12192000"/>
              <a:gd name="connsiteY70" fmla="*/ 370815 h 4999978"/>
              <a:gd name="connsiteX71" fmla="*/ 6606035 w 12192000"/>
              <a:gd name="connsiteY71" fmla="*/ 374247 h 4999978"/>
              <a:gd name="connsiteX72" fmla="*/ 6607669 w 12192000"/>
              <a:gd name="connsiteY72" fmla="*/ 373968 h 4999978"/>
              <a:gd name="connsiteX73" fmla="*/ 6637532 w 12192000"/>
              <a:gd name="connsiteY73" fmla="*/ 384907 h 4999978"/>
              <a:gd name="connsiteX74" fmla="*/ 6706880 w 12192000"/>
              <a:gd name="connsiteY74" fmla="*/ 399163 h 4999978"/>
              <a:gd name="connsiteX75" fmla="*/ 6747500 w 12192000"/>
              <a:gd name="connsiteY75" fmla="*/ 403168 h 4999978"/>
              <a:gd name="connsiteX76" fmla="*/ 6857783 w 12192000"/>
              <a:gd name="connsiteY76" fmla="*/ 418687 h 4999978"/>
              <a:gd name="connsiteX77" fmla="*/ 6967720 w 12192000"/>
              <a:gd name="connsiteY77" fmla="*/ 437721 h 4999978"/>
              <a:gd name="connsiteX78" fmla="*/ 7018394 w 12192000"/>
              <a:gd name="connsiteY78" fmla="*/ 466613 h 4999978"/>
              <a:gd name="connsiteX79" fmla="*/ 7024679 w 12192000"/>
              <a:gd name="connsiteY79" fmla="*/ 467750 h 4999978"/>
              <a:gd name="connsiteX80" fmla="*/ 7041715 w 12192000"/>
              <a:gd name="connsiteY80" fmla="*/ 465902 h 4999978"/>
              <a:gd name="connsiteX81" fmla="*/ 7048103 w 12192000"/>
              <a:gd name="connsiteY81" fmla="*/ 464392 h 4999978"/>
              <a:gd name="connsiteX82" fmla="*/ 7057490 w 12192000"/>
              <a:gd name="connsiteY82" fmla="*/ 463917 h 4999978"/>
              <a:gd name="connsiteX83" fmla="*/ 7057730 w 12192000"/>
              <a:gd name="connsiteY83" fmla="*/ 464165 h 4999978"/>
              <a:gd name="connsiteX84" fmla="*/ 7066511 w 12192000"/>
              <a:gd name="connsiteY84" fmla="*/ 463214 h 4999978"/>
              <a:gd name="connsiteX85" fmla="*/ 7109401 w 12192000"/>
              <a:gd name="connsiteY85" fmla="*/ 455268 h 4999978"/>
              <a:gd name="connsiteX86" fmla="*/ 7166830 w 12192000"/>
              <a:gd name="connsiteY86" fmla="*/ 477037 h 4999978"/>
              <a:gd name="connsiteX87" fmla="*/ 7190442 w 12192000"/>
              <a:gd name="connsiteY87" fmla="*/ 480090 h 4999978"/>
              <a:gd name="connsiteX88" fmla="*/ 7203083 w 12192000"/>
              <a:gd name="connsiteY88" fmla="*/ 483106 h 4999978"/>
              <a:gd name="connsiteX89" fmla="*/ 7203894 w 12192000"/>
              <a:gd name="connsiteY89" fmla="*/ 484190 h 4999978"/>
              <a:gd name="connsiteX90" fmla="*/ 7245004 w 12192000"/>
              <a:gd name="connsiteY90" fmla="*/ 476444 h 4999978"/>
              <a:gd name="connsiteX91" fmla="*/ 7250514 w 12192000"/>
              <a:gd name="connsiteY91" fmla="*/ 477506 h 4999978"/>
              <a:gd name="connsiteX92" fmla="*/ 7277246 w 12192000"/>
              <a:gd name="connsiteY92" fmla="*/ 469782 h 4999978"/>
              <a:gd name="connsiteX93" fmla="*/ 7291092 w 12192000"/>
              <a:gd name="connsiteY93" fmla="*/ 467217 h 4999978"/>
              <a:gd name="connsiteX94" fmla="*/ 7294933 w 12192000"/>
              <a:gd name="connsiteY94" fmla="*/ 463549 h 4999978"/>
              <a:gd name="connsiteX95" fmla="*/ 7315408 w 12192000"/>
              <a:gd name="connsiteY95" fmla="*/ 461260 h 4999978"/>
              <a:gd name="connsiteX96" fmla="*/ 7317786 w 12192000"/>
              <a:gd name="connsiteY96" fmla="*/ 462106 h 4999978"/>
              <a:gd name="connsiteX97" fmla="*/ 7334572 w 12192000"/>
              <a:gd name="connsiteY97" fmla="*/ 456088 h 4999978"/>
              <a:gd name="connsiteX98" fmla="*/ 7348520 w 12192000"/>
              <a:gd name="connsiteY98" fmla="*/ 446050 h 4999978"/>
              <a:gd name="connsiteX99" fmla="*/ 7522997 w 12192000"/>
              <a:gd name="connsiteY99" fmla="*/ 442209 h 4999978"/>
              <a:gd name="connsiteX100" fmla="*/ 7686985 w 12192000"/>
              <a:gd name="connsiteY100" fmla="*/ 419805 h 4999978"/>
              <a:gd name="connsiteX101" fmla="*/ 7854068 w 12192000"/>
              <a:gd name="connsiteY101" fmla="*/ 409774 h 4999978"/>
              <a:gd name="connsiteX102" fmla="*/ 8034165 w 12192000"/>
              <a:gd name="connsiteY102" fmla="*/ 391699 h 4999978"/>
              <a:gd name="connsiteX103" fmla="*/ 8094381 w 12192000"/>
              <a:gd name="connsiteY103" fmla="*/ 395718 h 4999978"/>
              <a:gd name="connsiteX104" fmla="*/ 8146898 w 12192000"/>
              <a:gd name="connsiteY104" fmla="*/ 378558 h 4999978"/>
              <a:gd name="connsiteX105" fmla="*/ 8168993 w 12192000"/>
              <a:gd name="connsiteY105" fmla="*/ 384830 h 4999978"/>
              <a:gd name="connsiteX106" fmla="*/ 8172809 w 12192000"/>
              <a:gd name="connsiteY106" fmla="*/ 386137 h 4999978"/>
              <a:gd name="connsiteX107" fmla="*/ 8187962 w 12192000"/>
              <a:gd name="connsiteY107" fmla="*/ 386433 h 4999978"/>
              <a:gd name="connsiteX108" fmla="*/ 8192382 w 12192000"/>
              <a:gd name="connsiteY108" fmla="*/ 392692 h 4999978"/>
              <a:gd name="connsiteX109" fmla="*/ 8375192 w 12192000"/>
              <a:gd name="connsiteY109" fmla="*/ 383879 h 4999978"/>
              <a:gd name="connsiteX110" fmla="*/ 8454377 w 12192000"/>
              <a:gd name="connsiteY110" fmla="*/ 380331 h 4999978"/>
              <a:gd name="connsiteX111" fmla="*/ 8484740 w 12192000"/>
              <a:gd name="connsiteY111" fmla="*/ 385159 h 4999978"/>
              <a:gd name="connsiteX112" fmla="*/ 8601673 w 12192000"/>
              <a:gd name="connsiteY112" fmla="*/ 397101 h 4999978"/>
              <a:gd name="connsiteX113" fmla="*/ 8701676 w 12192000"/>
              <a:gd name="connsiteY113" fmla="*/ 401351 h 4999978"/>
              <a:gd name="connsiteX114" fmla="*/ 8773288 w 12192000"/>
              <a:gd name="connsiteY114" fmla="*/ 378077 h 4999978"/>
              <a:gd name="connsiteX115" fmla="*/ 8779909 w 12192000"/>
              <a:gd name="connsiteY115" fmla="*/ 382446 h 4999978"/>
              <a:gd name="connsiteX116" fmla="*/ 8829932 w 12192000"/>
              <a:gd name="connsiteY116" fmla="*/ 379243 h 4999978"/>
              <a:gd name="connsiteX117" fmla="*/ 9003386 w 12192000"/>
              <a:gd name="connsiteY117" fmla="*/ 336242 h 4999978"/>
              <a:gd name="connsiteX118" fmla="*/ 9101185 w 12192000"/>
              <a:gd name="connsiteY118" fmla="*/ 330862 h 4999978"/>
              <a:gd name="connsiteX119" fmla="*/ 9136185 w 12192000"/>
              <a:gd name="connsiteY119" fmla="*/ 334078 h 4999978"/>
              <a:gd name="connsiteX120" fmla="*/ 9194801 w 12192000"/>
              <a:gd name="connsiteY120" fmla="*/ 339149 h 4999978"/>
              <a:gd name="connsiteX121" fmla="*/ 9239316 w 12192000"/>
              <a:gd name="connsiteY121" fmla="*/ 355558 h 4999978"/>
              <a:gd name="connsiteX122" fmla="*/ 9288052 w 12192000"/>
              <a:gd name="connsiteY122" fmla="*/ 354796 h 4999978"/>
              <a:gd name="connsiteX123" fmla="*/ 9298465 w 12192000"/>
              <a:gd name="connsiteY123" fmla="*/ 338296 h 4999978"/>
              <a:gd name="connsiteX124" fmla="*/ 9350892 w 12192000"/>
              <a:gd name="connsiteY124" fmla="*/ 342778 h 4999978"/>
              <a:gd name="connsiteX125" fmla="*/ 9430522 w 12192000"/>
              <a:gd name="connsiteY125" fmla="*/ 351368 h 4999978"/>
              <a:gd name="connsiteX126" fmla="*/ 9476215 w 12192000"/>
              <a:gd name="connsiteY126" fmla="*/ 352107 h 4999978"/>
              <a:gd name="connsiteX127" fmla="*/ 9601276 w 12192000"/>
              <a:gd name="connsiteY127" fmla="*/ 358704 h 4999978"/>
              <a:gd name="connsiteX128" fmla="*/ 9726733 w 12192000"/>
              <a:gd name="connsiteY128" fmla="*/ 368801 h 4999978"/>
              <a:gd name="connsiteX129" fmla="*/ 9802144 w 12192000"/>
              <a:gd name="connsiteY129" fmla="*/ 394479 h 4999978"/>
              <a:gd name="connsiteX130" fmla="*/ 9905153 w 12192000"/>
              <a:gd name="connsiteY130" fmla="*/ 400650 h 4999978"/>
              <a:gd name="connsiteX131" fmla="*/ 9922553 w 12192000"/>
              <a:gd name="connsiteY131" fmla="*/ 404569 h 4999978"/>
              <a:gd name="connsiteX132" fmla="*/ 10044658 w 12192000"/>
              <a:gd name="connsiteY132" fmla="*/ 418077 h 4999978"/>
              <a:gd name="connsiteX133" fmla="*/ 10184585 w 12192000"/>
              <a:gd name="connsiteY133" fmla="*/ 407138 h 4999978"/>
              <a:gd name="connsiteX134" fmla="*/ 10366435 w 12192000"/>
              <a:gd name="connsiteY134" fmla="*/ 462428 h 4999978"/>
              <a:gd name="connsiteX135" fmla="*/ 10688220 w 12192000"/>
              <a:gd name="connsiteY135" fmla="*/ 542258 h 4999978"/>
              <a:gd name="connsiteX136" fmla="*/ 11026690 w 12192000"/>
              <a:gd name="connsiteY136" fmla="*/ 550681 h 4999978"/>
              <a:gd name="connsiteX137" fmla="*/ 11113779 w 12192000"/>
              <a:gd name="connsiteY137" fmla="*/ 533868 h 4999978"/>
              <a:gd name="connsiteX138" fmla="*/ 11369556 w 12192000"/>
              <a:gd name="connsiteY138" fmla="*/ 491719 h 4999978"/>
              <a:gd name="connsiteX139" fmla="*/ 11623342 w 12192000"/>
              <a:gd name="connsiteY139" fmla="*/ 388428 h 4999978"/>
              <a:gd name="connsiteX140" fmla="*/ 11786511 w 12192000"/>
              <a:gd name="connsiteY140" fmla="*/ 358390 h 4999978"/>
              <a:gd name="connsiteX141" fmla="*/ 11862577 w 12192000"/>
              <a:gd name="connsiteY141" fmla="*/ 330549 h 4999978"/>
              <a:gd name="connsiteX142" fmla="*/ 11916612 w 12192000"/>
              <a:gd name="connsiteY142" fmla="*/ 323810 h 4999978"/>
              <a:gd name="connsiteX143" fmla="*/ 11948830 w 12192000"/>
              <a:gd name="connsiteY143" fmla="*/ 318062 h 4999978"/>
              <a:gd name="connsiteX144" fmla="*/ 12001583 w 12192000"/>
              <a:gd name="connsiteY144" fmla="*/ 279643 h 4999978"/>
              <a:gd name="connsiteX145" fmla="*/ 12174977 w 12192000"/>
              <a:gd name="connsiteY145" fmla="*/ 264652 h 4999978"/>
              <a:gd name="connsiteX146" fmla="*/ 12192000 w 12192000"/>
              <a:gd name="connsiteY146" fmla="*/ 256549 h 4999978"/>
              <a:gd name="connsiteX147" fmla="*/ 12192000 w 12192000"/>
              <a:gd name="connsiteY147" fmla="*/ 4999978 h 4999978"/>
              <a:gd name="connsiteX148" fmla="*/ 0 w 12192000"/>
              <a:gd name="connsiteY148" fmla="*/ 4999978 h 4999978"/>
              <a:gd name="connsiteX149" fmla="*/ 0 w 12192000"/>
              <a:gd name="connsiteY149" fmla="*/ 617449 h 4999978"/>
              <a:gd name="connsiteX150" fmla="*/ 11075 w 12192000"/>
              <a:gd name="connsiteY150" fmla="*/ 615178 h 4999978"/>
              <a:gd name="connsiteX151" fmla="*/ 44061 w 12192000"/>
              <a:gd name="connsiteY151" fmla="*/ 608596 h 4999978"/>
              <a:gd name="connsiteX152" fmla="*/ 136694 w 12192000"/>
              <a:gd name="connsiteY152" fmla="*/ 556415 h 4999978"/>
              <a:gd name="connsiteX153" fmla="*/ 170342 w 12192000"/>
              <a:gd name="connsiteY153" fmla="*/ 551077 h 4999978"/>
              <a:gd name="connsiteX154" fmla="*/ 168955 w 12192000"/>
              <a:gd name="connsiteY154" fmla="*/ 542164 h 4999978"/>
              <a:gd name="connsiteX155" fmla="*/ 181474 w 12192000"/>
              <a:gd name="connsiteY155" fmla="*/ 541281 h 4999978"/>
              <a:gd name="connsiteX156" fmla="*/ 209440 w 12192000"/>
              <a:gd name="connsiteY156" fmla="*/ 540561 h 4999978"/>
              <a:gd name="connsiteX157" fmla="*/ 293152 w 12192000"/>
              <a:gd name="connsiteY157" fmla="*/ 536576 h 4999978"/>
              <a:gd name="connsiteX158" fmla="*/ 315693 w 12192000"/>
              <a:gd name="connsiteY158" fmla="*/ 519030 h 4999978"/>
              <a:gd name="connsiteX159" fmla="*/ 337305 w 12192000"/>
              <a:gd name="connsiteY159" fmla="*/ 518372 h 4999978"/>
              <a:gd name="connsiteX160" fmla="*/ 462252 w 12192000"/>
              <a:gd name="connsiteY160" fmla="*/ 493151 h 4999978"/>
              <a:gd name="connsiteX161" fmla="*/ 479457 w 12192000"/>
              <a:gd name="connsiteY161" fmla="*/ 491123 h 4999978"/>
              <a:gd name="connsiteX162" fmla="*/ 488653 w 12192000"/>
              <a:gd name="connsiteY162" fmla="*/ 483257 h 4999978"/>
              <a:gd name="connsiteX163" fmla="*/ 522053 w 12192000"/>
              <a:gd name="connsiteY163" fmla="*/ 481125 h 4999978"/>
              <a:gd name="connsiteX164" fmla="*/ 523520 w 12192000"/>
              <a:gd name="connsiteY164" fmla="*/ 476713 h 4999978"/>
              <a:gd name="connsiteX165" fmla="*/ 632714 w 12192000"/>
              <a:gd name="connsiteY165" fmla="*/ 437101 h 4999978"/>
              <a:gd name="connsiteX166" fmla="*/ 651426 w 12192000"/>
              <a:gd name="connsiteY166" fmla="*/ 430544 h 4999978"/>
              <a:gd name="connsiteX167" fmla="*/ 667724 w 12192000"/>
              <a:gd name="connsiteY167" fmla="*/ 432138 h 4999978"/>
              <a:gd name="connsiteX168" fmla="*/ 757679 w 12192000"/>
              <a:gd name="connsiteY168" fmla="*/ 425145 h 4999978"/>
              <a:gd name="connsiteX169" fmla="*/ 779159 w 12192000"/>
              <a:gd name="connsiteY169" fmla="*/ 428059 h 4999978"/>
              <a:gd name="connsiteX170" fmla="*/ 788293 w 12192000"/>
              <a:gd name="connsiteY170" fmla="*/ 434863 h 4999978"/>
              <a:gd name="connsiteX171" fmla="*/ 822923 w 12192000"/>
              <a:gd name="connsiteY171" fmla="*/ 421074 h 4999978"/>
              <a:gd name="connsiteX172" fmla="*/ 876559 w 12192000"/>
              <a:gd name="connsiteY172" fmla="*/ 411088 h 4999978"/>
              <a:gd name="connsiteX173" fmla="*/ 902011 w 12192000"/>
              <a:gd name="connsiteY173" fmla="*/ 404118 h 4999978"/>
              <a:gd name="connsiteX174" fmla="*/ 922715 w 12192000"/>
              <a:gd name="connsiteY174" fmla="*/ 407699 h 4999978"/>
              <a:gd name="connsiteX175" fmla="*/ 1040139 w 12192000"/>
              <a:gd name="connsiteY175" fmla="*/ 406590 h 4999978"/>
              <a:gd name="connsiteX176" fmla="*/ 1067251 w 12192000"/>
              <a:gd name="connsiteY176" fmla="*/ 412384 h 4999978"/>
              <a:gd name="connsiteX177" fmla="*/ 1080272 w 12192000"/>
              <a:gd name="connsiteY177" fmla="*/ 424669 h 4999978"/>
              <a:gd name="connsiteX178" fmla="*/ 1090219 w 12192000"/>
              <a:gd name="connsiteY178" fmla="*/ 420026 h 4999978"/>
              <a:gd name="connsiteX179" fmla="*/ 1161226 w 12192000"/>
              <a:gd name="connsiteY179" fmla="*/ 418304 h 4999978"/>
              <a:gd name="connsiteX180" fmla="*/ 1207525 w 12192000"/>
              <a:gd name="connsiteY180" fmla="*/ 416039 h 4999978"/>
              <a:gd name="connsiteX181" fmla="*/ 1210030 w 12192000"/>
              <a:gd name="connsiteY181" fmla="*/ 398805 h 4999978"/>
              <a:gd name="connsiteX182" fmla="*/ 1251170 w 12192000"/>
              <a:gd name="connsiteY182" fmla="*/ 391942 h 4999978"/>
              <a:gd name="connsiteX183" fmla="*/ 1295331 w 12192000"/>
              <a:gd name="connsiteY183" fmla="*/ 402182 h 4999978"/>
              <a:gd name="connsiteX184" fmla="*/ 1347118 w 12192000"/>
              <a:gd name="connsiteY184" fmla="*/ 399704 h 4999978"/>
              <a:gd name="connsiteX185" fmla="*/ 1378108 w 12192000"/>
              <a:gd name="connsiteY185" fmla="*/ 398410 h 4999978"/>
              <a:gd name="connsiteX186" fmla="*/ 1459192 w 12192000"/>
              <a:gd name="connsiteY186" fmla="*/ 380919 h 4999978"/>
              <a:gd name="connsiteX187" fmla="*/ 1590120 w 12192000"/>
              <a:gd name="connsiteY187" fmla="*/ 317608 h 4999978"/>
              <a:gd name="connsiteX188" fmla="*/ 1631417 w 12192000"/>
              <a:gd name="connsiteY188" fmla="*/ 308227 h 4999978"/>
              <a:gd name="connsiteX189" fmla="*/ 1638727 w 12192000"/>
              <a:gd name="connsiteY189" fmla="*/ 311610 h 4999978"/>
              <a:gd name="connsiteX190" fmla="*/ 1844438 w 12192000"/>
              <a:gd name="connsiteY190" fmla="*/ 271304 h 4999978"/>
              <a:gd name="connsiteX191" fmla="*/ 1881324 w 12192000"/>
              <a:gd name="connsiteY191" fmla="*/ 268497 h 4999978"/>
              <a:gd name="connsiteX192" fmla="*/ 1908999 w 12192000"/>
              <a:gd name="connsiteY192" fmla="*/ 269338 h 4999978"/>
              <a:gd name="connsiteX193" fmla="*/ 1974956 w 12192000"/>
              <a:gd name="connsiteY193" fmla="*/ 255958 h 4999978"/>
              <a:gd name="connsiteX194" fmla="*/ 2082409 w 12192000"/>
              <a:gd name="connsiteY194" fmla="*/ 227290 h 4999978"/>
              <a:gd name="connsiteX195" fmla="*/ 2105639 w 12192000"/>
              <a:gd name="connsiteY195" fmla="*/ 222648 h 4999978"/>
              <a:gd name="connsiteX196" fmla="*/ 2126992 w 12192000"/>
              <a:gd name="connsiteY196" fmla="*/ 224468 h 4999978"/>
              <a:gd name="connsiteX197" fmla="*/ 2133154 w 12192000"/>
              <a:gd name="connsiteY197" fmla="*/ 229952 h 4999978"/>
              <a:gd name="connsiteX198" fmla="*/ 2146154 w 12192000"/>
              <a:gd name="connsiteY198" fmla="*/ 228332 h 4999978"/>
              <a:gd name="connsiteX199" fmla="*/ 2149901 w 12192000"/>
              <a:gd name="connsiteY199" fmla="*/ 229116 h 4999978"/>
              <a:gd name="connsiteX200" fmla="*/ 2171100 w 12192000"/>
              <a:gd name="connsiteY200" fmla="*/ 232389 h 4999978"/>
              <a:gd name="connsiteX201" fmla="*/ 2209148 w 12192000"/>
              <a:gd name="connsiteY201" fmla="*/ 209225 h 4999978"/>
              <a:gd name="connsiteX202" fmla="*/ 2261889 w 12192000"/>
              <a:gd name="connsiteY202" fmla="*/ 205532 h 4999978"/>
              <a:gd name="connsiteX203" fmla="*/ 2452315 w 12192000"/>
              <a:gd name="connsiteY203" fmla="*/ 152899 h 4999978"/>
              <a:gd name="connsiteX204" fmla="*/ 2487710 w 12192000"/>
              <a:gd name="connsiteY204" fmla="*/ 169267 h 4999978"/>
              <a:gd name="connsiteX205" fmla="*/ 2567870 w 12192000"/>
              <a:gd name="connsiteY205" fmla="*/ 156422 h 4999978"/>
              <a:gd name="connsiteX206" fmla="*/ 2677053 w 12192000"/>
              <a:gd name="connsiteY206" fmla="*/ 92513 h 4999978"/>
              <a:gd name="connsiteX207" fmla="*/ 2823914 w 12192000"/>
              <a:gd name="connsiteY207" fmla="*/ 66867 h 4999978"/>
              <a:gd name="connsiteX208" fmla="*/ 2831912 w 12192000"/>
              <a:gd name="connsiteY208" fmla="*/ 55426 h 4999978"/>
              <a:gd name="connsiteX209" fmla="*/ 2843870 w 12192000"/>
              <a:gd name="connsiteY209" fmla="*/ 47507 h 4999978"/>
              <a:gd name="connsiteX210" fmla="*/ 2846217 w 12192000"/>
              <a:gd name="connsiteY210" fmla="*/ 48025 h 4999978"/>
              <a:gd name="connsiteX211" fmla="*/ 2862745 w 12192000"/>
              <a:gd name="connsiteY211" fmla="*/ 43242 h 4999978"/>
              <a:gd name="connsiteX212" fmla="*/ 2864596 w 12192000"/>
              <a:gd name="connsiteY212" fmla="*/ 39218 h 4999978"/>
              <a:gd name="connsiteX213" fmla="*/ 2875381 w 12192000"/>
              <a:gd name="connsiteY213" fmla="*/ 35003 h 4999978"/>
              <a:gd name="connsiteX214" fmla="*/ 2895139 w 12192000"/>
              <a:gd name="connsiteY214" fmla="*/ 24186 h 4999978"/>
              <a:gd name="connsiteX215" fmla="*/ 2900232 w 12192000"/>
              <a:gd name="connsiteY215" fmla="*/ 24518 h 4999978"/>
              <a:gd name="connsiteX216" fmla="*/ 2932205 w 12192000"/>
              <a:gd name="connsiteY216" fmla="*/ 11873 h 4999978"/>
              <a:gd name="connsiteX217" fmla="*/ 2933310 w 12192000"/>
              <a:gd name="connsiteY217" fmla="*/ 12816 h 4999978"/>
              <a:gd name="connsiteX218" fmla="*/ 2945218 w 12192000"/>
              <a:gd name="connsiteY218" fmla="*/ 14141 h 4999978"/>
              <a:gd name="connsiteX219" fmla="*/ 2966465 w 12192000"/>
              <a:gd name="connsiteY219" fmla="*/ 14117 h 4999978"/>
              <a:gd name="connsiteX220" fmla="*/ 3023668 w 12192000"/>
              <a:gd name="connsiteY220" fmla="*/ 27905 h 4999978"/>
              <a:gd name="connsiteX221" fmla="*/ 3057077 w 12192000"/>
              <a:gd name="connsiteY221" fmla="*/ 14845 h 4999978"/>
              <a:gd name="connsiteX222" fmla="*/ 3151915 w 12192000"/>
              <a:gd name="connsiteY222" fmla="*/ 11243 h 4999978"/>
              <a:gd name="connsiteX223" fmla="*/ 3251671 w 12192000"/>
              <a:gd name="connsiteY223" fmla="*/ 31575 h 4999978"/>
              <a:gd name="connsiteX224" fmla="*/ 3351400 w 12192000"/>
              <a:gd name="connsiteY224" fmla="*/ 32687 h 4999978"/>
              <a:gd name="connsiteX225" fmla="*/ 3387481 w 12192000"/>
              <a:gd name="connsiteY225" fmla="*/ 31443 h 4999978"/>
              <a:gd name="connsiteX226" fmla="*/ 3451923 w 12192000"/>
              <a:gd name="connsiteY226" fmla="*/ 36482 h 4999978"/>
              <a:gd name="connsiteX227" fmla="*/ 3481520 w 12192000"/>
              <a:gd name="connsiteY227" fmla="*/ 43287 h 4999978"/>
              <a:gd name="connsiteX228" fmla="*/ 3482804 w 12192000"/>
              <a:gd name="connsiteY228" fmla="*/ 42812 h 4999978"/>
              <a:gd name="connsiteX229" fmla="*/ 3485495 w 12192000"/>
              <a:gd name="connsiteY229" fmla="*/ 45921 h 4999978"/>
              <a:gd name="connsiteX230" fmla="*/ 3490972 w 12192000"/>
              <a:gd name="connsiteY230" fmla="*/ 47286 h 4999978"/>
              <a:gd name="connsiteX231" fmla="*/ 3505835 w 12192000"/>
              <a:gd name="connsiteY231" fmla="*/ 46077 h 4999978"/>
              <a:gd name="connsiteX232" fmla="*/ 3511410 w 12192000"/>
              <a:gd name="connsiteY232" fmla="*/ 44808 h 4999978"/>
              <a:gd name="connsiteX233" fmla="*/ 3519598 w 12192000"/>
              <a:gd name="connsiteY233" fmla="*/ 44683 h 4999978"/>
              <a:gd name="connsiteX234" fmla="*/ 3519807 w 12192000"/>
              <a:gd name="connsiteY234" fmla="*/ 44938 h 4999978"/>
              <a:gd name="connsiteX235" fmla="*/ 3527466 w 12192000"/>
              <a:gd name="connsiteY235" fmla="*/ 44316 h 4999978"/>
              <a:gd name="connsiteX236" fmla="*/ 3564889 w 12192000"/>
              <a:gd name="connsiteY236" fmla="*/ 37990 h 4999978"/>
              <a:gd name="connsiteX237" fmla="*/ 3614922 w 12192000"/>
              <a:gd name="connsiteY237" fmla="*/ 61804 h 4999978"/>
              <a:gd name="connsiteX238" fmla="*/ 3635506 w 12192000"/>
              <a:gd name="connsiteY238" fmla="*/ 65718 h 4999978"/>
              <a:gd name="connsiteX239" fmla="*/ 3646525 w 12192000"/>
              <a:gd name="connsiteY239" fmla="*/ 69193 h 4999978"/>
              <a:gd name="connsiteX240" fmla="*/ 3647224 w 12192000"/>
              <a:gd name="connsiteY240" fmla="*/ 70303 h 4999978"/>
              <a:gd name="connsiteX241" fmla="*/ 3683100 w 12192000"/>
              <a:gd name="connsiteY241" fmla="*/ 64109 h 4999978"/>
              <a:gd name="connsiteX242" fmla="*/ 3687901 w 12192000"/>
              <a:gd name="connsiteY242" fmla="*/ 65372 h 4999978"/>
              <a:gd name="connsiteX243" fmla="*/ 3711234 w 12192000"/>
              <a:gd name="connsiteY243" fmla="*/ 58665 h 4999978"/>
              <a:gd name="connsiteX244" fmla="*/ 3723318 w 12192000"/>
              <a:gd name="connsiteY244" fmla="*/ 56625 h 4999978"/>
              <a:gd name="connsiteX245" fmla="*/ 3726677 w 12192000"/>
              <a:gd name="connsiteY245" fmla="*/ 53112 h 4999978"/>
              <a:gd name="connsiteX246" fmla="*/ 3744535 w 12192000"/>
              <a:gd name="connsiteY246" fmla="*/ 51590 h 4999978"/>
              <a:gd name="connsiteX247" fmla="*/ 3746608 w 12192000"/>
              <a:gd name="connsiteY247" fmla="*/ 52522 h 4999978"/>
              <a:gd name="connsiteX248" fmla="*/ 3761262 w 12192000"/>
              <a:gd name="connsiteY248" fmla="*/ 47147 h 4999978"/>
              <a:gd name="connsiteX249" fmla="*/ 3773451 w 12192000"/>
              <a:gd name="connsiteY249" fmla="*/ 37666 h 4999978"/>
              <a:gd name="connsiteX250" fmla="*/ 3925626 w 12192000"/>
              <a:gd name="connsiteY250" fmla="*/ 40301 h 4999978"/>
              <a:gd name="connsiteX251" fmla="*/ 4033324 w 12192000"/>
              <a:gd name="connsiteY251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1828 h 4999978"/>
              <a:gd name="connsiteX2" fmla="*/ 4166706 w 12192000"/>
              <a:gd name="connsiteY2" fmla="*/ 24073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391908 w 12192000"/>
              <a:gd name="connsiteY42" fmla="*/ 185073 h 4999978"/>
              <a:gd name="connsiteX43" fmla="*/ 5492371 w 12192000"/>
              <a:gd name="connsiteY43" fmla="*/ 230923 h 4999978"/>
              <a:gd name="connsiteX44" fmla="*/ 5640913 w 12192000"/>
              <a:gd name="connsiteY44" fmla="*/ 239810 h 4999978"/>
              <a:gd name="connsiteX45" fmla="*/ 5877770 w 12192000"/>
              <a:gd name="connsiteY45" fmla="*/ 283747 h 4999978"/>
              <a:gd name="connsiteX46" fmla="*/ 5989615 w 12192000"/>
              <a:gd name="connsiteY46" fmla="*/ 306445 h 4999978"/>
              <a:gd name="connsiteX47" fmla="*/ 5996857 w 12192000"/>
              <a:gd name="connsiteY47" fmla="*/ 310331 h 4999978"/>
              <a:gd name="connsiteX48" fmla="*/ 6037387 w 12192000"/>
              <a:gd name="connsiteY48" fmla="*/ 299308 h 4999978"/>
              <a:gd name="connsiteX49" fmla="*/ 6113074 w 12192000"/>
              <a:gd name="connsiteY49" fmla="*/ 312627 h 4999978"/>
              <a:gd name="connsiteX50" fmla="*/ 6280929 w 12192000"/>
              <a:gd name="connsiteY50" fmla="*/ 337226 h 4999978"/>
              <a:gd name="connsiteX51" fmla="*/ 6298665 w 12192000"/>
              <a:gd name="connsiteY51" fmla="*/ 329713 h 4999978"/>
              <a:gd name="connsiteX52" fmla="*/ 6317326 w 12192000"/>
              <a:gd name="connsiteY52" fmla="*/ 326576 h 4999978"/>
              <a:gd name="connsiteX53" fmla="*/ 6319212 w 12192000"/>
              <a:gd name="connsiteY53" fmla="*/ 327786 h 4999978"/>
              <a:gd name="connsiteX54" fmla="*/ 6339724 w 12192000"/>
              <a:gd name="connsiteY54" fmla="*/ 328880 h 4999978"/>
              <a:gd name="connsiteX55" fmla="*/ 6345010 w 12192000"/>
              <a:gd name="connsiteY55" fmla="*/ 325930 h 4999978"/>
              <a:gd name="connsiteX56" fmla="*/ 6359332 w 12192000"/>
              <a:gd name="connsiteY56" fmla="*/ 325681 h 4999978"/>
              <a:gd name="connsiteX57" fmla="*/ 6388220 w 12192000"/>
              <a:gd name="connsiteY57" fmla="*/ 322496 h 4999978"/>
              <a:gd name="connsiteX58" fmla="*/ 6392994 w 12192000"/>
              <a:gd name="connsiteY58" fmla="*/ 324426 h 4999978"/>
              <a:gd name="connsiteX59" fmla="*/ 6435581 w 12192000"/>
              <a:gd name="connsiteY59" fmla="*/ 323557 h 4999978"/>
              <a:gd name="connsiteX60" fmla="*/ 6435870 w 12192000"/>
              <a:gd name="connsiteY60" fmla="*/ 324745 h 4999978"/>
              <a:gd name="connsiteX61" fmla="*/ 6446571 w 12192000"/>
              <a:gd name="connsiteY61" fmla="*/ 329739 h 4999978"/>
              <a:gd name="connsiteX62" fmla="*/ 6467701 w 12192000"/>
              <a:gd name="connsiteY62" fmla="*/ 336547 h 4999978"/>
              <a:gd name="connsiteX63" fmla="*/ 6512727 w 12192000"/>
              <a:gd name="connsiteY63" fmla="*/ 367087 h 4999978"/>
              <a:gd name="connsiteX64" fmla="*/ 6557094 w 12192000"/>
              <a:gd name="connsiteY64" fmla="*/ 366314 h 4999978"/>
              <a:gd name="connsiteX65" fmla="*/ 6565879 w 12192000"/>
              <a:gd name="connsiteY65" fmla="*/ 366812 h 4999978"/>
              <a:gd name="connsiteX66" fmla="*/ 6565997 w 12192000"/>
              <a:gd name="connsiteY66" fmla="*/ 367092 h 4999978"/>
              <a:gd name="connsiteX67" fmla="*/ 6575147 w 12192000"/>
              <a:gd name="connsiteY67" fmla="*/ 368156 h 4999978"/>
              <a:gd name="connsiteX68" fmla="*/ 6581899 w 12192000"/>
              <a:gd name="connsiteY68" fmla="*/ 367720 h 4999978"/>
              <a:gd name="connsiteX69" fmla="*/ 6598943 w 12192000"/>
              <a:gd name="connsiteY69" fmla="*/ 368688 h 4999978"/>
              <a:gd name="connsiteX70" fmla="*/ 6604421 w 12192000"/>
              <a:gd name="connsiteY70" fmla="*/ 370815 h 4999978"/>
              <a:gd name="connsiteX71" fmla="*/ 6606035 w 12192000"/>
              <a:gd name="connsiteY71" fmla="*/ 374247 h 4999978"/>
              <a:gd name="connsiteX72" fmla="*/ 6607669 w 12192000"/>
              <a:gd name="connsiteY72" fmla="*/ 373968 h 4999978"/>
              <a:gd name="connsiteX73" fmla="*/ 6637532 w 12192000"/>
              <a:gd name="connsiteY73" fmla="*/ 384907 h 4999978"/>
              <a:gd name="connsiteX74" fmla="*/ 6706880 w 12192000"/>
              <a:gd name="connsiteY74" fmla="*/ 399163 h 4999978"/>
              <a:gd name="connsiteX75" fmla="*/ 6747500 w 12192000"/>
              <a:gd name="connsiteY75" fmla="*/ 403168 h 4999978"/>
              <a:gd name="connsiteX76" fmla="*/ 6857783 w 12192000"/>
              <a:gd name="connsiteY76" fmla="*/ 418687 h 4999978"/>
              <a:gd name="connsiteX77" fmla="*/ 6967720 w 12192000"/>
              <a:gd name="connsiteY77" fmla="*/ 437721 h 4999978"/>
              <a:gd name="connsiteX78" fmla="*/ 7018394 w 12192000"/>
              <a:gd name="connsiteY78" fmla="*/ 466613 h 4999978"/>
              <a:gd name="connsiteX79" fmla="*/ 7024679 w 12192000"/>
              <a:gd name="connsiteY79" fmla="*/ 467750 h 4999978"/>
              <a:gd name="connsiteX80" fmla="*/ 7041715 w 12192000"/>
              <a:gd name="connsiteY80" fmla="*/ 465902 h 4999978"/>
              <a:gd name="connsiteX81" fmla="*/ 7048103 w 12192000"/>
              <a:gd name="connsiteY81" fmla="*/ 464392 h 4999978"/>
              <a:gd name="connsiteX82" fmla="*/ 7057490 w 12192000"/>
              <a:gd name="connsiteY82" fmla="*/ 463917 h 4999978"/>
              <a:gd name="connsiteX83" fmla="*/ 7057730 w 12192000"/>
              <a:gd name="connsiteY83" fmla="*/ 464165 h 4999978"/>
              <a:gd name="connsiteX84" fmla="*/ 7066511 w 12192000"/>
              <a:gd name="connsiteY84" fmla="*/ 463214 h 4999978"/>
              <a:gd name="connsiteX85" fmla="*/ 7109401 w 12192000"/>
              <a:gd name="connsiteY85" fmla="*/ 455268 h 4999978"/>
              <a:gd name="connsiteX86" fmla="*/ 7166830 w 12192000"/>
              <a:gd name="connsiteY86" fmla="*/ 477037 h 4999978"/>
              <a:gd name="connsiteX87" fmla="*/ 7190442 w 12192000"/>
              <a:gd name="connsiteY87" fmla="*/ 480090 h 4999978"/>
              <a:gd name="connsiteX88" fmla="*/ 7203083 w 12192000"/>
              <a:gd name="connsiteY88" fmla="*/ 483106 h 4999978"/>
              <a:gd name="connsiteX89" fmla="*/ 7203894 w 12192000"/>
              <a:gd name="connsiteY89" fmla="*/ 484190 h 4999978"/>
              <a:gd name="connsiteX90" fmla="*/ 7245004 w 12192000"/>
              <a:gd name="connsiteY90" fmla="*/ 476444 h 4999978"/>
              <a:gd name="connsiteX91" fmla="*/ 7250514 w 12192000"/>
              <a:gd name="connsiteY91" fmla="*/ 477506 h 4999978"/>
              <a:gd name="connsiteX92" fmla="*/ 7277246 w 12192000"/>
              <a:gd name="connsiteY92" fmla="*/ 469782 h 4999978"/>
              <a:gd name="connsiteX93" fmla="*/ 7291092 w 12192000"/>
              <a:gd name="connsiteY93" fmla="*/ 467217 h 4999978"/>
              <a:gd name="connsiteX94" fmla="*/ 7294933 w 12192000"/>
              <a:gd name="connsiteY94" fmla="*/ 463549 h 4999978"/>
              <a:gd name="connsiteX95" fmla="*/ 7315408 w 12192000"/>
              <a:gd name="connsiteY95" fmla="*/ 461260 h 4999978"/>
              <a:gd name="connsiteX96" fmla="*/ 7317786 w 12192000"/>
              <a:gd name="connsiteY96" fmla="*/ 462106 h 4999978"/>
              <a:gd name="connsiteX97" fmla="*/ 7334572 w 12192000"/>
              <a:gd name="connsiteY97" fmla="*/ 456088 h 4999978"/>
              <a:gd name="connsiteX98" fmla="*/ 7348520 w 12192000"/>
              <a:gd name="connsiteY98" fmla="*/ 446050 h 4999978"/>
              <a:gd name="connsiteX99" fmla="*/ 7522997 w 12192000"/>
              <a:gd name="connsiteY99" fmla="*/ 442209 h 4999978"/>
              <a:gd name="connsiteX100" fmla="*/ 7686985 w 12192000"/>
              <a:gd name="connsiteY100" fmla="*/ 419805 h 4999978"/>
              <a:gd name="connsiteX101" fmla="*/ 7854068 w 12192000"/>
              <a:gd name="connsiteY101" fmla="*/ 409774 h 4999978"/>
              <a:gd name="connsiteX102" fmla="*/ 8034165 w 12192000"/>
              <a:gd name="connsiteY102" fmla="*/ 391699 h 4999978"/>
              <a:gd name="connsiteX103" fmla="*/ 8094381 w 12192000"/>
              <a:gd name="connsiteY103" fmla="*/ 395718 h 4999978"/>
              <a:gd name="connsiteX104" fmla="*/ 8146898 w 12192000"/>
              <a:gd name="connsiteY104" fmla="*/ 378558 h 4999978"/>
              <a:gd name="connsiteX105" fmla="*/ 8168993 w 12192000"/>
              <a:gd name="connsiteY105" fmla="*/ 384830 h 4999978"/>
              <a:gd name="connsiteX106" fmla="*/ 8172809 w 12192000"/>
              <a:gd name="connsiteY106" fmla="*/ 386137 h 4999978"/>
              <a:gd name="connsiteX107" fmla="*/ 8187962 w 12192000"/>
              <a:gd name="connsiteY107" fmla="*/ 386433 h 4999978"/>
              <a:gd name="connsiteX108" fmla="*/ 8192382 w 12192000"/>
              <a:gd name="connsiteY108" fmla="*/ 392692 h 4999978"/>
              <a:gd name="connsiteX109" fmla="*/ 8375192 w 12192000"/>
              <a:gd name="connsiteY109" fmla="*/ 383879 h 4999978"/>
              <a:gd name="connsiteX110" fmla="*/ 8454377 w 12192000"/>
              <a:gd name="connsiteY110" fmla="*/ 380331 h 4999978"/>
              <a:gd name="connsiteX111" fmla="*/ 8484740 w 12192000"/>
              <a:gd name="connsiteY111" fmla="*/ 385159 h 4999978"/>
              <a:gd name="connsiteX112" fmla="*/ 8601673 w 12192000"/>
              <a:gd name="connsiteY112" fmla="*/ 397101 h 4999978"/>
              <a:gd name="connsiteX113" fmla="*/ 8701676 w 12192000"/>
              <a:gd name="connsiteY113" fmla="*/ 401351 h 4999978"/>
              <a:gd name="connsiteX114" fmla="*/ 8773288 w 12192000"/>
              <a:gd name="connsiteY114" fmla="*/ 378077 h 4999978"/>
              <a:gd name="connsiteX115" fmla="*/ 8779909 w 12192000"/>
              <a:gd name="connsiteY115" fmla="*/ 382446 h 4999978"/>
              <a:gd name="connsiteX116" fmla="*/ 8829932 w 12192000"/>
              <a:gd name="connsiteY116" fmla="*/ 379243 h 4999978"/>
              <a:gd name="connsiteX117" fmla="*/ 9003386 w 12192000"/>
              <a:gd name="connsiteY117" fmla="*/ 336242 h 4999978"/>
              <a:gd name="connsiteX118" fmla="*/ 9101185 w 12192000"/>
              <a:gd name="connsiteY118" fmla="*/ 330862 h 4999978"/>
              <a:gd name="connsiteX119" fmla="*/ 9136185 w 12192000"/>
              <a:gd name="connsiteY119" fmla="*/ 334078 h 4999978"/>
              <a:gd name="connsiteX120" fmla="*/ 9194801 w 12192000"/>
              <a:gd name="connsiteY120" fmla="*/ 339149 h 4999978"/>
              <a:gd name="connsiteX121" fmla="*/ 9239316 w 12192000"/>
              <a:gd name="connsiteY121" fmla="*/ 355558 h 4999978"/>
              <a:gd name="connsiteX122" fmla="*/ 9288052 w 12192000"/>
              <a:gd name="connsiteY122" fmla="*/ 354796 h 4999978"/>
              <a:gd name="connsiteX123" fmla="*/ 9298465 w 12192000"/>
              <a:gd name="connsiteY123" fmla="*/ 338296 h 4999978"/>
              <a:gd name="connsiteX124" fmla="*/ 9350892 w 12192000"/>
              <a:gd name="connsiteY124" fmla="*/ 342778 h 4999978"/>
              <a:gd name="connsiteX125" fmla="*/ 9430522 w 12192000"/>
              <a:gd name="connsiteY125" fmla="*/ 351368 h 4999978"/>
              <a:gd name="connsiteX126" fmla="*/ 9476215 w 12192000"/>
              <a:gd name="connsiteY126" fmla="*/ 352107 h 4999978"/>
              <a:gd name="connsiteX127" fmla="*/ 9601276 w 12192000"/>
              <a:gd name="connsiteY127" fmla="*/ 358704 h 4999978"/>
              <a:gd name="connsiteX128" fmla="*/ 9726733 w 12192000"/>
              <a:gd name="connsiteY128" fmla="*/ 368801 h 4999978"/>
              <a:gd name="connsiteX129" fmla="*/ 9802144 w 12192000"/>
              <a:gd name="connsiteY129" fmla="*/ 394479 h 4999978"/>
              <a:gd name="connsiteX130" fmla="*/ 9905153 w 12192000"/>
              <a:gd name="connsiteY130" fmla="*/ 400650 h 4999978"/>
              <a:gd name="connsiteX131" fmla="*/ 9922553 w 12192000"/>
              <a:gd name="connsiteY131" fmla="*/ 404569 h 4999978"/>
              <a:gd name="connsiteX132" fmla="*/ 10044658 w 12192000"/>
              <a:gd name="connsiteY132" fmla="*/ 418077 h 4999978"/>
              <a:gd name="connsiteX133" fmla="*/ 10184585 w 12192000"/>
              <a:gd name="connsiteY133" fmla="*/ 407138 h 4999978"/>
              <a:gd name="connsiteX134" fmla="*/ 10366435 w 12192000"/>
              <a:gd name="connsiteY134" fmla="*/ 462428 h 4999978"/>
              <a:gd name="connsiteX135" fmla="*/ 10688220 w 12192000"/>
              <a:gd name="connsiteY135" fmla="*/ 542258 h 4999978"/>
              <a:gd name="connsiteX136" fmla="*/ 11026690 w 12192000"/>
              <a:gd name="connsiteY136" fmla="*/ 550681 h 4999978"/>
              <a:gd name="connsiteX137" fmla="*/ 11113779 w 12192000"/>
              <a:gd name="connsiteY137" fmla="*/ 533868 h 4999978"/>
              <a:gd name="connsiteX138" fmla="*/ 11369556 w 12192000"/>
              <a:gd name="connsiteY138" fmla="*/ 491719 h 4999978"/>
              <a:gd name="connsiteX139" fmla="*/ 11623342 w 12192000"/>
              <a:gd name="connsiteY139" fmla="*/ 388428 h 4999978"/>
              <a:gd name="connsiteX140" fmla="*/ 11786511 w 12192000"/>
              <a:gd name="connsiteY140" fmla="*/ 358390 h 4999978"/>
              <a:gd name="connsiteX141" fmla="*/ 11862577 w 12192000"/>
              <a:gd name="connsiteY141" fmla="*/ 330549 h 4999978"/>
              <a:gd name="connsiteX142" fmla="*/ 11916612 w 12192000"/>
              <a:gd name="connsiteY142" fmla="*/ 323810 h 4999978"/>
              <a:gd name="connsiteX143" fmla="*/ 11948830 w 12192000"/>
              <a:gd name="connsiteY143" fmla="*/ 318062 h 4999978"/>
              <a:gd name="connsiteX144" fmla="*/ 12001583 w 12192000"/>
              <a:gd name="connsiteY144" fmla="*/ 279643 h 4999978"/>
              <a:gd name="connsiteX145" fmla="*/ 12174977 w 12192000"/>
              <a:gd name="connsiteY145" fmla="*/ 264652 h 4999978"/>
              <a:gd name="connsiteX146" fmla="*/ 12192000 w 12192000"/>
              <a:gd name="connsiteY146" fmla="*/ 256549 h 4999978"/>
              <a:gd name="connsiteX147" fmla="*/ 12192000 w 12192000"/>
              <a:gd name="connsiteY147" fmla="*/ 4999978 h 4999978"/>
              <a:gd name="connsiteX148" fmla="*/ 0 w 12192000"/>
              <a:gd name="connsiteY148" fmla="*/ 4999978 h 4999978"/>
              <a:gd name="connsiteX149" fmla="*/ 0 w 12192000"/>
              <a:gd name="connsiteY149" fmla="*/ 617449 h 4999978"/>
              <a:gd name="connsiteX150" fmla="*/ 11075 w 12192000"/>
              <a:gd name="connsiteY150" fmla="*/ 615178 h 4999978"/>
              <a:gd name="connsiteX151" fmla="*/ 44061 w 12192000"/>
              <a:gd name="connsiteY151" fmla="*/ 608596 h 4999978"/>
              <a:gd name="connsiteX152" fmla="*/ 136694 w 12192000"/>
              <a:gd name="connsiteY152" fmla="*/ 556415 h 4999978"/>
              <a:gd name="connsiteX153" fmla="*/ 170342 w 12192000"/>
              <a:gd name="connsiteY153" fmla="*/ 551077 h 4999978"/>
              <a:gd name="connsiteX154" fmla="*/ 168955 w 12192000"/>
              <a:gd name="connsiteY154" fmla="*/ 542164 h 4999978"/>
              <a:gd name="connsiteX155" fmla="*/ 181474 w 12192000"/>
              <a:gd name="connsiteY155" fmla="*/ 541281 h 4999978"/>
              <a:gd name="connsiteX156" fmla="*/ 209440 w 12192000"/>
              <a:gd name="connsiteY156" fmla="*/ 540561 h 4999978"/>
              <a:gd name="connsiteX157" fmla="*/ 293152 w 12192000"/>
              <a:gd name="connsiteY157" fmla="*/ 536576 h 4999978"/>
              <a:gd name="connsiteX158" fmla="*/ 315693 w 12192000"/>
              <a:gd name="connsiteY158" fmla="*/ 519030 h 4999978"/>
              <a:gd name="connsiteX159" fmla="*/ 337305 w 12192000"/>
              <a:gd name="connsiteY159" fmla="*/ 518372 h 4999978"/>
              <a:gd name="connsiteX160" fmla="*/ 462252 w 12192000"/>
              <a:gd name="connsiteY160" fmla="*/ 493151 h 4999978"/>
              <a:gd name="connsiteX161" fmla="*/ 479457 w 12192000"/>
              <a:gd name="connsiteY161" fmla="*/ 491123 h 4999978"/>
              <a:gd name="connsiteX162" fmla="*/ 488653 w 12192000"/>
              <a:gd name="connsiteY162" fmla="*/ 483257 h 4999978"/>
              <a:gd name="connsiteX163" fmla="*/ 522053 w 12192000"/>
              <a:gd name="connsiteY163" fmla="*/ 481125 h 4999978"/>
              <a:gd name="connsiteX164" fmla="*/ 523520 w 12192000"/>
              <a:gd name="connsiteY164" fmla="*/ 476713 h 4999978"/>
              <a:gd name="connsiteX165" fmla="*/ 632714 w 12192000"/>
              <a:gd name="connsiteY165" fmla="*/ 437101 h 4999978"/>
              <a:gd name="connsiteX166" fmla="*/ 651426 w 12192000"/>
              <a:gd name="connsiteY166" fmla="*/ 430544 h 4999978"/>
              <a:gd name="connsiteX167" fmla="*/ 667724 w 12192000"/>
              <a:gd name="connsiteY167" fmla="*/ 432138 h 4999978"/>
              <a:gd name="connsiteX168" fmla="*/ 757679 w 12192000"/>
              <a:gd name="connsiteY168" fmla="*/ 425145 h 4999978"/>
              <a:gd name="connsiteX169" fmla="*/ 779159 w 12192000"/>
              <a:gd name="connsiteY169" fmla="*/ 428059 h 4999978"/>
              <a:gd name="connsiteX170" fmla="*/ 788293 w 12192000"/>
              <a:gd name="connsiteY170" fmla="*/ 434863 h 4999978"/>
              <a:gd name="connsiteX171" fmla="*/ 822923 w 12192000"/>
              <a:gd name="connsiteY171" fmla="*/ 421074 h 4999978"/>
              <a:gd name="connsiteX172" fmla="*/ 876559 w 12192000"/>
              <a:gd name="connsiteY172" fmla="*/ 411088 h 4999978"/>
              <a:gd name="connsiteX173" fmla="*/ 902011 w 12192000"/>
              <a:gd name="connsiteY173" fmla="*/ 404118 h 4999978"/>
              <a:gd name="connsiteX174" fmla="*/ 922715 w 12192000"/>
              <a:gd name="connsiteY174" fmla="*/ 407699 h 4999978"/>
              <a:gd name="connsiteX175" fmla="*/ 1040139 w 12192000"/>
              <a:gd name="connsiteY175" fmla="*/ 406590 h 4999978"/>
              <a:gd name="connsiteX176" fmla="*/ 1067251 w 12192000"/>
              <a:gd name="connsiteY176" fmla="*/ 412384 h 4999978"/>
              <a:gd name="connsiteX177" fmla="*/ 1080272 w 12192000"/>
              <a:gd name="connsiteY177" fmla="*/ 424669 h 4999978"/>
              <a:gd name="connsiteX178" fmla="*/ 1090219 w 12192000"/>
              <a:gd name="connsiteY178" fmla="*/ 420026 h 4999978"/>
              <a:gd name="connsiteX179" fmla="*/ 1161226 w 12192000"/>
              <a:gd name="connsiteY179" fmla="*/ 418304 h 4999978"/>
              <a:gd name="connsiteX180" fmla="*/ 1207525 w 12192000"/>
              <a:gd name="connsiteY180" fmla="*/ 416039 h 4999978"/>
              <a:gd name="connsiteX181" fmla="*/ 1210030 w 12192000"/>
              <a:gd name="connsiteY181" fmla="*/ 398805 h 4999978"/>
              <a:gd name="connsiteX182" fmla="*/ 1251170 w 12192000"/>
              <a:gd name="connsiteY182" fmla="*/ 391942 h 4999978"/>
              <a:gd name="connsiteX183" fmla="*/ 1295331 w 12192000"/>
              <a:gd name="connsiteY183" fmla="*/ 402182 h 4999978"/>
              <a:gd name="connsiteX184" fmla="*/ 1347118 w 12192000"/>
              <a:gd name="connsiteY184" fmla="*/ 399704 h 4999978"/>
              <a:gd name="connsiteX185" fmla="*/ 1378108 w 12192000"/>
              <a:gd name="connsiteY185" fmla="*/ 398410 h 4999978"/>
              <a:gd name="connsiteX186" fmla="*/ 1459192 w 12192000"/>
              <a:gd name="connsiteY186" fmla="*/ 380919 h 4999978"/>
              <a:gd name="connsiteX187" fmla="*/ 1590120 w 12192000"/>
              <a:gd name="connsiteY187" fmla="*/ 317608 h 4999978"/>
              <a:gd name="connsiteX188" fmla="*/ 1631417 w 12192000"/>
              <a:gd name="connsiteY188" fmla="*/ 308227 h 4999978"/>
              <a:gd name="connsiteX189" fmla="*/ 1638727 w 12192000"/>
              <a:gd name="connsiteY189" fmla="*/ 311610 h 4999978"/>
              <a:gd name="connsiteX190" fmla="*/ 1844438 w 12192000"/>
              <a:gd name="connsiteY190" fmla="*/ 271304 h 4999978"/>
              <a:gd name="connsiteX191" fmla="*/ 1881324 w 12192000"/>
              <a:gd name="connsiteY191" fmla="*/ 268497 h 4999978"/>
              <a:gd name="connsiteX192" fmla="*/ 1908999 w 12192000"/>
              <a:gd name="connsiteY192" fmla="*/ 269338 h 4999978"/>
              <a:gd name="connsiteX193" fmla="*/ 1974956 w 12192000"/>
              <a:gd name="connsiteY193" fmla="*/ 255958 h 4999978"/>
              <a:gd name="connsiteX194" fmla="*/ 2082409 w 12192000"/>
              <a:gd name="connsiteY194" fmla="*/ 227290 h 4999978"/>
              <a:gd name="connsiteX195" fmla="*/ 2105639 w 12192000"/>
              <a:gd name="connsiteY195" fmla="*/ 222648 h 4999978"/>
              <a:gd name="connsiteX196" fmla="*/ 2126992 w 12192000"/>
              <a:gd name="connsiteY196" fmla="*/ 224468 h 4999978"/>
              <a:gd name="connsiteX197" fmla="*/ 2133154 w 12192000"/>
              <a:gd name="connsiteY197" fmla="*/ 229952 h 4999978"/>
              <a:gd name="connsiteX198" fmla="*/ 2146154 w 12192000"/>
              <a:gd name="connsiteY198" fmla="*/ 228332 h 4999978"/>
              <a:gd name="connsiteX199" fmla="*/ 2149901 w 12192000"/>
              <a:gd name="connsiteY199" fmla="*/ 229116 h 4999978"/>
              <a:gd name="connsiteX200" fmla="*/ 2171100 w 12192000"/>
              <a:gd name="connsiteY200" fmla="*/ 232389 h 4999978"/>
              <a:gd name="connsiteX201" fmla="*/ 2209148 w 12192000"/>
              <a:gd name="connsiteY201" fmla="*/ 209225 h 4999978"/>
              <a:gd name="connsiteX202" fmla="*/ 2261889 w 12192000"/>
              <a:gd name="connsiteY202" fmla="*/ 205532 h 4999978"/>
              <a:gd name="connsiteX203" fmla="*/ 2452315 w 12192000"/>
              <a:gd name="connsiteY203" fmla="*/ 152899 h 4999978"/>
              <a:gd name="connsiteX204" fmla="*/ 2487710 w 12192000"/>
              <a:gd name="connsiteY204" fmla="*/ 169267 h 4999978"/>
              <a:gd name="connsiteX205" fmla="*/ 2567870 w 12192000"/>
              <a:gd name="connsiteY205" fmla="*/ 156422 h 4999978"/>
              <a:gd name="connsiteX206" fmla="*/ 2677053 w 12192000"/>
              <a:gd name="connsiteY206" fmla="*/ 92513 h 4999978"/>
              <a:gd name="connsiteX207" fmla="*/ 2823914 w 12192000"/>
              <a:gd name="connsiteY207" fmla="*/ 66867 h 4999978"/>
              <a:gd name="connsiteX208" fmla="*/ 2831912 w 12192000"/>
              <a:gd name="connsiteY208" fmla="*/ 55426 h 4999978"/>
              <a:gd name="connsiteX209" fmla="*/ 2843870 w 12192000"/>
              <a:gd name="connsiteY209" fmla="*/ 47507 h 4999978"/>
              <a:gd name="connsiteX210" fmla="*/ 2846217 w 12192000"/>
              <a:gd name="connsiteY210" fmla="*/ 48025 h 4999978"/>
              <a:gd name="connsiteX211" fmla="*/ 2862745 w 12192000"/>
              <a:gd name="connsiteY211" fmla="*/ 43242 h 4999978"/>
              <a:gd name="connsiteX212" fmla="*/ 2864596 w 12192000"/>
              <a:gd name="connsiteY212" fmla="*/ 39218 h 4999978"/>
              <a:gd name="connsiteX213" fmla="*/ 2875381 w 12192000"/>
              <a:gd name="connsiteY213" fmla="*/ 35003 h 4999978"/>
              <a:gd name="connsiteX214" fmla="*/ 2895139 w 12192000"/>
              <a:gd name="connsiteY214" fmla="*/ 24186 h 4999978"/>
              <a:gd name="connsiteX215" fmla="*/ 2900232 w 12192000"/>
              <a:gd name="connsiteY215" fmla="*/ 24518 h 4999978"/>
              <a:gd name="connsiteX216" fmla="*/ 2932205 w 12192000"/>
              <a:gd name="connsiteY216" fmla="*/ 11873 h 4999978"/>
              <a:gd name="connsiteX217" fmla="*/ 2933310 w 12192000"/>
              <a:gd name="connsiteY217" fmla="*/ 12816 h 4999978"/>
              <a:gd name="connsiteX218" fmla="*/ 2945218 w 12192000"/>
              <a:gd name="connsiteY218" fmla="*/ 14141 h 4999978"/>
              <a:gd name="connsiteX219" fmla="*/ 2966465 w 12192000"/>
              <a:gd name="connsiteY219" fmla="*/ 14117 h 4999978"/>
              <a:gd name="connsiteX220" fmla="*/ 3023668 w 12192000"/>
              <a:gd name="connsiteY220" fmla="*/ 27905 h 4999978"/>
              <a:gd name="connsiteX221" fmla="*/ 3057077 w 12192000"/>
              <a:gd name="connsiteY221" fmla="*/ 14845 h 4999978"/>
              <a:gd name="connsiteX222" fmla="*/ 3151915 w 12192000"/>
              <a:gd name="connsiteY222" fmla="*/ 11243 h 4999978"/>
              <a:gd name="connsiteX223" fmla="*/ 3251671 w 12192000"/>
              <a:gd name="connsiteY223" fmla="*/ 31575 h 4999978"/>
              <a:gd name="connsiteX224" fmla="*/ 3351400 w 12192000"/>
              <a:gd name="connsiteY224" fmla="*/ 32687 h 4999978"/>
              <a:gd name="connsiteX225" fmla="*/ 3387481 w 12192000"/>
              <a:gd name="connsiteY225" fmla="*/ 31443 h 4999978"/>
              <a:gd name="connsiteX226" fmla="*/ 3451923 w 12192000"/>
              <a:gd name="connsiteY226" fmla="*/ 36482 h 4999978"/>
              <a:gd name="connsiteX227" fmla="*/ 3481520 w 12192000"/>
              <a:gd name="connsiteY227" fmla="*/ 43287 h 4999978"/>
              <a:gd name="connsiteX228" fmla="*/ 3482804 w 12192000"/>
              <a:gd name="connsiteY228" fmla="*/ 42812 h 4999978"/>
              <a:gd name="connsiteX229" fmla="*/ 3485495 w 12192000"/>
              <a:gd name="connsiteY229" fmla="*/ 45921 h 4999978"/>
              <a:gd name="connsiteX230" fmla="*/ 3490972 w 12192000"/>
              <a:gd name="connsiteY230" fmla="*/ 47286 h 4999978"/>
              <a:gd name="connsiteX231" fmla="*/ 3505835 w 12192000"/>
              <a:gd name="connsiteY231" fmla="*/ 46077 h 4999978"/>
              <a:gd name="connsiteX232" fmla="*/ 3511410 w 12192000"/>
              <a:gd name="connsiteY232" fmla="*/ 44808 h 4999978"/>
              <a:gd name="connsiteX233" fmla="*/ 3519598 w 12192000"/>
              <a:gd name="connsiteY233" fmla="*/ 44683 h 4999978"/>
              <a:gd name="connsiteX234" fmla="*/ 3519807 w 12192000"/>
              <a:gd name="connsiteY234" fmla="*/ 44938 h 4999978"/>
              <a:gd name="connsiteX235" fmla="*/ 3527466 w 12192000"/>
              <a:gd name="connsiteY235" fmla="*/ 44316 h 4999978"/>
              <a:gd name="connsiteX236" fmla="*/ 3564889 w 12192000"/>
              <a:gd name="connsiteY236" fmla="*/ 37990 h 4999978"/>
              <a:gd name="connsiteX237" fmla="*/ 3614922 w 12192000"/>
              <a:gd name="connsiteY237" fmla="*/ 61804 h 4999978"/>
              <a:gd name="connsiteX238" fmla="*/ 3635506 w 12192000"/>
              <a:gd name="connsiteY238" fmla="*/ 65718 h 4999978"/>
              <a:gd name="connsiteX239" fmla="*/ 3646525 w 12192000"/>
              <a:gd name="connsiteY239" fmla="*/ 69193 h 4999978"/>
              <a:gd name="connsiteX240" fmla="*/ 3647224 w 12192000"/>
              <a:gd name="connsiteY240" fmla="*/ 70303 h 4999978"/>
              <a:gd name="connsiteX241" fmla="*/ 3683100 w 12192000"/>
              <a:gd name="connsiteY241" fmla="*/ 64109 h 4999978"/>
              <a:gd name="connsiteX242" fmla="*/ 3687901 w 12192000"/>
              <a:gd name="connsiteY242" fmla="*/ 65372 h 4999978"/>
              <a:gd name="connsiteX243" fmla="*/ 3711234 w 12192000"/>
              <a:gd name="connsiteY243" fmla="*/ 58665 h 4999978"/>
              <a:gd name="connsiteX244" fmla="*/ 3723318 w 12192000"/>
              <a:gd name="connsiteY244" fmla="*/ 56625 h 4999978"/>
              <a:gd name="connsiteX245" fmla="*/ 3726677 w 12192000"/>
              <a:gd name="connsiteY245" fmla="*/ 53112 h 4999978"/>
              <a:gd name="connsiteX246" fmla="*/ 3744535 w 12192000"/>
              <a:gd name="connsiteY246" fmla="*/ 51590 h 4999978"/>
              <a:gd name="connsiteX247" fmla="*/ 3746608 w 12192000"/>
              <a:gd name="connsiteY247" fmla="*/ 52522 h 4999978"/>
              <a:gd name="connsiteX248" fmla="*/ 3761262 w 12192000"/>
              <a:gd name="connsiteY248" fmla="*/ 47147 h 4999978"/>
              <a:gd name="connsiteX249" fmla="*/ 3773451 w 12192000"/>
              <a:gd name="connsiteY249" fmla="*/ 37666 h 4999978"/>
              <a:gd name="connsiteX250" fmla="*/ 3925626 w 12192000"/>
              <a:gd name="connsiteY250" fmla="*/ 40301 h 4999978"/>
              <a:gd name="connsiteX251" fmla="*/ 4033324 w 12192000"/>
              <a:gd name="connsiteY251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1828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391908 w 12192000"/>
              <a:gd name="connsiteY42" fmla="*/ 185073 h 4999978"/>
              <a:gd name="connsiteX43" fmla="*/ 5492371 w 12192000"/>
              <a:gd name="connsiteY43" fmla="*/ 230923 h 4999978"/>
              <a:gd name="connsiteX44" fmla="*/ 5640913 w 12192000"/>
              <a:gd name="connsiteY44" fmla="*/ 239810 h 4999978"/>
              <a:gd name="connsiteX45" fmla="*/ 5877770 w 12192000"/>
              <a:gd name="connsiteY45" fmla="*/ 283747 h 4999978"/>
              <a:gd name="connsiteX46" fmla="*/ 5989615 w 12192000"/>
              <a:gd name="connsiteY46" fmla="*/ 306445 h 4999978"/>
              <a:gd name="connsiteX47" fmla="*/ 5996857 w 12192000"/>
              <a:gd name="connsiteY47" fmla="*/ 310331 h 4999978"/>
              <a:gd name="connsiteX48" fmla="*/ 6037387 w 12192000"/>
              <a:gd name="connsiteY48" fmla="*/ 299308 h 4999978"/>
              <a:gd name="connsiteX49" fmla="*/ 6113074 w 12192000"/>
              <a:gd name="connsiteY49" fmla="*/ 312627 h 4999978"/>
              <a:gd name="connsiteX50" fmla="*/ 6280929 w 12192000"/>
              <a:gd name="connsiteY50" fmla="*/ 337226 h 4999978"/>
              <a:gd name="connsiteX51" fmla="*/ 6298665 w 12192000"/>
              <a:gd name="connsiteY51" fmla="*/ 329713 h 4999978"/>
              <a:gd name="connsiteX52" fmla="*/ 6317326 w 12192000"/>
              <a:gd name="connsiteY52" fmla="*/ 326576 h 4999978"/>
              <a:gd name="connsiteX53" fmla="*/ 6319212 w 12192000"/>
              <a:gd name="connsiteY53" fmla="*/ 327786 h 4999978"/>
              <a:gd name="connsiteX54" fmla="*/ 6339724 w 12192000"/>
              <a:gd name="connsiteY54" fmla="*/ 328880 h 4999978"/>
              <a:gd name="connsiteX55" fmla="*/ 6345010 w 12192000"/>
              <a:gd name="connsiteY55" fmla="*/ 325930 h 4999978"/>
              <a:gd name="connsiteX56" fmla="*/ 6359332 w 12192000"/>
              <a:gd name="connsiteY56" fmla="*/ 325681 h 4999978"/>
              <a:gd name="connsiteX57" fmla="*/ 6388220 w 12192000"/>
              <a:gd name="connsiteY57" fmla="*/ 322496 h 4999978"/>
              <a:gd name="connsiteX58" fmla="*/ 6392994 w 12192000"/>
              <a:gd name="connsiteY58" fmla="*/ 324426 h 4999978"/>
              <a:gd name="connsiteX59" fmla="*/ 6435581 w 12192000"/>
              <a:gd name="connsiteY59" fmla="*/ 323557 h 4999978"/>
              <a:gd name="connsiteX60" fmla="*/ 6435870 w 12192000"/>
              <a:gd name="connsiteY60" fmla="*/ 324745 h 4999978"/>
              <a:gd name="connsiteX61" fmla="*/ 6446571 w 12192000"/>
              <a:gd name="connsiteY61" fmla="*/ 329739 h 4999978"/>
              <a:gd name="connsiteX62" fmla="*/ 6467701 w 12192000"/>
              <a:gd name="connsiteY62" fmla="*/ 336547 h 4999978"/>
              <a:gd name="connsiteX63" fmla="*/ 6512727 w 12192000"/>
              <a:gd name="connsiteY63" fmla="*/ 367087 h 4999978"/>
              <a:gd name="connsiteX64" fmla="*/ 6557094 w 12192000"/>
              <a:gd name="connsiteY64" fmla="*/ 366314 h 4999978"/>
              <a:gd name="connsiteX65" fmla="*/ 6565879 w 12192000"/>
              <a:gd name="connsiteY65" fmla="*/ 366812 h 4999978"/>
              <a:gd name="connsiteX66" fmla="*/ 6565997 w 12192000"/>
              <a:gd name="connsiteY66" fmla="*/ 367092 h 4999978"/>
              <a:gd name="connsiteX67" fmla="*/ 6575147 w 12192000"/>
              <a:gd name="connsiteY67" fmla="*/ 368156 h 4999978"/>
              <a:gd name="connsiteX68" fmla="*/ 6581899 w 12192000"/>
              <a:gd name="connsiteY68" fmla="*/ 367720 h 4999978"/>
              <a:gd name="connsiteX69" fmla="*/ 6598943 w 12192000"/>
              <a:gd name="connsiteY69" fmla="*/ 368688 h 4999978"/>
              <a:gd name="connsiteX70" fmla="*/ 6604421 w 12192000"/>
              <a:gd name="connsiteY70" fmla="*/ 370815 h 4999978"/>
              <a:gd name="connsiteX71" fmla="*/ 6606035 w 12192000"/>
              <a:gd name="connsiteY71" fmla="*/ 374247 h 4999978"/>
              <a:gd name="connsiteX72" fmla="*/ 6607669 w 12192000"/>
              <a:gd name="connsiteY72" fmla="*/ 373968 h 4999978"/>
              <a:gd name="connsiteX73" fmla="*/ 6637532 w 12192000"/>
              <a:gd name="connsiteY73" fmla="*/ 384907 h 4999978"/>
              <a:gd name="connsiteX74" fmla="*/ 6706880 w 12192000"/>
              <a:gd name="connsiteY74" fmla="*/ 399163 h 4999978"/>
              <a:gd name="connsiteX75" fmla="*/ 6747500 w 12192000"/>
              <a:gd name="connsiteY75" fmla="*/ 403168 h 4999978"/>
              <a:gd name="connsiteX76" fmla="*/ 6857783 w 12192000"/>
              <a:gd name="connsiteY76" fmla="*/ 418687 h 4999978"/>
              <a:gd name="connsiteX77" fmla="*/ 6967720 w 12192000"/>
              <a:gd name="connsiteY77" fmla="*/ 437721 h 4999978"/>
              <a:gd name="connsiteX78" fmla="*/ 7018394 w 12192000"/>
              <a:gd name="connsiteY78" fmla="*/ 466613 h 4999978"/>
              <a:gd name="connsiteX79" fmla="*/ 7024679 w 12192000"/>
              <a:gd name="connsiteY79" fmla="*/ 467750 h 4999978"/>
              <a:gd name="connsiteX80" fmla="*/ 7041715 w 12192000"/>
              <a:gd name="connsiteY80" fmla="*/ 465902 h 4999978"/>
              <a:gd name="connsiteX81" fmla="*/ 7048103 w 12192000"/>
              <a:gd name="connsiteY81" fmla="*/ 464392 h 4999978"/>
              <a:gd name="connsiteX82" fmla="*/ 7057490 w 12192000"/>
              <a:gd name="connsiteY82" fmla="*/ 463917 h 4999978"/>
              <a:gd name="connsiteX83" fmla="*/ 7057730 w 12192000"/>
              <a:gd name="connsiteY83" fmla="*/ 464165 h 4999978"/>
              <a:gd name="connsiteX84" fmla="*/ 7066511 w 12192000"/>
              <a:gd name="connsiteY84" fmla="*/ 463214 h 4999978"/>
              <a:gd name="connsiteX85" fmla="*/ 7109401 w 12192000"/>
              <a:gd name="connsiteY85" fmla="*/ 455268 h 4999978"/>
              <a:gd name="connsiteX86" fmla="*/ 7166830 w 12192000"/>
              <a:gd name="connsiteY86" fmla="*/ 477037 h 4999978"/>
              <a:gd name="connsiteX87" fmla="*/ 7190442 w 12192000"/>
              <a:gd name="connsiteY87" fmla="*/ 480090 h 4999978"/>
              <a:gd name="connsiteX88" fmla="*/ 7203083 w 12192000"/>
              <a:gd name="connsiteY88" fmla="*/ 483106 h 4999978"/>
              <a:gd name="connsiteX89" fmla="*/ 7203894 w 12192000"/>
              <a:gd name="connsiteY89" fmla="*/ 484190 h 4999978"/>
              <a:gd name="connsiteX90" fmla="*/ 7245004 w 12192000"/>
              <a:gd name="connsiteY90" fmla="*/ 476444 h 4999978"/>
              <a:gd name="connsiteX91" fmla="*/ 7250514 w 12192000"/>
              <a:gd name="connsiteY91" fmla="*/ 477506 h 4999978"/>
              <a:gd name="connsiteX92" fmla="*/ 7277246 w 12192000"/>
              <a:gd name="connsiteY92" fmla="*/ 469782 h 4999978"/>
              <a:gd name="connsiteX93" fmla="*/ 7291092 w 12192000"/>
              <a:gd name="connsiteY93" fmla="*/ 467217 h 4999978"/>
              <a:gd name="connsiteX94" fmla="*/ 7294933 w 12192000"/>
              <a:gd name="connsiteY94" fmla="*/ 463549 h 4999978"/>
              <a:gd name="connsiteX95" fmla="*/ 7315408 w 12192000"/>
              <a:gd name="connsiteY95" fmla="*/ 461260 h 4999978"/>
              <a:gd name="connsiteX96" fmla="*/ 7317786 w 12192000"/>
              <a:gd name="connsiteY96" fmla="*/ 462106 h 4999978"/>
              <a:gd name="connsiteX97" fmla="*/ 7334572 w 12192000"/>
              <a:gd name="connsiteY97" fmla="*/ 456088 h 4999978"/>
              <a:gd name="connsiteX98" fmla="*/ 7348520 w 12192000"/>
              <a:gd name="connsiteY98" fmla="*/ 446050 h 4999978"/>
              <a:gd name="connsiteX99" fmla="*/ 7522997 w 12192000"/>
              <a:gd name="connsiteY99" fmla="*/ 442209 h 4999978"/>
              <a:gd name="connsiteX100" fmla="*/ 7686985 w 12192000"/>
              <a:gd name="connsiteY100" fmla="*/ 419805 h 4999978"/>
              <a:gd name="connsiteX101" fmla="*/ 7854068 w 12192000"/>
              <a:gd name="connsiteY101" fmla="*/ 409774 h 4999978"/>
              <a:gd name="connsiteX102" fmla="*/ 8034165 w 12192000"/>
              <a:gd name="connsiteY102" fmla="*/ 391699 h 4999978"/>
              <a:gd name="connsiteX103" fmla="*/ 8094381 w 12192000"/>
              <a:gd name="connsiteY103" fmla="*/ 395718 h 4999978"/>
              <a:gd name="connsiteX104" fmla="*/ 8146898 w 12192000"/>
              <a:gd name="connsiteY104" fmla="*/ 378558 h 4999978"/>
              <a:gd name="connsiteX105" fmla="*/ 8168993 w 12192000"/>
              <a:gd name="connsiteY105" fmla="*/ 384830 h 4999978"/>
              <a:gd name="connsiteX106" fmla="*/ 8172809 w 12192000"/>
              <a:gd name="connsiteY106" fmla="*/ 386137 h 4999978"/>
              <a:gd name="connsiteX107" fmla="*/ 8187962 w 12192000"/>
              <a:gd name="connsiteY107" fmla="*/ 386433 h 4999978"/>
              <a:gd name="connsiteX108" fmla="*/ 8192382 w 12192000"/>
              <a:gd name="connsiteY108" fmla="*/ 392692 h 4999978"/>
              <a:gd name="connsiteX109" fmla="*/ 8375192 w 12192000"/>
              <a:gd name="connsiteY109" fmla="*/ 383879 h 4999978"/>
              <a:gd name="connsiteX110" fmla="*/ 8454377 w 12192000"/>
              <a:gd name="connsiteY110" fmla="*/ 380331 h 4999978"/>
              <a:gd name="connsiteX111" fmla="*/ 8484740 w 12192000"/>
              <a:gd name="connsiteY111" fmla="*/ 385159 h 4999978"/>
              <a:gd name="connsiteX112" fmla="*/ 8601673 w 12192000"/>
              <a:gd name="connsiteY112" fmla="*/ 397101 h 4999978"/>
              <a:gd name="connsiteX113" fmla="*/ 8701676 w 12192000"/>
              <a:gd name="connsiteY113" fmla="*/ 401351 h 4999978"/>
              <a:gd name="connsiteX114" fmla="*/ 8773288 w 12192000"/>
              <a:gd name="connsiteY114" fmla="*/ 378077 h 4999978"/>
              <a:gd name="connsiteX115" fmla="*/ 8779909 w 12192000"/>
              <a:gd name="connsiteY115" fmla="*/ 382446 h 4999978"/>
              <a:gd name="connsiteX116" fmla="*/ 8829932 w 12192000"/>
              <a:gd name="connsiteY116" fmla="*/ 379243 h 4999978"/>
              <a:gd name="connsiteX117" fmla="*/ 9003386 w 12192000"/>
              <a:gd name="connsiteY117" fmla="*/ 336242 h 4999978"/>
              <a:gd name="connsiteX118" fmla="*/ 9101185 w 12192000"/>
              <a:gd name="connsiteY118" fmla="*/ 330862 h 4999978"/>
              <a:gd name="connsiteX119" fmla="*/ 9136185 w 12192000"/>
              <a:gd name="connsiteY119" fmla="*/ 334078 h 4999978"/>
              <a:gd name="connsiteX120" fmla="*/ 9194801 w 12192000"/>
              <a:gd name="connsiteY120" fmla="*/ 339149 h 4999978"/>
              <a:gd name="connsiteX121" fmla="*/ 9239316 w 12192000"/>
              <a:gd name="connsiteY121" fmla="*/ 355558 h 4999978"/>
              <a:gd name="connsiteX122" fmla="*/ 9288052 w 12192000"/>
              <a:gd name="connsiteY122" fmla="*/ 354796 h 4999978"/>
              <a:gd name="connsiteX123" fmla="*/ 9298465 w 12192000"/>
              <a:gd name="connsiteY123" fmla="*/ 338296 h 4999978"/>
              <a:gd name="connsiteX124" fmla="*/ 9350892 w 12192000"/>
              <a:gd name="connsiteY124" fmla="*/ 342778 h 4999978"/>
              <a:gd name="connsiteX125" fmla="*/ 9430522 w 12192000"/>
              <a:gd name="connsiteY125" fmla="*/ 351368 h 4999978"/>
              <a:gd name="connsiteX126" fmla="*/ 9476215 w 12192000"/>
              <a:gd name="connsiteY126" fmla="*/ 352107 h 4999978"/>
              <a:gd name="connsiteX127" fmla="*/ 9601276 w 12192000"/>
              <a:gd name="connsiteY127" fmla="*/ 358704 h 4999978"/>
              <a:gd name="connsiteX128" fmla="*/ 9726733 w 12192000"/>
              <a:gd name="connsiteY128" fmla="*/ 368801 h 4999978"/>
              <a:gd name="connsiteX129" fmla="*/ 9802144 w 12192000"/>
              <a:gd name="connsiteY129" fmla="*/ 394479 h 4999978"/>
              <a:gd name="connsiteX130" fmla="*/ 9905153 w 12192000"/>
              <a:gd name="connsiteY130" fmla="*/ 400650 h 4999978"/>
              <a:gd name="connsiteX131" fmla="*/ 9922553 w 12192000"/>
              <a:gd name="connsiteY131" fmla="*/ 404569 h 4999978"/>
              <a:gd name="connsiteX132" fmla="*/ 10044658 w 12192000"/>
              <a:gd name="connsiteY132" fmla="*/ 418077 h 4999978"/>
              <a:gd name="connsiteX133" fmla="*/ 10184585 w 12192000"/>
              <a:gd name="connsiteY133" fmla="*/ 407138 h 4999978"/>
              <a:gd name="connsiteX134" fmla="*/ 10366435 w 12192000"/>
              <a:gd name="connsiteY134" fmla="*/ 462428 h 4999978"/>
              <a:gd name="connsiteX135" fmla="*/ 10688220 w 12192000"/>
              <a:gd name="connsiteY135" fmla="*/ 542258 h 4999978"/>
              <a:gd name="connsiteX136" fmla="*/ 11026690 w 12192000"/>
              <a:gd name="connsiteY136" fmla="*/ 550681 h 4999978"/>
              <a:gd name="connsiteX137" fmla="*/ 11113779 w 12192000"/>
              <a:gd name="connsiteY137" fmla="*/ 533868 h 4999978"/>
              <a:gd name="connsiteX138" fmla="*/ 11369556 w 12192000"/>
              <a:gd name="connsiteY138" fmla="*/ 491719 h 4999978"/>
              <a:gd name="connsiteX139" fmla="*/ 11623342 w 12192000"/>
              <a:gd name="connsiteY139" fmla="*/ 388428 h 4999978"/>
              <a:gd name="connsiteX140" fmla="*/ 11786511 w 12192000"/>
              <a:gd name="connsiteY140" fmla="*/ 358390 h 4999978"/>
              <a:gd name="connsiteX141" fmla="*/ 11862577 w 12192000"/>
              <a:gd name="connsiteY141" fmla="*/ 330549 h 4999978"/>
              <a:gd name="connsiteX142" fmla="*/ 11916612 w 12192000"/>
              <a:gd name="connsiteY142" fmla="*/ 323810 h 4999978"/>
              <a:gd name="connsiteX143" fmla="*/ 11948830 w 12192000"/>
              <a:gd name="connsiteY143" fmla="*/ 318062 h 4999978"/>
              <a:gd name="connsiteX144" fmla="*/ 12001583 w 12192000"/>
              <a:gd name="connsiteY144" fmla="*/ 279643 h 4999978"/>
              <a:gd name="connsiteX145" fmla="*/ 12174977 w 12192000"/>
              <a:gd name="connsiteY145" fmla="*/ 264652 h 4999978"/>
              <a:gd name="connsiteX146" fmla="*/ 12192000 w 12192000"/>
              <a:gd name="connsiteY146" fmla="*/ 256549 h 4999978"/>
              <a:gd name="connsiteX147" fmla="*/ 12192000 w 12192000"/>
              <a:gd name="connsiteY147" fmla="*/ 4999978 h 4999978"/>
              <a:gd name="connsiteX148" fmla="*/ 0 w 12192000"/>
              <a:gd name="connsiteY148" fmla="*/ 4999978 h 4999978"/>
              <a:gd name="connsiteX149" fmla="*/ 0 w 12192000"/>
              <a:gd name="connsiteY149" fmla="*/ 617449 h 4999978"/>
              <a:gd name="connsiteX150" fmla="*/ 11075 w 12192000"/>
              <a:gd name="connsiteY150" fmla="*/ 615178 h 4999978"/>
              <a:gd name="connsiteX151" fmla="*/ 44061 w 12192000"/>
              <a:gd name="connsiteY151" fmla="*/ 608596 h 4999978"/>
              <a:gd name="connsiteX152" fmla="*/ 136694 w 12192000"/>
              <a:gd name="connsiteY152" fmla="*/ 556415 h 4999978"/>
              <a:gd name="connsiteX153" fmla="*/ 170342 w 12192000"/>
              <a:gd name="connsiteY153" fmla="*/ 551077 h 4999978"/>
              <a:gd name="connsiteX154" fmla="*/ 168955 w 12192000"/>
              <a:gd name="connsiteY154" fmla="*/ 542164 h 4999978"/>
              <a:gd name="connsiteX155" fmla="*/ 181474 w 12192000"/>
              <a:gd name="connsiteY155" fmla="*/ 541281 h 4999978"/>
              <a:gd name="connsiteX156" fmla="*/ 209440 w 12192000"/>
              <a:gd name="connsiteY156" fmla="*/ 540561 h 4999978"/>
              <a:gd name="connsiteX157" fmla="*/ 293152 w 12192000"/>
              <a:gd name="connsiteY157" fmla="*/ 536576 h 4999978"/>
              <a:gd name="connsiteX158" fmla="*/ 315693 w 12192000"/>
              <a:gd name="connsiteY158" fmla="*/ 519030 h 4999978"/>
              <a:gd name="connsiteX159" fmla="*/ 337305 w 12192000"/>
              <a:gd name="connsiteY159" fmla="*/ 518372 h 4999978"/>
              <a:gd name="connsiteX160" fmla="*/ 462252 w 12192000"/>
              <a:gd name="connsiteY160" fmla="*/ 493151 h 4999978"/>
              <a:gd name="connsiteX161" fmla="*/ 479457 w 12192000"/>
              <a:gd name="connsiteY161" fmla="*/ 491123 h 4999978"/>
              <a:gd name="connsiteX162" fmla="*/ 488653 w 12192000"/>
              <a:gd name="connsiteY162" fmla="*/ 483257 h 4999978"/>
              <a:gd name="connsiteX163" fmla="*/ 522053 w 12192000"/>
              <a:gd name="connsiteY163" fmla="*/ 481125 h 4999978"/>
              <a:gd name="connsiteX164" fmla="*/ 523520 w 12192000"/>
              <a:gd name="connsiteY164" fmla="*/ 476713 h 4999978"/>
              <a:gd name="connsiteX165" fmla="*/ 632714 w 12192000"/>
              <a:gd name="connsiteY165" fmla="*/ 437101 h 4999978"/>
              <a:gd name="connsiteX166" fmla="*/ 651426 w 12192000"/>
              <a:gd name="connsiteY166" fmla="*/ 430544 h 4999978"/>
              <a:gd name="connsiteX167" fmla="*/ 667724 w 12192000"/>
              <a:gd name="connsiteY167" fmla="*/ 432138 h 4999978"/>
              <a:gd name="connsiteX168" fmla="*/ 757679 w 12192000"/>
              <a:gd name="connsiteY168" fmla="*/ 425145 h 4999978"/>
              <a:gd name="connsiteX169" fmla="*/ 779159 w 12192000"/>
              <a:gd name="connsiteY169" fmla="*/ 428059 h 4999978"/>
              <a:gd name="connsiteX170" fmla="*/ 788293 w 12192000"/>
              <a:gd name="connsiteY170" fmla="*/ 434863 h 4999978"/>
              <a:gd name="connsiteX171" fmla="*/ 822923 w 12192000"/>
              <a:gd name="connsiteY171" fmla="*/ 421074 h 4999978"/>
              <a:gd name="connsiteX172" fmla="*/ 876559 w 12192000"/>
              <a:gd name="connsiteY172" fmla="*/ 411088 h 4999978"/>
              <a:gd name="connsiteX173" fmla="*/ 902011 w 12192000"/>
              <a:gd name="connsiteY173" fmla="*/ 404118 h 4999978"/>
              <a:gd name="connsiteX174" fmla="*/ 922715 w 12192000"/>
              <a:gd name="connsiteY174" fmla="*/ 407699 h 4999978"/>
              <a:gd name="connsiteX175" fmla="*/ 1040139 w 12192000"/>
              <a:gd name="connsiteY175" fmla="*/ 406590 h 4999978"/>
              <a:gd name="connsiteX176" fmla="*/ 1067251 w 12192000"/>
              <a:gd name="connsiteY176" fmla="*/ 412384 h 4999978"/>
              <a:gd name="connsiteX177" fmla="*/ 1080272 w 12192000"/>
              <a:gd name="connsiteY177" fmla="*/ 424669 h 4999978"/>
              <a:gd name="connsiteX178" fmla="*/ 1090219 w 12192000"/>
              <a:gd name="connsiteY178" fmla="*/ 420026 h 4999978"/>
              <a:gd name="connsiteX179" fmla="*/ 1161226 w 12192000"/>
              <a:gd name="connsiteY179" fmla="*/ 418304 h 4999978"/>
              <a:gd name="connsiteX180" fmla="*/ 1207525 w 12192000"/>
              <a:gd name="connsiteY180" fmla="*/ 416039 h 4999978"/>
              <a:gd name="connsiteX181" fmla="*/ 1210030 w 12192000"/>
              <a:gd name="connsiteY181" fmla="*/ 398805 h 4999978"/>
              <a:gd name="connsiteX182" fmla="*/ 1251170 w 12192000"/>
              <a:gd name="connsiteY182" fmla="*/ 391942 h 4999978"/>
              <a:gd name="connsiteX183" fmla="*/ 1295331 w 12192000"/>
              <a:gd name="connsiteY183" fmla="*/ 402182 h 4999978"/>
              <a:gd name="connsiteX184" fmla="*/ 1347118 w 12192000"/>
              <a:gd name="connsiteY184" fmla="*/ 399704 h 4999978"/>
              <a:gd name="connsiteX185" fmla="*/ 1378108 w 12192000"/>
              <a:gd name="connsiteY185" fmla="*/ 398410 h 4999978"/>
              <a:gd name="connsiteX186" fmla="*/ 1459192 w 12192000"/>
              <a:gd name="connsiteY186" fmla="*/ 380919 h 4999978"/>
              <a:gd name="connsiteX187" fmla="*/ 1590120 w 12192000"/>
              <a:gd name="connsiteY187" fmla="*/ 317608 h 4999978"/>
              <a:gd name="connsiteX188" fmla="*/ 1631417 w 12192000"/>
              <a:gd name="connsiteY188" fmla="*/ 308227 h 4999978"/>
              <a:gd name="connsiteX189" fmla="*/ 1638727 w 12192000"/>
              <a:gd name="connsiteY189" fmla="*/ 311610 h 4999978"/>
              <a:gd name="connsiteX190" fmla="*/ 1844438 w 12192000"/>
              <a:gd name="connsiteY190" fmla="*/ 271304 h 4999978"/>
              <a:gd name="connsiteX191" fmla="*/ 1881324 w 12192000"/>
              <a:gd name="connsiteY191" fmla="*/ 268497 h 4999978"/>
              <a:gd name="connsiteX192" fmla="*/ 1908999 w 12192000"/>
              <a:gd name="connsiteY192" fmla="*/ 269338 h 4999978"/>
              <a:gd name="connsiteX193" fmla="*/ 1974956 w 12192000"/>
              <a:gd name="connsiteY193" fmla="*/ 255958 h 4999978"/>
              <a:gd name="connsiteX194" fmla="*/ 2082409 w 12192000"/>
              <a:gd name="connsiteY194" fmla="*/ 227290 h 4999978"/>
              <a:gd name="connsiteX195" fmla="*/ 2105639 w 12192000"/>
              <a:gd name="connsiteY195" fmla="*/ 222648 h 4999978"/>
              <a:gd name="connsiteX196" fmla="*/ 2126992 w 12192000"/>
              <a:gd name="connsiteY196" fmla="*/ 224468 h 4999978"/>
              <a:gd name="connsiteX197" fmla="*/ 2133154 w 12192000"/>
              <a:gd name="connsiteY197" fmla="*/ 229952 h 4999978"/>
              <a:gd name="connsiteX198" fmla="*/ 2146154 w 12192000"/>
              <a:gd name="connsiteY198" fmla="*/ 228332 h 4999978"/>
              <a:gd name="connsiteX199" fmla="*/ 2149901 w 12192000"/>
              <a:gd name="connsiteY199" fmla="*/ 229116 h 4999978"/>
              <a:gd name="connsiteX200" fmla="*/ 2171100 w 12192000"/>
              <a:gd name="connsiteY200" fmla="*/ 232389 h 4999978"/>
              <a:gd name="connsiteX201" fmla="*/ 2209148 w 12192000"/>
              <a:gd name="connsiteY201" fmla="*/ 209225 h 4999978"/>
              <a:gd name="connsiteX202" fmla="*/ 2261889 w 12192000"/>
              <a:gd name="connsiteY202" fmla="*/ 205532 h 4999978"/>
              <a:gd name="connsiteX203" fmla="*/ 2452315 w 12192000"/>
              <a:gd name="connsiteY203" fmla="*/ 152899 h 4999978"/>
              <a:gd name="connsiteX204" fmla="*/ 2487710 w 12192000"/>
              <a:gd name="connsiteY204" fmla="*/ 169267 h 4999978"/>
              <a:gd name="connsiteX205" fmla="*/ 2567870 w 12192000"/>
              <a:gd name="connsiteY205" fmla="*/ 156422 h 4999978"/>
              <a:gd name="connsiteX206" fmla="*/ 2677053 w 12192000"/>
              <a:gd name="connsiteY206" fmla="*/ 92513 h 4999978"/>
              <a:gd name="connsiteX207" fmla="*/ 2823914 w 12192000"/>
              <a:gd name="connsiteY207" fmla="*/ 66867 h 4999978"/>
              <a:gd name="connsiteX208" fmla="*/ 2831912 w 12192000"/>
              <a:gd name="connsiteY208" fmla="*/ 55426 h 4999978"/>
              <a:gd name="connsiteX209" fmla="*/ 2843870 w 12192000"/>
              <a:gd name="connsiteY209" fmla="*/ 47507 h 4999978"/>
              <a:gd name="connsiteX210" fmla="*/ 2846217 w 12192000"/>
              <a:gd name="connsiteY210" fmla="*/ 48025 h 4999978"/>
              <a:gd name="connsiteX211" fmla="*/ 2862745 w 12192000"/>
              <a:gd name="connsiteY211" fmla="*/ 43242 h 4999978"/>
              <a:gd name="connsiteX212" fmla="*/ 2864596 w 12192000"/>
              <a:gd name="connsiteY212" fmla="*/ 39218 h 4999978"/>
              <a:gd name="connsiteX213" fmla="*/ 2875381 w 12192000"/>
              <a:gd name="connsiteY213" fmla="*/ 35003 h 4999978"/>
              <a:gd name="connsiteX214" fmla="*/ 2895139 w 12192000"/>
              <a:gd name="connsiteY214" fmla="*/ 24186 h 4999978"/>
              <a:gd name="connsiteX215" fmla="*/ 2900232 w 12192000"/>
              <a:gd name="connsiteY215" fmla="*/ 24518 h 4999978"/>
              <a:gd name="connsiteX216" fmla="*/ 2932205 w 12192000"/>
              <a:gd name="connsiteY216" fmla="*/ 11873 h 4999978"/>
              <a:gd name="connsiteX217" fmla="*/ 2933310 w 12192000"/>
              <a:gd name="connsiteY217" fmla="*/ 12816 h 4999978"/>
              <a:gd name="connsiteX218" fmla="*/ 2945218 w 12192000"/>
              <a:gd name="connsiteY218" fmla="*/ 14141 h 4999978"/>
              <a:gd name="connsiteX219" fmla="*/ 2966465 w 12192000"/>
              <a:gd name="connsiteY219" fmla="*/ 14117 h 4999978"/>
              <a:gd name="connsiteX220" fmla="*/ 3023668 w 12192000"/>
              <a:gd name="connsiteY220" fmla="*/ 27905 h 4999978"/>
              <a:gd name="connsiteX221" fmla="*/ 3057077 w 12192000"/>
              <a:gd name="connsiteY221" fmla="*/ 14845 h 4999978"/>
              <a:gd name="connsiteX222" fmla="*/ 3151915 w 12192000"/>
              <a:gd name="connsiteY222" fmla="*/ 11243 h 4999978"/>
              <a:gd name="connsiteX223" fmla="*/ 3251671 w 12192000"/>
              <a:gd name="connsiteY223" fmla="*/ 31575 h 4999978"/>
              <a:gd name="connsiteX224" fmla="*/ 3351400 w 12192000"/>
              <a:gd name="connsiteY224" fmla="*/ 32687 h 4999978"/>
              <a:gd name="connsiteX225" fmla="*/ 3387481 w 12192000"/>
              <a:gd name="connsiteY225" fmla="*/ 31443 h 4999978"/>
              <a:gd name="connsiteX226" fmla="*/ 3451923 w 12192000"/>
              <a:gd name="connsiteY226" fmla="*/ 36482 h 4999978"/>
              <a:gd name="connsiteX227" fmla="*/ 3481520 w 12192000"/>
              <a:gd name="connsiteY227" fmla="*/ 43287 h 4999978"/>
              <a:gd name="connsiteX228" fmla="*/ 3482804 w 12192000"/>
              <a:gd name="connsiteY228" fmla="*/ 42812 h 4999978"/>
              <a:gd name="connsiteX229" fmla="*/ 3485495 w 12192000"/>
              <a:gd name="connsiteY229" fmla="*/ 45921 h 4999978"/>
              <a:gd name="connsiteX230" fmla="*/ 3490972 w 12192000"/>
              <a:gd name="connsiteY230" fmla="*/ 47286 h 4999978"/>
              <a:gd name="connsiteX231" fmla="*/ 3505835 w 12192000"/>
              <a:gd name="connsiteY231" fmla="*/ 46077 h 4999978"/>
              <a:gd name="connsiteX232" fmla="*/ 3511410 w 12192000"/>
              <a:gd name="connsiteY232" fmla="*/ 44808 h 4999978"/>
              <a:gd name="connsiteX233" fmla="*/ 3519598 w 12192000"/>
              <a:gd name="connsiteY233" fmla="*/ 44683 h 4999978"/>
              <a:gd name="connsiteX234" fmla="*/ 3519807 w 12192000"/>
              <a:gd name="connsiteY234" fmla="*/ 44938 h 4999978"/>
              <a:gd name="connsiteX235" fmla="*/ 3527466 w 12192000"/>
              <a:gd name="connsiteY235" fmla="*/ 44316 h 4999978"/>
              <a:gd name="connsiteX236" fmla="*/ 3564889 w 12192000"/>
              <a:gd name="connsiteY236" fmla="*/ 37990 h 4999978"/>
              <a:gd name="connsiteX237" fmla="*/ 3614922 w 12192000"/>
              <a:gd name="connsiteY237" fmla="*/ 61804 h 4999978"/>
              <a:gd name="connsiteX238" fmla="*/ 3635506 w 12192000"/>
              <a:gd name="connsiteY238" fmla="*/ 65718 h 4999978"/>
              <a:gd name="connsiteX239" fmla="*/ 3646525 w 12192000"/>
              <a:gd name="connsiteY239" fmla="*/ 69193 h 4999978"/>
              <a:gd name="connsiteX240" fmla="*/ 3647224 w 12192000"/>
              <a:gd name="connsiteY240" fmla="*/ 70303 h 4999978"/>
              <a:gd name="connsiteX241" fmla="*/ 3683100 w 12192000"/>
              <a:gd name="connsiteY241" fmla="*/ 64109 h 4999978"/>
              <a:gd name="connsiteX242" fmla="*/ 3687901 w 12192000"/>
              <a:gd name="connsiteY242" fmla="*/ 65372 h 4999978"/>
              <a:gd name="connsiteX243" fmla="*/ 3711234 w 12192000"/>
              <a:gd name="connsiteY243" fmla="*/ 58665 h 4999978"/>
              <a:gd name="connsiteX244" fmla="*/ 3723318 w 12192000"/>
              <a:gd name="connsiteY244" fmla="*/ 56625 h 4999978"/>
              <a:gd name="connsiteX245" fmla="*/ 3726677 w 12192000"/>
              <a:gd name="connsiteY245" fmla="*/ 53112 h 4999978"/>
              <a:gd name="connsiteX246" fmla="*/ 3744535 w 12192000"/>
              <a:gd name="connsiteY246" fmla="*/ 51590 h 4999978"/>
              <a:gd name="connsiteX247" fmla="*/ 3746608 w 12192000"/>
              <a:gd name="connsiteY247" fmla="*/ 52522 h 4999978"/>
              <a:gd name="connsiteX248" fmla="*/ 3761262 w 12192000"/>
              <a:gd name="connsiteY248" fmla="*/ 47147 h 4999978"/>
              <a:gd name="connsiteX249" fmla="*/ 3773451 w 12192000"/>
              <a:gd name="connsiteY249" fmla="*/ 37666 h 4999978"/>
              <a:gd name="connsiteX250" fmla="*/ 3925626 w 12192000"/>
              <a:gd name="connsiteY250" fmla="*/ 40301 h 4999978"/>
              <a:gd name="connsiteX251" fmla="*/ 4033324 w 12192000"/>
              <a:gd name="connsiteY251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391908 w 12192000"/>
              <a:gd name="connsiteY42" fmla="*/ 185073 h 4999978"/>
              <a:gd name="connsiteX43" fmla="*/ 5492371 w 12192000"/>
              <a:gd name="connsiteY43" fmla="*/ 230923 h 4999978"/>
              <a:gd name="connsiteX44" fmla="*/ 5640913 w 12192000"/>
              <a:gd name="connsiteY44" fmla="*/ 239810 h 4999978"/>
              <a:gd name="connsiteX45" fmla="*/ 5877770 w 12192000"/>
              <a:gd name="connsiteY45" fmla="*/ 283747 h 4999978"/>
              <a:gd name="connsiteX46" fmla="*/ 5989615 w 12192000"/>
              <a:gd name="connsiteY46" fmla="*/ 306445 h 4999978"/>
              <a:gd name="connsiteX47" fmla="*/ 5996857 w 12192000"/>
              <a:gd name="connsiteY47" fmla="*/ 310331 h 4999978"/>
              <a:gd name="connsiteX48" fmla="*/ 6037387 w 12192000"/>
              <a:gd name="connsiteY48" fmla="*/ 299308 h 4999978"/>
              <a:gd name="connsiteX49" fmla="*/ 6113074 w 12192000"/>
              <a:gd name="connsiteY49" fmla="*/ 312627 h 4999978"/>
              <a:gd name="connsiteX50" fmla="*/ 6280929 w 12192000"/>
              <a:gd name="connsiteY50" fmla="*/ 337226 h 4999978"/>
              <a:gd name="connsiteX51" fmla="*/ 6298665 w 12192000"/>
              <a:gd name="connsiteY51" fmla="*/ 329713 h 4999978"/>
              <a:gd name="connsiteX52" fmla="*/ 6317326 w 12192000"/>
              <a:gd name="connsiteY52" fmla="*/ 326576 h 4999978"/>
              <a:gd name="connsiteX53" fmla="*/ 6319212 w 12192000"/>
              <a:gd name="connsiteY53" fmla="*/ 327786 h 4999978"/>
              <a:gd name="connsiteX54" fmla="*/ 6339724 w 12192000"/>
              <a:gd name="connsiteY54" fmla="*/ 328880 h 4999978"/>
              <a:gd name="connsiteX55" fmla="*/ 6345010 w 12192000"/>
              <a:gd name="connsiteY55" fmla="*/ 325930 h 4999978"/>
              <a:gd name="connsiteX56" fmla="*/ 6359332 w 12192000"/>
              <a:gd name="connsiteY56" fmla="*/ 325681 h 4999978"/>
              <a:gd name="connsiteX57" fmla="*/ 6388220 w 12192000"/>
              <a:gd name="connsiteY57" fmla="*/ 322496 h 4999978"/>
              <a:gd name="connsiteX58" fmla="*/ 6392994 w 12192000"/>
              <a:gd name="connsiteY58" fmla="*/ 324426 h 4999978"/>
              <a:gd name="connsiteX59" fmla="*/ 6435581 w 12192000"/>
              <a:gd name="connsiteY59" fmla="*/ 323557 h 4999978"/>
              <a:gd name="connsiteX60" fmla="*/ 6435870 w 12192000"/>
              <a:gd name="connsiteY60" fmla="*/ 324745 h 4999978"/>
              <a:gd name="connsiteX61" fmla="*/ 6446571 w 12192000"/>
              <a:gd name="connsiteY61" fmla="*/ 329739 h 4999978"/>
              <a:gd name="connsiteX62" fmla="*/ 6467701 w 12192000"/>
              <a:gd name="connsiteY62" fmla="*/ 336547 h 4999978"/>
              <a:gd name="connsiteX63" fmla="*/ 6512727 w 12192000"/>
              <a:gd name="connsiteY63" fmla="*/ 367087 h 4999978"/>
              <a:gd name="connsiteX64" fmla="*/ 6557094 w 12192000"/>
              <a:gd name="connsiteY64" fmla="*/ 366314 h 4999978"/>
              <a:gd name="connsiteX65" fmla="*/ 6565879 w 12192000"/>
              <a:gd name="connsiteY65" fmla="*/ 366812 h 4999978"/>
              <a:gd name="connsiteX66" fmla="*/ 6565997 w 12192000"/>
              <a:gd name="connsiteY66" fmla="*/ 367092 h 4999978"/>
              <a:gd name="connsiteX67" fmla="*/ 6575147 w 12192000"/>
              <a:gd name="connsiteY67" fmla="*/ 368156 h 4999978"/>
              <a:gd name="connsiteX68" fmla="*/ 6581899 w 12192000"/>
              <a:gd name="connsiteY68" fmla="*/ 367720 h 4999978"/>
              <a:gd name="connsiteX69" fmla="*/ 6598943 w 12192000"/>
              <a:gd name="connsiteY69" fmla="*/ 368688 h 4999978"/>
              <a:gd name="connsiteX70" fmla="*/ 6604421 w 12192000"/>
              <a:gd name="connsiteY70" fmla="*/ 370815 h 4999978"/>
              <a:gd name="connsiteX71" fmla="*/ 6606035 w 12192000"/>
              <a:gd name="connsiteY71" fmla="*/ 374247 h 4999978"/>
              <a:gd name="connsiteX72" fmla="*/ 6607669 w 12192000"/>
              <a:gd name="connsiteY72" fmla="*/ 373968 h 4999978"/>
              <a:gd name="connsiteX73" fmla="*/ 6637532 w 12192000"/>
              <a:gd name="connsiteY73" fmla="*/ 384907 h 4999978"/>
              <a:gd name="connsiteX74" fmla="*/ 6706880 w 12192000"/>
              <a:gd name="connsiteY74" fmla="*/ 399163 h 4999978"/>
              <a:gd name="connsiteX75" fmla="*/ 6747500 w 12192000"/>
              <a:gd name="connsiteY75" fmla="*/ 403168 h 4999978"/>
              <a:gd name="connsiteX76" fmla="*/ 6857783 w 12192000"/>
              <a:gd name="connsiteY76" fmla="*/ 418687 h 4999978"/>
              <a:gd name="connsiteX77" fmla="*/ 6967720 w 12192000"/>
              <a:gd name="connsiteY77" fmla="*/ 437721 h 4999978"/>
              <a:gd name="connsiteX78" fmla="*/ 7018394 w 12192000"/>
              <a:gd name="connsiteY78" fmla="*/ 466613 h 4999978"/>
              <a:gd name="connsiteX79" fmla="*/ 7024679 w 12192000"/>
              <a:gd name="connsiteY79" fmla="*/ 467750 h 4999978"/>
              <a:gd name="connsiteX80" fmla="*/ 7041715 w 12192000"/>
              <a:gd name="connsiteY80" fmla="*/ 465902 h 4999978"/>
              <a:gd name="connsiteX81" fmla="*/ 7048103 w 12192000"/>
              <a:gd name="connsiteY81" fmla="*/ 464392 h 4999978"/>
              <a:gd name="connsiteX82" fmla="*/ 7057490 w 12192000"/>
              <a:gd name="connsiteY82" fmla="*/ 463917 h 4999978"/>
              <a:gd name="connsiteX83" fmla="*/ 7057730 w 12192000"/>
              <a:gd name="connsiteY83" fmla="*/ 464165 h 4999978"/>
              <a:gd name="connsiteX84" fmla="*/ 7066511 w 12192000"/>
              <a:gd name="connsiteY84" fmla="*/ 463214 h 4999978"/>
              <a:gd name="connsiteX85" fmla="*/ 7109401 w 12192000"/>
              <a:gd name="connsiteY85" fmla="*/ 455268 h 4999978"/>
              <a:gd name="connsiteX86" fmla="*/ 7166830 w 12192000"/>
              <a:gd name="connsiteY86" fmla="*/ 477037 h 4999978"/>
              <a:gd name="connsiteX87" fmla="*/ 7190442 w 12192000"/>
              <a:gd name="connsiteY87" fmla="*/ 480090 h 4999978"/>
              <a:gd name="connsiteX88" fmla="*/ 7203083 w 12192000"/>
              <a:gd name="connsiteY88" fmla="*/ 483106 h 4999978"/>
              <a:gd name="connsiteX89" fmla="*/ 7203894 w 12192000"/>
              <a:gd name="connsiteY89" fmla="*/ 484190 h 4999978"/>
              <a:gd name="connsiteX90" fmla="*/ 7245004 w 12192000"/>
              <a:gd name="connsiteY90" fmla="*/ 476444 h 4999978"/>
              <a:gd name="connsiteX91" fmla="*/ 7250514 w 12192000"/>
              <a:gd name="connsiteY91" fmla="*/ 477506 h 4999978"/>
              <a:gd name="connsiteX92" fmla="*/ 7277246 w 12192000"/>
              <a:gd name="connsiteY92" fmla="*/ 469782 h 4999978"/>
              <a:gd name="connsiteX93" fmla="*/ 7291092 w 12192000"/>
              <a:gd name="connsiteY93" fmla="*/ 467217 h 4999978"/>
              <a:gd name="connsiteX94" fmla="*/ 7294933 w 12192000"/>
              <a:gd name="connsiteY94" fmla="*/ 463549 h 4999978"/>
              <a:gd name="connsiteX95" fmla="*/ 7315408 w 12192000"/>
              <a:gd name="connsiteY95" fmla="*/ 461260 h 4999978"/>
              <a:gd name="connsiteX96" fmla="*/ 7317786 w 12192000"/>
              <a:gd name="connsiteY96" fmla="*/ 462106 h 4999978"/>
              <a:gd name="connsiteX97" fmla="*/ 7334572 w 12192000"/>
              <a:gd name="connsiteY97" fmla="*/ 456088 h 4999978"/>
              <a:gd name="connsiteX98" fmla="*/ 7348520 w 12192000"/>
              <a:gd name="connsiteY98" fmla="*/ 446050 h 4999978"/>
              <a:gd name="connsiteX99" fmla="*/ 7522997 w 12192000"/>
              <a:gd name="connsiteY99" fmla="*/ 442209 h 4999978"/>
              <a:gd name="connsiteX100" fmla="*/ 7686985 w 12192000"/>
              <a:gd name="connsiteY100" fmla="*/ 419805 h 4999978"/>
              <a:gd name="connsiteX101" fmla="*/ 7854068 w 12192000"/>
              <a:gd name="connsiteY101" fmla="*/ 409774 h 4999978"/>
              <a:gd name="connsiteX102" fmla="*/ 8034165 w 12192000"/>
              <a:gd name="connsiteY102" fmla="*/ 391699 h 4999978"/>
              <a:gd name="connsiteX103" fmla="*/ 8094381 w 12192000"/>
              <a:gd name="connsiteY103" fmla="*/ 395718 h 4999978"/>
              <a:gd name="connsiteX104" fmla="*/ 8146898 w 12192000"/>
              <a:gd name="connsiteY104" fmla="*/ 378558 h 4999978"/>
              <a:gd name="connsiteX105" fmla="*/ 8168993 w 12192000"/>
              <a:gd name="connsiteY105" fmla="*/ 384830 h 4999978"/>
              <a:gd name="connsiteX106" fmla="*/ 8172809 w 12192000"/>
              <a:gd name="connsiteY106" fmla="*/ 386137 h 4999978"/>
              <a:gd name="connsiteX107" fmla="*/ 8187962 w 12192000"/>
              <a:gd name="connsiteY107" fmla="*/ 386433 h 4999978"/>
              <a:gd name="connsiteX108" fmla="*/ 8192382 w 12192000"/>
              <a:gd name="connsiteY108" fmla="*/ 392692 h 4999978"/>
              <a:gd name="connsiteX109" fmla="*/ 8375192 w 12192000"/>
              <a:gd name="connsiteY109" fmla="*/ 383879 h 4999978"/>
              <a:gd name="connsiteX110" fmla="*/ 8454377 w 12192000"/>
              <a:gd name="connsiteY110" fmla="*/ 380331 h 4999978"/>
              <a:gd name="connsiteX111" fmla="*/ 8484740 w 12192000"/>
              <a:gd name="connsiteY111" fmla="*/ 385159 h 4999978"/>
              <a:gd name="connsiteX112" fmla="*/ 8601673 w 12192000"/>
              <a:gd name="connsiteY112" fmla="*/ 397101 h 4999978"/>
              <a:gd name="connsiteX113" fmla="*/ 8701676 w 12192000"/>
              <a:gd name="connsiteY113" fmla="*/ 401351 h 4999978"/>
              <a:gd name="connsiteX114" fmla="*/ 8773288 w 12192000"/>
              <a:gd name="connsiteY114" fmla="*/ 378077 h 4999978"/>
              <a:gd name="connsiteX115" fmla="*/ 8779909 w 12192000"/>
              <a:gd name="connsiteY115" fmla="*/ 382446 h 4999978"/>
              <a:gd name="connsiteX116" fmla="*/ 8829932 w 12192000"/>
              <a:gd name="connsiteY116" fmla="*/ 379243 h 4999978"/>
              <a:gd name="connsiteX117" fmla="*/ 9003386 w 12192000"/>
              <a:gd name="connsiteY117" fmla="*/ 336242 h 4999978"/>
              <a:gd name="connsiteX118" fmla="*/ 9101185 w 12192000"/>
              <a:gd name="connsiteY118" fmla="*/ 330862 h 4999978"/>
              <a:gd name="connsiteX119" fmla="*/ 9136185 w 12192000"/>
              <a:gd name="connsiteY119" fmla="*/ 334078 h 4999978"/>
              <a:gd name="connsiteX120" fmla="*/ 9194801 w 12192000"/>
              <a:gd name="connsiteY120" fmla="*/ 339149 h 4999978"/>
              <a:gd name="connsiteX121" fmla="*/ 9239316 w 12192000"/>
              <a:gd name="connsiteY121" fmla="*/ 355558 h 4999978"/>
              <a:gd name="connsiteX122" fmla="*/ 9288052 w 12192000"/>
              <a:gd name="connsiteY122" fmla="*/ 354796 h 4999978"/>
              <a:gd name="connsiteX123" fmla="*/ 9298465 w 12192000"/>
              <a:gd name="connsiteY123" fmla="*/ 338296 h 4999978"/>
              <a:gd name="connsiteX124" fmla="*/ 9350892 w 12192000"/>
              <a:gd name="connsiteY124" fmla="*/ 342778 h 4999978"/>
              <a:gd name="connsiteX125" fmla="*/ 9430522 w 12192000"/>
              <a:gd name="connsiteY125" fmla="*/ 351368 h 4999978"/>
              <a:gd name="connsiteX126" fmla="*/ 9476215 w 12192000"/>
              <a:gd name="connsiteY126" fmla="*/ 352107 h 4999978"/>
              <a:gd name="connsiteX127" fmla="*/ 9601276 w 12192000"/>
              <a:gd name="connsiteY127" fmla="*/ 358704 h 4999978"/>
              <a:gd name="connsiteX128" fmla="*/ 9726733 w 12192000"/>
              <a:gd name="connsiteY128" fmla="*/ 368801 h 4999978"/>
              <a:gd name="connsiteX129" fmla="*/ 9802144 w 12192000"/>
              <a:gd name="connsiteY129" fmla="*/ 394479 h 4999978"/>
              <a:gd name="connsiteX130" fmla="*/ 9905153 w 12192000"/>
              <a:gd name="connsiteY130" fmla="*/ 400650 h 4999978"/>
              <a:gd name="connsiteX131" fmla="*/ 9922553 w 12192000"/>
              <a:gd name="connsiteY131" fmla="*/ 404569 h 4999978"/>
              <a:gd name="connsiteX132" fmla="*/ 10044658 w 12192000"/>
              <a:gd name="connsiteY132" fmla="*/ 418077 h 4999978"/>
              <a:gd name="connsiteX133" fmla="*/ 10184585 w 12192000"/>
              <a:gd name="connsiteY133" fmla="*/ 407138 h 4999978"/>
              <a:gd name="connsiteX134" fmla="*/ 10366435 w 12192000"/>
              <a:gd name="connsiteY134" fmla="*/ 462428 h 4999978"/>
              <a:gd name="connsiteX135" fmla="*/ 10688220 w 12192000"/>
              <a:gd name="connsiteY135" fmla="*/ 542258 h 4999978"/>
              <a:gd name="connsiteX136" fmla="*/ 11026690 w 12192000"/>
              <a:gd name="connsiteY136" fmla="*/ 550681 h 4999978"/>
              <a:gd name="connsiteX137" fmla="*/ 11113779 w 12192000"/>
              <a:gd name="connsiteY137" fmla="*/ 533868 h 4999978"/>
              <a:gd name="connsiteX138" fmla="*/ 11369556 w 12192000"/>
              <a:gd name="connsiteY138" fmla="*/ 491719 h 4999978"/>
              <a:gd name="connsiteX139" fmla="*/ 11623342 w 12192000"/>
              <a:gd name="connsiteY139" fmla="*/ 388428 h 4999978"/>
              <a:gd name="connsiteX140" fmla="*/ 11786511 w 12192000"/>
              <a:gd name="connsiteY140" fmla="*/ 358390 h 4999978"/>
              <a:gd name="connsiteX141" fmla="*/ 11862577 w 12192000"/>
              <a:gd name="connsiteY141" fmla="*/ 330549 h 4999978"/>
              <a:gd name="connsiteX142" fmla="*/ 11916612 w 12192000"/>
              <a:gd name="connsiteY142" fmla="*/ 323810 h 4999978"/>
              <a:gd name="connsiteX143" fmla="*/ 11948830 w 12192000"/>
              <a:gd name="connsiteY143" fmla="*/ 318062 h 4999978"/>
              <a:gd name="connsiteX144" fmla="*/ 12001583 w 12192000"/>
              <a:gd name="connsiteY144" fmla="*/ 279643 h 4999978"/>
              <a:gd name="connsiteX145" fmla="*/ 12174977 w 12192000"/>
              <a:gd name="connsiteY145" fmla="*/ 264652 h 4999978"/>
              <a:gd name="connsiteX146" fmla="*/ 12192000 w 12192000"/>
              <a:gd name="connsiteY146" fmla="*/ 256549 h 4999978"/>
              <a:gd name="connsiteX147" fmla="*/ 12192000 w 12192000"/>
              <a:gd name="connsiteY147" fmla="*/ 4999978 h 4999978"/>
              <a:gd name="connsiteX148" fmla="*/ 0 w 12192000"/>
              <a:gd name="connsiteY148" fmla="*/ 4999978 h 4999978"/>
              <a:gd name="connsiteX149" fmla="*/ 0 w 12192000"/>
              <a:gd name="connsiteY149" fmla="*/ 617449 h 4999978"/>
              <a:gd name="connsiteX150" fmla="*/ 11075 w 12192000"/>
              <a:gd name="connsiteY150" fmla="*/ 615178 h 4999978"/>
              <a:gd name="connsiteX151" fmla="*/ 44061 w 12192000"/>
              <a:gd name="connsiteY151" fmla="*/ 608596 h 4999978"/>
              <a:gd name="connsiteX152" fmla="*/ 136694 w 12192000"/>
              <a:gd name="connsiteY152" fmla="*/ 556415 h 4999978"/>
              <a:gd name="connsiteX153" fmla="*/ 170342 w 12192000"/>
              <a:gd name="connsiteY153" fmla="*/ 551077 h 4999978"/>
              <a:gd name="connsiteX154" fmla="*/ 168955 w 12192000"/>
              <a:gd name="connsiteY154" fmla="*/ 542164 h 4999978"/>
              <a:gd name="connsiteX155" fmla="*/ 181474 w 12192000"/>
              <a:gd name="connsiteY155" fmla="*/ 541281 h 4999978"/>
              <a:gd name="connsiteX156" fmla="*/ 209440 w 12192000"/>
              <a:gd name="connsiteY156" fmla="*/ 540561 h 4999978"/>
              <a:gd name="connsiteX157" fmla="*/ 293152 w 12192000"/>
              <a:gd name="connsiteY157" fmla="*/ 536576 h 4999978"/>
              <a:gd name="connsiteX158" fmla="*/ 315693 w 12192000"/>
              <a:gd name="connsiteY158" fmla="*/ 519030 h 4999978"/>
              <a:gd name="connsiteX159" fmla="*/ 337305 w 12192000"/>
              <a:gd name="connsiteY159" fmla="*/ 518372 h 4999978"/>
              <a:gd name="connsiteX160" fmla="*/ 462252 w 12192000"/>
              <a:gd name="connsiteY160" fmla="*/ 493151 h 4999978"/>
              <a:gd name="connsiteX161" fmla="*/ 479457 w 12192000"/>
              <a:gd name="connsiteY161" fmla="*/ 491123 h 4999978"/>
              <a:gd name="connsiteX162" fmla="*/ 488653 w 12192000"/>
              <a:gd name="connsiteY162" fmla="*/ 483257 h 4999978"/>
              <a:gd name="connsiteX163" fmla="*/ 522053 w 12192000"/>
              <a:gd name="connsiteY163" fmla="*/ 481125 h 4999978"/>
              <a:gd name="connsiteX164" fmla="*/ 523520 w 12192000"/>
              <a:gd name="connsiteY164" fmla="*/ 476713 h 4999978"/>
              <a:gd name="connsiteX165" fmla="*/ 632714 w 12192000"/>
              <a:gd name="connsiteY165" fmla="*/ 437101 h 4999978"/>
              <a:gd name="connsiteX166" fmla="*/ 651426 w 12192000"/>
              <a:gd name="connsiteY166" fmla="*/ 430544 h 4999978"/>
              <a:gd name="connsiteX167" fmla="*/ 667724 w 12192000"/>
              <a:gd name="connsiteY167" fmla="*/ 432138 h 4999978"/>
              <a:gd name="connsiteX168" fmla="*/ 757679 w 12192000"/>
              <a:gd name="connsiteY168" fmla="*/ 425145 h 4999978"/>
              <a:gd name="connsiteX169" fmla="*/ 779159 w 12192000"/>
              <a:gd name="connsiteY169" fmla="*/ 428059 h 4999978"/>
              <a:gd name="connsiteX170" fmla="*/ 788293 w 12192000"/>
              <a:gd name="connsiteY170" fmla="*/ 434863 h 4999978"/>
              <a:gd name="connsiteX171" fmla="*/ 822923 w 12192000"/>
              <a:gd name="connsiteY171" fmla="*/ 421074 h 4999978"/>
              <a:gd name="connsiteX172" fmla="*/ 876559 w 12192000"/>
              <a:gd name="connsiteY172" fmla="*/ 411088 h 4999978"/>
              <a:gd name="connsiteX173" fmla="*/ 902011 w 12192000"/>
              <a:gd name="connsiteY173" fmla="*/ 404118 h 4999978"/>
              <a:gd name="connsiteX174" fmla="*/ 922715 w 12192000"/>
              <a:gd name="connsiteY174" fmla="*/ 407699 h 4999978"/>
              <a:gd name="connsiteX175" fmla="*/ 1040139 w 12192000"/>
              <a:gd name="connsiteY175" fmla="*/ 406590 h 4999978"/>
              <a:gd name="connsiteX176" fmla="*/ 1067251 w 12192000"/>
              <a:gd name="connsiteY176" fmla="*/ 412384 h 4999978"/>
              <a:gd name="connsiteX177" fmla="*/ 1080272 w 12192000"/>
              <a:gd name="connsiteY177" fmla="*/ 424669 h 4999978"/>
              <a:gd name="connsiteX178" fmla="*/ 1090219 w 12192000"/>
              <a:gd name="connsiteY178" fmla="*/ 420026 h 4999978"/>
              <a:gd name="connsiteX179" fmla="*/ 1161226 w 12192000"/>
              <a:gd name="connsiteY179" fmla="*/ 418304 h 4999978"/>
              <a:gd name="connsiteX180" fmla="*/ 1207525 w 12192000"/>
              <a:gd name="connsiteY180" fmla="*/ 416039 h 4999978"/>
              <a:gd name="connsiteX181" fmla="*/ 1210030 w 12192000"/>
              <a:gd name="connsiteY181" fmla="*/ 398805 h 4999978"/>
              <a:gd name="connsiteX182" fmla="*/ 1251170 w 12192000"/>
              <a:gd name="connsiteY182" fmla="*/ 391942 h 4999978"/>
              <a:gd name="connsiteX183" fmla="*/ 1295331 w 12192000"/>
              <a:gd name="connsiteY183" fmla="*/ 402182 h 4999978"/>
              <a:gd name="connsiteX184" fmla="*/ 1347118 w 12192000"/>
              <a:gd name="connsiteY184" fmla="*/ 399704 h 4999978"/>
              <a:gd name="connsiteX185" fmla="*/ 1378108 w 12192000"/>
              <a:gd name="connsiteY185" fmla="*/ 398410 h 4999978"/>
              <a:gd name="connsiteX186" fmla="*/ 1459192 w 12192000"/>
              <a:gd name="connsiteY186" fmla="*/ 380919 h 4999978"/>
              <a:gd name="connsiteX187" fmla="*/ 1590120 w 12192000"/>
              <a:gd name="connsiteY187" fmla="*/ 317608 h 4999978"/>
              <a:gd name="connsiteX188" fmla="*/ 1631417 w 12192000"/>
              <a:gd name="connsiteY188" fmla="*/ 308227 h 4999978"/>
              <a:gd name="connsiteX189" fmla="*/ 1638727 w 12192000"/>
              <a:gd name="connsiteY189" fmla="*/ 311610 h 4999978"/>
              <a:gd name="connsiteX190" fmla="*/ 1844438 w 12192000"/>
              <a:gd name="connsiteY190" fmla="*/ 271304 h 4999978"/>
              <a:gd name="connsiteX191" fmla="*/ 1881324 w 12192000"/>
              <a:gd name="connsiteY191" fmla="*/ 268497 h 4999978"/>
              <a:gd name="connsiteX192" fmla="*/ 1908999 w 12192000"/>
              <a:gd name="connsiteY192" fmla="*/ 269338 h 4999978"/>
              <a:gd name="connsiteX193" fmla="*/ 1974956 w 12192000"/>
              <a:gd name="connsiteY193" fmla="*/ 255958 h 4999978"/>
              <a:gd name="connsiteX194" fmla="*/ 2082409 w 12192000"/>
              <a:gd name="connsiteY194" fmla="*/ 227290 h 4999978"/>
              <a:gd name="connsiteX195" fmla="*/ 2105639 w 12192000"/>
              <a:gd name="connsiteY195" fmla="*/ 222648 h 4999978"/>
              <a:gd name="connsiteX196" fmla="*/ 2126992 w 12192000"/>
              <a:gd name="connsiteY196" fmla="*/ 224468 h 4999978"/>
              <a:gd name="connsiteX197" fmla="*/ 2133154 w 12192000"/>
              <a:gd name="connsiteY197" fmla="*/ 229952 h 4999978"/>
              <a:gd name="connsiteX198" fmla="*/ 2146154 w 12192000"/>
              <a:gd name="connsiteY198" fmla="*/ 228332 h 4999978"/>
              <a:gd name="connsiteX199" fmla="*/ 2149901 w 12192000"/>
              <a:gd name="connsiteY199" fmla="*/ 229116 h 4999978"/>
              <a:gd name="connsiteX200" fmla="*/ 2171100 w 12192000"/>
              <a:gd name="connsiteY200" fmla="*/ 232389 h 4999978"/>
              <a:gd name="connsiteX201" fmla="*/ 2209148 w 12192000"/>
              <a:gd name="connsiteY201" fmla="*/ 209225 h 4999978"/>
              <a:gd name="connsiteX202" fmla="*/ 2261889 w 12192000"/>
              <a:gd name="connsiteY202" fmla="*/ 205532 h 4999978"/>
              <a:gd name="connsiteX203" fmla="*/ 2452315 w 12192000"/>
              <a:gd name="connsiteY203" fmla="*/ 152899 h 4999978"/>
              <a:gd name="connsiteX204" fmla="*/ 2487710 w 12192000"/>
              <a:gd name="connsiteY204" fmla="*/ 169267 h 4999978"/>
              <a:gd name="connsiteX205" fmla="*/ 2567870 w 12192000"/>
              <a:gd name="connsiteY205" fmla="*/ 156422 h 4999978"/>
              <a:gd name="connsiteX206" fmla="*/ 2677053 w 12192000"/>
              <a:gd name="connsiteY206" fmla="*/ 92513 h 4999978"/>
              <a:gd name="connsiteX207" fmla="*/ 2823914 w 12192000"/>
              <a:gd name="connsiteY207" fmla="*/ 66867 h 4999978"/>
              <a:gd name="connsiteX208" fmla="*/ 2831912 w 12192000"/>
              <a:gd name="connsiteY208" fmla="*/ 55426 h 4999978"/>
              <a:gd name="connsiteX209" fmla="*/ 2843870 w 12192000"/>
              <a:gd name="connsiteY209" fmla="*/ 47507 h 4999978"/>
              <a:gd name="connsiteX210" fmla="*/ 2846217 w 12192000"/>
              <a:gd name="connsiteY210" fmla="*/ 48025 h 4999978"/>
              <a:gd name="connsiteX211" fmla="*/ 2862745 w 12192000"/>
              <a:gd name="connsiteY211" fmla="*/ 43242 h 4999978"/>
              <a:gd name="connsiteX212" fmla="*/ 2864596 w 12192000"/>
              <a:gd name="connsiteY212" fmla="*/ 39218 h 4999978"/>
              <a:gd name="connsiteX213" fmla="*/ 2875381 w 12192000"/>
              <a:gd name="connsiteY213" fmla="*/ 35003 h 4999978"/>
              <a:gd name="connsiteX214" fmla="*/ 2895139 w 12192000"/>
              <a:gd name="connsiteY214" fmla="*/ 24186 h 4999978"/>
              <a:gd name="connsiteX215" fmla="*/ 2900232 w 12192000"/>
              <a:gd name="connsiteY215" fmla="*/ 24518 h 4999978"/>
              <a:gd name="connsiteX216" fmla="*/ 2932205 w 12192000"/>
              <a:gd name="connsiteY216" fmla="*/ 11873 h 4999978"/>
              <a:gd name="connsiteX217" fmla="*/ 2933310 w 12192000"/>
              <a:gd name="connsiteY217" fmla="*/ 12816 h 4999978"/>
              <a:gd name="connsiteX218" fmla="*/ 2945218 w 12192000"/>
              <a:gd name="connsiteY218" fmla="*/ 14141 h 4999978"/>
              <a:gd name="connsiteX219" fmla="*/ 2966465 w 12192000"/>
              <a:gd name="connsiteY219" fmla="*/ 14117 h 4999978"/>
              <a:gd name="connsiteX220" fmla="*/ 3023668 w 12192000"/>
              <a:gd name="connsiteY220" fmla="*/ 27905 h 4999978"/>
              <a:gd name="connsiteX221" fmla="*/ 3057077 w 12192000"/>
              <a:gd name="connsiteY221" fmla="*/ 14845 h 4999978"/>
              <a:gd name="connsiteX222" fmla="*/ 3151915 w 12192000"/>
              <a:gd name="connsiteY222" fmla="*/ 11243 h 4999978"/>
              <a:gd name="connsiteX223" fmla="*/ 3251671 w 12192000"/>
              <a:gd name="connsiteY223" fmla="*/ 31575 h 4999978"/>
              <a:gd name="connsiteX224" fmla="*/ 3351400 w 12192000"/>
              <a:gd name="connsiteY224" fmla="*/ 32687 h 4999978"/>
              <a:gd name="connsiteX225" fmla="*/ 3387481 w 12192000"/>
              <a:gd name="connsiteY225" fmla="*/ 31443 h 4999978"/>
              <a:gd name="connsiteX226" fmla="*/ 3451923 w 12192000"/>
              <a:gd name="connsiteY226" fmla="*/ 36482 h 4999978"/>
              <a:gd name="connsiteX227" fmla="*/ 3481520 w 12192000"/>
              <a:gd name="connsiteY227" fmla="*/ 43287 h 4999978"/>
              <a:gd name="connsiteX228" fmla="*/ 3482804 w 12192000"/>
              <a:gd name="connsiteY228" fmla="*/ 42812 h 4999978"/>
              <a:gd name="connsiteX229" fmla="*/ 3485495 w 12192000"/>
              <a:gd name="connsiteY229" fmla="*/ 45921 h 4999978"/>
              <a:gd name="connsiteX230" fmla="*/ 3490972 w 12192000"/>
              <a:gd name="connsiteY230" fmla="*/ 47286 h 4999978"/>
              <a:gd name="connsiteX231" fmla="*/ 3505835 w 12192000"/>
              <a:gd name="connsiteY231" fmla="*/ 46077 h 4999978"/>
              <a:gd name="connsiteX232" fmla="*/ 3511410 w 12192000"/>
              <a:gd name="connsiteY232" fmla="*/ 44808 h 4999978"/>
              <a:gd name="connsiteX233" fmla="*/ 3519598 w 12192000"/>
              <a:gd name="connsiteY233" fmla="*/ 44683 h 4999978"/>
              <a:gd name="connsiteX234" fmla="*/ 3519807 w 12192000"/>
              <a:gd name="connsiteY234" fmla="*/ 44938 h 4999978"/>
              <a:gd name="connsiteX235" fmla="*/ 3527466 w 12192000"/>
              <a:gd name="connsiteY235" fmla="*/ 44316 h 4999978"/>
              <a:gd name="connsiteX236" fmla="*/ 3564889 w 12192000"/>
              <a:gd name="connsiteY236" fmla="*/ 37990 h 4999978"/>
              <a:gd name="connsiteX237" fmla="*/ 3614922 w 12192000"/>
              <a:gd name="connsiteY237" fmla="*/ 61804 h 4999978"/>
              <a:gd name="connsiteX238" fmla="*/ 3635506 w 12192000"/>
              <a:gd name="connsiteY238" fmla="*/ 65718 h 4999978"/>
              <a:gd name="connsiteX239" fmla="*/ 3646525 w 12192000"/>
              <a:gd name="connsiteY239" fmla="*/ 69193 h 4999978"/>
              <a:gd name="connsiteX240" fmla="*/ 3647224 w 12192000"/>
              <a:gd name="connsiteY240" fmla="*/ 70303 h 4999978"/>
              <a:gd name="connsiteX241" fmla="*/ 3683100 w 12192000"/>
              <a:gd name="connsiteY241" fmla="*/ 64109 h 4999978"/>
              <a:gd name="connsiteX242" fmla="*/ 3687901 w 12192000"/>
              <a:gd name="connsiteY242" fmla="*/ 65372 h 4999978"/>
              <a:gd name="connsiteX243" fmla="*/ 3711234 w 12192000"/>
              <a:gd name="connsiteY243" fmla="*/ 58665 h 4999978"/>
              <a:gd name="connsiteX244" fmla="*/ 3723318 w 12192000"/>
              <a:gd name="connsiteY244" fmla="*/ 56625 h 4999978"/>
              <a:gd name="connsiteX245" fmla="*/ 3726677 w 12192000"/>
              <a:gd name="connsiteY245" fmla="*/ 53112 h 4999978"/>
              <a:gd name="connsiteX246" fmla="*/ 3744535 w 12192000"/>
              <a:gd name="connsiteY246" fmla="*/ 51590 h 4999978"/>
              <a:gd name="connsiteX247" fmla="*/ 3746608 w 12192000"/>
              <a:gd name="connsiteY247" fmla="*/ 52522 h 4999978"/>
              <a:gd name="connsiteX248" fmla="*/ 3761262 w 12192000"/>
              <a:gd name="connsiteY248" fmla="*/ 47147 h 4999978"/>
              <a:gd name="connsiteX249" fmla="*/ 3773451 w 12192000"/>
              <a:gd name="connsiteY249" fmla="*/ 37666 h 4999978"/>
              <a:gd name="connsiteX250" fmla="*/ 3925626 w 12192000"/>
              <a:gd name="connsiteY250" fmla="*/ 40301 h 4999978"/>
              <a:gd name="connsiteX251" fmla="*/ 4033324 w 12192000"/>
              <a:gd name="connsiteY251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391908 w 12192000"/>
              <a:gd name="connsiteY42" fmla="*/ 185073 h 4999978"/>
              <a:gd name="connsiteX43" fmla="*/ 5492371 w 12192000"/>
              <a:gd name="connsiteY43" fmla="*/ 230923 h 4999978"/>
              <a:gd name="connsiteX44" fmla="*/ 5640913 w 12192000"/>
              <a:gd name="connsiteY44" fmla="*/ 239810 h 4999978"/>
              <a:gd name="connsiteX45" fmla="*/ 5877770 w 12192000"/>
              <a:gd name="connsiteY45" fmla="*/ 283747 h 4999978"/>
              <a:gd name="connsiteX46" fmla="*/ 5989615 w 12192000"/>
              <a:gd name="connsiteY46" fmla="*/ 306445 h 4999978"/>
              <a:gd name="connsiteX47" fmla="*/ 5996857 w 12192000"/>
              <a:gd name="connsiteY47" fmla="*/ 310331 h 4999978"/>
              <a:gd name="connsiteX48" fmla="*/ 6037387 w 12192000"/>
              <a:gd name="connsiteY48" fmla="*/ 299308 h 4999978"/>
              <a:gd name="connsiteX49" fmla="*/ 6113074 w 12192000"/>
              <a:gd name="connsiteY49" fmla="*/ 312627 h 4999978"/>
              <a:gd name="connsiteX50" fmla="*/ 6280929 w 12192000"/>
              <a:gd name="connsiteY50" fmla="*/ 337226 h 4999978"/>
              <a:gd name="connsiteX51" fmla="*/ 6298665 w 12192000"/>
              <a:gd name="connsiteY51" fmla="*/ 329713 h 4999978"/>
              <a:gd name="connsiteX52" fmla="*/ 6317326 w 12192000"/>
              <a:gd name="connsiteY52" fmla="*/ 326576 h 4999978"/>
              <a:gd name="connsiteX53" fmla="*/ 6319212 w 12192000"/>
              <a:gd name="connsiteY53" fmla="*/ 327786 h 4999978"/>
              <a:gd name="connsiteX54" fmla="*/ 6339724 w 12192000"/>
              <a:gd name="connsiteY54" fmla="*/ 328880 h 4999978"/>
              <a:gd name="connsiteX55" fmla="*/ 6345010 w 12192000"/>
              <a:gd name="connsiteY55" fmla="*/ 325930 h 4999978"/>
              <a:gd name="connsiteX56" fmla="*/ 6359332 w 12192000"/>
              <a:gd name="connsiteY56" fmla="*/ 325681 h 4999978"/>
              <a:gd name="connsiteX57" fmla="*/ 6388220 w 12192000"/>
              <a:gd name="connsiteY57" fmla="*/ 322496 h 4999978"/>
              <a:gd name="connsiteX58" fmla="*/ 6392994 w 12192000"/>
              <a:gd name="connsiteY58" fmla="*/ 324426 h 4999978"/>
              <a:gd name="connsiteX59" fmla="*/ 6435581 w 12192000"/>
              <a:gd name="connsiteY59" fmla="*/ 323557 h 4999978"/>
              <a:gd name="connsiteX60" fmla="*/ 6435870 w 12192000"/>
              <a:gd name="connsiteY60" fmla="*/ 324745 h 4999978"/>
              <a:gd name="connsiteX61" fmla="*/ 6446571 w 12192000"/>
              <a:gd name="connsiteY61" fmla="*/ 329739 h 4999978"/>
              <a:gd name="connsiteX62" fmla="*/ 6467701 w 12192000"/>
              <a:gd name="connsiteY62" fmla="*/ 336547 h 4999978"/>
              <a:gd name="connsiteX63" fmla="*/ 6512727 w 12192000"/>
              <a:gd name="connsiteY63" fmla="*/ 367087 h 4999978"/>
              <a:gd name="connsiteX64" fmla="*/ 6557094 w 12192000"/>
              <a:gd name="connsiteY64" fmla="*/ 366314 h 4999978"/>
              <a:gd name="connsiteX65" fmla="*/ 6565879 w 12192000"/>
              <a:gd name="connsiteY65" fmla="*/ 366812 h 4999978"/>
              <a:gd name="connsiteX66" fmla="*/ 6565997 w 12192000"/>
              <a:gd name="connsiteY66" fmla="*/ 367092 h 4999978"/>
              <a:gd name="connsiteX67" fmla="*/ 6575147 w 12192000"/>
              <a:gd name="connsiteY67" fmla="*/ 368156 h 4999978"/>
              <a:gd name="connsiteX68" fmla="*/ 6581899 w 12192000"/>
              <a:gd name="connsiteY68" fmla="*/ 367720 h 4999978"/>
              <a:gd name="connsiteX69" fmla="*/ 6598943 w 12192000"/>
              <a:gd name="connsiteY69" fmla="*/ 368688 h 4999978"/>
              <a:gd name="connsiteX70" fmla="*/ 6604421 w 12192000"/>
              <a:gd name="connsiteY70" fmla="*/ 370815 h 4999978"/>
              <a:gd name="connsiteX71" fmla="*/ 6606035 w 12192000"/>
              <a:gd name="connsiteY71" fmla="*/ 374247 h 4999978"/>
              <a:gd name="connsiteX72" fmla="*/ 6607669 w 12192000"/>
              <a:gd name="connsiteY72" fmla="*/ 373968 h 4999978"/>
              <a:gd name="connsiteX73" fmla="*/ 6637532 w 12192000"/>
              <a:gd name="connsiteY73" fmla="*/ 384907 h 4999978"/>
              <a:gd name="connsiteX74" fmla="*/ 6706880 w 12192000"/>
              <a:gd name="connsiteY74" fmla="*/ 399163 h 4999978"/>
              <a:gd name="connsiteX75" fmla="*/ 6747500 w 12192000"/>
              <a:gd name="connsiteY75" fmla="*/ 403168 h 4999978"/>
              <a:gd name="connsiteX76" fmla="*/ 6857783 w 12192000"/>
              <a:gd name="connsiteY76" fmla="*/ 418687 h 4999978"/>
              <a:gd name="connsiteX77" fmla="*/ 6967720 w 12192000"/>
              <a:gd name="connsiteY77" fmla="*/ 437721 h 4999978"/>
              <a:gd name="connsiteX78" fmla="*/ 7018394 w 12192000"/>
              <a:gd name="connsiteY78" fmla="*/ 466613 h 4999978"/>
              <a:gd name="connsiteX79" fmla="*/ 7024679 w 12192000"/>
              <a:gd name="connsiteY79" fmla="*/ 467750 h 4999978"/>
              <a:gd name="connsiteX80" fmla="*/ 7041715 w 12192000"/>
              <a:gd name="connsiteY80" fmla="*/ 465902 h 4999978"/>
              <a:gd name="connsiteX81" fmla="*/ 7048103 w 12192000"/>
              <a:gd name="connsiteY81" fmla="*/ 464392 h 4999978"/>
              <a:gd name="connsiteX82" fmla="*/ 7057490 w 12192000"/>
              <a:gd name="connsiteY82" fmla="*/ 463917 h 4999978"/>
              <a:gd name="connsiteX83" fmla="*/ 7057730 w 12192000"/>
              <a:gd name="connsiteY83" fmla="*/ 464165 h 4999978"/>
              <a:gd name="connsiteX84" fmla="*/ 7066511 w 12192000"/>
              <a:gd name="connsiteY84" fmla="*/ 463214 h 4999978"/>
              <a:gd name="connsiteX85" fmla="*/ 7109401 w 12192000"/>
              <a:gd name="connsiteY85" fmla="*/ 455268 h 4999978"/>
              <a:gd name="connsiteX86" fmla="*/ 7166830 w 12192000"/>
              <a:gd name="connsiteY86" fmla="*/ 477037 h 4999978"/>
              <a:gd name="connsiteX87" fmla="*/ 7190442 w 12192000"/>
              <a:gd name="connsiteY87" fmla="*/ 480090 h 4999978"/>
              <a:gd name="connsiteX88" fmla="*/ 7203083 w 12192000"/>
              <a:gd name="connsiteY88" fmla="*/ 483106 h 4999978"/>
              <a:gd name="connsiteX89" fmla="*/ 7203894 w 12192000"/>
              <a:gd name="connsiteY89" fmla="*/ 484190 h 4999978"/>
              <a:gd name="connsiteX90" fmla="*/ 7245004 w 12192000"/>
              <a:gd name="connsiteY90" fmla="*/ 476444 h 4999978"/>
              <a:gd name="connsiteX91" fmla="*/ 7250514 w 12192000"/>
              <a:gd name="connsiteY91" fmla="*/ 477506 h 4999978"/>
              <a:gd name="connsiteX92" fmla="*/ 7277246 w 12192000"/>
              <a:gd name="connsiteY92" fmla="*/ 469782 h 4999978"/>
              <a:gd name="connsiteX93" fmla="*/ 7291092 w 12192000"/>
              <a:gd name="connsiteY93" fmla="*/ 467217 h 4999978"/>
              <a:gd name="connsiteX94" fmla="*/ 7294933 w 12192000"/>
              <a:gd name="connsiteY94" fmla="*/ 463549 h 4999978"/>
              <a:gd name="connsiteX95" fmla="*/ 7315408 w 12192000"/>
              <a:gd name="connsiteY95" fmla="*/ 461260 h 4999978"/>
              <a:gd name="connsiteX96" fmla="*/ 7317786 w 12192000"/>
              <a:gd name="connsiteY96" fmla="*/ 462106 h 4999978"/>
              <a:gd name="connsiteX97" fmla="*/ 7334572 w 12192000"/>
              <a:gd name="connsiteY97" fmla="*/ 456088 h 4999978"/>
              <a:gd name="connsiteX98" fmla="*/ 7348520 w 12192000"/>
              <a:gd name="connsiteY98" fmla="*/ 446050 h 4999978"/>
              <a:gd name="connsiteX99" fmla="*/ 7522997 w 12192000"/>
              <a:gd name="connsiteY99" fmla="*/ 442209 h 4999978"/>
              <a:gd name="connsiteX100" fmla="*/ 7686985 w 12192000"/>
              <a:gd name="connsiteY100" fmla="*/ 419805 h 4999978"/>
              <a:gd name="connsiteX101" fmla="*/ 7854068 w 12192000"/>
              <a:gd name="connsiteY101" fmla="*/ 409774 h 4999978"/>
              <a:gd name="connsiteX102" fmla="*/ 8034165 w 12192000"/>
              <a:gd name="connsiteY102" fmla="*/ 391699 h 4999978"/>
              <a:gd name="connsiteX103" fmla="*/ 8094381 w 12192000"/>
              <a:gd name="connsiteY103" fmla="*/ 395718 h 4999978"/>
              <a:gd name="connsiteX104" fmla="*/ 8146898 w 12192000"/>
              <a:gd name="connsiteY104" fmla="*/ 378558 h 4999978"/>
              <a:gd name="connsiteX105" fmla="*/ 8168993 w 12192000"/>
              <a:gd name="connsiteY105" fmla="*/ 384830 h 4999978"/>
              <a:gd name="connsiteX106" fmla="*/ 8172809 w 12192000"/>
              <a:gd name="connsiteY106" fmla="*/ 386137 h 4999978"/>
              <a:gd name="connsiteX107" fmla="*/ 8187962 w 12192000"/>
              <a:gd name="connsiteY107" fmla="*/ 386433 h 4999978"/>
              <a:gd name="connsiteX108" fmla="*/ 8192382 w 12192000"/>
              <a:gd name="connsiteY108" fmla="*/ 392692 h 4999978"/>
              <a:gd name="connsiteX109" fmla="*/ 8375192 w 12192000"/>
              <a:gd name="connsiteY109" fmla="*/ 383879 h 4999978"/>
              <a:gd name="connsiteX110" fmla="*/ 8454377 w 12192000"/>
              <a:gd name="connsiteY110" fmla="*/ 380331 h 4999978"/>
              <a:gd name="connsiteX111" fmla="*/ 8484740 w 12192000"/>
              <a:gd name="connsiteY111" fmla="*/ 385159 h 4999978"/>
              <a:gd name="connsiteX112" fmla="*/ 8601673 w 12192000"/>
              <a:gd name="connsiteY112" fmla="*/ 397101 h 4999978"/>
              <a:gd name="connsiteX113" fmla="*/ 8701676 w 12192000"/>
              <a:gd name="connsiteY113" fmla="*/ 401351 h 4999978"/>
              <a:gd name="connsiteX114" fmla="*/ 8773288 w 12192000"/>
              <a:gd name="connsiteY114" fmla="*/ 378077 h 4999978"/>
              <a:gd name="connsiteX115" fmla="*/ 8779909 w 12192000"/>
              <a:gd name="connsiteY115" fmla="*/ 382446 h 4999978"/>
              <a:gd name="connsiteX116" fmla="*/ 8829932 w 12192000"/>
              <a:gd name="connsiteY116" fmla="*/ 379243 h 4999978"/>
              <a:gd name="connsiteX117" fmla="*/ 9003386 w 12192000"/>
              <a:gd name="connsiteY117" fmla="*/ 336242 h 4999978"/>
              <a:gd name="connsiteX118" fmla="*/ 9101185 w 12192000"/>
              <a:gd name="connsiteY118" fmla="*/ 330862 h 4999978"/>
              <a:gd name="connsiteX119" fmla="*/ 9136185 w 12192000"/>
              <a:gd name="connsiteY119" fmla="*/ 334078 h 4999978"/>
              <a:gd name="connsiteX120" fmla="*/ 9194801 w 12192000"/>
              <a:gd name="connsiteY120" fmla="*/ 339149 h 4999978"/>
              <a:gd name="connsiteX121" fmla="*/ 9239316 w 12192000"/>
              <a:gd name="connsiteY121" fmla="*/ 355558 h 4999978"/>
              <a:gd name="connsiteX122" fmla="*/ 9288052 w 12192000"/>
              <a:gd name="connsiteY122" fmla="*/ 354796 h 4999978"/>
              <a:gd name="connsiteX123" fmla="*/ 9298465 w 12192000"/>
              <a:gd name="connsiteY123" fmla="*/ 338296 h 4999978"/>
              <a:gd name="connsiteX124" fmla="*/ 9350892 w 12192000"/>
              <a:gd name="connsiteY124" fmla="*/ 342778 h 4999978"/>
              <a:gd name="connsiteX125" fmla="*/ 9430522 w 12192000"/>
              <a:gd name="connsiteY125" fmla="*/ 351368 h 4999978"/>
              <a:gd name="connsiteX126" fmla="*/ 9476215 w 12192000"/>
              <a:gd name="connsiteY126" fmla="*/ 352107 h 4999978"/>
              <a:gd name="connsiteX127" fmla="*/ 9601276 w 12192000"/>
              <a:gd name="connsiteY127" fmla="*/ 358704 h 4999978"/>
              <a:gd name="connsiteX128" fmla="*/ 9726733 w 12192000"/>
              <a:gd name="connsiteY128" fmla="*/ 368801 h 4999978"/>
              <a:gd name="connsiteX129" fmla="*/ 9802144 w 12192000"/>
              <a:gd name="connsiteY129" fmla="*/ 394479 h 4999978"/>
              <a:gd name="connsiteX130" fmla="*/ 9905153 w 12192000"/>
              <a:gd name="connsiteY130" fmla="*/ 400650 h 4999978"/>
              <a:gd name="connsiteX131" fmla="*/ 9922553 w 12192000"/>
              <a:gd name="connsiteY131" fmla="*/ 404569 h 4999978"/>
              <a:gd name="connsiteX132" fmla="*/ 10044658 w 12192000"/>
              <a:gd name="connsiteY132" fmla="*/ 418077 h 4999978"/>
              <a:gd name="connsiteX133" fmla="*/ 10184585 w 12192000"/>
              <a:gd name="connsiteY133" fmla="*/ 407138 h 4999978"/>
              <a:gd name="connsiteX134" fmla="*/ 10366435 w 12192000"/>
              <a:gd name="connsiteY134" fmla="*/ 462428 h 4999978"/>
              <a:gd name="connsiteX135" fmla="*/ 10688220 w 12192000"/>
              <a:gd name="connsiteY135" fmla="*/ 542258 h 4999978"/>
              <a:gd name="connsiteX136" fmla="*/ 11026690 w 12192000"/>
              <a:gd name="connsiteY136" fmla="*/ 550681 h 4999978"/>
              <a:gd name="connsiteX137" fmla="*/ 11113779 w 12192000"/>
              <a:gd name="connsiteY137" fmla="*/ 533868 h 4999978"/>
              <a:gd name="connsiteX138" fmla="*/ 11369556 w 12192000"/>
              <a:gd name="connsiteY138" fmla="*/ 491719 h 4999978"/>
              <a:gd name="connsiteX139" fmla="*/ 11623342 w 12192000"/>
              <a:gd name="connsiteY139" fmla="*/ 388428 h 4999978"/>
              <a:gd name="connsiteX140" fmla="*/ 11786511 w 12192000"/>
              <a:gd name="connsiteY140" fmla="*/ 358390 h 4999978"/>
              <a:gd name="connsiteX141" fmla="*/ 11862577 w 12192000"/>
              <a:gd name="connsiteY141" fmla="*/ 330549 h 4999978"/>
              <a:gd name="connsiteX142" fmla="*/ 11916612 w 12192000"/>
              <a:gd name="connsiteY142" fmla="*/ 323810 h 4999978"/>
              <a:gd name="connsiteX143" fmla="*/ 11948830 w 12192000"/>
              <a:gd name="connsiteY143" fmla="*/ 318062 h 4999978"/>
              <a:gd name="connsiteX144" fmla="*/ 12001583 w 12192000"/>
              <a:gd name="connsiteY144" fmla="*/ 279643 h 4999978"/>
              <a:gd name="connsiteX145" fmla="*/ 12174977 w 12192000"/>
              <a:gd name="connsiteY145" fmla="*/ 264652 h 4999978"/>
              <a:gd name="connsiteX146" fmla="*/ 12192000 w 12192000"/>
              <a:gd name="connsiteY146" fmla="*/ 256549 h 4999978"/>
              <a:gd name="connsiteX147" fmla="*/ 12192000 w 12192000"/>
              <a:gd name="connsiteY147" fmla="*/ 4999978 h 4999978"/>
              <a:gd name="connsiteX148" fmla="*/ 0 w 12192000"/>
              <a:gd name="connsiteY148" fmla="*/ 4999978 h 4999978"/>
              <a:gd name="connsiteX149" fmla="*/ 0 w 12192000"/>
              <a:gd name="connsiteY149" fmla="*/ 617449 h 4999978"/>
              <a:gd name="connsiteX150" fmla="*/ 11075 w 12192000"/>
              <a:gd name="connsiteY150" fmla="*/ 615178 h 4999978"/>
              <a:gd name="connsiteX151" fmla="*/ 44061 w 12192000"/>
              <a:gd name="connsiteY151" fmla="*/ 608596 h 4999978"/>
              <a:gd name="connsiteX152" fmla="*/ 136694 w 12192000"/>
              <a:gd name="connsiteY152" fmla="*/ 556415 h 4999978"/>
              <a:gd name="connsiteX153" fmla="*/ 170342 w 12192000"/>
              <a:gd name="connsiteY153" fmla="*/ 551077 h 4999978"/>
              <a:gd name="connsiteX154" fmla="*/ 168955 w 12192000"/>
              <a:gd name="connsiteY154" fmla="*/ 542164 h 4999978"/>
              <a:gd name="connsiteX155" fmla="*/ 181474 w 12192000"/>
              <a:gd name="connsiteY155" fmla="*/ 541281 h 4999978"/>
              <a:gd name="connsiteX156" fmla="*/ 209440 w 12192000"/>
              <a:gd name="connsiteY156" fmla="*/ 540561 h 4999978"/>
              <a:gd name="connsiteX157" fmla="*/ 293152 w 12192000"/>
              <a:gd name="connsiteY157" fmla="*/ 536576 h 4999978"/>
              <a:gd name="connsiteX158" fmla="*/ 315693 w 12192000"/>
              <a:gd name="connsiteY158" fmla="*/ 519030 h 4999978"/>
              <a:gd name="connsiteX159" fmla="*/ 337305 w 12192000"/>
              <a:gd name="connsiteY159" fmla="*/ 518372 h 4999978"/>
              <a:gd name="connsiteX160" fmla="*/ 462252 w 12192000"/>
              <a:gd name="connsiteY160" fmla="*/ 493151 h 4999978"/>
              <a:gd name="connsiteX161" fmla="*/ 479457 w 12192000"/>
              <a:gd name="connsiteY161" fmla="*/ 491123 h 4999978"/>
              <a:gd name="connsiteX162" fmla="*/ 488653 w 12192000"/>
              <a:gd name="connsiteY162" fmla="*/ 483257 h 4999978"/>
              <a:gd name="connsiteX163" fmla="*/ 522053 w 12192000"/>
              <a:gd name="connsiteY163" fmla="*/ 481125 h 4999978"/>
              <a:gd name="connsiteX164" fmla="*/ 523520 w 12192000"/>
              <a:gd name="connsiteY164" fmla="*/ 476713 h 4999978"/>
              <a:gd name="connsiteX165" fmla="*/ 632714 w 12192000"/>
              <a:gd name="connsiteY165" fmla="*/ 437101 h 4999978"/>
              <a:gd name="connsiteX166" fmla="*/ 651426 w 12192000"/>
              <a:gd name="connsiteY166" fmla="*/ 430544 h 4999978"/>
              <a:gd name="connsiteX167" fmla="*/ 667724 w 12192000"/>
              <a:gd name="connsiteY167" fmla="*/ 432138 h 4999978"/>
              <a:gd name="connsiteX168" fmla="*/ 757679 w 12192000"/>
              <a:gd name="connsiteY168" fmla="*/ 425145 h 4999978"/>
              <a:gd name="connsiteX169" fmla="*/ 779159 w 12192000"/>
              <a:gd name="connsiteY169" fmla="*/ 428059 h 4999978"/>
              <a:gd name="connsiteX170" fmla="*/ 788293 w 12192000"/>
              <a:gd name="connsiteY170" fmla="*/ 434863 h 4999978"/>
              <a:gd name="connsiteX171" fmla="*/ 822923 w 12192000"/>
              <a:gd name="connsiteY171" fmla="*/ 421074 h 4999978"/>
              <a:gd name="connsiteX172" fmla="*/ 876559 w 12192000"/>
              <a:gd name="connsiteY172" fmla="*/ 411088 h 4999978"/>
              <a:gd name="connsiteX173" fmla="*/ 902011 w 12192000"/>
              <a:gd name="connsiteY173" fmla="*/ 404118 h 4999978"/>
              <a:gd name="connsiteX174" fmla="*/ 922715 w 12192000"/>
              <a:gd name="connsiteY174" fmla="*/ 407699 h 4999978"/>
              <a:gd name="connsiteX175" fmla="*/ 1040139 w 12192000"/>
              <a:gd name="connsiteY175" fmla="*/ 406590 h 4999978"/>
              <a:gd name="connsiteX176" fmla="*/ 1067251 w 12192000"/>
              <a:gd name="connsiteY176" fmla="*/ 412384 h 4999978"/>
              <a:gd name="connsiteX177" fmla="*/ 1080272 w 12192000"/>
              <a:gd name="connsiteY177" fmla="*/ 424669 h 4999978"/>
              <a:gd name="connsiteX178" fmla="*/ 1090219 w 12192000"/>
              <a:gd name="connsiteY178" fmla="*/ 420026 h 4999978"/>
              <a:gd name="connsiteX179" fmla="*/ 1161226 w 12192000"/>
              <a:gd name="connsiteY179" fmla="*/ 418304 h 4999978"/>
              <a:gd name="connsiteX180" fmla="*/ 1207525 w 12192000"/>
              <a:gd name="connsiteY180" fmla="*/ 416039 h 4999978"/>
              <a:gd name="connsiteX181" fmla="*/ 1210030 w 12192000"/>
              <a:gd name="connsiteY181" fmla="*/ 398805 h 4999978"/>
              <a:gd name="connsiteX182" fmla="*/ 1251170 w 12192000"/>
              <a:gd name="connsiteY182" fmla="*/ 391942 h 4999978"/>
              <a:gd name="connsiteX183" fmla="*/ 1295331 w 12192000"/>
              <a:gd name="connsiteY183" fmla="*/ 402182 h 4999978"/>
              <a:gd name="connsiteX184" fmla="*/ 1347118 w 12192000"/>
              <a:gd name="connsiteY184" fmla="*/ 399704 h 4999978"/>
              <a:gd name="connsiteX185" fmla="*/ 1378108 w 12192000"/>
              <a:gd name="connsiteY185" fmla="*/ 398410 h 4999978"/>
              <a:gd name="connsiteX186" fmla="*/ 1459192 w 12192000"/>
              <a:gd name="connsiteY186" fmla="*/ 380919 h 4999978"/>
              <a:gd name="connsiteX187" fmla="*/ 1590120 w 12192000"/>
              <a:gd name="connsiteY187" fmla="*/ 317608 h 4999978"/>
              <a:gd name="connsiteX188" fmla="*/ 1631417 w 12192000"/>
              <a:gd name="connsiteY188" fmla="*/ 308227 h 4999978"/>
              <a:gd name="connsiteX189" fmla="*/ 1638727 w 12192000"/>
              <a:gd name="connsiteY189" fmla="*/ 311610 h 4999978"/>
              <a:gd name="connsiteX190" fmla="*/ 1844438 w 12192000"/>
              <a:gd name="connsiteY190" fmla="*/ 271304 h 4999978"/>
              <a:gd name="connsiteX191" fmla="*/ 1881324 w 12192000"/>
              <a:gd name="connsiteY191" fmla="*/ 268497 h 4999978"/>
              <a:gd name="connsiteX192" fmla="*/ 1908999 w 12192000"/>
              <a:gd name="connsiteY192" fmla="*/ 269338 h 4999978"/>
              <a:gd name="connsiteX193" fmla="*/ 1974956 w 12192000"/>
              <a:gd name="connsiteY193" fmla="*/ 255958 h 4999978"/>
              <a:gd name="connsiteX194" fmla="*/ 2082409 w 12192000"/>
              <a:gd name="connsiteY194" fmla="*/ 227290 h 4999978"/>
              <a:gd name="connsiteX195" fmla="*/ 2105639 w 12192000"/>
              <a:gd name="connsiteY195" fmla="*/ 222648 h 4999978"/>
              <a:gd name="connsiteX196" fmla="*/ 2126992 w 12192000"/>
              <a:gd name="connsiteY196" fmla="*/ 224468 h 4999978"/>
              <a:gd name="connsiteX197" fmla="*/ 2133154 w 12192000"/>
              <a:gd name="connsiteY197" fmla="*/ 229952 h 4999978"/>
              <a:gd name="connsiteX198" fmla="*/ 2146154 w 12192000"/>
              <a:gd name="connsiteY198" fmla="*/ 228332 h 4999978"/>
              <a:gd name="connsiteX199" fmla="*/ 2149901 w 12192000"/>
              <a:gd name="connsiteY199" fmla="*/ 229116 h 4999978"/>
              <a:gd name="connsiteX200" fmla="*/ 2171100 w 12192000"/>
              <a:gd name="connsiteY200" fmla="*/ 232389 h 4999978"/>
              <a:gd name="connsiteX201" fmla="*/ 2209148 w 12192000"/>
              <a:gd name="connsiteY201" fmla="*/ 209225 h 4999978"/>
              <a:gd name="connsiteX202" fmla="*/ 2261889 w 12192000"/>
              <a:gd name="connsiteY202" fmla="*/ 205532 h 4999978"/>
              <a:gd name="connsiteX203" fmla="*/ 2452315 w 12192000"/>
              <a:gd name="connsiteY203" fmla="*/ 152899 h 4999978"/>
              <a:gd name="connsiteX204" fmla="*/ 2487710 w 12192000"/>
              <a:gd name="connsiteY204" fmla="*/ 169267 h 4999978"/>
              <a:gd name="connsiteX205" fmla="*/ 2567870 w 12192000"/>
              <a:gd name="connsiteY205" fmla="*/ 156422 h 4999978"/>
              <a:gd name="connsiteX206" fmla="*/ 2677053 w 12192000"/>
              <a:gd name="connsiteY206" fmla="*/ 92513 h 4999978"/>
              <a:gd name="connsiteX207" fmla="*/ 2823914 w 12192000"/>
              <a:gd name="connsiteY207" fmla="*/ 66867 h 4999978"/>
              <a:gd name="connsiteX208" fmla="*/ 2831912 w 12192000"/>
              <a:gd name="connsiteY208" fmla="*/ 55426 h 4999978"/>
              <a:gd name="connsiteX209" fmla="*/ 2843870 w 12192000"/>
              <a:gd name="connsiteY209" fmla="*/ 47507 h 4999978"/>
              <a:gd name="connsiteX210" fmla="*/ 2846217 w 12192000"/>
              <a:gd name="connsiteY210" fmla="*/ 48025 h 4999978"/>
              <a:gd name="connsiteX211" fmla="*/ 2862745 w 12192000"/>
              <a:gd name="connsiteY211" fmla="*/ 43242 h 4999978"/>
              <a:gd name="connsiteX212" fmla="*/ 2864596 w 12192000"/>
              <a:gd name="connsiteY212" fmla="*/ 39218 h 4999978"/>
              <a:gd name="connsiteX213" fmla="*/ 2875381 w 12192000"/>
              <a:gd name="connsiteY213" fmla="*/ 35003 h 4999978"/>
              <a:gd name="connsiteX214" fmla="*/ 2895139 w 12192000"/>
              <a:gd name="connsiteY214" fmla="*/ 24186 h 4999978"/>
              <a:gd name="connsiteX215" fmla="*/ 2900232 w 12192000"/>
              <a:gd name="connsiteY215" fmla="*/ 24518 h 4999978"/>
              <a:gd name="connsiteX216" fmla="*/ 2932205 w 12192000"/>
              <a:gd name="connsiteY216" fmla="*/ 11873 h 4999978"/>
              <a:gd name="connsiteX217" fmla="*/ 2933310 w 12192000"/>
              <a:gd name="connsiteY217" fmla="*/ 12816 h 4999978"/>
              <a:gd name="connsiteX218" fmla="*/ 2945218 w 12192000"/>
              <a:gd name="connsiteY218" fmla="*/ 14141 h 4999978"/>
              <a:gd name="connsiteX219" fmla="*/ 2966465 w 12192000"/>
              <a:gd name="connsiteY219" fmla="*/ 14117 h 4999978"/>
              <a:gd name="connsiteX220" fmla="*/ 3023668 w 12192000"/>
              <a:gd name="connsiteY220" fmla="*/ 27905 h 4999978"/>
              <a:gd name="connsiteX221" fmla="*/ 3057077 w 12192000"/>
              <a:gd name="connsiteY221" fmla="*/ 14845 h 4999978"/>
              <a:gd name="connsiteX222" fmla="*/ 3151915 w 12192000"/>
              <a:gd name="connsiteY222" fmla="*/ 11243 h 4999978"/>
              <a:gd name="connsiteX223" fmla="*/ 3251671 w 12192000"/>
              <a:gd name="connsiteY223" fmla="*/ 31575 h 4999978"/>
              <a:gd name="connsiteX224" fmla="*/ 3351400 w 12192000"/>
              <a:gd name="connsiteY224" fmla="*/ 32687 h 4999978"/>
              <a:gd name="connsiteX225" fmla="*/ 3387481 w 12192000"/>
              <a:gd name="connsiteY225" fmla="*/ 31443 h 4999978"/>
              <a:gd name="connsiteX226" fmla="*/ 3451923 w 12192000"/>
              <a:gd name="connsiteY226" fmla="*/ 36482 h 4999978"/>
              <a:gd name="connsiteX227" fmla="*/ 3481520 w 12192000"/>
              <a:gd name="connsiteY227" fmla="*/ 43287 h 4999978"/>
              <a:gd name="connsiteX228" fmla="*/ 3482804 w 12192000"/>
              <a:gd name="connsiteY228" fmla="*/ 42812 h 4999978"/>
              <a:gd name="connsiteX229" fmla="*/ 3485495 w 12192000"/>
              <a:gd name="connsiteY229" fmla="*/ 45921 h 4999978"/>
              <a:gd name="connsiteX230" fmla="*/ 3490972 w 12192000"/>
              <a:gd name="connsiteY230" fmla="*/ 47286 h 4999978"/>
              <a:gd name="connsiteX231" fmla="*/ 3505835 w 12192000"/>
              <a:gd name="connsiteY231" fmla="*/ 46077 h 4999978"/>
              <a:gd name="connsiteX232" fmla="*/ 3511410 w 12192000"/>
              <a:gd name="connsiteY232" fmla="*/ 44808 h 4999978"/>
              <a:gd name="connsiteX233" fmla="*/ 3519598 w 12192000"/>
              <a:gd name="connsiteY233" fmla="*/ 44683 h 4999978"/>
              <a:gd name="connsiteX234" fmla="*/ 3519807 w 12192000"/>
              <a:gd name="connsiteY234" fmla="*/ 44938 h 4999978"/>
              <a:gd name="connsiteX235" fmla="*/ 3527466 w 12192000"/>
              <a:gd name="connsiteY235" fmla="*/ 44316 h 4999978"/>
              <a:gd name="connsiteX236" fmla="*/ 3564889 w 12192000"/>
              <a:gd name="connsiteY236" fmla="*/ 37990 h 4999978"/>
              <a:gd name="connsiteX237" fmla="*/ 3614922 w 12192000"/>
              <a:gd name="connsiteY237" fmla="*/ 61804 h 4999978"/>
              <a:gd name="connsiteX238" fmla="*/ 3635506 w 12192000"/>
              <a:gd name="connsiteY238" fmla="*/ 65718 h 4999978"/>
              <a:gd name="connsiteX239" fmla="*/ 3646525 w 12192000"/>
              <a:gd name="connsiteY239" fmla="*/ 69193 h 4999978"/>
              <a:gd name="connsiteX240" fmla="*/ 3647224 w 12192000"/>
              <a:gd name="connsiteY240" fmla="*/ 70303 h 4999978"/>
              <a:gd name="connsiteX241" fmla="*/ 3683100 w 12192000"/>
              <a:gd name="connsiteY241" fmla="*/ 64109 h 4999978"/>
              <a:gd name="connsiteX242" fmla="*/ 3687901 w 12192000"/>
              <a:gd name="connsiteY242" fmla="*/ 65372 h 4999978"/>
              <a:gd name="connsiteX243" fmla="*/ 3711234 w 12192000"/>
              <a:gd name="connsiteY243" fmla="*/ 58665 h 4999978"/>
              <a:gd name="connsiteX244" fmla="*/ 3723318 w 12192000"/>
              <a:gd name="connsiteY244" fmla="*/ 56625 h 4999978"/>
              <a:gd name="connsiteX245" fmla="*/ 3726677 w 12192000"/>
              <a:gd name="connsiteY245" fmla="*/ 53112 h 4999978"/>
              <a:gd name="connsiteX246" fmla="*/ 3744535 w 12192000"/>
              <a:gd name="connsiteY246" fmla="*/ 51590 h 4999978"/>
              <a:gd name="connsiteX247" fmla="*/ 3746608 w 12192000"/>
              <a:gd name="connsiteY247" fmla="*/ 52522 h 4999978"/>
              <a:gd name="connsiteX248" fmla="*/ 3761262 w 12192000"/>
              <a:gd name="connsiteY248" fmla="*/ 47147 h 4999978"/>
              <a:gd name="connsiteX249" fmla="*/ 3803931 w 12192000"/>
              <a:gd name="connsiteY249" fmla="*/ 49309 h 4999978"/>
              <a:gd name="connsiteX250" fmla="*/ 3925626 w 12192000"/>
              <a:gd name="connsiteY250" fmla="*/ 40301 h 4999978"/>
              <a:gd name="connsiteX251" fmla="*/ 4033324 w 12192000"/>
              <a:gd name="connsiteY251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391908 w 12192000"/>
              <a:gd name="connsiteY42" fmla="*/ 185073 h 4999978"/>
              <a:gd name="connsiteX43" fmla="*/ 5492371 w 12192000"/>
              <a:gd name="connsiteY43" fmla="*/ 230923 h 4999978"/>
              <a:gd name="connsiteX44" fmla="*/ 5640913 w 12192000"/>
              <a:gd name="connsiteY44" fmla="*/ 239810 h 4999978"/>
              <a:gd name="connsiteX45" fmla="*/ 5877770 w 12192000"/>
              <a:gd name="connsiteY45" fmla="*/ 283747 h 4999978"/>
              <a:gd name="connsiteX46" fmla="*/ 5989615 w 12192000"/>
              <a:gd name="connsiteY46" fmla="*/ 306445 h 4999978"/>
              <a:gd name="connsiteX47" fmla="*/ 5996857 w 12192000"/>
              <a:gd name="connsiteY47" fmla="*/ 310331 h 4999978"/>
              <a:gd name="connsiteX48" fmla="*/ 6037387 w 12192000"/>
              <a:gd name="connsiteY48" fmla="*/ 299308 h 4999978"/>
              <a:gd name="connsiteX49" fmla="*/ 6113074 w 12192000"/>
              <a:gd name="connsiteY49" fmla="*/ 312627 h 4999978"/>
              <a:gd name="connsiteX50" fmla="*/ 6280929 w 12192000"/>
              <a:gd name="connsiteY50" fmla="*/ 337226 h 4999978"/>
              <a:gd name="connsiteX51" fmla="*/ 6298665 w 12192000"/>
              <a:gd name="connsiteY51" fmla="*/ 329713 h 4999978"/>
              <a:gd name="connsiteX52" fmla="*/ 6317326 w 12192000"/>
              <a:gd name="connsiteY52" fmla="*/ 326576 h 4999978"/>
              <a:gd name="connsiteX53" fmla="*/ 6319212 w 12192000"/>
              <a:gd name="connsiteY53" fmla="*/ 327786 h 4999978"/>
              <a:gd name="connsiteX54" fmla="*/ 6339724 w 12192000"/>
              <a:gd name="connsiteY54" fmla="*/ 328880 h 4999978"/>
              <a:gd name="connsiteX55" fmla="*/ 6345010 w 12192000"/>
              <a:gd name="connsiteY55" fmla="*/ 325930 h 4999978"/>
              <a:gd name="connsiteX56" fmla="*/ 6359332 w 12192000"/>
              <a:gd name="connsiteY56" fmla="*/ 325681 h 4999978"/>
              <a:gd name="connsiteX57" fmla="*/ 6388220 w 12192000"/>
              <a:gd name="connsiteY57" fmla="*/ 322496 h 4999978"/>
              <a:gd name="connsiteX58" fmla="*/ 6392994 w 12192000"/>
              <a:gd name="connsiteY58" fmla="*/ 324426 h 4999978"/>
              <a:gd name="connsiteX59" fmla="*/ 6435581 w 12192000"/>
              <a:gd name="connsiteY59" fmla="*/ 323557 h 4999978"/>
              <a:gd name="connsiteX60" fmla="*/ 6435870 w 12192000"/>
              <a:gd name="connsiteY60" fmla="*/ 324745 h 4999978"/>
              <a:gd name="connsiteX61" fmla="*/ 6446571 w 12192000"/>
              <a:gd name="connsiteY61" fmla="*/ 329739 h 4999978"/>
              <a:gd name="connsiteX62" fmla="*/ 6467701 w 12192000"/>
              <a:gd name="connsiteY62" fmla="*/ 336547 h 4999978"/>
              <a:gd name="connsiteX63" fmla="*/ 6512727 w 12192000"/>
              <a:gd name="connsiteY63" fmla="*/ 367087 h 4999978"/>
              <a:gd name="connsiteX64" fmla="*/ 6557094 w 12192000"/>
              <a:gd name="connsiteY64" fmla="*/ 366314 h 4999978"/>
              <a:gd name="connsiteX65" fmla="*/ 6565879 w 12192000"/>
              <a:gd name="connsiteY65" fmla="*/ 366812 h 4999978"/>
              <a:gd name="connsiteX66" fmla="*/ 6565997 w 12192000"/>
              <a:gd name="connsiteY66" fmla="*/ 367092 h 4999978"/>
              <a:gd name="connsiteX67" fmla="*/ 6575147 w 12192000"/>
              <a:gd name="connsiteY67" fmla="*/ 368156 h 4999978"/>
              <a:gd name="connsiteX68" fmla="*/ 6581899 w 12192000"/>
              <a:gd name="connsiteY68" fmla="*/ 367720 h 4999978"/>
              <a:gd name="connsiteX69" fmla="*/ 6598943 w 12192000"/>
              <a:gd name="connsiteY69" fmla="*/ 368688 h 4999978"/>
              <a:gd name="connsiteX70" fmla="*/ 6604421 w 12192000"/>
              <a:gd name="connsiteY70" fmla="*/ 370815 h 4999978"/>
              <a:gd name="connsiteX71" fmla="*/ 6606035 w 12192000"/>
              <a:gd name="connsiteY71" fmla="*/ 374247 h 4999978"/>
              <a:gd name="connsiteX72" fmla="*/ 6607669 w 12192000"/>
              <a:gd name="connsiteY72" fmla="*/ 373968 h 4999978"/>
              <a:gd name="connsiteX73" fmla="*/ 6637532 w 12192000"/>
              <a:gd name="connsiteY73" fmla="*/ 384907 h 4999978"/>
              <a:gd name="connsiteX74" fmla="*/ 6706880 w 12192000"/>
              <a:gd name="connsiteY74" fmla="*/ 399163 h 4999978"/>
              <a:gd name="connsiteX75" fmla="*/ 6747500 w 12192000"/>
              <a:gd name="connsiteY75" fmla="*/ 403168 h 4999978"/>
              <a:gd name="connsiteX76" fmla="*/ 6857783 w 12192000"/>
              <a:gd name="connsiteY76" fmla="*/ 418687 h 4999978"/>
              <a:gd name="connsiteX77" fmla="*/ 6967720 w 12192000"/>
              <a:gd name="connsiteY77" fmla="*/ 437721 h 4999978"/>
              <a:gd name="connsiteX78" fmla="*/ 7018394 w 12192000"/>
              <a:gd name="connsiteY78" fmla="*/ 466613 h 4999978"/>
              <a:gd name="connsiteX79" fmla="*/ 7024679 w 12192000"/>
              <a:gd name="connsiteY79" fmla="*/ 467750 h 4999978"/>
              <a:gd name="connsiteX80" fmla="*/ 7041715 w 12192000"/>
              <a:gd name="connsiteY80" fmla="*/ 465902 h 4999978"/>
              <a:gd name="connsiteX81" fmla="*/ 7048103 w 12192000"/>
              <a:gd name="connsiteY81" fmla="*/ 464392 h 4999978"/>
              <a:gd name="connsiteX82" fmla="*/ 7057490 w 12192000"/>
              <a:gd name="connsiteY82" fmla="*/ 463917 h 4999978"/>
              <a:gd name="connsiteX83" fmla="*/ 7057730 w 12192000"/>
              <a:gd name="connsiteY83" fmla="*/ 464165 h 4999978"/>
              <a:gd name="connsiteX84" fmla="*/ 7066511 w 12192000"/>
              <a:gd name="connsiteY84" fmla="*/ 463214 h 4999978"/>
              <a:gd name="connsiteX85" fmla="*/ 7109401 w 12192000"/>
              <a:gd name="connsiteY85" fmla="*/ 455268 h 4999978"/>
              <a:gd name="connsiteX86" fmla="*/ 7166830 w 12192000"/>
              <a:gd name="connsiteY86" fmla="*/ 477037 h 4999978"/>
              <a:gd name="connsiteX87" fmla="*/ 7190442 w 12192000"/>
              <a:gd name="connsiteY87" fmla="*/ 480090 h 4999978"/>
              <a:gd name="connsiteX88" fmla="*/ 7203083 w 12192000"/>
              <a:gd name="connsiteY88" fmla="*/ 483106 h 4999978"/>
              <a:gd name="connsiteX89" fmla="*/ 7203894 w 12192000"/>
              <a:gd name="connsiteY89" fmla="*/ 484190 h 4999978"/>
              <a:gd name="connsiteX90" fmla="*/ 7245004 w 12192000"/>
              <a:gd name="connsiteY90" fmla="*/ 476444 h 4999978"/>
              <a:gd name="connsiteX91" fmla="*/ 7250514 w 12192000"/>
              <a:gd name="connsiteY91" fmla="*/ 477506 h 4999978"/>
              <a:gd name="connsiteX92" fmla="*/ 7277246 w 12192000"/>
              <a:gd name="connsiteY92" fmla="*/ 469782 h 4999978"/>
              <a:gd name="connsiteX93" fmla="*/ 7291092 w 12192000"/>
              <a:gd name="connsiteY93" fmla="*/ 467217 h 4999978"/>
              <a:gd name="connsiteX94" fmla="*/ 7294933 w 12192000"/>
              <a:gd name="connsiteY94" fmla="*/ 463549 h 4999978"/>
              <a:gd name="connsiteX95" fmla="*/ 7315408 w 12192000"/>
              <a:gd name="connsiteY95" fmla="*/ 461260 h 4999978"/>
              <a:gd name="connsiteX96" fmla="*/ 7317786 w 12192000"/>
              <a:gd name="connsiteY96" fmla="*/ 462106 h 4999978"/>
              <a:gd name="connsiteX97" fmla="*/ 7334572 w 12192000"/>
              <a:gd name="connsiteY97" fmla="*/ 456088 h 4999978"/>
              <a:gd name="connsiteX98" fmla="*/ 7348520 w 12192000"/>
              <a:gd name="connsiteY98" fmla="*/ 446050 h 4999978"/>
              <a:gd name="connsiteX99" fmla="*/ 7522997 w 12192000"/>
              <a:gd name="connsiteY99" fmla="*/ 442209 h 4999978"/>
              <a:gd name="connsiteX100" fmla="*/ 7686985 w 12192000"/>
              <a:gd name="connsiteY100" fmla="*/ 419805 h 4999978"/>
              <a:gd name="connsiteX101" fmla="*/ 7854068 w 12192000"/>
              <a:gd name="connsiteY101" fmla="*/ 409774 h 4999978"/>
              <a:gd name="connsiteX102" fmla="*/ 8034165 w 12192000"/>
              <a:gd name="connsiteY102" fmla="*/ 391699 h 4999978"/>
              <a:gd name="connsiteX103" fmla="*/ 8094381 w 12192000"/>
              <a:gd name="connsiteY103" fmla="*/ 395718 h 4999978"/>
              <a:gd name="connsiteX104" fmla="*/ 8146898 w 12192000"/>
              <a:gd name="connsiteY104" fmla="*/ 378558 h 4999978"/>
              <a:gd name="connsiteX105" fmla="*/ 8168993 w 12192000"/>
              <a:gd name="connsiteY105" fmla="*/ 384830 h 4999978"/>
              <a:gd name="connsiteX106" fmla="*/ 8172809 w 12192000"/>
              <a:gd name="connsiteY106" fmla="*/ 386137 h 4999978"/>
              <a:gd name="connsiteX107" fmla="*/ 8187962 w 12192000"/>
              <a:gd name="connsiteY107" fmla="*/ 386433 h 4999978"/>
              <a:gd name="connsiteX108" fmla="*/ 8192382 w 12192000"/>
              <a:gd name="connsiteY108" fmla="*/ 392692 h 4999978"/>
              <a:gd name="connsiteX109" fmla="*/ 8375192 w 12192000"/>
              <a:gd name="connsiteY109" fmla="*/ 383879 h 4999978"/>
              <a:gd name="connsiteX110" fmla="*/ 8454377 w 12192000"/>
              <a:gd name="connsiteY110" fmla="*/ 380331 h 4999978"/>
              <a:gd name="connsiteX111" fmla="*/ 8484740 w 12192000"/>
              <a:gd name="connsiteY111" fmla="*/ 385159 h 4999978"/>
              <a:gd name="connsiteX112" fmla="*/ 8601673 w 12192000"/>
              <a:gd name="connsiteY112" fmla="*/ 397101 h 4999978"/>
              <a:gd name="connsiteX113" fmla="*/ 8701676 w 12192000"/>
              <a:gd name="connsiteY113" fmla="*/ 401351 h 4999978"/>
              <a:gd name="connsiteX114" fmla="*/ 8773288 w 12192000"/>
              <a:gd name="connsiteY114" fmla="*/ 378077 h 4999978"/>
              <a:gd name="connsiteX115" fmla="*/ 8779909 w 12192000"/>
              <a:gd name="connsiteY115" fmla="*/ 382446 h 4999978"/>
              <a:gd name="connsiteX116" fmla="*/ 8829932 w 12192000"/>
              <a:gd name="connsiteY116" fmla="*/ 379243 h 4999978"/>
              <a:gd name="connsiteX117" fmla="*/ 9003386 w 12192000"/>
              <a:gd name="connsiteY117" fmla="*/ 336242 h 4999978"/>
              <a:gd name="connsiteX118" fmla="*/ 9101185 w 12192000"/>
              <a:gd name="connsiteY118" fmla="*/ 330862 h 4999978"/>
              <a:gd name="connsiteX119" fmla="*/ 9136185 w 12192000"/>
              <a:gd name="connsiteY119" fmla="*/ 334078 h 4999978"/>
              <a:gd name="connsiteX120" fmla="*/ 9194801 w 12192000"/>
              <a:gd name="connsiteY120" fmla="*/ 339149 h 4999978"/>
              <a:gd name="connsiteX121" fmla="*/ 9239316 w 12192000"/>
              <a:gd name="connsiteY121" fmla="*/ 355558 h 4999978"/>
              <a:gd name="connsiteX122" fmla="*/ 9288052 w 12192000"/>
              <a:gd name="connsiteY122" fmla="*/ 354796 h 4999978"/>
              <a:gd name="connsiteX123" fmla="*/ 9298465 w 12192000"/>
              <a:gd name="connsiteY123" fmla="*/ 338296 h 4999978"/>
              <a:gd name="connsiteX124" fmla="*/ 9350892 w 12192000"/>
              <a:gd name="connsiteY124" fmla="*/ 342778 h 4999978"/>
              <a:gd name="connsiteX125" fmla="*/ 9430522 w 12192000"/>
              <a:gd name="connsiteY125" fmla="*/ 351368 h 4999978"/>
              <a:gd name="connsiteX126" fmla="*/ 9476215 w 12192000"/>
              <a:gd name="connsiteY126" fmla="*/ 352107 h 4999978"/>
              <a:gd name="connsiteX127" fmla="*/ 9601276 w 12192000"/>
              <a:gd name="connsiteY127" fmla="*/ 358704 h 4999978"/>
              <a:gd name="connsiteX128" fmla="*/ 9726733 w 12192000"/>
              <a:gd name="connsiteY128" fmla="*/ 368801 h 4999978"/>
              <a:gd name="connsiteX129" fmla="*/ 9802144 w 12192000"/>
              <a:gd name="connsiteY129" fmla="*/ 394479 h 4999978"/>
              <a:gd name="connsiteX130" fmla="*/ 9905153 w 12192000"/>
              <a:gd name="connsiteY130" fmla="*/ 400650 h 4999978"/>
              <a:gd name="connsiteX131" fmla="*/ 9922553 w 12192000"/>
              <a:gd name="connsiteY131" fmla="*/ 404569 h 4999978"/>
              <a:gd name="connsiteX132" fmla="*/ 10044658 w 12192000"/>
              <a:gd name="connsiteY132" fmla="*/ 418077 h 4999978"/>
              <a:gd name="connsiteX133" fmla="*/ 10184585 w 12192000"/>
              <a:gd name="connsiteY133" fmla="*/ 407138 h 4999978"/>
              <a:gd name="connsiteX134" fmla="*/ 10366435 w 12192000"/>
              <a:gd name="connsiteY134" fmla="*/ 462428 h 4999978"/>
              <a:gd name="connsiteX135" fmla="*/ 10688220 w 12192000"/>
              <a:gd name="connsiteY135" fmla="*/ 542258 h 4999978"/>
              <a:gd name="connsiteX136" fmla="*/ 11026690 w 12192000"/>
              <a:gd name="connsiteY136" fmla="*/ 550681 h 4999978"/>
              <a:gd name="connsiteX137" fmla="*/ 11113779 w 12192000"/>
              <a:gd name="connsiteY137" fmla="*/ 533868 h 4999978"/>
              <a:gd name="connsiteX138" fmla="*/ 11369556 w 12192000"/>
              <a:gd name="connsiteY138" fmla="*/ 491719 h 4999978"/>
              <a:gd name="connsiteX139" fmla="*/ 11623342 w 12192000"/>
              <a:gd name="connsiteY139" fmla="*/ 388428 h 4999978"/>
              <a:gd name="connsiteX140" fmla="*/ 11786511 w 12192000"/>
              <a:gd name="connsiteY140" fmla="*/ 358390 h 4999978"/>
              <a:gd name="connsiteX141" fmla="*/ 11862577 w 12192000"/>
              <a:gd name="connsiteY141" fmla="*/ 330549 h 4999978"/>
              <a:gd name="connsiteX142" fmla="*/ 11916612 w 12192000"/>
              <a:gd name="connsiteY142" fmla="*/ 323810 h 4999978"/>
              <a:gd name="connsiteX143" fmla="*/ 11948830 w 12192000"/>
              <a:gd name="connsiteY143" fmla="*/ 318062 h 4999978"/>
              <a:gd name="connsiteX144" fmla="*/ 12001583 w 12192000"/>
              <a:gd name="connsiteY144" fmla="*/ 279643 h 4999978"/>
              <a:gd name="connsiteX145" fmla="*/ 12174977 w 12192000"/>
              <a:gd name="connsiteY145" fmla="*/ 264652 h 4999978"/>
              <a:gd name="connsiteX146" fmla="*/ 12192000 w 12192000"/>
              <a:gd name="connsiteY146" fmla="*/ 256549 h 4999978"/>
              <a:gd name="connsiteX147" fmla="*/ 12192000 w 12192000"/>
              <a:gd name="connsiteY147" fmla="*/ 4999978 h 4999978"/>
              <a:gd name="connsiteX148" fmla="*/ 0 w 12192000"/>
              <a:gd name="connsiteY148" fmla="*/ 4999978 h 4999978"/>
              <a:gd name="connsiteX149" fmla="*/ 0 w 12192000"/>
              <a:gd name="connsiteY149" fmla="*/ 617449 h 4999978"/>
              <a:gd name="connsiteX150" fmla="*/ 11075 w 12192000"/>
              <a:gd name="connsiteY150" fmla="*/ 615178 h 4999978"/>
              <a:gd name="connsiteX151" fmla="*/ 44061 w 12192000"/>
              <a:gd name="connsiteY151" fmla="*/ 608596 h 4999978"/>
              <a:gd name="connsiteX152" fmla="*/ 136694 w 12192000"/>
              <a:gd name="connsiteY152" fmla="*/ 556415 h 4999978"/>
              <a:gd name="connsiteX153" fmla="*/ 170342 w 12192000"/>
              <a:gd name="connsiteY153" fmla="*/ 551077 h 4999978"/>
              <a:gd name="connsiteX154" fmla="*/ 168955 w 12192000"/>
              <a:gd name="connsiteY154" fmla="*/ 542164 h 4999978"/>
              <a:gd name="connsiteX155" fmla="*/ 181474 w 12192000"/>
              <a:gd name="connsiteY155" fmla="*/ 541281 h 4999978"/>
              <a:gd name="connsiteX156" fmla="*/ 209440 w 12192000"/>
              <a:gd name="connsiteY156" fmla="*/ 540561 h 4999978"/>
              <a:gd name="connsiteX157" fmla="*/ 293152 w 12192000"/>
              <a:gd name="connsiteY157" fmla="*/ 536576 h 4999978"/>
              <a:gd name="connsiteX158" fmla="*/ 315693 w 12192000"/>
              <a:gd name="connsiteY158" fmla="*/ 519030 h 4999978"/>
              <a:gd name="connsiteX159" fmla="*/ 337305 w 12192000"/>
              <a:gd name="connsiteY159" fmla="*/ 518372 h 4999978"/>
              <a:gd name="connsiteX160" fmla="*/ 462252 w 12192000"/>
              <a:gd name="connsiteY160" fmla="*/ 493151 h 4999978"/>
              <a:gd name="connsiteX161" fmla="*/ 479457 w 12192000"/>
              <a:gd name="connsiteY161" fmla="*/ 491123 h 4999978"/>
              <a:gd name="connsiteX162" fmla="*/ 488653 w 12192000"/>
              <a:gd name="connsiteY162" fmla="*/ 483257 h 4999978"/>
              <a:gd name="connsiteX163" fmla="*/ 522053 w 12192000"/>
              <a:gd name="connsiteY163" fmla="*/ 481125 h 4999978"/>
              <a:gd name="connsiteX164" fmla="*/ 523520 w 12192000"/>
              <a:gd name="connsiteY164" fmla="*/ 476713 h 4999978"/>
              <a:gd name="connsiteX165" fmla="*/ 632714 w 12192000"/>
              <a:gd name="connsiteY165" fmla="*/ 437101 h 4999978"/>
              <a:gd name="connsiteX166" fmla="*/ 651426 w 12192000"/>
              <a:gd name="connsiteY166" fmla="*/ 430544 h 4999978"/>
              <a:gd name="connsiteX167" fmla="*/ 667724 w 12192000"/>
              <a:gd name="connsiteY167" fmla="*/ 432138 h 4999978"/>
              <a:gd name="connsiteX168" fmla="*/ 757679 w 12192000"/>
              <a:gd name="connsiteY168" fmla="*/ 425145 h 4999978"/>
              <a:gd name="connsiteX169" fmla="*/ 779159 w 12192000"/>
              <a:gd name="connsiteY169" fmla="*/ 428059 h 4999978"/>
              <a:gd name="connsiteX170" fmla="*/ 788293 w 12192000"/>
              <a:gd name="connsiteY170" fmla="*/ 434863 h 4999978"/>
              <a:gd name="connsiteX171" fmla="*/ 822923 w 12192000"/>
              <a:gd name="connsiteY171" fmla="*/ 421074 h 4999978"/>
              <a:gd name="connsiteX172" fmla="*/ 876559 w 12192000"/>
              <a:gd name="connsiteY172" fmla="*/ 411088 h 4999978"/>
              <a:gd name="connsiteX173" fmla="*/ 902011 w 12192000"/>
              <a:gd name="connsiteY173" fmla="*/ 404118 h 4999978"/>
              <a:gd name="connsiteX174" fmla="*/ 922715 w 12192000"/>
              <a:gd name="connsiteY174" fmla="*/ 407699 h 4999978"/>
              <a:gd name="connsiteX175" fmla="*/ 1040139 w 12192000"/>
              <a:gd name="connsiteY175" fmla="*/ 406590 h 4999978"/>
              <a:gd name="connsiteX176" fmla="*/ 1067251 w 12192000"/>
              <a:gd name="connsiteY176" fmla="*/ 412384 h 4999978"/>
              <a:gd name="connsiteX177" fmla="*/ 1080272 w 12192000"/>
              <a:gd name="connsiteY177" fmla="*/ 424669 h 4999978"/>
              <a:gd name="connsiteX178" fmla="*/ 1090219 w 12192000"/>
              <a:gd name="connsiteY178" fmla="*/ 420026 h 4999978"/>
              <a:gd name="connsiteX179" fmla="*/ 1161226 w 12192000"/>
              <a:gd name="connsiteY179" fmla="*/ 418304 h 4999978"/>
              <a:gd name="connsiteX180" fmla="*/ 1207525 w 12192000"/>
              <a:gd name="connsiteY180" fmla="*/ 416039 h 4999978"/>
              <a:gd name="connsiteX181" fmla="*/ 1210030 w 12192000"/>
              <a:gd name="connsiteY181" fmla="*/ 398805 h 4999978"/>
              <a:gd name="connsiteX182" fmla="*/ 1251170 w 12192000"/>
              <a:gd name="connsiteY182" fmla="*/ 391942 h 4999978"/>
              <a:gd name="connsiteX183" fmla="*/ 1295331 w 12192000"/>
              <a:gd name="connsiteY183" fmla="*/ 402182 h 4999978"/>
              <a:gd name="connsiteX184" fmla="*/ 1347118 w 12192000"/>
              <a:gd name="connsiteY184" fmla="*/ 399704 h 4999978"/>
              <a:gd name="connsiteX185" fmla="*/ 1378108 w 12192000"/>
              <a:gd name="connsiteY185" fmla="*/ 398410 h 4999978"/>
              <a:gd name="connsiteX186" fmla="*/ 1459192 w 12192000"/>
              <a:gd name="connsiteY186" fmla="*/ 380919 h 4999978"/>
              <a:gd name="connsiteX187" fmla="*/ 1590120 w 12192000"/>
              <a:gd name="connsiteY187" fmla="*/ 317608 h 4999978"/>
              <a:gd name="connsiteX188" fmla="*/ 1631417 w 12192000"/>
              <a:gd name="connsiteY188" fmla="*/ 308227 h 4999978"/>
              <a:gd name="connsiteX189" fmla="*/ 1638727 w 12192000"/>
              <a:gd name="connsiteY189" fmla="*/ 311610 h 4999978"/>
              <a:gd name="connsiteX190" fmla="*/ 1844438 w 12192000"/>
              <a:gd name="connsiteY190" fmla="*/ 271304 h 4999978"/>
              <a:gd name="connsiteX191" fmla="*/ 1881324 w 12192000"/>
              <a:gd name="connsiteY191" fmla="*/ 268497 h 4999978"/>
              <a:gd name="connsiteX192" fmla="*/ 1908999 w 12192000"/>
              <a:gd name="connsiteY192" fmla="*/ 269338 h 4999978"/>
              <a:gd name="connsiteX193" fmla="*/ 1974956 w 12192000"/>
              <a:gd name="connsiteY193" fmla="*/ 255958 h 4999978"/>
              <a:gd name="connsiteX194" fmla="*/ 2082409 w 12192000"/>
              <a:gd name="connsiteY194" fmla="*/ 227290 h 4999978"/>
              <a:gd name="connsiteX195" fmla="*/ 2105639 w 12192000"/>
              <a:gd name="connsiteY195" fmla="*/ 222648 h 4999978"/>
              <a:gd name="connsiteX196" fmla="*/ 2126992 w 12192000"/>
              <a:gd name="connsiteY196" fmla="*/ 224468 h 4999978"/>
              <a:gd name="connsiteX197" fmla="*/ 2133154 w 12192000"/>
              <a:gd name="connsiteY197" fmla="*/ 229952 h 4999978"/>
              <a:gd name="connsiteX198" fmla="*/ 2146154 w 12192000"/>
              <a:gd name="connsiteY198" fmla="*/ 228332 h 4999978"/>
              <a:gd name="connsiteX199" fmla="*/ 2149901 w 12192000"/>
              <a:gd name="connsiteY199" fmla="*/ 229116 h 4999978"/>
              <a:gd name="connsiteX200" fmla="*/ 2171100 w 12192000"/>
              <a:gd name="connsiteY200" fmla="*/ 232389 h 4999978"/>
              <a:gd name="connsiteX201" fmla="*/ 2209148 w 12192000"/>
              <a:gd name="connsiteY201" fmla="*/ 209225 h 4999978"/>
              <a:gd name="connsiteX202" fmla="*/ 2261889 w 12192000"/>
              <a:gd name="connsiteY202" fmla="*/ 205532 h 4999978"/>
              <a:gd name="connsiteX203" fmla="*/ 2452315 w 12192000"/>
              <a:gd name="connsiteY203" fmla="*/ 152899 h 4999978"/>
              <a:gd name="connsiteX204" fmla="*/ 2487710 w 12192000"/>
              <a:gd name="connsiteY204" fmla="*/ 169267 h 4999978"/>
              <a:gd name="connsiteX205" fmla="*/ 2567870 w 12192000"/>
              <a:gd name="connsiteY205" fmla="*/ 156422 h 4999978"/>
              <a:gd name="connsiteX206" fmla="*/ 2677053 w 12192000"/>
              <a:gd name="connsiteY206" fmla="*/ 92513 h 4999978"/>
              <a:gd name="connsiteX207" fmla="*/ 2823914 w 12192000"/>
              <a:gd name="connsiteY207" fmla="*/ 66867 h 4999978"/>
              <a:gd name="connsiteX208" fmla="*/ 2831912 w 12192000"/>
              <a:gd name="connsiteY208" fmla="*/ 55426 h 4999978"/>
              <a:gd name="connsiteX209" fmla="*/ 2843870 w 12192000"/>
              <a:gd name="connsiteY209" fmla="*/ 47507 h 4999978"/>
              <a:gd name="connsiteX210" fmla="*/ 2846217 w 12192000"/>
              <a:gd name="connsiteY210" fmla="*/ 48025 h 4999978"/>
              <a:gd name="connsiteX211" fmla="*/ 2862745 w 12192000"/>
              <a:gd name="connsiteY211" fmla="*/ 43242 h 4999978"/>
              <a:gd name="connsiteX212" fmla="*/ 2864596 w 12192000"/>
              <a:gd name="connsiteY212" fmla="*/ 39218 h 4999978"/>
              <a:gd name="connsiteX213" fmla="*/ 2875381 w 12192000"/>
              <a:gd name="connsiteY213" fmla="*/ 35003 h 4999978"/>
              <a:gd name="connsiteX214" fmla="*/ 2895139 w 12192000"/>
              <a:gd name="connsiteY214" fmla="*/ 24186 h 4999978"/>
              <a:gd name="connsiteX215" fmla="*/ 2900232 w 12192000"/>
              <a:gd name="connsiteY215" fmla="*/ 24518 h 4999978"/>
              <a:gd name="connsiteX216" fmla="*/ 2932205 w 12192000"/>
              <a:gd name="connsiteY216" fmla="*/ 11873 h 4999978"/>
              <a:gd name="connsiteX217" fmla="*/ 2933310 w 12192000"/>
              <a:gd name="connsiteY217" fmla="*/ 12816 h 4999978"/>
              <a:gd name="connsiteX218" fmla="*/ 2945218 w 12192000"/>
              <a:gd name="connsiteY218" fmla="*/ 14141 h 4999978"/>
              <a:gd name="connsiteX219" fmla="*/ 2966465 w 12192000"/>
              <a:gd name="connsiteY219" fmla="*/ 14117 h 4999978"/>
              <a:gd name="connsiteX220" fmla="*/ 3023668 w 12192000"/>
              <a:gd name="connsiteY220" fmla="*/ 27905 h 4999978"/>
              <a:gd name="connsiteX221" fmla="*/ 3057077 w 12192000"/>
              <a:gd name="connsiteY221" fmla="*/ 14845 h 4999978"/>
              <a:gd name="connsiteX222" fmla="*/ 3151915 w 12192000"/>
              <a:gd name="connsiteY222" fmla="*/ 11243 h 4999978"/>
              <a:gd name="connsiteX223" fmla="*/ 3251671 w 12192000"/>
              <a:gd name="connsiteY223" fmla="*/ 31575 h 4999978"/>
              <a:gd name="connsiteX224" fmla="*/ 3351400 w 12192000"/>
              <a:gd name="connsiteY224" fmla="*/ 32687 h 4999978"/>
              <a:gd name="connsiteX225" fmla="*/ 3387481 w 12192000"/>
              <a:gd name="connsiteY225" fmla="*/ 31443 h 4999978"/>
              <a:gd name="connsiteX226" fmla="*/ 3451923 w 12192000"/>
              <a:gd name="connsiteY226" fmla="*/ 36482 h 4999978"/>
              <a:gd name="connsiteX227" fmla="*/ 3481520 w 12192000"/>
              <a:gd name="connsiteY227" fmla="*/ 43287 h 4999978"/>
              <a:gd name="connsiteX228" fmla="*/ 3482804 w 12192000"/>
              <a:gd name="connsiteY228" fmla="*/ 42812 h 4999978"/>
              <a:gd name="connsiteX229" fmla="*/ 3485495 w 12192000"/>
              <a:gd name="connsiteY229" fmla="*/ 45921 h 4999978"/>
              <a:gd name="connsiteX230" fmla="*/ 3490972 w 12192000"/>
              <a:gd name="connsiteY230" fmla="*/ 47286 h 4999978"/>
              <a:gd name="connsiteX231" fmla="*/ 3505835 w 12192000"/>
              <a:gd name="connsiteY231" fmla="*/ 46077 h 4999978"/>
              <a:gd name="connsiteX232" fmla="*/ 3511410 w 12192000"/>
              <a:gd name="connsiteY232" fmla="*/ 44808 h 4999978"/>
              <a:gd name="connsiteX233" fmla="*/ 3519598 w 12192000"/>
              <a:gd name="connsiteY233" fmla="*/ 44683 h 4999978"/>
              <a:gd name="connsiteX234" fmla="*/ 3519807 w 12192000"/>
              <a:gd name="connsiteY234" fmla="*/ 44938 h 4999978"/>
              <a:gd name="connsiteX235" fmla="*/ 3527466 w 12192000"/>
              <a:gd name="connsiteY235" fmla="*/ 44316 h 4999978"/>
              <a:gd name="connsiteX236" fmla="*/ 3564889 w 12192000"/>
              <a:gd name="connsiteY236" fmla="*/ 57394 h 4999978"/>
              <a:gd name="connsiteX237" fmla="*/ 3614922 w 12192000"/>
              <a:gd name="connsiteY237" fmla="*/ 61804 h 4999978"/>
              <a:gd name="connsiteX238" fmla="*/ 3635506 w 12192000"/>
              <a:gd name="connsiteY238" fmla="*/ 65718 h 4999978"/>
              <a:gd name="connsiteX239" fmla="*/ 3646525 w 12192000"/>
              <a:gd name="connsiteY239" fmla="*/ 69193 h 4999978"/>
              <a:gd name="connsiteX240" fmla="*/ 3647224 w 12192000"/>
              <a:gd name="connsiteY240" fmla="*/ 70303 h 4999978"/>
              <a:gd name="connsiteX241" fmla="*/ 3683100 w 12192000"/>
              <a:gd name="connsiteY241" fmla="*/ 64109 h 4999978"/>
              <a:gd name="connsiteX242" fmla="*/ 3687901 w 12192000"/>
              <a:gd name="connsiteY242" fmla="*/ 65372 h 4999978"/>
              <a:gd name="connsiteX243" fmla="*/ 3711234 w 12192000"/>
              <a:gd name="connsiteY243" fmla="*/ 58665 h 4999978"/>
              <a:gd name="connsiteX244" fmla="*/ 3723318 w 12192000"/>
              <a:gd name="connsiteY244" fmla="*/ 56625 h 4999978"/>
              <a:gd name="connsiteX245" fmla="*/ 3726677 w 12192000"/>
              <a:gd name="connsiteY245" fmla="*/ 53112 h 4999978"/>
              <a:gd name="connsiteX246" fmla="*/ 3744535 w 12192000"/>
              <a:gd name="connsiteY246" fmla="*/ 51590 h 4999978"/>
              <a:gd name="connsiteX247" fmla="*/ 3746608 w 12192000"/>
              <a:gd name="connsiteY247" fmla="*/ 52522 h 4999978"/>
              <a:gd name="connsiteX248" fmla="*/ 3761262 w 12192000"/>
              <a:gd name="connsiteY248" fmla="*/ 47147 h 4999978"/>
              <a:gd name="connsiteX249" fmla="*/ 3803931 w 12192000"/>
              <a:gd name="connsiteY249" fmla="*/ 49309 h 4999978"/>
              <a:gd name="connsiteX250" fmla="*/ 3925626 w 12192000"/>
              <a:gd name="connsiteY250" fmla="*/ 40301 h 4999978"/>
              <a:gd name="connsiteX251" fmla="*/ 4033324 w 12192000"/>
              <a:gd name="connsiteY251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391908 w 12192000"/>
              <a:gd name="connsiteY42" fmla="*/ 185073 h 4999978"/>
              <a:gd name="connsiteX43" fmla="*/ 5492371 w 12192000"/>
              <a:gd name="connsiteY43" fmla="*/ 230923 h 4999978"/>
              <a:gd name="connsiteX44" fmla="*/ 5640913 w 12192000"/>
              <a:gd name="connsiteY44" fmla="*/ 239810 h 4999978"/>
              <a:gd name="connsiteX45" fmla="*/ 5877770 w 12192000"/>
              <a:gd name="connsiteY45" fmla="*/ 283747 h 4999978"/>
              <a:gd name="connsiteX46" fmla="*/ 5989615 w 12192000"/>
              <a:gd name="connsiteY46" fmla="*/ 306445 h 4999978"/>
              <a:gd name="connsiteX47" fmla="*/ 5996857 w 12192000"/>
              <a:gd name="connsiteY47" fmla="*/ 310331 h 4999978"/>
              <a:gd name="connsiteX48" fmla="*/ 6037387 w 12192000"/>
              <a:gd name="connsiteY48" fmla="*/ 299308 h 4999978"/>
              <a:gd name="connsiteX49" fmla="*/ 6113074 w 12192000"/>
              <a:gd name="connsiteY49" fmla="*/ 312627 h 4999978"/>
              <a:gd name="connsiteX50" fmla="*/ 6280929 w 12192000"/>
              <a:gd name="connsiteY50" fmla="*/ 337226 h 4999978"/>
              <a:gd name="connsiteX51" fmla="*/ 6298665 w 12192000"/>
              <a:gd name="connsiteY51" fmla="*/ 329713 h 4999978"/>
              <a:gd name="connsiteX52" fmla="*/ 6317326 w 12192000"/>
              <a:gd name="connsiteY52" fmla="*/ 326576 h 4999978"/>
              <a:gd name="connsiteX53" fmla="*/ 6319212 w 12192000"/>
              <a:gd name="connsiteY53" fmla="*/ 327786 h 4999978"/>
              <a:gd name="connsiteX54" fmla="*/ 6339724 w 12192000"/>
              <a:gd name="connsiteY54" fmla="*/ 328880 h 4999978"/>
              <a:gd name="connsiteX55" fmla="*/ 6345010 w 12192000"/>
              <a:gd name="connsiteY55" fmla="*/ 325930 h 4999978"/>
              <a:gd name="connsiteX56" fmla="*/ 6359332 w 12192000"/>
              <a:gd name="connsiteY56" fmla="*/ 325681 h 4999978"/>
              <a:gd name="connsiteX57" fmla="*/ 6388220 w 12192000"/>
              <a:gd name="connsiteY57" fmla="*/ 322496 h 4999978"/>
              <a:gd name="connsiteX58" fmla="*/ 6392994 w 12192000"/>
              <a:gd name="connsiteY58" fmla="*/ 324426 h 4999978"/>
              <a:gd name="connsiteX59" fmla="*/ 6435581 w 12192000"/>
              <a:gd name="connsiteY59" fmla="*/ 323557 h 4999978"/>
              <a:gd name="connsiteX60" fmla="*/ 6435870 w 12192000"/>
              <a:gd name="connsiteY60" fmla="*/ 324745 h 4999978"/>
              <a:gd name="connsiteX61" fmla="*/ 6446571 w 12192000"/>
              <a:gd name="connsiteY61" fmla="*/ 329739 h 4999978"/>
              <a:gd name="connsiteX62" fmla="*/ 6467701 w 12192000"/>
              <a:gd name="connsiteY62" fmla="*/ 336547 h 4999978"/>
              <a:gd name="connsiteX63" fmla="*/ 6512727 w 12192000"/>
              <a:gd name="connsiteY63" fmla="*/ 367087 h 4999978"/>
              <a:gd name="connsiteX64" fmla="*/ 6557094 w 12192000"/>
              <a:gd name="connsiteY64" fmla="*/ 366314 h 4999978"/>
              <a:gd name="connsiteX65" fmla="*/ 6565879 w 12192000"/>
              <a:gd name="connsiteY65" fmla="*/ 366812 h 4999978"/>
              <a:gd name="connsiteX66" fmla="*/ 6565997 w 12192000"/>
              <a:gd name="connsiteY66" fmla="*/ 367092 h 4999978"/>
              <a:gd name="connsiteX67" fmla="*/ 6575147 w 12192000"/>
              <a:gd name="connsiteY67" fmla="*/ 368156 h 4999978"/>
              <a:gd name="connsiteX68" fmla="*/ 6581899 w 12192000"/>
              <a:gd name="connsiteY68" fmla="*/ 367720 h 4999978"/>
              <a:gd name="connsiteX69" fmla="*/ 6598943 w 12192000"/>
              <a:gd name="connsiteY69" fmla="*/ 368688 h 4999978"/>
              <a:gd name="connsiteX70" fmla="*/ 6604421 w 12192000"/>
              <a:gd name="connsiteY70" fmla="*/ 370815 h 4999978"/>
              <a:gd name="connsiteX71" fmla="*/ 6606035 w 12192000"/>
              <a:gd name="connsiteY71" fmla="*/ 374247 h 4999978"/>
              <a:gd name="connsiteX72" fmla="*/ 6607669 w 12192000"/>
              <a:gd name="connsiteY72" fmla="*/ 373968 h 4999978"/>
              <a:gd name="connsiteX73" fmla="*/ 6637532 w 12192000"/>
              <a:gd name="connsiteY73" fmla="*/ 384907 h 4999978"/>
              <a:gd name="connsiteX74" fmla="*/ 6706880 w 12192000"/>
              <a:gd name="connsiteY74" fmla="*/ 399163 h 4999978"/>
              <a:gd name="connsiteX75" fmla="*/ 6747500 w 12192000"/>
              <a:gd name="connsiteY75" fmla="*/ 403168 h 4999978"/>
              <a:gd name="connsiteX76" fmla="*/ 6857783 w 12192000"/>
              <a:gd name="connsiteY76" fmla="*/ 418687 h 4999978"/>
              <a:gd name="connsiteX77" fmla="*/ 6967720 w 12192000"/>
              <a:gd name="connsiteY77" fmla="*/ 437721 h 4999978"/>
              <a:gd name="connsiteX78" fmla="*/ 7018394 w 12192000"/>
              <a:gd name="connsiteY78" fmla="*/ 466613 h 4999978"/>
              <a:gd name="connsiteX79" fmla="*/ 7024679 w 12192000"/>
              <a:gd name="connsiteY79" fmla="*/ 467750 h 4999978"/>
              <a:gd name="connsiteX80" fmla="*/ 7041715 w 12192000"/>
              <a:gd name="connsiteY80" fmla="*/ 465902 h 4999978"/>
              <a:gd name="connsiteX81" fmla="*/ 7048103 w 12192000"/>
              <a:gd name="connsiteY81" fmla="*/ 464392 h 4999978"/>
              <a:gd name="connsiteX82" fmla="*/ 7057490 w 12192000"/>
              <a:gd name="connsiteY82" fmla="*/ 463917 h 4999978"/>
              <a:gd name="connsiteX83" fmla="*/ 7057730 w 12192000"/>
              <a:gd name="connsiteY83" fmla="*/ 464165 h 4999978"/>
              <a:gd name="connsiteX84" fmla="*/ 7066511 w 12192000"/>
              <a:gd name="connsiteY84" fmla="*/ 463214 h 4999978"/>
              <a:gd name="connsiteX85" fmla="*/ 7109401 w 12192000"/>
              <a:gd name="connsiteY85" fmla="*/ 455268 h 4999978"/>
              <a:gd name="connsiteX86" fmla="*/ 7166830 w 12192000"/>
              <a:gd name="connsiteY86" fmla="*/ 477037 h 4999978"/>
              <a:gd name="connsiteX87" fmla="*/ 7190442 w 12192000"/>
              <a:gd name="connsiteY87" fmla="*/ 480090 h 4999978"/>
              <a:gd name="connsiteX88" fmla="*/ 7203083 w 12192000"/>
              <a:gd name="connsiteY88" fmla="*/ 483106 h 4999978"/>
              <a:gd name="connsiteX89" fmla="*/ 7203894 w 12192000"/>
              <a:gd name="connsiteY89" fmla="*/ 484190 h 4999978"/>
              <a:gd name="connsiteX90" fmla="*/ 7245004 w 12192000"/>
              <a:gd name="connsiteY90" fmla="*/ 476444 h 4999978"/>
              <a:gd name="connsiteX91" fmla="*/ 7250514 w 12192000"/>
              <a:gd name="connsiteY91" fmla="*/ 477506 h 4999978"/>
              <a:gd name="connsiteX92" fmla="*/ 7277246 w 12192000"/>
              <a:gd name="connsiteY92" fmla="*/ 469782 h 4999978"/>
              <a:gd name="connsiteX93" fmla="*/ 7291092 w 12192000"/>
              <a:gd name="connsiteY93" fmla="*/ 467217 h 4999978"/>
              <a:gd name="connsiteX94" fmla="*/ 7294933 w 12192000"/>
              <a:gd name="connsiteY94" fmla="*/ 463549 h 4999978"/>
              <a:gd name="connsiteX95" fmla="*/ 7315408 w 12192000"/>
              <a:gd name="connsiteY95" fmla="*/ 461260 h 4999978"/>
              <a:gd name="connsiteX96" fmla="*/ 7317786 w 12192000"/>
              <a:gd name="connsiteY96" fmla="*/ 462106 h 4999978"/>
              <a:gd name="connsiteX97" fmla="*/ 7334572 w 12192000"/>
              <a:gd name="connsiteY97" fmla="*/ 456088 h 4999978"/>
              <a:gd name="connsiteX98" fmla="*/ 7348520 w 12192000"/>
              <a:gd name="connsiteY98" fmla="*/ 446050 h 4999978"/>
              <a:gd name="connsiteX99" fmla="*/ 7522997 w 12192000"/>
              <a:gd name="connsiteY99" fmla="*/ 442209 h 4999978"/>
              <a:gd name="connsiteX100" fmla="*/ 7686985 w 12192000"/>
              <a:gd name="connsiteY100" fmla="*/ 419805 h 4999978"/>
              <a:gd name="connsiteX101" fmla="*/ 7854068 w 12192000"/>
              <a:gd name="connsiteY101" fmla="*/ 409774 h 4999978"/>
              <a:gd name="connsiteX102" fmla="*/ 8034165 w 12192000"/>
              <a:gd name="connsiteY102" fmla="*/ 391699 h 4999978"/>
              <a:gd name="connsiteX103" fmla="*/ 8094381 w 12192000"/>
              <a:gd name="connsiteY103" fmla="*/ 395718 h 4999978"/>
              <a:gd name="connsiteX104" fmla="*/ 8146898 w 12192000"/>
              <a:gd name="connsiteY104" fmla="*/ 378558 h 4999978"/>
              <a:gd name="connsiteX105" fmla="*/ 8168993 w 12192000"/>
              <a:gd name="connsiteY105" fmla="*/ 384830 h 4999978"/>
              <a:gd name="connsiteX106" fmla="*/ 8172809 w 12192000"/>
              <a:gd name="connsiteY106" fmla="*/ 386137 h 4999978"/>
              <a:gd name="connsiteX107" fmla="*/ 8187962 w 12192000"/>
              <a:gd name="connsiteY107" fmla="*/ 386433 h 4999978"/>
              <a:gd name="connsiteX108" fmla="*/ 8192382 w 12192000"/>
              <a:gd name="connsiteY108" fmla="*/ 392692 h 4999978"/>
              <a:gd name="connsiteX109" fmla="*/ 8375192 w 12192000"/>
              <a:gd name="connsiteY109" fmla="*/ 383879 h 4999978"/>
              <a:gd name="connsiteX110" fmla="*/ 8454377 w 12192000"/>
              <a:gd name="connsiteY110" fmla="*/ 380331 h 4999978"/>
              <a:gd name="connsiteX111" fmla="*/ 8484740 w 12192000"/>
              <a:gd name="connsiteY111" fmla="*/ 385159 h 4999978"/>
              <a:gd name="connsiteX112" fmla="*/ 8601673 w 12192000"/>
              <a:gd name="connsiteY112" fmla="*/ 397101 h 4999978"/>
              <a:gd name="connsiteX113" fmla="*/ 8701676 w 12192000"/>
              <a:gd name="connsiteY113" fmla="*/ 401351 h 4999978"/>
              <a:gd name="connsiteX114" fmla="*/ 8773288 w 12192000"/>
              <a:gd name="connsiteY114" fmla="*/ 378077 h 4999978"/>
              <a:gd name="connsiteX115" fmla="*/ 8779909 w 12192000"/>
              <a:gd name="connsiteY115" fmla="*/ 382446 h 4999978"/>
              <a:gd name="connsiteX116" fmla="*/ 8829932 w 12192000"/>
              <a:gd name="connsiteY116" fmla="*/ 379243 h 4999978"/>
              <a:gd name="connsiteX117" fmla="*/ 9003386 w 12192000"/>
              <a:gd name="connsiteY117" fmla="*/ 336242 h 4999978"/>
              <a:gd name="connsiteX118" fmla="*/ 9101185 w 12192000"/>
              <a:gd name="connsiteY118" fmla="*/ 330862 h 4999978"/>
              <a:gd name="connsiteX119" fmla="*/ 9136185 w 12192000"/>
              <a:gd name="connsiteY119" fmla="*/ 334078 h 4999978"/>
              <a:gd name="connsiteX120" fmla="*/ 9194801 w 12192000"/>
              <a:gd name="connsiteY120" fmla="*/ 339149 h 4999978"/>
              <a:gd name="connsiteX121" fmla="*/ 9239316 w 12192000"/>
              <a:gd name="connsiteY121" fmla="*/ 355558 h 4999978"/>
              <a:gd name="connsiteX122" fmla="*/ 9288052 w 12192000"/>
              <a:gd name="connsiteY122" fmla="*/ 354796 h 4999978"/>
              <a:gd name="connsiteX123" fmla="*/ 9298465 w 12192000"/>
              <a:gd name="connsiteY123" fmla="*/ 338296 h 4999978"/>
              <a:gd name="connsiteX124" fmla="*/ 9350892 w 12192000"/>
              <a:gd name="connsiteY124" fmla="*/ 342778 h 4999978"/>
              <a:gd name="connsiteX125" fmla="*/ 9430522 w 12192000"/>
              <a:gd name="connsiteY125" fmla="*/ 351368 h 4999978"/>
              <a:gd name="connsiteX126" fmla="*/ 9476215 w 12192000"/>
              <a:gd name="connsiteY126" fmla="*/ 352107 h 4999978"/>
              <a:gd name="connsiteX127" fmla="*/ 9601276 w 12192000"/>
              <a:gd name="connsiteY127" fmla="*/ 358704 h 4999978"/>
              <a:gd name="connsiteX128" fmla="*/ 9726733 w 12192000"/>
              <a:gd name="connsiteY128" fmla="*/ 368801 h 4999978"/>
              <a:gd name="connsiteX129" fmla="*/ 9802144 w 12192000"/>
              <a:gd name="connsiteY129" fmla="*/ 394479 h 4999978"/>
              <a:gd name="connsiteX130" fmla="*/ 9905153 w 12192000"/>
              <a:gd name="connsiteY130" fmla="*/ 400650 h 4999978"/>
              <a:gd name="connsiteX131" fmla="*/ 9922553 w 12192000"/>
              <a:gd name="connsiteY131" fmla="*/ 404569 h 4999978"/>
              <a:gd name="connsiteX132" fmla="*/ 10044658 w 12192000"/>
              <a:gd name="connsiteY132" fmla="*/ 418077 h 4999978"/>
              <a:gd name="connsiteX133" fmla="*/ 10184585 w 12192000"/>
              <a:gd name="connsiteY133" fmla="*/ 407138 h 4999978"/>
              <a:gd name="connsiteX134" fmla="*/ 10366435 w 12192000"/>
              <a:gd name="connsiteY134" fmla="*/ 462428 h 4999978"/>
              <a:gd name="connsiteX135" fmla="*/ 10688220 w 12192000"/>
              <a:gd name="connsiteY135" fmla="*/ 542258 h 4999978"/>
              <a:gd name="connsiteX136" fmla="*/ 11026690 w 12192000"/>
              <a:gd name="connsiteY136" fmla="*/ 550681 h 4999978"/>
              <a:gd name="connsiteX137" fmla="*/ 11113779 w 12192000"/>
              <a:gd name="connsiteY137" fmla="*/ 533868 h 4999978"/>
              <a:gd name="connsiteX138" fmla="*/ 11369556 w 12192000"/>
              <a:gd name="connsiteY138" fmla="*/ 491719 h 4999978"/>
              <a:gd name="connsiteX139" fmla="*/ 11623342 w 12192000"/>
              <a:gd name="connsiteY139" fmla="*/ 388428 h 4999978"/>
              <a:gd name="connsiteX140" fmla="*/ 11786511 w 12192000"/>
              <a:gd name="connsiteY140" fmla="*/ 358390 h 4999978"/>
              <a:gd name="connsiteX141" fmla="*/ 11862577 w 12192000"/>
              <a:gd name="connsiteY141" fmla="*/ 330549 h 4999978"/>
              <a:gd name="connsiteX142" fmla="*/ 11916612 w 12192000"/>
              <a:gd name="connsiteY142" fmla="*/ 323810 h 4999978"/>
              <a:gd name="connsiteX143" fmla="*/ 11948830 w 12192000"/>
              <a:gd name="connsiteY143" fmla="*/ 318062 h 4999978"/>
              <a:gd name="connsiteX144" fmla="*/ 12001583 w 12192000"/>
              <a:gd name="connsiteY144" fmla="*/ 279643 h 4999978"/>
              <a:gd name="connsiteX145" fmla="*/ 12174977 w 12192000"/>
              <a:gd name="connsiteY145" fmla="*/ 264652 h 4999978"/>
              <a:gd name="connsiteX146" fmla="*/ 12192000 w 12192000"/>
              <a:gd name="connsiteY146" fmla="*/ 256549 h 4999978"/>
              <a:gd name="connsiteX147" fmla="*/ 12192000 w 12192000"/>
              <a:gd name="connsiteY147" fmla="*/ 4999978 h 4999978"/>
              <a:gd name="connsiteX148" fmla="*/ 0 w 12192000"/>
              <a:gd name="connsiteY148" fmla="*/ 4999978 h 4999978"/>
              <a:gd name="connsiteX149" fmla="*/ 0 w 12192000"/>
              <a:gd name="connsiteY149" fmla="*/ 617449 h 4999978"/>
              <a:gd name="connsiteX150" fmla="*/ 11075 w 12192000"/>
              <a:gd name="connsiteY150" fmla="*/ 615178 h 4999978"/>
              <a:gd name="connsiteX151" fmla="*/ 44061 w 12192000"/>
              <a:gd name="connsiteY151" fmla="*/ 608596 h 4999978"/>
              <a:gd name="connsiteX152" fmla="*/ 136694 w 12192000"/>
              <a:gd name="connsiteY152" fmla="*/ 556415 h 4999978"/>
              <a:gd name="connsiteX153" fmla="*/ 170342 w 12192000"/>
              <a:gd name="connsiteY153" fmla="*/ 551077 h 4999978"/>
              <a:gd name="connsiteX154" fmla="*/ 168955 w 12192000"/>
              <a:gd name="connsiteY154" fmla="*/ 542164 h 4999978"/>
              <a:gd name="connsiteX155" fmla="*/ 181474 w 12192000"/>
              <a:gd name="connsiteY155" fmla="*/ 541281 h 4999978"/>
              <a:gd name="connsiteX156" fmla="*/ 209440 w 12192000"/>
              <a:gd name="connsiteY156" fmla="*/ 540561 h 4999978"/>
              <a:gd name="connsiteX157" fmla="*/ 293152 w 12192000"/>
              <a:gd name="connsiteY157" fmla="*/ 536576 h 4999978"/>
              <a:gd name="connsiteX158" fmla="*/ 315693 w 12192000"/>
              <a:gd name="connsiteY158" fmla="*/ 519030 h 4999978"/>
              <a:gd name="connsiteX159" fmla="*/ 337305 w 12192000"/>
              <a:gd name="connsiteY159" fmla="*/ 518372 h 4999978"/>
              <a:gd name="connsiteX160" fmla="*/ 462252 w 12192000"/>
              <a:gd name="connsiteY160" fmla="*/ 493151 h 4999978"/>
              <a:gd name="connsiteX161" fmla="*/ 479457 w 12192000"/>
              <a:gd name="connsiteY161" fmla="*/ 491123 h 4999978"/>
              <a:gd name="connsiteX162" fmla="*/ 488653 w 12192000"/>
              <a:gd name="connsiteY162" fmla="*/ 483257 h 4999978"/>
              <a:gd name="connsiteX163" fmla="*/ 522053 w 12192000"/>
              <a:gd name="connsiteY163" fmla="*/ 481125 h 4999978"/>
              <a:gd name="connsiteX164" fmla="*/ 523520 w 12192000"/>
              <a:gd name="connsiteY164" fmla="*/ 476713 h 4999978"/>
              <a:gd name="connsiteX165" fmla="*/ 632714 w 12192000"/>
              <a:gd name="connsiteY165" fmla="*/ 437101 h 4999978"/>
              <a:gd name="connsiteX166" fmla="*/ 651426 w 12192000"/>
              <a:gd name="connsiteY166" fmla="*/ 430544 h 4999978"/>
              <a:gd name="connsiteX167" fmla="*/ 667724 w 12192000"/>
              <a:gd name="connsiteY167" fmla="*/ 432138 h 4999978"/>
              <a:gd name="connsiteX168" fmla="*/ 757679 w 12192000"/>
              <a:gd name="connsiteY168" fmla="*/ 425145 h 4999978"/>
              <a:gd name="connsiteX169" fmla="*/ 779159 w 12192000"/>
              <a:gd name="connsiteY169" fmla="*/ 428059 h 4999978"/>
              <a:gd name="connsiteX170" fmla="*/ 788293 w 12192000"/>
              <a:gd name="connsiteY170" fmla="*/ 434863 h 4999978"/>
              <a:gd name="connsiteX171" fmla="*/ 822923 w 12192000"/>
              <a:gd name="connsiteY171" fmla="*/ 421074 h 4999978"/>
              <a:gd name="connsiteX172" fmla="*/ 876559 w 12192000"/>
              <a:gd name="connsiteY172" fmla="*/ 411088 h 4999978"/>
              <a:gd name="connsiteX173" fmla="*/ 902011 w 12192000"/>
              <a:gd name="connsiteY173" fmla="*/ 404118 h 4999978"/>
              <a:gd name="connsiteX174" fmla="*/ 922715 w 12192000"/>
              <a:gd name="connsiteY174" fmla="*/ 407699 h 4999978"/>
              <a:gd name="connsiteX175" fmla="*/ 1040139 w 12192000"/>
              <a:gd name="connsiteY175" fmla="*/ 406590 h 4999978"/>
              <a:gd name="connsiteX176" fmla="*/ 1067251 w 12192000"/>
              <a:gd name="connsiteY176" fmla="*/ 412384 h 4999978"/>
              <a:gd name="connsiteX177" fmla="*/ 1080272 w 12192000"/>
              <a:gd name="connsiteY177" fmla="*/ 424669 h 4999978"/>
              <a:gd name="connsiteX178" fmla="*/ 1090219 w 12192000"/>
              <a:gd name="connsiteY178" fmla="*/ 420026 h 4999978"/>
              <a:gd name="connsiteX179" fmla="*/ 1161226 w 12192000"/>
              <a:gd name="connsiteY179" fmla="*/ 418304 h 4999978"/>
              <a:gd name="connsiteX180" fmla="*/ 1207525 w 12192000"/>
              <a:gd name="connsiteY180" fmla="*/ 416039 h 4999978"/>
              <a:gd name="connsiteX181" fmla="*/ 1210030 w 12192000"/>
              <a:gd name="connsiteY181" fmla="*/ 398805 h 4999978"/>
              <a:gd name="connsiteX182" fmla="*/ 1251170 w 12192000"/>
              <a:gd name="connsiteY182" fmla="*/ 391942 h 4999978"/>
              <a:gd name="connsiteX183" fmla="*/ 1295331 w 12192000"/>
              <a:gd name="connsiteY183" fmla="*/ 402182 h 4999978"/>
              <a:gd name="connsiteX184" fmla="*/ 1347118 w 12192000"/>
              <a:gd name="connsiteY184" fmla="*/ 399704 h 4999978"/>
              <a:gd name="connsiteX185" fmla="*/ 1378108 w 12192000"/>
              <a:gd name="connsiteY185" fmla="*/ 398410 h 4999978"/>
              <a:gd name="connsiteX186" fmla="*/ 1459192 w 12192000"/>
              <a:gd name="connsiteY186" fmla="*/ 380919 h 4999978"/>
              <a:gd name="connsiteX187" fmla="*/ 1590120 w 12192000"/>
              <a:gd name="connsiteY187" fmla="*/ 317608 h 4999978"/>
              <a:gd name="connsiteX188" fmla="*/ 1631417 w 12192000"/>
              <a:gd name="connsiteY188" fmla="*/ 308227 h 4999978"/>
              <a:gd name="connsiteX189" fmla="*/ 1638727 w 12192000"/>
              <a:gd name="connsiteY189" fmla="*/ 311610 h 4999978"/>
              <a:gd name="connsiteX190" fmla="*/ 1844438 w 12192000"/>
              <a:gd name="connsiteY190" fmla="*/ 271304 h 4999978"/>
              <a:gd name="connsiteX191" fmla="*/ 1881324 w 12192000"/>
              <a:gd name="connsiteY191" fmla="*/ 268497 h 4999978"/>
              <a:gd name="connsiteX192" fmla="*/ 1908999 w 12192000"/>
              <a:gd name="connsiteY192" fmla="*/ 269338 h 4999978"/>
              <a:gd name="connsiteX193" fmla="*/ 1974956 w 12192000"/>
              <a:gd name="connsiteY193" fmla="*/ 255958 h 4999978"/>
              <a:gd name="connsiteX194" fmla="*/ 2082409 w 12192000"/>
              <a:gd name="connsiteY194" fmla="*/ 227290 h 4999978"/>
              <a:gd name="connsiteX195" fmla="*/ 2105639 w 12192000"/>
              <a:gd name="connsiteY195" fmla="*/ 222648 h 4999978"/>
              <a:gd name="connsiteX196" fmla="*/ 2126992 w 12192000"/>
              <a:gd name="connsiteY196" fmla="*/ 224468 h 4999978"/>
              <a:gd name="connsiteX197" fmla="*/ 2133154 w 12192000"/>
              <a:gd name="connsiteY197" fmla="*/ 229952 h 4999978"/>
              <a:gd name="connsiteX198" fmla="*/ 2146154 w 12192000"/>
              <a:gd name="connsiteY198" fmla="*/ 228332 h 4999978"/>
              <a:gd name="connsiteX199" fmla="*/ 2149901 w 12192000"/>
              <a:gd name="connsiteY199" fmla="*/ 229116 h 4999978"/>
              <a:gd name="connsiteX200" fmla="*/ 2171100 w 12192000"/>
              <a:gd name="connsiteY200" fmla="*/ 232389 h 4999978"/>
              <a:gd name="connsiteX201" fmla="*/ 2209148 w 12192000"/>
              <a:gd name="connsiteY201" fmla="*/ 209225 h 4999978"/>
              <a:gd name="connsiteX202" fmla="*/ 2261889 w 12192000"/>
              <a:gd name="connsiteY202" fmla="*/ 205532 h 4999978"/>
              <a:gd name="connsiteX203" fmla="*/ 2452315 w 12192000"/>
              <a:gd name="connsiteY203" fmla="*/ 152899 h 4999978"/>
              <a:gd name="connsiteX204" fmla="*/ 2487710 w 12192000"/>
              <a:gd name="connsiteY204" fmla="*/ 169267 h 4999978"/>
              <a:gd name="connsiteX205" fmla="*/ 2677053 w 12192000"/>
              <a:gd name="connsiteY205" fmla="*/ 92513 h 4999978"/>
              <a:gd name="connsiteX206" fmla="*/ 2823914 w 12192000"/>
              <a:gd name="connsiteY206" fmla="*/ 66867 h 4999978"/>
              <a:gd name="connsiteX207" fmla="*/ 2831912 w 12192000"/>
              <a:gd name="connsiteY207" fmla="*/ 55426 h 4999978"/>
              <a:gd name="connsiteX208" fmla="*/ 2843870 w 12192000"/>
              <a:gd name="connsiteY208" fmla="*/ 47507 h 4999978"/>
              <a:gd name="connsiteX209" fmla="*/ 2846217 w 12192000"/>
              <a:gd name="connsiteY209" fmla="*/ 48025 h 4999978"/>
              <a:gd name="connsiteX210" fmla="*/ 2862745 w 12192000"/>
              <a:gd name="connsiteY210" fmla="*/ 43242 h 4999978"/>
              <a:gd name="connsiteX211" fmla="*/ 2864596 w 12192000"/>
              <a:gd name="connsiteY211" fmla="*/ 39218 h 4999978"/>
              <a:gd name="connsiteX212" fmla="*/ 2875381 w 12192000"/>
              <a:gd name="connsiteY212" fmla="*/ 35003 h 4999978"/>
              <a:gd name="connsiteX213" fmla="*/ 2895139 w 12192000"/>
              <a:gd name="connsiteY213" fmla="*/ 24186 h 4999978"/>
              <a:gd name="connsiteX214" fmla="*/ 2900232 w 12192000"/>
              <a:gd name="connsiteY214" fmla="*/ 24518 h 4999978"/>
              <a:gd name="connsiteX215" fmla="*/ 2932205 w 12192000"/>
              <a:gd name="connsiteY215" fmla="*/ 11873 h 4999978"/>
              <a:gd name="connsiteX216" fmla="*/ 2933310 w 12192000"/>
              <a:gd name="connsiteY216" fmla="*/ 12816 h 4999978"/>
              <a:gd name="connsiteX217" fmla="*/ 2945218 w 12192000"/>
              <a:gd name="connsiteY217" fmla="*/ 14141 h 4999978"/>
              <a:gd name="connsiteX218" fmla="*/ 2966465 w 12192000"/>
              <a:gd name="connsiteY218" fmla="*/ 14117 h 4999978"/>
              <a:gd name="connsiteX219" fmla="*/ 3023668 w 12192000"/>
              <a:gd name="connsiteY219" fmla="*/ 27905 h 4999978"/>
              <a:gd name="connsiteX220" fmla="*/ 3057077 w 12192000"/>
              <a:gd name="connsiteY220" fmla="*/ 14845 h 4999978"/>
              <a:gd name="connsiteX221" fmla="*/ 3151915 w 12192000"/>
              <a:gd name="connsiteY221" fmla="*/ 11243 h 4999978"/>
              <a:gd name="connsiteX222" fmla="*/ 3251671 w 12192000"/>
              <a:gd name="connsiteY222" fmla="*/ 31575 h 4999978"/>
              <a:gd name="connsiteX223" fmla="*/ 3351400 w 12192000"/>
              <a:gd name="connsiteY223" fmla="*/ 32687 h 4999978"/>
              <a:gd name="connsiteX224" fmla="*/ 3387481 w 12192000"/>
              <a:gd name="connsiteY224" fmla="*/ 31443 h 4999978"/>
              <a:gd name="connsiteX225" fmla="*/ 3451923 w 12192000"/>
              <a:gd name="connsiteY225" fmla="*/ 36482 h 4999978"/>
              <a:gd name="connsiteX226" fmla="*/ 3481520 w 12192000"/>
              <a:gd name="connsiteY226" fmla="*/ 43287 h 4999978"/>
              <a:gd name="connsiteX227" fmla="*/ 3482804 w 12192000"/>
              <a:gd name="connsiteY227" fmla="*/ 42812 h 4999978"/>
              <a:gd name="connsiteX228" fmla="*/ 3485495 w 12192000"/>
              <a:gd name="connsiteY228" fmla="*/ 45921 h 4999978"/>
              <a:gd name="connsiteX229" fmla="*/ 3490972 w 12192000"/>
              <a:gd name="connsiteY229" fmla="*/ 47286 h 4999978"/>
              <a:gd name="connsiteX230" fmla="*/ 3505835 w 12192000"/>
              <a:gd name="connsiteY230" fmla="*/ 46077 h 4999978"/>
              <a:gd name="connsiteX231" fmla="*/ 3511410 w 12192000"/>
              <a:gd name="connsiteY231" fmla="*/ 44808 h 4999978"/>
              <a:gd name="connsiteX232" fmla="*/ 3519598 w 12192000"/>
              <a:gd name="connsiteY232" fmla="*/ 44683 h 4999978"/>
              <a:gd name="connsiteX233" fmla="*/ 3519807 w 12192000"/>
              <a:gd name="connsiteY233" fmla="*/ 44938 h 4999978"/>
              <a:gd name="connsiteX234" fmla="*/ 3527466 w 12192000"/>
              <a:gd name="connsiteY234" fmla="*/ 44316 h 4999978"/>
              <a:gd name="connsiteX235" fmla="*/ 3564889 w 12192000"/>
              <a:gd name="connsiteY235" fmla="*/ 57394 h 4999978"/>
              <a:gd name="connsiteX236" fmla="*/ 3614922 w 12192000"/>
              <a:gd name="connsiteY236" fmla="*/ 61804 h 4999978"/>
              <a:gd name="connsiteX237" fmla="*/ 3635506 w 12192000"/>
              <a:gd name="connsiteY237" fmla="*/ 65718 h 4999978"/>
              <a:gd name="connsiteX238" fmla="*/ 3646525 w 12192000"/>
              <a:gd name="connsiteY238" fmla="*/ 69193 h 4999978"/>
              <a:gd name="connsiteX239" fmla="*/ 3647224 w 12192000"/>
              <a:gd name="connsiteY239" fmla="*/ 70303 h 4999978"/>
              <a:gd name="connsiteX240" fmla="*/ 3683100 w 12192000"/>
              <a:gd name="connsiteY240" fmla="*/ 64109 h 4999978"/>
              <a:gd name="connsiteX241" fmla="*/ 3687901 w 12192000"/>
              <a:gd name="connsiteY241" fmla="*/ 65372 h 4999978"/>
              <a:gd name="connsiteX242" fmla="*/ 3711234 w 12192000"/>
              <a:gd name="connsiteY242" fmla="*/ 58665 h 4999978"/>
              <a:gd name="connsiteX243" fmla="*/ 3723318 w 12192000"/>
              <a:gd name="connsiteY243" fmla="*/ 56625 h 4999978"/>
              <a:gd name="connsiteX244" fmla="*/ 3726677 w 12192000"/>
              <a:gd name="connsiteY244" fmla="*/ 53112 h 4999978"/>
              <a:gd name="connsiteX245" fmla="*/ 3744535 w 12192000"/>
              <a:gd name="connsiteY245" fmla="*/ 51590 h 4999978"/>
              <a:gd name="connsiteX246" fmla="*/ 3746608 w 12192000"/>
              <a:gd name="connsiteY246" fmla="*/ 52522 h 4999978"/>
              <a:gd name="connsiteX247" fmla="*/ 3761262 w 12192000"/>
              <a:gd name="connsiteY247" fmla="*/ 47147 h 4999978"/>
              <a:gd name="connsiteX248" fmla="*/ 3803931 w 12192000"/>
              <a:gd name="connsiteY248" fmla="*/ 49309 h 4999978"/>
              <a:gd name="connsiteX249" fmla="*/ 3925626 w 12192000"/>
              <a:gd name="connsiteY249" fmla="*/ 40301 h 4999978"/>
              <a:gd name="connsiteX250" fmla="*/ 4033324 w 12192000"/>
              <a:gd name="connsiteY250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391908 w 12192000"/>
              <a:gd name="connsiteY42" fmla="*/ 185073 h 4999978"/>
              <a:gd name="connsiteX43" fmla="*/ 5492371 w 12192000"/>
              <a:gd name="connsiteY43" fmla="*/ 230923 h 4999978"/>
              <a:gd name="connsiteX44" fmla="*/ 5640913 w 12192000"/>
              <a:gd name="connsiteY44" fmla="*/ 239810 h 4999978"/>
              <a:gd name="connsiteX45" fmla="*/ 5877770 w 12192000"/>
              <a:gd name="connsiteY45" fmla="*/ 283747 h 4999978"/>
              <a:gd name="connsiteX46" fmla="*/ 5989615 w 12192000"/>
              <a:gd name="connsiteY46" fmla="*/ 306445 h 4999978"/>
              <a:gd name="connsiteX47" fmla="*/ 5996857 w 12192000"/>
              <a:gd name="connsiteY47" fmla="*/ 310331 h 4999978"/>
              <a:gd name="connsiteX48" fmla="*/ 6037387 w 12192000"/>
              <a:gd name="connsiteY48" fmla="*/ 299308 h 4999978"/>
              <a:gd name="connsiteX49" fmla="*/ 6113074 w 12192000"/>
              <a:gd name="connsiteY49" fmla="*/ 312627 h 4999978"/>
              <a:gd name="connsiteX50" fmla="*/ 6280929 w 12192000"/>
              <a:gd name="connsiteY50" fmla="*/ 337226 h 4999978"/>
              <a:gd name="connsiteX51" fmla="*/ 6298665 w 12192000"/>
              <a:gd name="connsiteY51" fmla="*/ 329713 h 4999978"/>
              <a:gd name="connsiteX52" fmla="*/ 6317326 w 12192000"/>
              <a:gd name="connsiteY52" fmla="*/ 326576 h 4999978"/>
              <a:gd name="connsiteX53" fmla="*/ 6319212 w 12192000"/>
              <a:gd name="connsiteY53" fmla="*/ 327786 h 4999978"/>
              <a:gd name="connsiteX54" fmla="*/ 6339724 w 12192000"/>
              <a:gd name="connsiteY54" fmla="*/ 328880 h 4999978"/>
              <a:gd name="connsiteX55" fmla="*/ 6345010 w 12192000"/>
              <a:gd name="connsiteY55" fmla="*/ 325930 h 4999978"/>
              <a:gd name="connsiteX56" fmla="*/ 6359332 w 12192000"/>
              <a:gd name="connsiteY56" fmla="*/ 325681 h 4999978"/>
              <a:gd name="connsiteX57" fmla="*/ 6388220 w 12192000"/>
              <a:gd name="connsiteY57" fmla="*/ 322496 h 4999978"/>
              <a:gd name="connsiteX58" fmla="*/ 6392994 w 12192000"/>
              <a:gd name="connsiteY58" fmla="*/ 324426 h 4999978"/>
              <a:gd name="connsiteX59" fmla="*/ 6435581 w 12192000"/>
              <a:gd name="connsiteY59" fmla="*/ 323557 h 4999978"/>
              <a:gd name="connsiteX60" fmla="*/ 6435870 w 12192000"/>
              <a:gd name="connsiteY60" fmla="*/ 324745 h 4999978"/>
              <a:gd name="connsiteX61" fmla="*/ 6446571 w 12192000"/>
              <a:gd name="connsiteY61" fmla="*/ 329739 h 4999978"/>
              <a:gd name="connsiteX62" fmla="*/ 6467701 w 12192000"/>
              <a:gd name="connsiteY62" fmla="*/ 336547 h 4999978"/>
              <a:gd name="connsiteX63" fmla="*/ 6512727 w 12192000"/>
              <a:gd name="connsiteY63" fmla="*/ 367087 h 4999978"/>
              <a:gd name="connsiteX64" fmla="*/ 6557094 w 12192000"/>
              <a:gd name="connsiteY64" fmla="*/ 366314 h 4999978"/>
              <a:gd name="connsiteX65" fmla="*/ 6565879 w 12192000"/>
              <a:gd name="connsiteY65" fmla="*/ 366812 h 4999978"/>
              <a:gd name="connsiteX66" fmla="*/ 6565997 w 12192000"/>
              <a:gd name="connsiteY66" fmla="*/ 367092 h 4999978"/>
              <a:gd name="connsiteX67" fmla="*/ 6575147 w 12192000"/>
              <a:gd name="connsiteY67" fmla="*/ 368156 h 4999978"/>
              <a:gd name="connsiteX68" fmla="*/ 6581899 w 12192000"/>
              <a:gd name="connsiteY68" fmla="*/ 367720 h 4999978"/>
              <a:gd name="connsiteX69" fmla="*/ 6598943 w 12192000"/>
              <a:gd name="connsiteY69" fmla="*/ 368688 h 4999978"/>
              <a:gd name="connsiteX70" fmla="*/ 6604421 w 12192000"/>
              <a:gd name="connsiteY70" fmla="*/ 370815 h 4999978"/>
              <a:gd name="connsiteX71" fmla="*/ 6606035 w 12192000"/>
              <a:gd name="connsiteY71" fmla="*/ 374247 h 4999978"/>
              <a:gd name="connsiteX72" fmla="*/ 6607669 w 12192000"/>
              <a:gd name="connsiteY72" fmla="*/ 373968 h 4999978"/>
              <a:gd name="connsiteX73" fmla="*/ 6637532 w 12192000"/>
              <a:gd name="connsiteY73" fmla="*/ 384907 h 4999978"/>
              <a:gd name="connsiteX74" fmla="*/ 6706880 w 12192000"/>
              <a:gd name="connsiteY74" fmla="*/ 399163 h 4999978"/>
              <a:gd name="connsiteX75" fmla="*/ 6747500 w 12192000"/>
              <a:gd name="connsiteY75" fmla="*/ 403168 h 4999978"/>
              <a:gd name="connsiteX76" fmla="*/ 6857783 w 12192000"/>
              <a:gd name="connsiteY76" fmla="*/ 418687 h 4999978"/>
              <a:gd name="connsiteX77" fmla="*/ 6967720 w 12192000"/>
              <a:gd name="connsiteY77" fmla="*/ 437721 h 4999978"/>
              <a:gd name="connsiteX78" fmla="*/ 7018394 w 12192000"/>
              <a:gd name="connsiteY78" fmla="*/ 466613 h 4999978"/>
              <a:gd name="connsiteX79" fmla="*/ 7024679 w 12192000"/>
              <a:gd name="connsiteY79" fmla="*/ 467750 h 4999978"/>
              <a:gd name="connsiteX80" fmla="*/ 7041715 w 12192000"/>
              <a:gd name="connsiteY80" fmla="*/ 465902 h 4999978"/>
              <a:gd name="connsiteX81" fmla="*/ 7048103 w 12192000"/>
              <a:gd name="connsiteY81" fmla="*/ 464392 h 4999978"/>
              <a:gd name="connsiteX82" fmla="*/ 7057490 w 12192000"/>
              <a:gd name="connsiteY82" fmla="*/ 463917 h 4999978"/>
              <a:gd name="connsiteX83" fmla="*/ 7057730 w 12192000"/>
              <a:gd name="connsiteY83" fmla="*/ 464165 h 4999978"/>
              <a:gd name="connsiteX84" fmla="*/ 7066511 w 12192000"/>
              <a:gd name="connsiteY84" fmla="*/ 463214 h 4999978"/>
              <a:gd name="connsiteX85" fmla="*/ 7109401 w 12192000"/>
              <a:gd name="connsiteY85" fmla="*/ 455268 h 4999978"/>
              <a:gd name="connsiteX86" fmla="*/ 7166830 w 12192000"/>
              <a:gd name="connsiteY86" fmla="*/ 477037 h 4999978"/>
              <a:gd name="connsiteX87" fmla="*/ 7190442 w 12192000"/>
              <a:gd name="connsiteY87" fmla="*/ 480090 h 4999978"/>
              <a:gd name="connsiteX88" fmla="*/ 7203083 w 12192000"/>
              <a:gd name="connsiteY88" fmla="*/ 483106 h 4999978"/>
              <a:gd name="connsiteX89" fmla="*/ 7203894 w 12192000"/>
              <a:gd name="connsiteY89" fmla="*/ 484190 h 4999978"/>
              <a:gd name="connsiteX90" fmla="*/ 7245004 w 12192000"/>
              <a:gd name="connsiteY90" fmla="*/ 476444 h 4999978"/>
              <a:gd name="connsiteX91" fmla="*/ 7250514 w 12192000"/>
              <a:gd name="connsiteY91" fmla="*/ 477506 h 4999978"/>
              <a:gd name="connsiteX92" fmla="*/ 7277246 w 12192000"/>
              <a:gd name="connsiteY92" fmla="*/ 469782 h 4999978"/>
              <a:gd name="connsiteX93" fmla="*/ 7291092 w 12192000"/>
              <a:gd name="connsiteY93" fmla="*/ 467217 h 4999978"/>
              <a:gd name="connsiteX94" fmla="*/ 7294933 w 12192000"/>
              <a:gd name="connsiteY94" fmla="*/ 463549 h 4999978"/>
              <a:gd name="connsiteX95" fmla="*/ 7315408 w 12192000"/>
              <a:gd name="connsiteY95" fmla="*/ 461260 h 4999978"/>
              <a:gd name="connsiteX96" fmla="*/ 7317786 w 12192000"/>
              <a:gd name="connsiteY96" fmla="*/ 462106 h 4999978"/>
              <a:gd name="connsiteX97" fmla="*/ 7334572 w 12192000"/>
              <a:gd name="connsiteY97" fmla="*/ 456088 h 4999978"/>
              <a:gd name="connsiteX98" fmla="*/ 7348520 w 12192000"/>
              <a:gd name="connsiteY98" fmla="*/ 446050 h 4999978"/>
              <a:gd name="connsiteX99" fmla="*/ 7522997 w 12192000"/>
              <a:gd name="connsiteY99" fmla="*/ 442209 h 4999978"/>
              <a:gd name="connsiteX100" fmla="*/ 7686985 w 12192000"/>
              <a:gd name="connsiteY100" fmla="*/ 419805 h 4999978"/>
              <a:gd name="connsiteX101" fmla="*/ 7854068 w 12192000"/>
              <a:gd name="connsiteY101" fmla="*/ 409774 h 4999978"/>
              <a:gd name="connsiteX102" fmla="*/ 8034165 w 12192000"/>
              <a:gd name="connsiteY102" fmla="*/ 391699 h 4999978"/>
              <a:gd name="connsiteX103" fmla="*/ 8094381 w 12192000"/>
              <a:gd name="connsiteY103" fmla="*/ 395718 h 4999978"/>
              <a:gd name="connsiteX104" fmla="*/ 8146898 w 12192000"/>
              <a:gd name="connsiteY104" fmla="*/ 378558 h 4999978"/>
              <a:gd name="connsiteX105" fmla="*/ 8168993 w 12192000"/>
              <a:gd name="connsiteY105" fmla="*/ 384830 h 4999978"/>
              <a:gd name="connsiteX106" fmla="*/ 8172809 w 12192000"/>
              <a:gd name="connsiteY106" fmla="*/ 386137 h 4999978"/>
              <a:gd name="connsiteX107" fmla="*/ 8187962 w 12192000"/>
              <a:gd name="connsiteY107" fmla="*/ 386433 h 4999978"/>
              <a:gd name="connsiteX108" fmla="*/ 8192382 w 12192000"/>
              <a:gd name="connsiteY108" fmla="*/ 392692 h 4999978"/>
              <a:gd name="connsiteX109" fmla="*/ 8375192 w 12192000"/>
              <a:gd name="connsiteY109" fmla="*/ 383879 h 4999978"/>
              <a:gd name="connsiteX110" fmla="*/ 8454377 w 12192000"/>
              <a:gd name="connsiteY110" fmla="*/ 380331 h 4999978"/>
              <a:gd name="connsiteX111" fmla="*/ 8484740 w 12192000"/>
              <a:gd name="connsiteY111" fmla="*/ 385159 h 4999978"/>
              <a:gd name="connsiteX112" fmla="*/ 8601673 w 12192000"/>
              <a:gd name="connsiteY112" fmla="*/ 397101 h 4999978"/>
              <a:gd name="connsiteX113" fmla="*/ 8701676 w 12192000"/>
              <a:gd name="connsiteY113" fmla="*/ 401351 h 4999978"/>
              <a:gd name="connsiteX114" fmla="*/ 8773288 w 12192000"/>
              <a:gd name="connsiteY114" fmla="*/ 378077 h 4999978"/>
              <a:gd name="connsiteX115" fmla="*/ 8779909 w 12192000"/>
              <a:gd name="connsiteY115" fmla="*/ 382446 h 4999978"/>
              <a:gd name="connsiteX116" fmla="*/ 8829932 w 12192000"/>
              <a:gd name="connsiteY116" fmla="*/ 379243 h 4999978"/>
              <a:gd name="connsiteX117" fmla="*/ 9003386 w 12192000"/>
              <a:gd name="connsiteY117" fmla="*/ 336242 h 4999978"/>
              <a:gd name="connsiteX118" fmla="*/ 9101185 w 12192000"/>
              <a:gd name="connsiteY118" fmla="*/ 330862 h 4999978"/>
              <a:gd name="connsiteX119" fmla="*/ 9136185 w 12192000"/>
              <a:gd name="connsiteY119" fmla="*/ 334078 h 4999978"/>
              <a:gd name="connsiteX120" fmla="*/ 9194801 w 12192000"/>
              <a:gd name="connsiteY120" fmla="*/ 339149 h 4999978"/>
              <a:gd name="connsiteX121" fmla="*/ 9239316 w 12192000"/>
              <a:gd name="connsiteY121" fmla="*/ 355558 h 4999978"/>
              <a:gd name="connsiteX122" fmla="*/ 9288052 w 12192000"/>
              <a:gd name="connsiteY122" fmla="*/ 354796 h 4999978"/>
              <a:gd name="connsiteX123" fmla="*/ 9298465 w 12192000"/>
              <a:gd name="connsiteY123" fmla="*/ 338296 h 4999978"/>
              <a:gd name="connsiteX124" fmla="*/ 9350892 w 12192000"/>
              <a:gd name="connsiteY124" fmla="*/ 342778 h 4999978"/>
              <a:gd name="connsiteX125" fmla="*/ 9430522 w 12192000"/>
              <a:gd name="connsiteY125" fmla="*/ 351368 h 4999978"/>
              <a:gd name="connsiteX126" fmla="*/ 9476215 w 12192000"/>
              <a:gd name="connsiteY126" fmla="*/ 352107 h 4999978"/>
              <a:gd name="connsiteX127" fmla="*/ 9601276 w 12192000"/>
              <a:gd name="connsiteY127" fmla="*/ 358704 h 4999978"/>
              <a:gd name="connsiteX128" fmla="*/ 9726733 w 12192000"/>
              <a:gd name="connsiteY128" fmla="*/ 368801 h 4999978"/>
              <a:gd name="connsiteX129" fmla="*/ 9802144 w 12192000"/>
              <a:gd name="connsiteY129" fmla="*/ 394479 h 4999978"/>
              <a:gd name="connsiteX130" fmla="*/ 9905153 w 12192000"/>
              <a:gd name="connsiteY130" fmla="*/ 400650 h 4999978"/>
              <a:gd name="connsiteX131" fmla="*/ 9922553 w 12192000"/>
              <a:gd name="connsiteY131" fmla="*/ 404569 h 4999978"/>
              <a:gd name="connsiteX132" fmla="*/ 10044658 w 12192000"/>
              <a:gd name="connsiteY132" fmla="*/ 418077 h 4999978"/>
              <a:gd name="connsiteX133" fmla="*/ 10184585 w 12192000"/>
              <a:gd name="connsiteY133" fmla="*/ 407138 h 4999978"/>
              <a:gd name="connsiteX134" fmla="*/ 10366435 w 12192000"/>
              <a:gd name="connsiteY134" fmla="*/ 462428 h 4999978"/>
              <a:gd name="connsiteX135" fmla="*/ 10688220 w 12192000"/>
              <a:gd name="connsiteY135" fmla="*/ 542258 h 4999978"/>
              <a:gd name="connsiteX136" fmla="*/ 11026690 w 12192000"/>
              <a:gd name="connsiteY136" fmla="*/ 550681 h 4999978"/>
              <a:gd name="connsiteX137" fmla="*/ 11113779 w 12192000"/>
              <a:gd name="connsiteY137" fmla="*/ 533868 h 4999978"/>
              <a:gd name="connsiteX138" fmla="*/ 11369556 w 12192000"/>
              <a:gd name="connsiteY138" fmla="*/ 491719 h 4999978"/>
              <a:gd name="connsiteX139" fmla="*/ 11623342 w 12192000"/>
              <a:gd name="connsiteY139" fmla="*/ 388428 h 4999978"/>
              <a:gd name="connsiteX140" fmla="*/ 11786511 w 12192000"/>
              <a:gd name="connsiteY140" fmla="*/ 358390 h 4999978"/>
              <a:gd name="connsiteX141" fmla="*/ 11862577 w 12192000"/>
              <a:gd name="connsiteY141" fmla="*/ 330549 h 4999978"/>
              <a:gd name="connsiteX142" fmla="*/ 11916612 w 12192000"/>
              <a:gd name="connsiteY142" fmla="*/ 323810 h 4999978"/>
              <a:gd name="connsiteX143" fmla="*/ 11948830 w 12192000"/>
              <a:gd name="connsiteY143" fmla="*/ 318062 h 4999978"/>
              <a:gd name="connsiteX144" fmla="*/ 12001583 w 12192000"/>
              <a:gd name="connsiteY144" fmla="*/ 279643 h 4999978"/>
              <a:gd name="connsiteX145" fmla="*/ 12174977 w 12192000"/>
              <a:gd name="connsiteY145" fmla="*/ 264652 h 4999978"/>
              <a:gd name="connsiteX146" fmla="*/ 12192000 w 12192000"/>
              <a:gd name="connsiteY146" fmla="*/ 256549 h 4999978"/>
              <a:gd name="connsiteX147" fmla="*/ 12192000 w 12192000"/>
              <a:gd name="connsiteY147" fmla="*/ 4999978 h 4999978"/>
              <a:gd name="connsiteX148" fmla="*/ 0 w 12192000"/>
              <a:gd name="connsiteY148" fmla="*/ 4999978 h 4999978"/>
              <a:gd name="connsiteX149" fmla="*/ 0 w 12192000"/>
              <a:gd name="connsiteY149" fmla="*/ 617449 h 4999978"/>
              <a:gd name="connsiteX150" fmla="*/ 11075 w 12192000"/>
              <a:gd name="connsiteY150" fmla="*/ 615178 h 4999978"/>
              <a:gd name="connsiteX151" fmla="*/ 44061 w 12192000"/>
              <a:gd name="connsiteY151" fmla="*/ 608596 h 4999978"/>
              <a:gd name="connsiteX152" fmla="*/ 136694 w 12192000"/>
              <a:gd name="connsiteY152" fmla="*/ 556415 h 4999978"/>
              <a:gd name="connsiteX153" fmla="*/ 170342 w 12192000"/>
              <a:gd name="connsiteY153" fmla="*/ 551077 h 4999978"/>
              <a:gd name="connsiteX154" fmla="*/ 168955 w 12192000"/>
              <a:gd name="connsiteY154" fmla="*/ 542164 h 4999978"/>
              <a:gd name="connsiteX155" fmla="*/ 181474 w 12192000"/>
              <a:gd name="connsiteY155" fmla="*/ 541281 h 4999978"/>
              <a:gd name="connsiteX156" fmla="*/ 209440 w 12192000"/>
              <a:gd name="connsiteY156" fmla="*/ 540561 h 4999978"/>
              <a:gd name="connsiteX157" fmla="*/ 293152 w 12192000"/>
              <a:gd name="connsiteY157" fmla="*/ 536576 h 4999978"/>
              <a:gd name="connsiteX158" fmla="*/ 315693 w 12192000"/>
              <a:gd name="connsiteY158" fmla="*/ 519030 h 4999978"/>
              <a:gd name="connsiteX159" fmla="*/ 337305 w 12192000"/>
              <a:gd name="connsiteY159" fmla="*/ 518372 h 4999978"/>
              <a:gd name="connsiteX160" fmla="*/ 462252 w 12192000"/>
              <a:gd name="connsiteY160" fmla="*/ 493151 h 4999978"/>
              <a:gd name="connsiteX161" fmla="*/ 479457 w 12192000"/>
              <a:gd name="connsiteY161" fmla="*/ 491123 h 4999978"/>
              <a:gd name="connsiteX162" fmla="*/ 488653 w 12192000"/>
              <a:gd name="connsiteY162" fmla="*/ 483257 h 4999978"/>
              <a:gd name="connsiteX163" fmla="*/ 522053 w 12192000"/>
              <a:gd name="connsiteY163" fmla="*/ 481125 h 4999978"/>
              <a:gd name="connsiteX164" fmla="*/ 523520 w 12192000"/>
              <a:gd name="connsiteY164" fmla="*/ 476713 h 4999978"/>
              <a:gd name="connsiteX165" fmla="*/ 632714 w 12192000"/>
              <a:gd name="connsiteY165" fmla="*/ 437101 h 4999978"/>
              <a:gd name="connsiteX166" fmla="*/ 651426 w 12192000"/>
              <a:gd name="connsiteY166" fmla="*/ 430544 h 4999978"/>
              <a:gd name="connsiteX167" fmla="*/ 667724 w 12192000"/>
              <a:gd name="connsiteY167" fmla="*/ 432138 h 4999978"/>
              <a:gd name="connsiteX168" fmla="*/ 757679 w 12192000"/>
              <a:gd name="connsiteY168" fmla="*/ 425145 h 4999978"/>
              <a:gd name="connsiteX169" fmla="*/ 779159 w 12192000"/>
              <a:gd name="connsiteY169" fmla="*/ 428059 h 4999978"/>
              <a:gd name="connsiteX170" fmla="*/ 788293 w 12192000"/>
              <a:gd name="connsiteY170" fmla="*/ 434863 h 4999978"/>
              <a:gd name="connsiteX171" fmla="*/ 822923 w 12192000"/>
              <a:gd name="connsiteY171" fmla="*/ 421074 h 4999978"/>
              <a:gd name="connsiteX172" fmla="*/ 876559 w 12192000"/>
              <a:gd name="connsiteY172" fmla="*/ 411088 h 4999978"/>
              <a:gd name="connsiteX173" fmla="*/ 902011 w 12192000"/>
              <a:gd name="connsiteY173" fmla="*/ 404118 h 4999978"/>
              <a:gd name="connsiteX174" fmla="*/ 922715 w 12192000"/>
              <a:gd name="connsiteY174" fmla="*/ 407699 h 4999978"/>
              <a:gd name="connsiteX175" fmla="*/ 1040139 w 12192000"/>
              <a:gd name="connsiteY175" fmla="*/ 406590 h 4999978"/>
              <a:gd name="connsiteX176" fmla="*/ 1067251 w 12192000"/>
              <a:gd name="connsiteY176" fmla="*/ 412384 h 4999978"/>
              <a:gd name="connsiteX177" fmla="*/ 1080272 w 12192000"/>
              <a:gd name="connsiteY177" fmla="*/ 424669 h 4999978"/>
              <a:gd name="connsiteX178" fmla="*/ 1090219 w 12192000"/>
              <a:gd name="connsiteY178" fmla="*/ 420026 h 4999978"/>
              <a:gd name="connsiteX179" fmla="*/ 1161226 w 12192000"/>
              <a:gd name="connsiteY179" fmla="*/ 418304 h 4999978"/>
              <a:gd name="connsiteX180" fmla="*/ 1207525 w 12192000"/>
              <a:gd name="connsiteY180" fmla="*/ 416039 h 4999978"/>
              <a:gd name="connsiteX181" fmla="*/ 1210030 w 12192000"/>
              <a:gd name="connsiteY181" fmla="*/ 398805 h 4999978"/>
              <a:gd name="connsiteX182" fmla="*/ 1251170 w 12192000"/>
              <a:gd name="connsiteY182" fmla="*/ 391942 h 4999978"/>
              <a:gd name="connsiteX183" fmla="*/ 1295331 w 12192000"/>
              <a:gd name="connsiteY183" fmla="*/ 402182 h 4999978"/>
              <a:gd name="connsiteX184" fmla="*/ 1347118 w 12192000"/>
              <a:gd name="connsiteY184" fmla="*/ 399704 h 4999978"/>
              <a:gd name="connsiteX185" fmla="*/ 1378108 w 12192000"/>
              <a:gd name="connsiteY185" fmla="*/ 398410 h 4999978"/>
              <a:gd name="connsiteX186" fmla="*/ 1459192 w 12192000"/>
              <a:gd name="connsiteY186" fmla="*/ 380919 h 4999978"/>
              <a:gd name="connsiteX187" fmla="*/ 1590120 w 12192000"/>
              <a:gd name="connsiteY187" fmla="*/ 317608 h 4999978"/>
              <a:gd name="connsiteX188" fmla="*/ 1631417 w 12192000"/>
              <a:gd name="connsiteY188" fmla="*/ 308227 h 4999978"/>
              <a:gd name="connsiteX189" fmla="*/ 1638727 w 12192000"/>
              <a:gd name="connsiteY189" fmla="*/ 311610 h 4999978"/>
              <a:gd name="connsiteX190" fmla="*/ 1844438 w 12192000"/>
              <a:gd name="connsiteY190" fmla="*/ 271304 h 4999978"/>
              <a:gd name="connsiteX191" fmla="*/ 1881324 w 12192000"/>
              <a:gd name="connsiteY191" fmla="*/ 268497 h 4999978"/>
              <a:gd name="connsiteX192" fmla="*/ 1908999 w 12192000"/>
              <a:gd name="connsiteY192" fmla="*/ 269338 h 4999978"/>
              <a:gd name="connsiteX193" fmla="*/ 1974956 w 12192000"/>
              <a:gd name="connsiteY193" fmla="*/ 255958 h 4999978"/>
              <a:gd name="connsiteX194" fmla="*/ 2082409 w 12192000"/>
              <a:gd name="connsiteY194" fmla="*/ 227290 h 4999978"/>
              <a:gd name="connsiteX195" fmla="*/ 2105639 w 12192000"/>
              <a:gd name="connsiteY195" fmla="*/ 222648 h 4999978"/>
              <a:gd name="connsiteX196" fmla="*/ 2126992 w 12192000"/>
              <a:gd name="connsiteY196" fmla="*/ 224468 h 4999978"/>
              <a:gd name="connsiteX197" fmla="*/ 2133154 w 12192000"/>
              <a:gd name="connsiteY197" fmla="*/ 229952 h 4999978"/>
              <a:gd name="connsiteX198" fmla="*/ 2146154 w 12192000"/>
              <a:gd name="connsiteY198" fmla="*/ 228332 h 4999978"/>
              <a:gd name="connsiteX199" fmla="*/ 2149901 w 12192000"/>
              <a:gd name="connsiteY199" fmla="*/ 229116 h 4999978"/>
              <a:gd name="connsiteX200" fmla="*/ 2171100 w 12192000"/>
              <a:gd name="connsiteY200" fmla="*/ 232389 h 4999978"/>
              <a:gd name="connsiteX201" fmla="*/ 2209148 w 12192000"/>
              <a:gd name="connsiteY201" fmla="*/ 209225 h 4999978"/>
              <a:gd name="connsiteX202" fmla="*/ 2261889 w 12192000"/>
              <a:gd name="connsiteY202" fmla="*/ 205532 h 4999978"/>
              <a:gd name="connsiteX203" fmla="*/ 2452315 w 12192000"/>
              <a:gd name="connsiteY203" fmla="*/ 152899 h 4999978"/>
              <a:gd name="connsiteX204" fmla="*/ 2487710 w 12192000"/>
              <a:gd name="connsiteY204" fmla="*/ 169267 h 4999978"/>
              <a:gd name="connsiteX205" fmla="*/ 2665623 w 12192000"/>
              <a:gd name="connsiteY205" fmla="*/ 96394 h 4999978"/>
              <a:gd name="connsiteX206" fmla="*/ 2823914 w 12192000"/>
              <a:gd name="connsiteY206" fmla="*/ 66867 h 4999978"/>
              <a:gd name="connsiteX207" fmla="*/ 2831912 w 12192000"/>
              <a:gd name="connsiteY207" fmla="*/ 55426 h 4999978"/>
              <a:gd name="connsiteX208" fmla="*/ 2843870 w 12192000"/>
              <a:gd name="connsiteY208" fmla="*/ 47507 h 4999978"/>
              <a:gd name="connsiteX209" fmla="*/ 2846217 w 12192000"/>
              <a:gd name="connsiteY209" fmla="*/ 48025 h 4999978"/>
              <a:gd name="connsiteX210" fmla="*/ 2862745 w 12192000"/>
              <a:gd name="connsiteY210" fmla="*/ 43242 h 4999978"/>
              <a:gd name="connsiteX211" fmla="*/ 2864596 w 12192000"/>
              <a:gd name="connsiteY211" fmla="*/ 39218 h 4999978"/>
              <a:gd name="connsiteX212" fmla="*/ 2875381 w 12192000"/>
              <a:gd name="connsiteY212" fmla="*/ 35003 h 4999978"/>
              <a:gd name="connsiteX213" fmla="*/ 2895139 w 12192000"/>
              <a:gd name="connsiteY213" fmla="*/ 24186 h 4999978"/>
              <a:gd name="connsiteX214" fmla="*/ 2900232 w 12192000"/>
              <a:gd name="connsiteY214" fmla="*/ 24518 h 4999978"/>
              <a:gd name="connsiteX215" fmla="*/ 2932205 w 12192000"/>
              <a:gd name="connsiteY215" fmla="*/ 11873 h 4999978"/>
              <a:gd name="connsiteX216" fmla="*/ 2933310 w 12192000"/>
              <a:gd name="connsiteY216" fmla="*/ 12816 h 4999978"/>
              <a:gd name="connsiteX217" fmla="*/ 2945218 w 12192000"/>
              <a:gd name="connsiteY217" fmla="*/ 14141 h 4999978"/>
              <a:gd name="connsiteX218" fmla="*/ 2966465 w 12192000"/>
              <a:gd name="connsiteY218" fmla="*/ 14117 h 4999978"/>
              <a:gd name="connsiteX219" fmla="*/ 3023668 w 12192000"/>
              <a:gd name="connsiteY219" fmla="*/ 27905 h 4999978"/>
              <a:gd name="connsiteX220" fmla="*/ 3057077 w 12192000"/>
              <a:gd name="connsiteY220" fmla="*/ 14845 h 4999978"/>
              <a:gd name="connsiteX221" fmla="*/ 3151915 w 12192000"/>
              <a:gd name="connsiteY221" fmla="*/ 11243 h 4999978"/>
              <a:gd name="connsiteX222" fmla="*/ 3251671 w 12192000"/>
              <a:gd name="connsiteY222" fmla="*/ 31575 h 4999978"/>
              <a:gd name="connsiteX223" fmla="*/ 3351400 w 12192000"/>
              <a:gd name="connsiteY223" fmla="*/ 32687 h 4999978"/>
              <a:gd name="connsiteX224" fmla="*/ 3387481 w 12192000"/>
              <a:gd name="connsiteY224" fmla="*/ 31443 h 4999978"/>
              <a:gd name="connsiteX225" fmla="*/ 3451923 w 12192000"/>
              <a:gd name="connsiteY225" fmla="*/ 36482 h 4999978"/>
              <a:gd name="connsiteX226" fmla="*/ 3481520 w 12192000"/>
              <a:gd name="connsiteY226" fmla="*/ 43287 h 4999978"/>
              <a:gd name="connsiteX227" fmla="*/ 3482804 w 12192000"/>
              <a:gd name="connsiteY227" fmla="*/ 42812 h 4999978"/>
              <a:gd name="connsiteX228" fmla="*/ 3485495 w 12192000"/>
              <a:gd name="connsiteY228" fmla="*/ 45921 h 4999978"/>
              <a:gd name="connsiteX229" fmla="*/ 3490972 w 12192000"/>
              <a:gd name="connsiteY229" fmla="*/ 47286 h 4999978"/>
              <a:gd name="connsiteX230" fmla="*/ 3505835 w 12192000"/>
              <a:gd name="connsiteY230" fmla="*/ 46077 h 4999978"/>
              <a:gd name="connsiteX231" fmla="*/ 3511410 w 12192000"/>
              <a:gd name="connsiteY231" fmla="*/ 44808 h 4999978"/>
              <a:gd name="connsiteX232" fmla="*/ 3519598 w 12192000"/>
              <a:gd name="connsiteY232" fmla="*/ 44683 h 4999978"/>
              <a:gd name="connsiteX233" fmla="*/ 3519807 w 12192000"/>
              <a:gd name="connsiteY233" fmla="*/ 44938 h 4999978"/>
              <a:gd name="connsiteX234" fmla="*/ 3527466 w 12192000"/>
              <a:gd name="connsiteY234" fmla="*/ 44316 h 4999978"/>
              <a:gd name="connsiteX235" fmla="*/ 3564889 w 12192000"/>
              <a:gd name="connsiteY235" fmla="*/ 57394 h 4999978"/>
              <a:gd name="connsiteX236" fmla="*/ 3614922 w 12192000"/>
              <a:gd name="connsiteY236" fmla="*/ 61804 h 4999978"/>
              <a:gd name="connsiteX237" fmla="*/ 3635506 w 12192000"/>
              <a:gd name="connsiteY237" fmla="*/ 65718 h 4999978"/>
              <a:gd name="connsiteX238" fmla="*/ 3646525 w 12192000"/>
              <a:gd name="connsiteY238" fmla="*/ 69193 h 4999978"/>
              <a:gd name="connsiteX239" fmla="*/ 3647224 w 12192000"/>
              <a:gd name="connsiteY239" fmla="*/ 70303 h 4999978"/>
              <a:gd name="connsiteX240" fmla="*/ 3683100 w 12192000"/>
              <a:gd name="connsiteY240" fmla="*/ 64109 h 4999978"/>
              <a:gd name="connsiteX241" fmla="*/ 3687901 w 12192000"/>
              <a:gd name="connsiteY241" fmla="*/ 65372 h 4999978"/>
              <a:gd name="connsiteX242" fmla="*/ 3711234 w 12192000"/>
              <a:gd name="connsiteY242" fmla="*/ 58665 h 4999978"/>
              <a:gd name="connsiteX243" fmla="*/ 3723318 w 12192000"/>
              <a:gd name="connsiteY243" fmla="*/ 56625 h 4999978"/>
              <a:gd name="connsiteX244" fmla="*/ 3726677 w 12192000"/>
              <a:gd name="connsiteY244" fmla="*/ 53112 h 4999978"/>
              <a:gd name="connsiteX245" fmla="*/ 3744535 w 12192000"/>
              <a:gd name="connsiteY245" fmla="*/ 51590 h 4999978"/>
              <a:gd name="connsiteX246" fmla="*/ 3746608 w 12192000"/>
              <a:gd name="connsiteY246" fmla="*/ 52522 h 4999978"/>
              <a:gd name="connsiteX247" fmla="*/ 3761262 w 12192000"/>
              <a:gd name="connsiteY247" fmla="*/ 47147 h 4999978"/>
              <a:gd name="connsiteX248" fmla="*/ 3803931 w 12192000"/>
              <a:gd name="connsiteY248" fmla="*/ 49309 h 4999978"/>
              <a:gd name="connsiteX249" fmla="*/ 3925626 w 12192000"/>
              <a:gd name="connsiteY249" fmla="*/ 40301 h 4999978"/>
              <a:gd name="connsiteX250" fmla="*/ 4033324 w 12192000"/>
              <a:gd name="connsiteY250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391908 w 12192000"/>
              <a:gd name="connsiteY42" fmla="*/ 185073 h 4999978"/>
              <a:gd name="connsiteX43" fmla="*/ 5492371 w 12192000"/>
              <a:gd name="connsiteY43" fmla="*/ 230923 h 4999978"/>
              <a:gd name="connsiteX44" fmla="*/ 5640913 w 12192000"/>
              <a:gd name="connsiteY44" fmla="*/ 239810 h 4999978"/>
              <a:gd name="connsiteX45" fmla="*/ 5877770 w 12192000"/>
              <a:gd name="connsiteY45" fmla="*/ 283747 h 4999978"/>
              <a:gd name="connsiteX46" fmla="*/ 5989615 w 12192000"/>
              <a:gd name="connsiteY46" fmla="*/ 306445 h 4999978"/>
              <a:gd name="connsiteX47" fmla="*/ 5996857 w 12192000"/>
              <a:gd name="connsiteY47" fmla="*/ 310331 h 4999978"/>
              <a:gd name="connsiteX48" fmla="*/ 6037387 w 12192000"/>
              <a:gd name="connsiteY48" fmla="*/ 299308 h 4999978"/>
              <a:gd name="connsiteX49" fmla="*/ 6113074 w 12192000"/>
              <a:gd name="connsiteY49" fmla="*/ 312627 h 4999978"/>
              <a:gd name="connsiteX50" fmla="*/ 6280929 w 12192000"/>
              <a:gd name="connsiteY50" fmla="*/ 337226 h 4999978"/>
              <a:gd name="connsiteX51" fmla="*/ 6298665 w 12192000"/>
              <a:gd name="connsiteY51" fmla="*/ 329713 h 4999978"/>
              <a:gd name="connsiteX52" fmla="*/ 6317326 w 12192000"/>
              <a:gd name="connsiteY52" fmla="*/ 326576 h 4999978"/>
              <a:gd name="connsiteX53" fmla="*/ 6319212 w 12192000"/>
              <a:gd name="connsiteY53" fmla="*/ 327786 h 4999978"/>
              <a:gd name="connsiteX54" fmla="*/ 6339724 w 12192000"/>
              <a:gd name="connsiteY54" fmla="*/ 328880 h 4999978"/>
              <a:gd name="connsiteX55" fmla="*/ 6345010 w 12192000"/>
              <a:gd name="connsiteY55" fmla="*/ 325930 h 4999978"/>
              <a:gd name="connsiteX56" fmla="*/ 6359332 w 12192000"/>
              <a:gd name="connsiteY56" fmla="*/ 325681 h 4999978"/>
              <a:gd name="connsiteX57" fmla="*/ 6388220 w 12192000"/>
              <a:gd name="connsiteY57" fmla="*/ 322496 h 4999978"/>
              <a:gd name="connsiteX58" fmla="*/ 6392994 w 12192000"/>
              <a:gd name="connsiteY58" fmla="*/ 324426 h 4999978"/>
              <a:gd name="connsiteX59" fmla="*/ 6435581 w 12192000"/>
              <a:gd name="connsiteY59" fmla="*/ 323557 h 4999978"/>
              <a:gd name="connsiteX60" fmla="*/ 6435870 w 12192000"/>
              <a:gd name="connsiteY60" fmla="*/ 324745 h 4999978"/>
              <a:gd name="connsiteX61" fmla="*/ 6446571 w 12192000"/>
              <a:gd name="connsiteY61" fmla="*/ 329739 h 4999978"/>
              <a:gd name="connsiteX62" fmla="*/ 6467701 w 12192000"/>
              <a:gd name="connsiteY62" fmla="*/ 336547 h 4999978"/>
              <a:gd name="connsiteX63" fmla="*/ 6512727 w 12192000"/>
              <a:gd name="connsiteY63" fmla="*/ 367087 h 4999978"/>
              <a:gd name="connsiteX64" fmla="*/ 6557094 w 12192000"/>
              <a:gd name="connsiteY64" fmla="*/ 366314 h 4999978"/>
              <a:gd name="connsiteX65" fmla="*/ 6565879 w 12192000"/>
              <a:gd name="connsiteY65" fmla="*/ 366812 h 4999978"/>
              <a:gd name="connsiteX66" fmla="*/ 6565997 w 12192000"/>
              <a:gd name="connsiteY66" fmla="*/ 367092 h 4999978"/>
              <a:gd name="connsiteX67" fmla="*/ 6575147 w 12192000"/>
              <a:gd name="connsiteY67" fmla="*/ 368156 h 4999978"/>
              <a:gd name="connsiteX68" fmla="*/ 6581899 w 12192000"/>
              <a:gd name="connsiteY68" fmla="*/ 367720 h 4999978"/>
              <a:gd name="connsiteX69" fmla="*/ 6598943 w 12192000"/>
              <a:gd name="connsiteY69" fmla="*/ 368688 h 4999978"/>
              <a:gd name="connsiteX70" fmla="*/ 6604421 w 12192000"/>
              <a:gd name="connsiteY70" fmla="*/ 370815 h 4999978"/>
              <a:gd name="connsiteX71" fmla="*/ 6606035 w 12192000"/>
              <a:gd name="connsiteY71" fmla="*/ 374247 h 4999978"/>
              <a:gd name="connsiteX72" fmla="*/ 6607669 w 12192000"/>
              <a:gd name="connsiteY72" fmla="*/ 373968 h 4999978"/>
              <a:gd name="connsiteX73" fmla="*/ 6637532 w 12192000"/>
              <a:gd name="connsiteY73" fmla="*/ 384907 h 4999978"/>
              <a:gd name="connsiteX74" fmla="*/ 6706880 w 12192000"/>
              <a:gd name="connsiteY74" fmla="*/ 399163 h 4999978"/>
              <a:gd name="connsiteX75" fmla="*/ 6747500 w 12192000"/>
              <a:gd name="connsiteY75" fmla="*/ 403168 h 4999978"/>
              <a:gd name="connsiteX76" fmla="*/ 6857783 w 12192000"/>
              <a:gd name="connsiteY76" fmla="*/ 418687 h 4999978"/>
              <a:gd name="connsiteX77" fmla="*/ 6967720 w 12192000"/>
              <a:gd name="connsiteY77" fmla="*/ 437721 h 4999978"/>
              <a:gd name="connsiteX78" fmla="*/ 7018394 w 12192000"/>
              <a:gd name="connsiteY78" fmla="*/ 466613 h 4999978"/>
              <a:gd name="connsiteX79" fmla="*/ 7024679 w 12192000"/>
              <a:gd name="connsiteY79" fmla="*/ 467750 h 4999978"/>
              <a:gd name="connsiteX80" fmla="*/ 7041715 w 12192000"/>
              <a:gd name="connsiteY80" fmla="*/ 465902 h 4999978"/>
              <a:gd name="connsiteX81" fmla="*/ 7048103 w 12192000"/>
              <a:gd name="connsiteY81" fmla="*/ 464392 h 4999978"/>
              <a:gd name="connsiteX82" fmla="*/ 7057490 w 12192000"/>
              <a:gd name="connsiteY82" fmla="*/ 463917 h 4999978"/>
              <a:gd name="connsiteX83" fmla="*/ 7057730 w 12192000"/>
              <a:gd name="connsiteY83" fmla="*/ 464165 h 4999978"/>
              <a:gd name="connsiteX84" fmla="*/ 7066511 w 12192000"/>
              <a:gd name="connsiteY84" fmla="*/ 463214 h 4999978"/>
              <a:gd name="connsiteX85" fmla="*/ 7109401 w 12192000"/>
              <a:gd name="connsiteY85" fmla="*/ 455268 h 4999978"/>
              <a:gd name="connsiteX86" fmla="*/ 7166830 w 12192000"/>
              <a:gd name="connsiteY86" fmla="*/ 477037 h 4999978"/>
              <a:gd name="connsiteX87" fmla="*/ 7190442 w 12192000"/>
              <a:gd name="connsiteY87" fmla="*/ 480090 h 4999978"/>
              <a:gd name="connsiteX88" fmla="*/ 7203083 w 12192000"/>
              <a:gd name="connsiteY88" fmla="*/ 483106 h 4999978"/>
              <a:gd name="connsiteX89" fmla="*/ 7203894 w 12192000"/>
              <a:gd name="connsiteY89" fmla="*/ 484190 h 4999978"/>
              <a:gd name="connsiteX90" fmla="*/ 7245004 w 12192000"/>
              <a:gd name="connsiteY90" fmla="*/ 476444 h 4999978"/>
              <a:gd name="connsiteX91" fmla="*/ 7250514 w 12192000"/>
              <a:gd name="connsiteY91" fmla="*/ 477506 h 4999978"/>
              <a:gd name="connsiteX92" fmla="*/ 7277246 w 12192000"/>
              <a:gd name="connsiteY92" fmla="*/ 469782 h 4999978"/>
              <a:gd name="connsiteX93" fmla="*/ 7291092 w 12192000"/>
              <a:gd name="connsiteY93" fmla="*/ 467217 h 4999978"/>
              <a:gd name="connsiteX94" fmla="*/ 7294933 w 12192000"/>
              <a:gd name="connsiteY94" fmla="*/ 463549 h 4999978"/>
              <a:gd name="connsiteX95" fmla="*/ 7315408 w 12192000"/>
              <a:gd name="connsiteY95" fmla="*/ 461260 h 4999978"/>
              <a:gd name="connsiteX96" fmla="*/ 7317786 w 12192000"/>
              <a:gd name="connsiteY96" fmla="*/ 462106 h 4999978"/>
              <a:gd name="connsiteX97" fmla="*/ 7334572 w 12192000"/>
              <a:gd name="connsiteY97" fmla="*/ 456088 h 4999978"/>
              <a:gd name="connsiteX98" fmla="*/ 7348520 w 12192000"/>
              <a:gd name="connsiteY98" fmla="*/ 446050 h 4999978"/>
              <a:gd name="connsiteX99" fmla="*/ 7522997 w 12192000"/>
              <a:gd name="connsiteY99" fmla="*/ 442209 h 4999978"/>
              <a:gd name="connsiteX100" fmla="*/ 7686985 w 12192000"/>
              <a:gd name="connsiteY100" fmla="*/ 419805 h 4999978"/>
              <a:gd name="connsiteX101" fmla="*/ 7854068 w 12192000"/>
              <a:gd name="connsiteY101" fmla="*/ 409774 h 4999978"/>
              <a:gd name="connsiteX102" fmla="*/ 8034165 w 12192000"/>
              <a:gd name="connsiteY102" fmla="*/ 391699 h 4999978"/>
              <a:gd name="connsiteX103" fmla="*/ 8094381 w 12192000"/>
              <a:gd name="connsiteY103" fmla="*/ 395718 h 4999978"/>
              <a:gd name="connsiteX104" fmla="*/ 8146898 w 12192000"/>
              <a:gd name="connsiteY104" fmla="*/ 378558 h 4999978"/>
              <a:gd name="connsiteX105" fmla="*/ 8168993 w 12192000"/>
              <a:gd name="connsiteY105" fmla="*/ 384830 h 4999978"/>
              <a:gd name="connsiteX106" fmla="*/ 8172809 w 12192000"/>
              <a:gd name="connsiteY106" fmla="*/ 386137 h 4999978"/>
              <a:gd name="connsiteX107" fmla="*/ 8187962 w 12192000"/>
              <a:gd name="connsiteY107" fmla="*/ 386433 h 4999978"/>
              <a:gd name="connsiteX108" fmla="*/ 8192382 w 12192000"/>
              <a:gd name="connsiteY108" fmla="*/ 392692 h 4999978"/>
              <a:gd name="connsiteX109" fmla="*/ 8375192 w 12192000"/>
              <a:gd name="connsiteY109" fmla="*/ 383879 h 4999978"/>
              <a:gd name="connsiteX110" fmla="*/ 8454377 w 12192000"/>
              <a:gd name="connsiteY110" fmla="*/ 380331 h 4999978"/>
              <a:gd name="connsiteX111" fmla="*/ 8484740 w 12192000"/>
              <a:gd name="connsiteY111" fmla="*/ 385159 h 4999978"/>
              <a:gd name="connsiteX112" fmla="*/ 8601673 w 12192000"/>
              <a:gd name="connsiteY112" fmla="*/ 397101 h 4999978"/>
              <a:gd name="connsiteX113" fmla="*/ 8701676 w 12192000"/>
              <a:gd name="connsiteY113" fmla="*/ 401351 h 4999978"/>
              <a:gd name="connsiteX114" fmla="*/ 8773288 w 12192000"/>
              <a:gd name="connsiteY114" fmla="*/ 378077 h 4999978"/>
              <a:gd name="connsiteX115" fmla="*/ 8779909 w 12192000"/>
              <a:gd name="connsiteY115" fmla="*/ 382446 h 4999978"/>
              <a:gd name="connsiteX116" fmla="*/ 8829932 w 12192000"/>
              <a:gd name="connsiteY116" fmla="*/ 379243 h 4999978"/>
              <a:gd name="connsiteX117" fmla="*/ 9003386 w 12192000"/>
              <a:gd name="connsiteY117" fmla="*/ 336242 h 4999978"/>
              <a:gd name="connsiteX118" fmla="*/ 9101185 w 12192000"/>
              <a:gd name="connsiteY118" fmla="*/ 330862 h 4999978"/>
              <a:gd name="connsiteX119" fmla="*/ 9136185 w 12192000"/>
              <a:gd name="connsiteY119" fmla="*/ 334078 h 4999978"/>
              <a:gd name="connsiteX120" fmla="*/ 9194801 w 12192000"/>
              <a:gd name="connsiteY120" fmla="*/ 339149 h 4999978"/>
              <a:gd name="connsiteX121" fmla="*/ 9239316 w 12192000"/>
              <a:gd name="connsiteY121" fmla="*/ 355558 h 4999978"/>
              <a:gd name="connsiteX122" fmla="*/ 9288052 w 12192000"/>
              <a:gd name="connsiteY122" fmla="*/ 354796 h 4999978"/>
              <a:gd name="connsiteX123" fmla="*/ 9298465 w 12192000"/>
              <a:gd name="connsiteY123" fmla="*/ 338296 h 4999978"/>
              <a:gd name="connsiteX124" fmla="*/ 9350892 w 12192000"/>
              <a:gd name="connsiteY124" fmla="*/ 342778 h 4999978"/>
              <a:gd name="connsiteX125" fmla="*/ 9430522 w 12192000"/>
              <a:gd name="connsiteY125" fmla="*/ 351368 h 4999978"/>
              <a:gd name="connsiteX126" fmla="*/ 9476215 w 12192000"/>
              <a:gd name="connsiteY126" fmla="*/ 352107 h 4999978"/>
              <a:gd name="connsiteX127" fmla="*/ 9601276 w 12192000"/>
              <a:gd name="connsiteY127" fmla="*/ 358704 h 4999978"/>
              <a:gd name="connsiteX128" fmla="*/ 9726733 w 12192000"/>
              <a:gd name="connsiteY128" fmla="*/ 368801 h 4999978"/>
              <a:gd name="connsiteX129" fmla="*/ 9802144 w 12192000"/>
              <a:gd name="connsiteY129" fmla="*/ 394479 h 4999978"/>
              <a:gd name="connsiteX130" fmla="*/ 9905153 w 12192000"/>
              <a:gd name="connsiteY130" fmla="*/ 400650 h 4999978"/>
              <a:gd name="connsiteX131" fmla="*/ 9922553 w 12192000"/>
              <a:gd name="connsiteY131" fmla="*/ 404569 h 4999978"/>
              <a:gd name="connsiteX132" fmla="*/ 10044658 w 12192000"/>
              <a:gd name="connsiteY132" fmla="*/ 418077 h 4999978"/>
              <a:gd name="connsiteX133" fmla="*/ 10184585 w 12192000"/>
              <a:gd name="connsiteY133" fmla="*/ 407138 h 4999978"/>
              <a:gd name="connsiteX134" fmla="*/ 10366435 w 12192000"/>
              <a:gd name="connsiteY134" fmla="*/ 462428 h 4999978"/>
              <a:gd name="connsiteX135" fmla="*/ 10688220 w 12192000"/>
              <a:gd name="connsiteY135" fmla="*/ 542258 h 4999978"/>
              <a:gd name="connsiteX136" fmla="*/ 11026690 w 12192000"/>
              <a:gd name="connsiteY136" fmla="*/ 550681 h 4999978"/>
              <a:gd name="connsiteX137" fmla="*/ 11113779 w 12192000"/>
              <a:gd name="connsiteY137" fmla="*/ 533868 h 4999978"/>
              <a:gd name="connsiteX138" fmla="*/ 11369556 w 12192000"/>
              <a:gd name="connsiteY138" fmla="*/ 491719 h 4999978"/>
              <a:gd name="connsiteX139" fmla="*/ 11623342 w 12192000"/>
              <a:gd name="connsiteY139" fmla="*/ 388428 h 4999978"/>
              <a:gd name="connsiteX140" fmla="*/ 11786511 w 12192000"/>
              <a:gd name="connsiteY140" fmla="*/ 358390 h 4999978"/>
              <a:gd name="connsiteX141" fmla="*/ 11862577 w 12192000"/>
              <a:gd name="connsiteY141" fmla="*/ 330549 h 4999978"/>
              <a:gd name="connsiteX142" fmla="*/ 11916612 w 12192000"/>
              <a:gd name="connsiteY142" fmla="*/ 323810 h 4999978"/>
              <a:gd name="connsiteX143" fmla="*/ 11948830 w 12192000"/>
              <a:gd name="connsiteY143" fmla="*/ 318062 h 4999978"/>
              <a:gd name="connsiteX144" fmla="*/ 12001583 w 12192000"/>
              <a:gd name="connsiteY144" fmla="*/ 279643 h 4999978"/>
              <a:gd name="connsiteX145" fmla="*/ 12174977 w 12192000"/>
              <a:gd name="connsiteY145" fmla="*/ 264652 h 4999978"/>
              <a:gd name="connsiteX146" fmla="*/ 12192000 w 12192000"/>
              <a:gd name="connsiteY146" fmla="*/ 256549 h 4999978"/>
              <a:gd name="connsiteX147" fmla="*/ 12192000 w 12192000"/>
              <a:gd name="connsiteY147" fmla="*/ 4999978 h 4999978"/>
              <a:gd name="connsiteX148" fmla="*/ 0 w 12192000"/>
              <a:gd name="connsiteY148" fmla="*/ 4999978 h 4999978"/>
              <a:gd name="connsiteX149" fmla="*/ 0 w 12192000"/>
              <a:gd name="connsiteY149" fmla="*/ 617449 h 4999978"/>
              <a:gd name="connsiteX150" fmla="*/ 11075 w 12192000"/>
              <a:gd name="connsiteY150" fmla="*/ 615178 h 4999978"/>
              <a:gd name="connsiteX151" fmla="*/ 44061 w 12192000"/>
              <a:gd name="connsiteY151" fmla="*/ 608596 h 4999978"/>
              <a:gd name="connsiteX152" fmla="*/ 136694 w 12192000"/>
              <a:gd name="connsiteY152" fmla="*/ 556415 h 4999978"/>
              <a:gd name="connsiteX153" fmla="*/ 170342 w 12192000"/>
              <a:gd name="connsiteY153" fmla="*/ 551077 h 4999978"/>
              <a:gd name="connsiteX154" fmla="*/ 168955 w 12192000"/>
              <a:gd name="connsiteY154" fmla="*/ 542164 h 4999978"/>
              <a:gd name="connsiteX155" fmla="*/ 181474 w 12192000"/>
              <a:gd name="connsiteY155" fmla="*/ 541281 h 4999978"/>
              <a:gd name="connsiteX156" fmla="*/ 209440 w 12192000"/>
              <a:gd name="connsiteY156" fmla="*/ 540561 h 4999978"/>
              <a:gd name="connsiteX157" fmla="*/ 293152 w 12192000"/>
              <a:gd name="connsiteY157" fmla="*/ 536576 h 4999978"/>
              <a:gd name="connsiteX158" fmla="*/ 315693 w 12192000"/>
              <a:gd name="connsiteY158" fmla="*/ 519030 h 4999978"/>
              <a:gd name="connsiteX159" fmla="*/ 337305 w 12192000"/>
              <a:gd name="connsiteY159" fmla="*/ 518372 h 4999978"/>
              <a:gd name="connsiteX160" fmla="*/ 462252 w 12192000"/>
              <a:gd name="connsiteY160" fmla="*/ 493151 h 4999978"/>
              <a:gd name="connsiteX161" fmla="*/ 479457 w 12192000"/>
              <a:gd name="connsiteY161" fmla="*/ 491123 h 4999978"/>
              <a:gd name="connsiteX162" fmla="*/ 488653 w 12192000"/>
              <a:gd name="connsiteY162" fmla="*/ 483257 h 4999978"/>
              <a:gd name="connsiteX163" fmla="*/ 522053 w 12192000"/>
              <a:gd name="connsiteY163" fmla="*/ 481125 h 4999978"/>
              <a:gd name="connsiteX164" fmla="*/ 523520 w 12192000"/>
              <a:gd name="connsiteY164" fmla="*/ 476713 h 4999978"/>
              <a:gd name="connsiteX165" fmla="*/ 632714 w 12192000"/>
              <a:gd name="connsiteY165" fmla="*/ 437101 h 4999978"/>
              <a:gd name="connsiteX166" fmla="*/ 651426 w 12192000"/>
              <a:gd name="connsiteY166" fmla="*/ 430544 h 4999978"/>
              <a:gd name="connsiteX167" fmla="*/ 667724 w 12192000"/>
              <a:gd name="connsiteY167" fmla="*/ 432138 h 4999978"/>
              <a:gd name="connsiteX168" fmla="*/ 757679 w 12192000"/>
              <a:gd name="connsiteY168" fmla="*/ 425145 h 4999978"/>
              <a:gd name="connsiteX169" fmla="*/ 779159 w 12192000"/>
              <a:gd name="connsiteY169" fmla="*/ 428059 h 4999978"/>
              <a:gd name="connsiteX170" fmla="*/ 788293 w 12192000"/>
              <a:gd name="connsiteY170" fmla="*/ 434863 h 4999978"/>
              <a:gd name="connsiteX171" fmla="*/ 822923 w 12192000"/>
              <a:gd name="connsiteY171" fmla="*/ 421074 h 4999978"/>
              <a:gd name="connsiteX172" fmla="*/ 876559 w 12192000"/>
              <a:gd name="connsiteY172" fmla="*/ 411088 h 4999978"/>
              <a:gd name="connsiteX173" fmla="*/ 902011 w 12192000"/>
              <a:gd name="connsiteY173" fmla="*/ 404118 h 4999978"/>
              <a:gd name="connsiteX174" fmla="*/ 922715 w 12192000"/>
              <a:gd name="connsiteY174" fmla="*/ 407699 h 4999978"/>
              <a:gd name="connsiteX175" fmla="*/ 1040139 w 12192000"/>
              <a:gd name="connsiteY175" fmla="*/ 406590 h 4999978"/>
              <a:gd name="connsiteX176" fmla="*/ 1067251 w 12192000"/>
              <a:gd name="connsiteY176" fmla="*/ 412384 h 4999978"/>
              <a:gd name="connsiteX177" fmla="*/ 1080272 w 12192000"/>
              <a:gd name="connsiteY177" fmla="*/ 424669 h 4999978"/>
              <a:gd name="connsiteX178" fmla="*/ 1090219 w 12192000"/>
              <a:gd name="connsiteY178" fmla="*/ 420026 h 4999978"/>
              <a:gd name="connsiteX179" fmla="*/ 1161226 w 12192000"/>
              <a:gd name="connsiteY179" fmla="*/ 418304 h 4999978"/>
              <a:gd name="connsiteX180" fmla="*/ 1207525 w 12192000"/>
              <a:gd name="connsiteY180" fmla="*/ 416039 h 4999978"/>
              <a:gd name="connsiteX181" fmla="*/ 1210030 w 12192000"/>
              <a:gd name="connsiteY181" fmla="*/ 398805 h 4999978"/>
              <a:gd name="connsiteX182" fmla="*/ 1251170 w 12192000"/>
              <a:gd name="connsiteY182" fmla="*/ 391942 h 4999978"/>
              <a:gd name="connsiteX183" fmla="*/ 1295331 w 12192000"/>
              <a:gd name="connsiteY183" fmla="*/ 402182 h 4999978"/>
              <a:gd name="connsiteX184" fmla="*/ 1347118 w 12192000"/>
              <a:gd name="connsiteY184" fmla="*/ 399704 h 4999978"/>
              <a:gd name="connsiteX185" fmla="*/ 1378108 w 12192000"/>
              <a:gd name="connsiteY185" fmla="*/ 398410 h 4999978"/>
              <a:gd name="connsiteX186" fmla="*/ 1459192 w 12192000"/>
              <a:gd name="connsiteY186" fmla="*/ 380919 h 4999978"/>
              <a:gd name="connsiteX187" fmla="*/ 1590120 w 12192000"/>
              <a:gd name="connsiteY187" fmla="*/ 317608 h 4999978"/>
              <a:gd name="connsiteX188" fmla="*/ 1631417 w 12192000"/>
              <a:gd name="connsiteY188" fmla="*/ 308227 h 4999978"/>
              <a:gd name="connsiteX189" fmla="*/ 1638727 w 12192000"/>
              <a:gd name="connsiteY189" fmla="*/ 311610 h 4999978"/>
              <a:gd name="connsiteX190" fmla="*/ 1844438 w 12192000"/>
              <a:gd name="connsiteY190" fmla="*/ 271304 h 4999978"/>
              <a:gd name="connsiteX191" fmla="*/ 1881324 w 12192000"/>
              <a:gd name="connsiteY191" fmla="*/ 268497 h 4999978"/>
              <a:gd name="connsiteX192" fmla="*/ 1908999 w 12192000"/>
              <a:gd name="connsiteY192" fmla="*/ 269338 h 4999978"/>
              <a:gd name="connsiteX193" fmla="*/ 1974956 w 12192000"/>
              <a:gd name="connsiteY193" fmla="*/ 255958 h 4999978"/>
              <a:gd name="connsiteX194" fmla="*/ 2082409 w 12192000"/>
              <a:gd name="connsiteY194" fmla="*/ 227290 h 4999978"/>
              <a:gd name="connsiteX195" fmla="*/ 2105639 w 12192000"/>
              <a:gd name="connsiteY195" fmla="*/ 222648 h 4999978"/>
              <a:gd name="connsiteX196" fmla="*/ 2126992 w 12192000"/>
              <a:gd name="connsiteY196" fmla="*/ 224468 h 4999978"/>
              <a:gd name="connsiteX197" fmla="*/ 2133154 w 12192000"/>
              <a:gd name="connsiteY197" fmla="*/ 229952 h 4999978"/>
              <a:gd name="connsiteX198" fmla="*/ 2146154 w 12192000"/>
              <a:gd name="connsiteY198" fmla="*/ 228332 h 4999978"/>
              <a:gd name="connsiteX199" fmla="*/ 2149901 w 12192000"/>
              <a:gd name="connsiteY199" fmla="*/ 229116 h 4999978"/>
              <a:gd name="connsiteX200" fmla="*/ 2171100 w 12192000"/>
              <a:gd name="connsiteY200" fmla="*/ 232389 h 4999978"/>
              <a:gd name="connsiteX201" fmla="*/ 2209148 w 12192000"/>
              <a:gd name="connsiteY201" fmla="*/ 209225 h 4999978"/>
              <a:gd name="connsiteX202" fmla="*/ 2261889 w 12192000"/>
              <a:gd name="connsiteY202" fmla="*/ 205532 h 4999978"/>
              <a:gd name="connsiteX203" fmla="*/ 2452315 w 12192000"/>
              <a:gd name="connsiteY203" fmla="*/ 152899 h 4999978"/>
              <a:gd name="connsiteX204" fmla="*/ 2487710 w 12192000"/>
              <a:gd name="connsiteY204" fmla="*/ 169267 h 4999978"/>
              <a:gd name="connsiteX205" fmla="*/ 2665623 w 12192000"/>
              <a:gd name="connsiteY205" fmla="*/ 96394 h 4999978"/>
              <a:gd name="connsiteX206" fmla="*/ 2823914 w 12192000"/>
              <a:gd name="connsiteY206" fmla="*/ 66867 h 4999978"/>
              <a:gd name="connsiteX207" fmla="*/ 2828102 w 12192000"/>
              <a:gd name="connsiteY207" fmla="*/ 164091 h 4999978"/>
              <a:gd name="connsiteX208" fmla="*/ 2843870 w 12192000"/>
              <a:gd name="connsiteY208" fmla="*/ 47507 h 4999978"/>
              <a:gd name="connsiteX209" fmla="*/ 2846217 w 12192000"/>
              <a:gd name="connsiteY209" fmla="*/ 48025 h 4999978"/>
              <a:gd name="connsiteX210" fmla="*/ 2862745 w 12192000"/>
              <a:gd name="connsiteY210" fmla="*/ 43242 h 4999978"/>
              <a:gd name="connsiteX211" fmla="*/ 2864596 w 12192000"/>
              <a:gd name="connsiteY211" fmla="*/ 39218 h 4999978"/>
              <a:gd name="connsiteX212" fmla="*/ 2875381 w 12192000"/>
              <a:gd name="connsiteY212" fmla="*/ 35003 h 4999978"/>
              <a:gd name="connsiteX213" fmla="*/ 2895139 w 12192000"/>
              <a:gd name="connsiteY213" fmla="*/ 24186 h 4999978"/>
              <a:gd name="connsiteX214" fmla="*/ 2900232 w 12192000"/>
              <a:gd name="connsiteY214" fmla="*/ 24518 h 4999978"/>
              <a:gd name="connsiteX215" fmla="*/ 2932205 w 12192000"/>
              <a:gd name="connsiteY215" fmla="*/ 11873 h 4999978"/>
              <a:gd name="connsiteX216" fmla="*/ 2933310 w 12192000"/>
              <a:gd name="connsiteY216" fmla="*/ 12816 h 4999978"/>
              <a:gd name="connsiteX217" fmla="*/ 2945218 w 12192000"/>
              <a:gd name="connsiteY217" fmla="*/ 14141 h 4999978"/>
              <a:gd name="connsiteX218" fmla="*/ 2966465 w 12192000"/>
              <a:gd name="connsiteY218" fmla="*/ 14117 h 4999978"/>
              <a:gd name="connsiteX219" fmla="*/ 3023668 w 12192000"/>
              <a:gd name="connsiteY219" fmla="*/ 27905 h 4999978"/>
              <a:gd name="connsiteX220" fmla="*/ 3057077 w 12192000"/>
              <a:gd name="connsiteY220" fmla="*/ 14845 h 4999978"/>
              <a:gd name="connsiteX221" fmla="*/ 3151915 w 12192000"/>
              <a:gd name="connsiteY221" fmla="*/ 11243 h 4999978"/>
              <a:gd name="connsiteX222" fmla="*/ 3251671 w 12192000"/>
              <a:gd name="connsiteY222" fmla="*/ 31575 h 4999978"/>
              <a:gd name="connsiteX223" fmla="*/ 3351400 w 12192000"/>
              <a:gd name="connsiteY223" fmla="*/ 32687 h 4999978"/>
              <a:gd name="connsiteX224" fmla="*/ 3387481 w 12192000"/>
              <a:gd name="connsiteY224" fmla="*/ 31443 h 4999978"/>
              <a:gd name="connsiteX225" fmla="*/ 3451923 w 12192000"/>
              <a:gd name="connsiteY225" fmla="*/ 36482 h 4999978"/>
              <a:gd name="connsiteX226" fmla="*/ 3481520 w 12192000"/>
              <a:gd name="connsiteY226" fmla="*/ 43287 h 4999978"/>
              <a:gd name="connsiteX227" fmla="*/ 3482804 w 12192000"/>
              <a:gd name="connsiteY227" fmla="*/ 42812 h 4999978"/>
              <a:gd name="connsiteX228" fmla="*/ 3485495 w 12192000"/>
              <a:gd name="connsiteY228" fmla="*/ 45921 h 4999978"/>
              <a:gd name="connsiteX229" fmla="*/ 3490972 w 12192000"/>
              <a:gd name="connsiteY229" fmla="*/ 47286 h 4999978"/>
              <a:gd name="connsiteX230" fmla="*/ 3505835 w 12192000"/>
              <a:gd name="connsiteY230" fmla="*/ 46077 h 4999978"/>
              <a:gd name="connsiteX231" fmla="*/ 3511410 w 12192000"/>
              <a:gd name="connsiteY231" fmla="*/ 44808 h 4999978"/>
              <a:gd name="connsiteX232" fmla="*/ 3519598 w 12192000"/>
              <a:gd name="connsiteY232" fmla="*/ 44683 h 4999978"/>
              <a:gd name="connsiteX233" fmla="*/ 3519807 w 12192000"/>
              <a:gd name="connsiteY233" fmla="*/ 44938 h 4999978"/>
              <a:gd name="connsiteX234" fmla="*/ 3527466 w 12192000"/>
              <a:gd name="connsiteY234" fmla="*/ 44316 h 4999978"/>
              <a:gd name="connsiteX235" fmla="*/ 3564889 w 12192000"/>
              <a:gd name="connsiteY235" fmla="*/ 57394 h 4999978"/>
              <a:gd name="connsiteX236" fmla="*/ 3614922 w 12192000"/>
              <a:gd name="connsiteY236" fmla="*/ 61804 h 4999978"/>
              <a:gd name="connsiteX237" fmla="*/ 3635506 w 12192000"/>
              <a:gd name="connsiteY237" fmla="*/ 65718 h 4999978"/>
              <a:gd name="connsiteX238" fmla="*/ 3646525 w 12192000"/>
              <a:gd name="connsiteY238" fmla="*/ 69193 h 4999978"/>
              <a:gd name="connsiteX239" fmla="*/ 3647224 w 12192000"/>
              <a:gd name="connsiteY239" fmla="*/ 70303 h 4999978"/>
              <a:gd name="connsiteX240" fmla="*/ 3683100 w 12192000"/>
              <a:gd name="connsiteY240" fmla="*/ 64109 h 4999978"/>
              <a:gd name="connsiteX241" fmla="*/ 3687901 w 12192000"/>
              <a:gd name="connsiteY241" fmla="*/ 65372 h 4999978"/>
              <a:gd name="connsiteX242" fmla="*/ 3711234 w 12192000"/>
              <a:gd name="connsiteY242" fmla="*/ 58665 h 4999978"/>
              <a:gd name="connsiteX243" fmla="*/ 3723318 w 12192000"/>
              <a:gd name="connsiteY243" fmla="*/ 56625 h 4999978"/>
              <a:gd name="connsiteX244" fmla="*/ 3726677 w 12192000"/>
              <a:gd name="connsiteY244" fmla="*/ 53112 h 4999978"/>
              <a:gd name="connsiteX245" fmla="*/ 3744535 w 12192000"/>
              <a:gd name="connsiteY245" fmla="*/ 51590 h 4999978"/>
              <a:gd name="connsiteX246" fmla="*/ 3746608 w 12192000"/>
              <a:gd name="connsiteY246" fmla="*/ 52522 h 4999978"/>
              <a:gd name="connsiteX247" fmla="*/ 3761262 w 12192000"/>
              <a:gd name="connsiteY247" fmla="*/ 47147 h 4999978"/>
              <a:gd name="connsiteX248" fmla="*/ 3803931 w 12192000"/>
              <a:gd name="connsiteY248" fmla="*/ 49309 h 4999978"/>
              <a:gd name="connsiteX249" fmla="*/ 3925626 w 12192000"/>
              <a:gd name="connsiteY249" fmla="*/ 40301 h 4999978"/>
              <a:gd name="connsiteX250" fmla="*/ 4033324 w 12192000"/>
              <a:gd name="connsiteY250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391908 w 12192000"/>
              <a:gd name="connsiteY42" fmla="*/ 185073 h 4999978"/>
              <a:gd name="connsiteX43" fmla="*/ 5492371 w 12192000"/>
              <a:gd name="connsiteY43" fmla="*/ 230923 h 4999978"/>
              <a:gd name="connsiteX44" fmla="*/ 5640913 w 12192000"/>
              <a:gd name="connsiteY44" fmla="*/ 239810 h 4999978"/>
              <a:gd name="connsiteX45" fmla="*/ 5877770 w 12192000"/>
              <a:gd name="connsiteY45" fmla="*/ 283747 h 4999978"/>
              <a:gd name="connsiteX46" fmla="*/ 5989615 w 12192000"/>
              <a:gd name="connsiteY46" fmla="*/ 306445 h 4999978"/>
              <a:gd name="connsiteX47" fmla="*/ 5996857 w 12192000"/>
              <a:gd name="connsiteY47" fmla="*/ 310331 h 4999978"/>
              <a:gd name="connsiteX48" fmla="*/ 6037387 w 12192000"/>
              <a:gd name="connsiteY48" fmla="*/ 299308 h 4999978"/>
              <a:gd name="connsiteX49" fmla="*/ 6113074 w 12192000"/>
              <a:gd name="connsiteY49" fmla="*/ 312627 h 4999978"/>
              <a:gd name="connsiteX50" fmla="*/ 6280929 w 12192000"/>
              <a:gd name="connsiteY50" fmla="*/ 337226 h 4999978"/>
              <a:gd name="connsiteX51" fmla="*/ 6298665 w 12192000"/>
              <a:gd name="connsiteY51" fmla="*/ 329713 h 4999978"/>
              <a:gd name="connsiteX52" fmla="*/ 6317326 w 12192000"/>
              <a:gd name="connsiteY52" fmla="*/ 326576 h 4999978"/>
              <a:gd name="connsiteX53" fmla="*/ 6319212 w 12192000"/>
              <a:gd name="connsiteY53" fmla="*/ 327786 h 4999978"/>
              <a:gd name="connsiteX54" fmla="*/ 6339724 w 12192000"/>
              <a:gd name="connsiteY54" fmla="*/ 328880 h 4999978"/>
              <a:gd name="connsiteX55" fmla="*/ 6345010 w 12192000"/>
              <a:gd name="connsiteY55" fmla="*/ 325930 h 4999978"/>
              <a:gd name="connsiteX56" fmla="*/ 6359332 w 12192000"/>
              <a:gd name="connsiteY56" fmla="*/ 325681 h 4999978"/>
              <a:gd name="connsiteX57" fmla="*/ 6388220 w 12192000"/>
              <a:gd name="connsiteY57" fmla="*/ 322496 h 4999978"/>
              <a:gd name="connsiteX58" fmla="*/ 6392994 w 12192000"/>
              <a:gd name="connsiteY58" fmla="*/ 324426 h 4999978"/>
              <a:gd name="connsiteX59" fmla="*/ 6435581 w 12192000"/>
              <a:gd name="connsiteY59" fmla="*/ 323557 h 4999978"/>
              <a:gd name="connsiteX60" fmla="*/ 6435870 w 12192000"/>
              <a:gd name="connsiteY60" fmla="*/ 324745 h 4999978"/>
              <a:gd name="connsiteX61" fmla="*/ 6446571 w 12192000"/>
              <a:gd name="connsiteY61" fmla="*/ 329739 h 4999978"/>
              <a:gd name="connsiteX62" fmla="*/ 6467701 w 12192000"/>
              <a:gd name="connsiteY62" fmla="*/ 336547 h 4999978"/>
              <a:gd name="connsiteX63" fmla="*/ 6512727 w 12192000"/>
              <a:gd name="connsiteY63" fmla="*/ 367087 h 4999978"/>
              <a:gd name="connsiteX64" fmla="*/ 6557094 w 12192000"/>
              <a:gd name="connsiteY64" fmla="*/ 366314 h 4999978"/>
              <a:gd name="connsiteX65" fmla="*/ 6565879 w 12192000"/>
              <a:gd name="connsiteY65" fmla="*/ 366812 h 4999978"/>
              <a:gd name="connsiteX66" fmla="*/ 6565997 w 12192000"/>
              <a:gd name="connsiteY66" fmla="*/ 367092 h 4999978"/>
              <a:gd name="connsiteX67" fmla="*/ 6575147 w 12192000"/>
              <a:gd name="connsiteY67" fmla="*/ 368156 h 4999978"/>
              <a:gd name="connsiteX68" fmla="*/ 6581899 w 12192000"/>
              <a:gd name="connsiteY68" fmla="*/ 367720 h 4999978"/>
              <a:gd name="connsiteX69" fmla="*/ 6598943 w 12192000"/>
              <a:gd name="connsiteY69" fmla="*/ 368688 h 4999978"/>
              <a:gd name="connsiteX70" fmla="*/ 6604421 w 12192000"/>
              <a:gd name="connsiteY70" fmla="*/ 370815 h 4999978"/>
              <a:gd name="connsiteX71" fmla="*/ 6606035 w 12192000"/>
              <a:gd name="connsiteY71" fmla="*/ 374247 h 4999978"/>
              <a:gd name="connsiteX72" fmla="*/ 6607669 w 12192000"/>
              <a:gd name="connsiteY72" fmla="*/ 373968 h 4999978"/>
              <a:gd name="connsiteX73" fmla="*/ 6637532 w 12192000"/>
              <a:gd name="connsiteY73" fmla="*/ 384907 h 4999978"/>
              <a:gd name="connsiteX74" fmla="*/ 6706880 w 12192000"/>
              <a:gd name="connsiteY74" fmla="*/ 399163 h 4999978"/>
              <a:gd name="connsiteX75" fmla="*/ 6747500 w 12192000"/>
              <a:gd name="connsiteY75" fmla="*/ 403168 h 4999978"/>
              <a:gd name="connsiteX76" fmla="*/ 6857783 w 12192000"/>
              <a:gd name="connsiteY76" fmla="*/ 418687 h 4999978"/>
              <a:gd name="connsiteX77" fmla="*/ 6967720 w 12192000"/>
              <a:gd name="connsiteY77" fmla="*/ 437721 h 4999978"/>
              <a:gd name="connsiteX78" fmla="*/ 7018394 w 12192000"/>
              <a:gd name="connsiteY78" fmla="*/ 466613 h 4999978"/>
              <a:gd name="connsiteX79" fmla="*/ 7024679 w 12192000"/>
              <a:gd name="connsiteY79" fmla="*/ 467750 h 4999978"/>
              <a:gd name="connsiteX80" fmla="*/ 7041715 w 12192000"/>
              <a:gd name="connsiteY80" fmla="*/ 465902 h 4999978"/>
              <a:gd name="connsiteX81" fmla="*/ 7048103 w 12192000"/>
              <a:gd name="connsiteY81" fmla="*/ 464392 h 4999978"/>
              <a:gd name="connsiteX82" fmla="*/ 7057490 w 12192000"/>
              <a:gd name="connsiteY82" fmla="*/ 463917 h 4999978"/>
              <a:gd name="connsiteX83" fmla="*/ 7057730 w 12192000"/>
              <a:gd name="connsiteY83" fmla="*/ 464165 h 4999978"/>
              <a:gd name="connsiteX84" fmla="*/ 7066511 w 12192000"/>
              <a:gd name="connsiteY84" fmla="*/ 463214 h 4999978"/>
              <a:gd name="connsiteX85" fmla="*/ 7109401 w 12192000"/>
              <a:gd name="connsiteY85" fmla="*/ 455268 h 4999978"/>
              <a:gd name="connsiteX86" fmla="*/ 7166830 w 12192000"/>
              <a:gd name="connsiteY86" fmla="*/ 477037 h 4999978"/>
              <a:gd name="connsiteX87" fmla="*/ 7190442 w 12192000"/>
              <a:gd name="connsiteY87" fmla="*/ 480090 h 4999978"/>
              <a:gd name="connsiteX88" fmla="*/ 7203083 w 12192000"/>
              <a:gd name="connsiteY88" fmla="*/ 483106 h 4999978"/>
              <a:gd name="connsiteX89" fmla="*/ 7203894 w 12192000"/>
              <a:gd name="connsiteY89" fmla="*/ 484190 h 4999978"/>
              <a:gd name="connsiteX90" fmla="*/ 7245004 w 12192000"/>
              <a:gd name="connsiteY90" fmla="*/ 476444 h 4999978"/>
              <a:gd name="connsiteX91" fmla="*/ 7250514 w 12192000"/>
              <a:gd name="connsiteY91" fmla="*/ 477506 h 4999978"/>
              <a:gd name="connsiteX92" fmla="*/ 7277246 w 12192000"/>
              <a:gd name="connsiteY92" fmla="*/ 469782 h 4999978"/>
              <a:gd name="connsiteX93" fmla="*/ 7291092 w 12192000"/>
              <a:gd name="connsiteY93" fmla="*/ 467217 h 4999978"/>
              <a:gd name="connsiteX94" fmla="*/ 7294933 w 12192000"/>
              <a:gd name="connsiteY94" fmla="*/ 463549 h 4999978"/>
              <a:gd name="connsiteX95" fmla="*/ 7315408 w 12192000"/>
              <a:gd name="connsiteY95" fmla="*/ 461260 h 4999978"/>
              <a:gd name="connsiteX96" fmla="*/ 7317786 w 12192000"/>
              <a:gd name="connsiteY96" fmla="*/ 462106 h 4999978"/>
              <a:gd name="connsiteX97" fmla="*/ 7334572 w 12192000"/>
              <a:gd name="connsiteY97" fmla="*/ 456088 h 4999978"/>
              <a:gd name="connsiteX98" fmla="*/ 7348520 w 12192000"/>
              <a:gd name="connsiteY98" fmla="*/ 446050 h 4999978"/>
              <a:gd name="connsiteX99" fmla="*/ 7522997 w 12192000"/>
              <a:gd name="connsiteY99" fmla="*/ 442209 h 4999978"/>
              <a:gd name="connsiteX100" fmla="*/ 7686985 w 12192000"/>
              <a:gd name="connsiteY100" fmla="*/ 419805 h 4999978"/>
              <a:gd name="connsiteX101" fmla="*/ 7854068 w 12192000"/>
              <a:gd name="connsiteY101" fmla="*/ 409774 h 4999978"/>
              <a:gd name="connsiteX102" fmla="*/ 8034165 w 12192000"/>
              <a:gd name="connsiteY102" fmla="*/ 391699 h 4999978"/>
              <a:gd name="connsiteX103" fmla="*/ 8094381 w 12192000"/>
              <a:gd name="connsiteY103" fmla="*/ 395718 h 4999978"/>
              <a:gd name="connsiteX104" fmla="*/ 8146898 w 12192000"/>
              <a:gd name="connsiteY104" fmla="*/ 378558 h 4999978"/>
              <a:gd name="connsiteX105" fmla="*/ 8168993 w 12192000"/>
              <a:gd name="connsiteY105" fmla="*/ 384830 h 4999978"/>
              <a:gd name="connsiteX106" fmla="*/ 8172809 w 12192000"/>
              <a:gd name="connsiteY106" fmla="*/ 386137 h 4999978"/>
              <a:gd name="connsiteX107" fmla="*/ 8187962 w 12192000"/>
              <a:gd name="connsiteY107" fmla="*/ 386433 h 4999978"/>
              <a:gd name="connsiteX108" fmla="*/ 8192382 w 12192000"/>
              <a:gd name="connsiteY108" fmla="*/ 392692 h 4999978"/>
              <a:gd name="connsiteX109" fmla="*/ 8375192 w 12192000"/>
              <a:gd name="connsiteY109" fmla="*/ 383879 h 4999978"/>
              <a:gd name="connsiteX110" fmla="*/ 8454377 w 12192000"/>
              <a:gd name="connsiteY110" fmla="*/ 380331 h 4999978"/>
              <a:gd name="connsiteX111" fmla="*/ 8484740 w 12192000"/>
              <a:gd name="connsiteY111" fmla="*/ 385159 h 4999978"/>
              <a:gd name="connsiteX112" fmla="*/ 8601673 w 12192000"/>
              <a:gd name="connsiteY112" fmla="*/ 397101 h 4999978"/>
              <a:gd name="connsiteX113" fmla="*/ 8701676 w 12192000"/>
              <a:gd name="connsiteY113" fmla="*/ 401351 h 4999978"/>
              <a:gd name="connsiteX114" fmla="*/ 8773288 w 12192000"/>
              <a:gd name="connsiteY114" fmla="*/ 378077 h 4999978"/>
              <a:gd name="connsiteX115" fmla="*/ 8779909 w 12192000"/>
              <a:gd name="connsiteY115" fmla="*/ 382446 h 4999978"/>
              <a:gd name="connsiteX116" fmla="*/ 8829932 w 12192000"/>
              <a:gd name="connsiteY116" fmla="*/ 379243 h 4999978"/>
              <a:gd name="connsiteX117" fmla="*/ 9003386 w 12192000"/>
              <a:gd name="connsiteY117" fmla="*/ 336242 h 4999978"/>
              <a:gd name="connsiteX118" fmla="*/ 9101185 w 12192000"/>
              <a:gd name="connsiteY118" fmla="*/ 330862 h 4999978"/>
              <a:gd name="connsiteX119" fmla="*/ 9136185 w 12192000"/>
              <a:gd name="connsiteY119" fmla="*/ 334078 h 4999978"/>
              <a:gd name="connsiteX120" fmla="*/ 9194801 w 12192000"/>
              <a:gd name="connsiteY120" fmla="*/ 339149 h 4999978"/>
              <a:gd name="connsiteX121" fmla="*/ 9239316 w 12192000"/>
              <a:gd name="connsiteY121" fmla="*/ 355558 h 4999978"/>
              <a:gd name="connsiteX122" fmla="*/ 9288052 w 12192000"/>
              <a:gd name="connsiteY122" fmla="*/ 354796 h 4999978"/>
              <a:gd name="connsiteX123" fmla="*/ 9298465 w 12192000"/>
              <a:gd name="connsiteY123" fmla="*/ 338296 h 4999978"/>
              <a:gd name="connsiteX124" fmla="*/ 9350892 w 12192000"/>
              <a:gd name="connsiteY124" fmla="*/ 342778 h 4999978"/>
              <a:gd name="connsiteX125" fmla="*/ 9430522 w 12192000"/>
              <a:gd name="connsiteY125" fmla="*/ 351368 h 4999978"/>
              <a:gd name="connsiteX126" fmla="*/ 9476215 w 12192000"/>
              <a:gd name="connsiteY126" fmla="*/ 352107 h 4999978"/>
              <a:gd name="connsiteX127" fmla="*/ 9601276 w 12192000"/>
              <a:gd name="connsiteY127" fmla="*/ 358704 h 4999978"/>
              <a:gd name="connsiteX128" fmla="*/ 9726733 w 12192000"/>
              <a:gd name="connsiteY128" fmla="*/ 368801 h 4999978"/>
              <a:gd name="connsiteX129" fmla="*/ 9802144 w 12192000"/>
              <a:gd name="connsiteY129" fmla="*/ 394479 h 4999978"/>
              <a:gd name="connsiteX130" fmla="*/ 9905153 w 12192000"/>
              <a:gd name="connsiteY130" fmla="*/ 400650 h 4999978"/>
              <a:gd name="connsiteX131" fmla="*/ 9922553 w 12192000"/>
              <a:gd name="connsiteY131" fmla="*/ 404569 h 4999978"/>
              <a:gd name="connsiteX132" fmla="*/ 10044658 w 12192000"/>
              <a:gd name="connsiteY132" fmla="*/ 418077 h 4999978"/>
              <a:gd name="connsiteX133" fmla="*/ 10184585 w 12192000"/>
              <a:gd name="connsiteY133" fmla="*/ 407138 h 4999978"/>
              <a:gd name="connsiteX134" fmla="*/ 10366435 w 12192000"/>
              <a:gd name="connsiteY134" fmla="*/ 462428 h 4999978"/>
              <a:gd name="connsiteX135" fmla="*/ 10688220 w 12192000"/>
              <a:gd name="connsiteY135" fmla="*/ 542258 h 4999978"/>
              <a:gd name="connsiteX136" fmla="*/ 11026690 w 12192000"/>
              <a:gd name="connsiteY136" fmla="*/ 550681 h 4999978"/>
              <a:gd name="connsiteX137" fmla="*/ 11113779 w 12192000"/>
              <a:gd name="connsiteY137" fmla="*/ 533868 h 4999978"/>
              <a:gd name="connsiteX138" fmla="*/ 11369556 w 12192000"/>
              <a:gd name="connsiteY138" fmla="*/ 491719 h 4999978"/>
              <a:gd name="connsiteX139" fmla="*/ 11623342 w 12192000"/>
              <a:gd name="connsiteY139" fmla="*/ 388428 h 4999978"/>
              <a:gd name="connsiteX140" fmla="*/ 11786511 w 12192000"/>
              <a:gd name="connsiteY140" fmla="*/ 358390 h 4999978"/>
              <a:gd name="connsiteX141" fmla="*/ 11862577 w 12192000"/>
              <a:gd name="connsiteY141" fmla="*/ 330549 h 4999978"/>
              <a:gd name="connsiteX142" fmla="*/ 11916612 w 12192000"/>
              <a:gd name="connsiteY142" fmla="*/ 323810 h 4999978"/>
              <a:gd name="connsiteX143" fmla="*/ 11948830 w 12192000"/>
              <a:gd name="connsiteY143" fmla="*/ 318062 h 4999978"/>
              <a:gd name="connsiteX144" fmla="*/ 12001583 w 12192000"/>
              <a:gd name="connsiteY144" fmla="*/ 279643 h 4999978"/>
              <a:gd name="connsiteX145" fmla="*/ 12174977 w 12192000"/>
              <a:gd name="connsiteY145" fmla="*/ 264652 h 4999978"/>
              <a:gd name="connsiteX146" fmla="*/ 12192000 w 12192000"/>
              <a:gd name="connsiteY146" fmla="*/ 256549 h 4999978"/>
              <a:gd name="connsiteX147" fmla="*/ 12192000 w 12192000"/>
              <a:gd name="connsiteY147" fmla="*/ 4999978 h 4999978"/>
              <a:gd name="connsiteX148" fmla="*/ 0 w 12192000"/>
              <a:gd name="connsiteY148" fmla="*/ 4999978 h 4999978"/>
              <a:gd name="connsiteX149" fmla="*/ 0 w 12192000"/>
              <a:gd name="connsiteY149" fmla="*/ 617449 h 4999978"/>
              <a:gd name="connsiteX150" fmla="*/ 11075 w 12192000"/>
              <a:gd name="connsiteY150" fmla="*/ 615178 h 4999978"/>
              <a:gd name="connsiteX151" fmla="*/ 44061 w 12192000"/>
              <a:gd name="connsiteY151" fmla="*/ 608596 h 4999978"/>
              <a:gd name="connsiteX152" fmla="*/ 136694 w 12192000"/>
              <a:gd name="connsiteY152" fmla="*/ 556415 h 4999978"/>
              <a:gd name="connsiteX153" fmla="*/ 170342 w 12192000"/>
              <a:gd name="connsiteY153" fmla="*/ 551077 h 4999978"/>
              <a:gd name="connsiteX154" fmla="*/ 168955 w 12192000"/>
              <a:gd name="connsiteY154" fmla="*/ 542164 h 4999978"/>
              <a:gd name="connsiteX155" fmla="*/ 181474 w 12192000"/>
              <a:gd name="connsiteY155" fmla="*/ 541281 h 4999978"/>
              <a:gd name="connsiteX156" fmla="*/ 209440 w 12192000"/>
              <a:gd name="connsiteY156" fmla="*/ 540561 h 4999978"/>
              <a:gd name="connsiteX157" fmla="*/ 293152 w 12192000"/>
              <a:gd name="connsiteY157" fmla="*/ 536576 h 4999978"/>
              <a:gd name="connsiteX158" fmla="*/ 315693 w 12192000"/>
              <a:gd name="connsiteY158" fmla="*/ 519030 h 4999978"/>
              <a:gd name="connsiteX159" fmla="*/ 337305 w 12192000"/>
              <a:gd name="connsiteY159" fmla="*/ 518372 h 4999978"/>
              <a:gd name="connsiteX160" fmla="*/ 462252 w 12192000"/>
              <a:gd name="connsiteY160" fmla="*/ 493151 h 4999978"/>
              <a:gd name="connsiteX161" fmla="*/ 479457 w 12192000"/>
              <a:gd name="connsiteY161" fmla="*/ 491123 h 4999978"/>
              <a:gd name="connsiteX162" fmla="*/ 488653 w 12192000"/>
              <a:gd name="connsiteY162" fmla="*/ 483257 h 4999978"/>
              <a:gd name="connsiteX163" fmla="*/ 522053 w 12192000"/>
              <a:gd name="connsiteY163" fmla="*/ 481125 h 4999978"/>
              <a:gd name="connsiteX164" fmla="*/ 523520 w 12192000"/>
              <a:gd name="connsiteY164" fmla="*/ 476713 h 4999978"/>
              <a:gd name="connsiteX165" fmla="*/ 632714 w 12192000"/>
              <a:gd name="connsiteY165" fmla="*/ 437101 h 4999978"/>
              <a:gd name="connsiteX166" fmla="*/ 651426 w 12192000"/>
              <a:gd name="connsiteY166" fmla="*/ 430544 h 4999978"/>
              <a:gd name="connsiteX167" fmla="*/ 667724 w 12192000"/>
              <a:gd name="connsiteY167" fmla="*/ 432138 h 4999978"/>
              <a:gd name="connsiteX168" fmla="*/ 757679 w 12192000"/>
              <a:gd name="connsiteY168" fmla="*/ 425145 h 4999978"/>
              <a:gd name="connsiteX169" fmla="*/ 779159 w 12192000"/>
              <a:gd name="connsiteY169" fmla="*/ 428059 h 4999978"/>
              <a:gd name="connsiteX170" fmla="*/ 788293 w 12192000"/>
              <a:gd name="connsiteY170" fmla="*/ 434863 h 4999978"/>
              <a:gd name="connsiteX171" fmla="*/ 822923 w 12192000"/>
              <a:gd name="connsiteY171" fmla="*/ 421074 h 4999978"/>
              <a:gd name="connsiteX172" fmla="*/ 876559 w 12192000"/>
              <a:gd name="connsiteY172" fmla="*/ 411088 h 4999978"/>
              <a:gd name="connsiteX173" fmla="*/ 902011 w 12192000"/>
              <a:gd name="connsiteY173" fmla="*/ 404118 h 4999978"/>
              <a:gd name="connsiteX174" fmla="*/ 922715 w 12192000"/>
              <a:gd name="connsiteY174" fmla="*/ 407699 h 4999978"/>
              <a:gd name="connsiteX175" fmla="*/ 1040139 w 12192000"/>
              <a:gd name="connsiteY175" fmla="*/ 406590 h 4999978"/>
              <a:gd name="connsiteX176" fmla="*/ 1067251 w 12192000"/>
              <a:gd name="connsiteY176" fmla="*/ 412384 h 4999978"/>
              <a:gd name="connsiteX177" fmla="*/ 1080272 w 12192000"/>
              <a:gd name="connsiteY177" fmla="*/ 424669 h 4999978"/>
              <a:gd name="connsiteX178" fmla="*/ 1090219 w 12192000"/>
              <a:gd name="connsiteY178" fmla="*/ 420026 h 4999978"/>
              <a:gd name="connsiteX179" fmla="*/ 1161226 w 12192000"/>
              <a:gd name="connsiteY179" fmla="*/ 418304 h 4999978"/>
              <a:gd name="connsiteX180" fmla="*/ 1207525 w 12192000"/>
              <a:gd name="connsiteY180" fmla="*/ 416039 h 4999978"/>
              <a:gd name="connsiteX181" fmla="*/ 1210030 w 12192000"/>
              <a:gd name="connsiteY181" fmla="*/ 398805 h 4999978"/>
              <a:gd name="connsiteX182" fmla="*/ 1251170 w 12192000"/>
              <a:gd name="connsiteY182" fmla="*/ 391942 h 4999978"/>
              <a:gd name="connsiteX183" fmla="*/ 1295331 w 12192000"/>
              <a:gd name="connsiteY183" fmla="*/ 402182 h 4999978"/>
              <a:gd name="connsiteX184" fmla="*/ 1347118 w 12192000"/>
              <a:gd name="connsiteY184" fmla="*/ 399704 h 4999978"/>
              <a:gd name="connsiteX185" fmla="*/ 1378108 w 12192000"/>
              <a:gd name="connsiteY185" fmla="*/ 398410 h 4999978"/>
              <a:gd name="connsiteX186" fmla="*/ 1459192 w 12192000"/>
              <a:gd name="connsiteY186" fmla="*/ 380919 h 4999978"/>
              <a:gd name="connsiteX187" fmla="*/ 1590120 w 12192000"/>
              <a:gd name="connsiteY187" fmla="*/ 317608 h 4999978"/>
              <a:gd name="connsiteX188" fmla="*/ 1631417 w 12192000"/>
              <a:gd name="connsiteY188" fmla="*/ 308227 h 4999978"/>
              <a:gd name="connsiteX189" fmla="*/ 1638727 w 12192000"/>
              <a:gd name="connsiteY189" fmla="*/ 311610 h 4999978"/>
              <a:gd name="connsiteX190" fmla="*/ 1844438 w 12192000"/>
              <a:gd name="connsiteY190" fmla="*/ 271304 h 4999978"/>
              <a:gd name="connsiteX191" fmla="*/ 1881324 w 12192000"/>
              <a:gd name="connsiteY191" fmla="*/ 268497 h 4999978"/>
              <a:gd name="connsiteX192" fmla="*/ 1908999 w 12192000"/>
              <a:gd name="connsiteY192" fmla="*/ 269338 h 4999978"/>
              <a:gd name="connsiteX193" fmla="*/ 1974956 w 12192000"/>
              <a:gd name="connsiteY193" fmla="*/ 255958 h 4999978"/>
              <a:gd name="connsiteX194" fmla="*/ 2082409 w 12192000"/>
              <a:gd name="connsiteY194" fmla="*/ 227290 h 4999978"/>
              <a:gd name="connsiteX195" fmla="*/ 2105639 w 12192000"/>
              <a:gd name="connsiteY195" fmla="*/ 222648 h 4999978"/>
              <a:gd name="connsiteX196" fmla="*/ 2126992 w 12192000"/>
              <a:gd name="connsiteY196" fmla="*/ 224468 h 4999978"/>
              <a:gd name="connsiteX197" fmla="*/ 2133154 w 12192000"/>
              <a:gd name="connsiteY197" fmla="*/ 229952 h 4999978"/>
              <a:gd name="connsiteX198" fmla="*/ 2146154 w 12192000"/>
              <a:gd name="connsiteY198" fmla="*/ 228332 h 4999978"/>
              <a:gd name="connsiteX199" fmla="*/ 2149901 w 12192000"/>
              <a:gd name="connsiteY199" fmla="*/ 229116 h 4999978"/>
              <a:gd name="connsiteX200" fmla="*/ 2171100 w 12192000"/>
              <a:gd name="connsiteY200" fmla="*/ 232389 h 4999978"/>
              <a:gd name="connsiteX201" fmla="*/ 2209148 w 12192000"/>
              <a:gd name="connsiteY201" fmla="*/ 209225 h 4999978"/>
              <a:gd name="connsiteX202" fmla="*/ 2261889 w 12192000"/>
              <a:gd name="connsiteY202" fmla="*/ 205532 h 4999978"/>
              <a:gd name="connsiteX203" fmla="*/ 2452315 w 12192000"/>
              <a:gd name="connsiteY203" fmla="*/ 152899 h 4999978"/>
              <a:gd name="connsiteX204" fmla="*/ 2487710 w 12192000"/>
              <a:gd name="connsiteY204" fmla="*/ 169267 h 4999978"/>
              <a:gd name="connsiteX205" fmla="*/ 2665623 w 12192000"/>
              <a:gd name="connsiteY205" fmla="*/ 96394 h 4999978"/>
              <a:gd name="connsiteX206" fmla="*/ 2823914 w 12192000"/>
              <a:gd name="connsiteY206" fmla="*/ 66867 h 4999978"/>
              <a:gd name="connsiteX207" fmla="*/ 2828102 w 12192000"/>
              <a:gd name="connsiteY207" fmla="*/ 164091 h 4999978"/>
              <a:gd name="connsiteX208" fmla="*/ 2843870 w 12192000"/>
              <a:gd name="connsiteY208" fmla="*/ 47507 h 4999978"/>
              <a:gd name="connsiteX209" fmla="*/ 2792877 w 12192000"/>
              <a:gd name="connsiteY209" fmla="*/ 148928 h 4999978"/>
              <a:gd name="connsiteX210" fmla="*/ 2862745 w 12192000"/>
              <a:gd name="connsiteY210" fmla="*/ 43242 h 4999978"/>
              <a:gd name="connsiteX211" fmla="*/ 2864596 w 12192000"/>
              <a:gd name="connsiteY211" fmla="*/ 39218 h 4999978"/>
              <a:gd name="connsiteX212" fmla="*/ 2875381 w 12192000"/>
              <a:gd name="connsiteY212" fmla="*/ 35003 h 4999978"/>
              <a:gd name="connsiteX213" fmla="*/ 2895139 w 12192000"/>
              <a:gd name="connsiteY213" fmla="*/ 24186 h 4999978"/>
              <a:gd name="connsiteX214" fmla="*/ 2900232 w 12192000"/>
              <a:gd name="connsiteY214" fmla="*/ 24518 h 4999978"/>
              <a:gd name="connsiteX215" fmla="*/ 2932205 w 12192000"/>
              <a:gd name="connsiteY215" fmla="*/ 11873 h 4999978"/>
              <a:gd name="connsiteX216" fmla="*/ 2933310 w 12192000"/>
              <a:gd name="connsiteY216" fmla="*/ 12816 h 4999978"/>
              <a:gd name="connsiteX217" fmla="*/ 2945218 w 12192000"/>
              <a:gd name="connsiteY217" fmla="*/ 14141 h 4999978"/>
              <a:gd name="connsiteX218" fmla="*/ 2966465 w 12192000"/>
              <a:gd name="connsiteY218" fmla="*/ 14117 h 4999978"/>
              <a:gd name="connsiteX219" fmla="*/ 3023668 w 12192000"/>
              <a:gd name="connsiteY219" fmla="*/ 27905 h 4999978"/>
              <a:gd name="connsiteX220" fmla="*/ 3057077 w 12192000"/>
              <a:gd name="connsiteY220" fmla="*/ 14845 h 4999978"/>
              <a:gd name="connsiteX221" fmla="*/ 3151915 w 12192000"/>
              <a:gd name="connsiteY221" fmla="*/ 11243 h 4999978"/>
              <a:gd name="connsiteX222" fmla="*/ 3251671 w 12192000"/>
              <a:gd name="connsiteY222" fmla="*/ 31575 h 4999978"/>
              <a:gd name="connsiteX223" fmla="*/ 3351400 w 12192000"/>
              <a:gd name="connsiteY223" fmla="*/ 32687 h 4999978"/>
              <a:gd name="connsiteX224" fmla="*/ 3387481 w 12192000"/>
              <a:gd name="connsiteY224" fmla="*/ 31443 h 4999978"/>
              <a:gd name="connsiteX225" fmla="*/ 3451923 w 12192000"/>
              <a:gd name="connsiteY225" fmla="*/ 36482 h 4999978"/>
              <a:gd name="connsiteX226" fmla="*/ 3481520 w 12192000"/>
              <a:gd name="connsiteY226" fmla="*/ 43287 h 4999978"/>
              <a:gd name="connsiteX227" fmla="*/ 3482804 w 12192000"/>
              <a:gd name="connsiteY227" fmla="*/ 42812 h 4999978"/>
              <a:gd name="connsiteX228" fmla="*/ 3485495 w 12192000"/>
              <a:gd name="connsiteY228" fmla="*/ 45921 h 4999978"/>
              <a:gd name="connsiteX229" fmla="*/ 3490972 w 12192000"/>
              <a:gd name="connsiteY229" fmla="*/ 47286 h 4999978"/>
              <a:gd name="connsiteX230" fmla="*/ 3505835 w 12192000"/>
              <a:gd name="connsiteY230" fmla="*/ 46077 h 4999978"/>
              <a:gd name="connsiteX231" fmla="*/ 3511410 w 12192000"/>
              <a:gd name="connsiteY231" fmla="*/ 44808 h 4999978"/>
              <a:gd name="connsiteX232" fmla="*/ 3519598 w 12192000"/>
              <a:gd name="connsiteY232" fmla="*/ 44683 h 4999978"/>
              <a:gd name="connsiteX233" fmla="*/ 3519807 w 12192000"/>
              <a:gd name="connsiteY233" fmla="*/ 44938 h 4999978"/>
              <a:gd name="connsiteX234" fmla="*/ 3527466 w 12192000"/>
              <a:gd name="connsiteY234" fmla="*/ 44316 h 4999978"/>
              <a:gd name="connsiteX235" fmla="*/ 3564889 w 12192000"/>
              <a:gd name="connsiteY235" fmla="*/ 57394 h 4999978"/>
              <a:gd name="connsiteX236" fmla="*/ 3614922 w 12192000"/>
              <a:gd name="connsiteY236" fmla="*/ 61804 h 4999978"/>
              <a:gd name="connsiteX237" fmla="*/ 3635506 w 12192000"/>
              <a:gd name="connsiteY237" fmla="*/ 65718 h 4999978"/>
              <a:gd name="connsiteX238" fmla="*/ 3646525 w 12192000"/>
              <a:gd name="connsiteY238" fmla="*/ 69193 h 4999978"/>
              <a:gd name="connsiteX239" fmla="*/ 3647224 w 12192000"/>
              <a:gd name="connsiteY239" fmla="*/ 70303 h 4999978"/>
              <a:gd name="connsiteX240" fmla="*/ 3683100 w 12192000"/>
              <a:gd name="connsiteY240" fmla="*/ 64109 h 4999978"/>
              <a:gd name="connsiteX241" fmla="*/ 3687901 w 12192000"/>
              <a:gd name="connsiteY241" fmla="*/ 65372 h 4999978"/>
              <a:gd name="connsiteX242" fmla="*/ 3711234 w 12192000"/>
              <a:gd name="connsiteY242" fmla="*/ 58665 h 4999978"/>
              <a:gd name="connsiteX243" fmla="*/ 3723318 w 12192000"/>
              <a:gd name="connsiteY243" fmla="*/ 56625 h 4999978"/>
              <a:gd name="connsiteX244" fmla="*/ 3726677 w 12192000"/>
              <a:gd name="connsiteY244" fmla="*/ 53112 h 4999978"/>
              <a:gd name="connsiteX245" fmla="*/ 3744535 w 12192000"/>
              <a:gd name="connsiteY245" fmla="*/ 51590 h 4999978"/>
              <a:gd name="connsiteX246" fmla="*/ 3746608 w 12192000"/>
              <a:gd name="connsiteY246" fmla="*/ 52522 h 4999978"/>
              <a:gd name="connsiteX247" fmla="*/ 3761262 w 12192000"/>
              <a:gd name="connsiteY247" fmla="*/ 47147 h 4999978"/>
              <a:gd name="connsiteX248" fmla="*/ 3803931 w 12192000"/>
              <a:gd name="connsiteY248" fmla="*/ 49309 h 4999978"/>
              <a:gd name="connsiteX249" fmla="*/ 3925626 w 12192000"/>
              <a:gd name="connsiteY249" fmla="*/ 40301 h 4999978"/>
              <a:gd name="connsiteX250" fmla="*/ 4033324 w 12192000"/>
              <a:gd name="connsiteY250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391908 w 12192000"/>
              <a:gd name="connsiteY42" fmla="*/ 185073 h 4999978"/>
              <a:gd name="connsiteX43" fmla="*/ 5492371 w 12192000"/>
              <a:gd name="connsiteY43" fmla="*/ 230923 h 4999978"/>
              <a:gd name="connsiteX44" fmla="*/ 5640913 w 12192000"/>
              <a:gd name="connsiteY44" fmla="*/ 239810 h 4999978"/>
              <a:gd name="connsiteX45" fmla="*/ 5877770 w 12192000"/>
              <a:gd name="connsiteY45" fmla="*/ 283747 h 4999978"/>
              <a:gd name="connsiteX46" fmla="*/ 5989615 w 12192000"/>
              <a:gd name="connsiteY46" fmla="*/ 306445 h 4999978"/>
              <a:gd name="connsiteX47" fmla="*/ 5996857 w 12192000"/>
              <a:gd name="connsiteY47" fmla="*/ 310331 h 4999978"/>
              <a:gd name="connsiteX48" fmla="*/ 6037387 w 12192000"/>
              <a:gd name="connsiteY48" fmla="*/ 299308 h 4999978"/>
              <a:gd name="connsiteX49" fmla="*/ 6113074 w 12192000"/>
              <a:gd name="connsiteY49" fmla="*/ 312627 h 4999978"/>
              <a:gd name="connsiteX50" fmla="*/ 6280929 w 12192000"/>
              <a:gd name="connsiteY50" fmla="*/ 337226 h 4999978"/>
              <a:gd name="connsiteX51" fmla="*/ 6298665 w 12192000"/>
              <a:gd name="connsiteY51" fmla="*/ 329713 h 4999978"/>
              <a:gd name="connsiteX52" fmla="*/ 6317326 w 12192000"/>
              <a:gd name="connsiteY52" fmla="*/ 326576 h 4999978"/>
              <a:gd name="connsiteX53" fmla="*/ 6319212 w 12192000"/>
              <a:gd name="connsiteY53" fmla="*/ 327786 h 4999978"/>
              <a:gd name="connsiteX54" fmla="*/ 6339724 w 12192000"/>
              <a:gd name="connsiteY54" fmla="*/ 328880 h 4999978"/>
              <a:gd name="connsiteX55" fmla="*/ 6345010 w 12192000"/>
              <a:gd name="connsiteY55" fmla="*/ 325930 h 4999978"/>
              <a:gd name="connsiteX56" fmla="*/ 6359332 w 12192000"/>
              <a:gd name="connsiteY56" fmla="*/ 325681 h 4999978"/>
              <a:gd name="connsiteX57" fmla="*/ 6388220 w 12192000"/>
              <a:gd name="connsiteY57" fmla="*/ 322496 h 4999978"/>
              <a:gd name="connsiteX58" fmla="*/ 6392994 w 12192000"/>
              <a:gd name="connsiteY58" fmla="*/ 324426 h 4999978"/>
              <a:gd name="connsiteX59" fmla="*/ 6435581 w 12192000"/>
              <a:gd name="connsiteY59" fmla="*/ 323557 h 4999978"/>
              <a:gd name="connsiteX60" fmla="*/ 6435870 w 12192000"/>
              <a:gd name="connsiteY60" fmla="*/ 324745 h 4999978"/>
              <a:gd name="connsiteX61" fmla="*/ 6446571 w 12192000"/>
              <a:gd name="connsiteY61" fmla="*/ 329739 h 4999978"/>
              <a:gd name="connsiteX62" fmla="*/ 6467701 w 12192000"/>
              <a:gd name="connsiteY62" fmla="*/ 336547 h 4999978"/>
              <a:gd name="connsiteX63" fmla="*/ 6512727 w 12192000"/>
              <a:gd name="connsiteY63" fmla="*/ 367087 h 4999978"/>
              <a:gd name="connsiteX64" fmla="*/ 6557094 w 12192000"/>
              <a:gd name="connsiteY64" fmla="*/ 366314 h 4999978"/>
              <a:gd name="connsiteX65" fmla="*/ 6565879 w 12192000"/>
              <a:gd name="connsiteY65" fmla="*/ 366812 h 4999978"/>
              <a:gd name="connsiteX66" fmla="*/ 6565997 w 12192000"/>
              <a:gd name="connsiteY66" fmla="*/ 367092 h 4999978"/>
              <a:gd name="connsiteX67" fmla="*/ 6575147 w 12192000"/>
              <a:gd name="connsiteY67" fmla="*/ 368156 h 4999978"/>
              <a:gd name="connsiteX68" fmla="*/ 6581899 w 12192000"/>
              <a:gd name="connsiteY68" fmla="*/ 367720 h 4999978"/>
              <a:gd name="connsiteX69" fmla="*/ 6598943 w 12192000"/>
              <a:gd name="connsiteY69" fmla="*/ 368688 h 4999978"/>
              <a:gd name="connsiteX70" fmla="*/ 6604421 w 12192000"/>
              <a:gd name="connsiteY70" fmla="*/ 370815 h 4999978"/>
              <a:gd name="connsiteX71" fmla="*/ 6606035 w 12192000"/>
              <a:gd name="connsiteY71" fmla="*/ 374247 h 4999978"/>
              <a:gd name="connsiteX72" fmla="*/ 6607669 w 12192000"/>
              <a:gd name="connsiteY72" fmla="*/ 373968 h 4999978"/>
              <a:gd name="connsiteX73" fmla="*/ 6637532 w 12192000"/>
              <a:gd name="connsiteY73" fmla="*/ 384907 h 4999978"/>
              <a:gd name="connsiteX74" fmla="*/ 6706880 w 12192000"/>
              <a:gd name="connsiteY74" fmla="*/ 399163 h 4999978"/>
              <a:gd name="connsiteX75" fmla="*/ 6747500 w 12192000"/>
              <a:gd name="connsiteY75" fmla="*/ 403168 h 4999978"/>
              <a:gd name="connsiteX76" fmla="*/ 6857783 w 12192000"/>
              <a:gd name="connsiteY76" fmla="*/ 418687 h 4999978"/>
              <a:gd name="connsiteX77" fmla="*/ 6967720 w 12192000"/>
              <a:gd name="connsiteY77" fmla="*/ 437721 h 4999978"/>
              <a:gd name="connsiteX78" fmla="*/ 7018394 w 12192000"/>
              <a:gd name="connsiteY78" fmla="*/ 466613 h 4999978"/>
              <a:gd name="connsiteX79" fmla="*/ 7024679 w 12192000"/>
              <a:gd name="connsiteY79" fmla="*/ 467750 h 4999978"/>
              <a:gd name="connsiteX80" fmla="*/ 7041715 w 12192000"/>
              <a:gd name="connsiteY80" fmla="*/ 465902 h 4999978"/>
              <a:gd name="connsiteX81" fmla="*/ 7048103 w 12192000"/>
              <a:gd name="connsiteY81" fmla="*/ 464392 h 4999978"/>
              <a:gd name="connsiteX82" fmla="*/ 7057490 w 12192000"/>
              <a:gd name="connsiteY82" fmla="*/ 463917 h 4999978"/>
              <a:gd name="connsiteX83" fmla="*/ 7057730 w 12192000"/>
              <a:gd name="connsiteY83" fmla="*/ 464165 h 4999978"/>
              <a:gd name="connsiteX84" fmla="*/ 7066511 w 12192000"/>
              <a:gd name="connsiteY84" fmla="*/ 463214 h 4999978"/>
              <a:gd name="connsiteX85" fmla="*/ 7109401 w 12192000"/>
              <a:gd name="connsiteY85" fmla="*/ 455268 h 4999978"/>
              <a:gd name="connsiteX86" fmla="*/ 7166830 w 12192000"/>
              <a:gd name="connsiteY86" fmla="*/ 477037 h 4999978"/>
              <a:gd name="connsiteX87" fmla="*/ 7190442 w 12192000"/>
              <a:gd name="connsiteY87" fmla="*/ 480090 h 4999978"/>
              <a:gd name="connsiteX88" fmla="*/ 7203083 w 12192000"/>
              <a:gd name="connsiteY88" fmla="*/ 483106 h 4999978"/>
              <a:gd name="connsiteX89" fmla="*/ 7203894 w 12192000"/>
              <a:gd name="connsiteY89" fmla="*/ 484190 h 4999978"/>
              <a:gd name="connsiteX90" fmla="*/ 7245004 w 12192000"/>
              <a:gd name="connsiteY90" fmla="*/ 476444 h 4999978"/>
              <a:gd name="connsiteX91" fmla="*/ 7250514 w 12192000"/>
              <a:gd name="connsiteY91" fmla="*/ 477506 h 4999978"/>
              <a:gd name="connsiteX92" fmla="*/ 7277246 w 12192000"/>
              <a:gd name="connsiteY92" fmla="*/ 469782 h 4999978"/>
              <a:gd name="connsiteX93" fmla="*/ 7291092 w 12192000"/>
              <a:gd name="connsiteY93" fmla="*/ 467217 h 4999978"/>
              <a:gd name="connsiteX94" fmla="*/ 7294933 w 12192000"/>
              <a:gd name="connsiteY94" fmla="*/ 463549 h 4999978"/>
              <a:gd name="connsiteX95" fmla="*/ 7315408 w 12192000"/>
              <a:gd name="connsiteY95" fmla="*/ 461260 h 4999978"/>
              <a:gd name="connsiteX96" fmla="*/ 7317786 w 12192000"/>
              <a:gd name="connsiteY96" fmla="*/ 462106 h 4999978"/>
              <a:gd name="connsiteX97" fmla="*/ 7334572 w 12192000"/>
              <a:gd name="connsiteY97" fmla="*/ 456088 h 4999978"/>
              <a:gd name="connsiteX98" fmla="*/ 7348520 w 12192000"/>
              <a:gd name="connsiteY98" fmla="*/ 446050 h 4999978"/>
              <a:gd name="connsiteX99" fmla="*/ 7522997 w 12192000"/>
              <a:gd name="connsiteY99" fmla="*/ 442209 h 4999978"/>
              <a:gd name="connsiteX100" fmla="*/ 7686985 w 12192000"/>
              <a:gd name="connsiteY100" fmla="*/ 419805 h 4999978"/>
              <a:gd name="connsiteX101" fmla="*/ 7854068 w 12192000"/>
              <a:gd name="connsiteY101" fmla="*/ 409774 h 4999978"/>
              <a:gd name="connsiteX102" fmla="*/ 8034165 w 12192000"/>
              <a:gd name="connsiteY102" fmla="*/ 391699 h 4999978"/>
              <a:gd name="connsiteX103" fmla="*/ 8094381 w 12192000"/>
              <a:gd name="connsiteY103" fmla="*/ 395718 h 4999978"/>
              <a:gd name="connsiteX104" fmla="*/ 8146898 w 12192000"/>
              <a:gd name="connsiteY104" fmla="*/ 378558 h 4999978"/>
              <a:gd name="connsiteX105" fmla="*/ 8168993 w 12192000"/>
              <a:gd name="connsiteY105" fmla="*/ 384830 h 4999978"/>
              <a:gd name="connsiteX106" fmla="*/ 8172809 w 12192000"/>
              <a:gd name="connsiteY106" fmla="*/ 386137 h 4999978"/>
              <a:gd name="connsiteX107" fmla="*/ 8187962 w 12192000"/>
              <a:gd name="connsiteY107" fmla="*/ 386433 h 4999978"/>
              <a:gd name="connsiteX108" fmla="*/ 8192382 w 12192000"/>
              <a:gd name="connsiteY108" fmla="*/ 392692 h 4999978"/>
              <a:gd name="connsiteX109" fmla="*/ 8375192 w 12192000"/>
              <a:gd name="connsiteY109" fmla="*/ 383879 h 4999978"/>
              <a:gd name="connsiteX110" fmla="*/ 8454377 w 12192000"/>
              <a:gd name="connsiteY110" fmla="*/ 380331 h 4999978"/>
              <a:gd name="connsiteX111" fmla="*/ 8484740 w 12192000"/>
              <a:gd name="connsiteY111" fmla="*/ 385159 h 4999978"/>
              <a:gd name="connsiteX112" fmla="*/ 8601673 w 12192000"/>
              <a:gd name="connsiteY112" fmla="*/ 397101 h 4999978"/>
              <a:gd name="connsiteX113" fmla="*/ 8701676 w 12192000"/>
              <a:gd name="connsiteY113" fmla="*/ 401351 h 4999978"/>
              <a:gd name="connsiteX114" fmla="*/ 8773288 w 12192000"/>
              <a:gd name="connsiteY114" fmla="*/ 378077 h 4999978"/>
              <a:gd name="connsiteX115" fmla="*/ 8779909 w 12192000"/>
              <a:gd name="connsiteY115" fmla="*/ 382446 h 4999978"/>
              <a:gd name="connsiteX116" fmla="*/ 8829932 w 12192000"/>
              <a:gd name="connsiteY116" fmla="*/ 379243 h 4999978"/>
              <a:gd name="connsiteX117" fmla="*/ 9003386 w 12192000"/>
              <a:gd name="connsiteY117" fmla="*/ 336242 h 4999978"/>
              <a:gd name="connsiteX118" fmla="*/ 9101185 w 12192000"/>
              <a:gd name="connsiteY118" fmla="*/ 330862 h 4999978"/>
              <a:gd name="connsiteX119" fmla="*/ 9136185 w 12192000"/>
              <a:gd name="connsiteY119" fmla="*/ 334078 h 4999978"/>
              <a:gd name="connsiteX120" fmla="*/ 9194801 w 12192000"/>
              <a:gd name="connsiteY120" fmla="*/ 339149 h 4999978"/>
              <a:gd name="connsiteX121" fmla="*/ 9239316 w 12192000"/>
              <a:gd name="connsiteY121" fmla="*/ 355558 h 4999978"/>
              <a:gd name="connsiteX122" fmla="*/ 9288052 w 12192000"/>
              <a:gd name="connsiteY122" fmla="*/ 354796 h 4999978"/>
              <a:gd name="connsiteX123" fmla="*/ 9298465 w 12192000"/>
              <a:gd name="connsiteY123" fmla="*/ 338296 h 4999978"/>
              <a:gd name="connsiteX124" fmla="*/ 9350892 w 12192000"/>
              <a:gd name="connsiteY124" fmla="*/ 342778 h 4999978"/>
              <a:gd name="connsiteX125" fmla="*/ 9430522 w 12192000"/>
              <a:gd name="connsiteY125" fmla="*/ 351368 h 4999978"/>
              <a:gd name="connsiteX126" fmla="*/ 9476215 w 12192000"/>
              <a:gd name="connsiteY126" fmla="*/ 352107 h 4999978"/>
              <a:gd name="connsiteX127" fmla="*/ 9601276 w 12192000"/>
              <a:gd name="connsiteY127" fmla="*/ 358704 h 4999978"/>
              <a:gd name="connsiteX128" fmla="*/ 9726733 w 12192000"/>
              <a:gd name="connsiteY128" fmla="*/ 368801 h 4999978"/>
              <a:gd name="connsiteX129" fmla="*/ 9802144 w 12192000"/>
              <a:gd name="connsiteY129" fmla="*/ 394479 h 4999978"/>
              <a:gd name="connsiteX130" fmla="*/ 9905153 w 12192000"/>
              <a:gd name="connsiteY130" fmla="*/ 400650 h 4999978"/>
              <a:gd name="connsiteX131" fmla="*/ 9922553 w 12192000"/>
              <a:gd name="connsiteY131" fmla="*/ 404569 h 4999978"/>
              <a:gd name="connsiteX132" fmla="*/ 10044658 w 12192000"/>
              <a:gd name="connsiteY132" fmla="*/ 418077 h 4999978"/>
              <a:gd name="connsiteX133" fmla="*/ 10184585 w 12192000"/>
              <a:gd name="connsiteY133" fmla="*/ 407138 h 4999978"/>
              <a:gd name="connsiteX134" fmla="*/ 10366435 w 12192000"/>
              <a:gd name="connsiteY134" fmla="*/ 462428 h 4999978"/>
              <a:gd name="connsiteX135" fmla="*/ 10688220 w 12192000"/>
              <a:gd name="connsiteY135" fmla="*/ 542258 h 4999978"/>
              <a:gd name="connsiteX136" fmla="*/ 11026690 w 12192000"/>
              <a:gd name="connsiteY136" fmla="*/ 550681 h 4999978"/>
              <a:gd name="connsiteX137" fmla="*/ 11113779 w 12192000"/>
              <a:gd name="connsiteY137" fmla="*/ 533868 h 4999978"/>
              <a:gd name="connsiteX138" fmla="*/ 11369556 w 12192000"/>
              <a:gd name="connsiteY138" fmla="*/ 491719 h 4999978"/>
              <a:gd name="connsiteX139" fmla="*/ 11623342 w 12192000"/>
              <a:gd name="connsiteY139" fmla="*/ 388428 h 4999978"/>
              <a:gd name="connsiteX140" fmla="*/ 11786511 w 12192000"/>
              <a:gd name="connsiteY140" fmla="*/ 358390 h 4999978"/>
              <a:gd name="connsiteX141" fmla="*/ 11862577 w 12192000"/>
              <a:gd name="connsiteY141" fmla="*/ 330549 h 4999978"/>
              <a:gd name="connsiteX142" fmla="*/ 11916612 w 12192000"/>
              <a:gd name="connsiteY142" fmla="*/ 323810 h 4999978"/>
              <a:gd name="connsiteX143" fmla="*/ 11948830 w 12192000"/>
              <a:gd name="connsiteY143" fmla="*/ 318062 h 4999978"/>
              <a:gd name="connsiteX144" fmla="*/ 12001583 w 12192000"/>
              <a:gd name="connsiteY144" fmla="*/ 279643 h 4999978"/>
              <a:gd name="connsiteX145" fmla="*/ 12174977 w 12192000"/>
              <a:gd name="connsiteY145" fmla="*/ 264652 h 4999978"/>
              <a:gd name="connsiteX146" fmla="*/ 12192000 w 12192000"/>
              <a:gd name="connsiteY146" fmla="*/ 256549 h 4999978"/>
              <a:gd name="connsiteX147" fmla="*/ 12192000 w 12192000"/>
              <a:gd name="connsiteY147" fmla="*/ 4999978 h 4999978"/>
              <a:gd name="connsiteX148" fmla="*/ 0 w 12192000"/>
              <a:gd name="connsiteY148" fmla="*/ 4999978 h 4999978"/>
              <a:gd name="connsiteX149" fmla="*/ 0 w 12192000"/>
              <a:gd name="connsiteY149" fmla="*/ 617449 h 4999978"/>
              <a:gd name="connsiteX150" fmla="*/ 11075 w 12192000"/>
              <a:gd name="connsiteY150" fmla="*/ 615178 h 4999978"/>
              <a:gd name="connsiteX151" fmla="*/ 44061 w 12192000"/>
              <a:gd name="connsiteY151" fmla="*/ 608596 h 4999978"/>
              <a:gd name="connsiteX152" fmla="*/ 136694 w 12192000"/>
              <a:gd name="connsiteY152" fmla="*/ 556415 h 4999978"/>
              <a:gd name="connsiteX153" fmla="*/ 170342 w 12192000"/>
              <a:gd name="connsiteY153" fmla="*/ 551077 h 4999978"/>
              <a:gd name="connsiteX154" fmla="*/ 168955 w 12192000"/>
              <a:gd name="connsiteY154" fmla="*/ 542164 h 4999978"/>
              <a:gd name="connsiteX155" fmla="*/ 181474 w 12192000"/>
              <a:gd name="connsiteY155" fmla="*/ 541281 h 4999978"/>
              <a:gd name="connsiteX156" fmla="*/ 209440 w 12192000"/>
              <a:gd name="connsiteY156" fmla="*/ 540561 h 4999978"/>
              <a:gd name="connsiteX157" fmla="*/ 293152 w 12192000"/>
              <a:gd name="connsiteY157" fmla="*/ 536576 h 4999978"/>
              <a:gd name="connsiteX158" fmla="*/ 315693 w 12192000"/>
              <a:gd name="connsiteY158" fmla="*/ 519030 h 4999978"/>
              <a:gd name="connsiteX159" fmla="*/ 337305 w 12192000"/>
              <a:gd name="connsiteY159" fmla="*/ 518372 h 4999978"/>
              <a:gd name="connsiteX160" fmla="*/ 462252 w 12192000"/>
              <a:gd name="connsiteY160" fmla="*/ 493151 h 4999978"/>
              <a:gd name="connsiteX161" fmla="*/ 479457 w 12192000"/>
              <a:gd name="connsiteY161" fmla="*/ 491123 h 4999978"/>
              <a:gd name="connsiteX162" fmla="*/ 488653 w 12192000"/>
              <a:gd name="connsiteY162" fmla="*/ 483257 h 4999978"/>
              <a:gd name="connsiteX163" fmla="*/ 522053 w 12192000"/>
              <a:gd name="connsiteY163" fmla="*/ 481125 h 4999978"/>
              <a:gd name="connsiteX164" fmla="*/ 523520 w 12192000"/>
              <a:gd name="connsiteY164" fmla="*/ 476713 h 4999978"/>
              <a:gd name="connsiteX165" fmla="*/ 632714 w 12192000"/>
              <a:gd name="connsiteY165" fmla="*/ 437101 h 4999978"/>
              <a:gd name="connsiteX166" fmla="*/ 651426 w 12192000"/>
              <a:gd name="connsiteY166" fmla="*/ 430544 h 4999978"/>
              <a:gd name="connsiteX167" fmla="*/ 667724 w 12192000"/>
              <a:gd name="connsiteY167" fmla="*/ 432138 h 4999978"/>
              <a:gd name="connsiteX168" fmla="*/ 757679 w 12192000"/>
              <a:gd name="connsiteY168" fmla="*/ 425145 h 4999978"/>
              <a:gd name="connsiteX169" fmla="*/ 779159 w 12192000"/>
              <a:gd name="connsiteY169" fmla="*/ 428059 h 4999978"/>
              <a:gd name="connsiteX170" fmla="*/ 788293 w 12192000"/>
              <a:gd name="connsiteY170" fmla="*/ 434863 h 4999978"/>
              <a:gd name="connsiteX171" fmla="*/ 822923 w 12192000"/>
              <a:gd name="connsiteY171" fmla="*/ 421074 h 4999978"/>
              <a:gd name="connsiteX172" fmla="*/ 876559 w 12192000"/>
              <a:gd name="connsiteY172" fmla="*/ 411088 h 4999978"/>
              <a:gd name="connsiteX173" fmla="*/ 902011 w 12192000"/>
              <a:gd name="connsiteY173" fmla="*/ 404118 h 4999978"/>
              <a:gd name="connsiteX174" fmla="*/ 922715 w 12192000"/>
              <a:gd name="connsiteY174" fmla="*/ 407699 h 4999978"/>
              <a:gd name="connsiteX175" fmla="*/ 1040139 w 12192000"/>
              <a:gd name="connsiteY175" fmla="*/ 406590 h 4999978"/>
              <a:gd name="connsiteX176" fmla="*/ 1067251 w 12192000"/>
              <a:gd name="connsiteY176" fmla="*/ 412384 h 4999978"/>
              <a:gd name="connsiteX177" fmla="*/ 1080272 w 12192000"/>
              <a:gd name="connsiteY177" fmla="*/ 424669 h 4999978"/>
              <a:gd name="connsiteX178" fmla="*/ 1090219 w 12192000"/>
              <a:gd name="connsiteY178" fmla="*/ 420026 h 4999978"/>
              <a:gd name="connsiteX179" fmla="*/ 1161226 w 12192000"/>
              <a:gd name="connsiteY179" fmla="*/ 418304 h 4999978"/>
              <a:gd name="connsiteX180" fmla="*/ 1207525 w 12192000"/>
              <a:gd name="connsiteY180" fmla="*/ 416039 h 4999978"/>
              <a:gd name="connsiteX181" fmla="*/ 1210030 w 12192000"/>
              <a:gd name="connsiteY181" fmla="*/ 398805 h 4999978"/>
              <a:gd name="connsiteX182" fmla="*/ 1251170 w 12192000"/>
              <a:gd name="connsiteY182" fmla="*/ 391942 h 4999978"/>
              <a:gd name="connsiteX183" fmla="*/ 1295331 w 12192000"/>
              <a:gd name="connsiteY183" fmla="*/ 402182 h 4999978"/>
              <a:gd name="connsiteX184" fmla="*/ 1347118 w 12192000"/>
              <a:gd name="connsiteY184" fmla="*/ 399704 h 4999978"/>
              <a:gd name="connsiteX185" fmla="*/ 1378108 w 12192000"/>
              <a:gd name="connsiteY185" fmla="*/ 398410 h 4999978"/>
              <a:gd name="connsiteX186" fmla="*/ 1459192 w 12192000"/>
              <a:gd name="connsiteY186" fmla="*/ 380919 h 4999978"/>
              <a:gd name="connsiteX187" fmla="*/ 1590120 w 12192000"/>
              <a:gd name="connsiteY187" fmla="*/ 317608 h 4999978"/>
              <a:gd name="connsiteX188" fmla="*/ 1631417 w 12192000"/>
              <a:gd name="connsiteY188" fmla="*/ 308227 h 4999978"/>
              <a:gd name="connsiteX189" fmla="*/ 1638727 w 12192000"/>
              <a:gd name="connsiteY189" fmla="*/ 311610 h 4999978"/>
              <a:gd name="connsiteX190" fmla="*/ 1844438 w 12192000"/>
              <a:gd name="connsiteY190" fmla="*/ 271304 h 4999978"/>
              <a:gd name="connsiteX191" fmla="*/ 1881324 w 12192000"/>
              <a:gd name="connsiteY191" fmla="*/ 268497 h 4999978"/>
              <a:gd name="connsiteX192" fmla="*/ 1908999 w 12192000"/>
              <a:gd name="connsiteY192" fmla="*/ 269338 h 4999978"/>
              <a:gd name="connsiteX193" fmla="*/ 1974956 w 12192000"/>
              <a:gd name="connsiteY193" fmla="*/ 255958 h 4999978"/>
              <a:gd name="connsiteX194" fmla="*/ 2082409 w 12192000"/>
              <a:gd name="connsiteY194" fmla="*/ 227290 h 4999978"/>
              <a:gd name="connsiteX195" fmla="*/ 2105639 w 12192000"/>
              <a:gd name="connsiteY195" fmla="*/ 222648 h 4999978"/>
              <a:gd name="connsiteX196" fmla="*/ 2126992 w 12192000"/>
              <a:gd name="connsiteY196" fmla="*/ 224468 h 4999978"/>
              <a:gd name="connsiteX197" fmla="*/ 2133154 w 12192000"/>
              <a:gd name="connsiteY197" fmla="*/ 229952 h 4999978"/>
              <a:gd name="connsiteX198" fmla="*/ 2146154 w 12192000"/>
              <a:gd name="connsiteY198" fmla="*/ 228332 h 4999978"/>
              <a:gd name="connsiteX199" fmla="*/ 2149901 w 12192000"/>
              <a:gd name="connsiteY199" fmla="*/ 229116 h 4999978"/>
              <a:gd name="connsiteX200" fmla="*/ 2171100 w 12192000"/>
              <a:gd name="connsiteY200" fmla="*/ 232389 h 4999978"/>
              <a:gd name="connsiteX201" fmla="*/ 2209148 w 12192000"/>
              <a:gd name="connsiteY201" fmla="*/ 209225 h 4999978"/>
              <a:gd name="connsiteX202" fmla="*/ 2261889 w 12192000"/>
              <a:gd name="connsiteY202" fmla="*/ 205532 h 4999978"/>
              <a:gd name="connsiteX203" fmla="*/ 2452315 w 12192000"/>
              <a:gd name="connsiteY203" fmla="*/ 152899 h 4999978"/>
              <a:gd name="connsiteX204" fmla="*/ 2487710 w 12192000"/>
              <a:gd name="connsiteY204" fmla="*/ 169267 h 4999978"/>
              <a:gd name="connsiteX205" fmla="*/ 2665623 w 12192000"/>
              <a:gd name="connsiteY205" fmla="*/ 96394 h 4999978"/>
              <a:gd name="connsiteX206" fmla="*/ 2823914 w 12192000"/>
              <a:gd name="connsiteY206" fmla="*/ 66867 h 4999978"/>
              <a:gd name="connsiteX207" fmla="*/ 2828102 w 12192000"/>
              <a:gd name="connsiteY207" fmla="*/ 164091 h 4999978"/>
              <a:gd name="connsiteX208" fmla="*/ 2843870 w 12192000"/>
              <a:gd name="connsiteY208" fmla="*/ 47507 h 4999978"/>
              <a:gd name="connsiteX209" fmla="*/ 2862745 w 12192000"/>
              <a:gd name="connsiteY209" fmla="*/ 43242 h 4999978"/>
              <a:gd name="connsiteX210" fmla="*/ 2864596 w 12192000"/>
              <a:gd name="connsiteY210" fmla="*/ 39218 h 4999978"/>
              <a:gd name="connsiteX211" fmla="*/ 2875381 w 12192000"/>
              <a:gd name="connsiteY211" fmla="*/ 35003 h 4999978"/>
              <a:gd name="connsiteX212" fmla="*/ 2895139 w 12192000"/>
              <a:gd name="connsiteY212" fmla="*/ 24186 h 4999978"/>
              <a:gd name="connsiteX213" fmla="*/ 2900232 w 12192000"/>
              <a:gd name="connsiteY213" fmla="*/ 24518 h 4999978"/>
              <a:gd name="connsiteX214" fmla="*/ 2932205 w 12192000"/>
              <a:gd name="connsiteY214" fmla="*/ 11873 h 4999978"/>
              <a:gd name="connsiteX215" fmla="*/ 2933310 w 12192000"/>
              <a:gd name="connsiteY215" fmla="*/ 12816 h 4999978"/>
              <a:gd name="connsiteX216" fmla="*/ 2945218 w 12192000"/>
              <a:gd name="connsiteY216" fmla="*/ 14141 h 4999978"/>
              <a:gd name="connsiteX217" fmla="*/ 2966465 w 12192000"/>
              <a:gd name="connsiteY217" fmla="*/ 14117 h 4999978"/>
              <a:gd name="connsiteX218" fmla="*/ 3023668 w 12192000"/>
              <a:gd name="connsiteY218" fmla="*/ 27905 h 4999978"/>
              <a:gd name="connsiteX219" fmla="*/ 3057077 w 12192000"/>
              <a:gd name="connsiteY219" fmla="*/ 14845 h 4999978"/>
              <a:gd name="connsiteX220" fmla="*/ 3151915 w 12192000"/>
              <a:gd name="connsiteY220" fmla="*/ 11243 h 4999978"/>
              <a:gd name="connsiteX221" fmla="*/ 3251671 w 12192000"/>
              <a:gd name="connsiteY221" fmla="*/ 31575 h 4999978"/>
              <a:gd name="connsiteX222" fmla="*/ 3351400 w 12192000"/>
              <a:gd name="connsiteY222" fmla="*/ 32687 h 4999978"/>
              <a:gd name="connsiteX223" fmla="*/ 3387481 w 12192000"/>
              <a:gd name="connsiteY223" fmla="*/ 31443 h 4999978"/>
              <a:gd name="connsiteX224" fmla="*/ 3451923 w 12192000"/>
              <a:gd name="connsiteY224" fmla="*/ 36482 h 4999978"/>
              <a:gd name="connsiteX225" fmla="*/ 3481520 w 12192000"/>
              <a:gd name="connsiteY225" fmla="*/ 43287 h 4999978"/>
              <a:gd name="connsiteX226" fmla="*/ 3482804 w 12192000"/>
              <a:gd name="connsiteY226" fmla="*/ 42812 h 4999978"/>
              <a:gd name="connsiteX227" fmla="*/ 3485495 w 12192000"/>
              <a:gd name="connsiteY227" fmla="*/ 45921 h 4999978"/>
              <a:gd name="connsiteX228" fmla="*/ 3490972 w 12192000"/>
              <a:gd name="connsiteY228" fmla="*/ 47286 h 4999978"/>
              <a:gd name="connsiteX229" fmla="*/ 3505835 w 12192000"/>
              <a:gd name="connsiteY229" fmla="*/ 46077 h 4999978"/>
              <a:gd name="connsiteX230" fmla="*/ 3511410 w 12192000"/>
              <a:gd name="connsiteY230" fmla="*/ 44808 h 4999978"/>
              <a:gd name="connsiteX231" fmla="*/ 3519598 w 12192000"/>
              <a:gd name="connsiteY231" fmla="*/ 44683 h 4999978"/>
              <a:gd name="connsiteX232" fmla="*/ 3519807 w 12192000"/>
              <a:gd name="connsiteY232" fmla="*/ 44938 h 4999978"/>
              <a:gd name="connsiteX233" fmla="*/ 3527466 w 12192000"/>
              <a:gd name="connsiteY233" fmla="*/ 44316 h 4999978"/>
              <a:gd name="connsiteX234" fmla="*/ 3564889 w 12192000"/>
              <a:gd name="connsiteY234" fmla="*/ 57394 h 4999978"/>
              <a:gd name="connsiteX235" fmla="*/ 3614922 w 12192000"/>
              <a:gd name="connsiteY235" fmla="*/ 61804 h 4999978"/>
              <a:gd name="connsiteX236" fmla="*/ 3635506 w 12192000"/>
              <a:gd name="connsiteY236" fmla="*/ 65718 h 4999978"/>
              <a:gd name="connsiteX237" fmla="*/ 3646525 w 12192000"/>
              <a:gd name="connsiteY237" fmla="*/ 69193 h 4999978"/>
              <a:gd name="connsiteX238" fmla="*/ 3647224 w 12192000"/>
              <a:gd name="connsiteY238" fmla="*/ 70303 h 4999978"/>
              <a:gd name="connsiteX239" fmla="*/ 3683100 w 12192000"/>
              <a:gd name="connsiteY239" fmla="*/ 64109 h 4999978"/>
              <a:gd name="connsiteX240" fmla="*/ 3687901 w 12192000"/>
              <a:gd name="connsiteY240" fmla="*/ 65372 h 4999978"/>
              <a:gd name="connsiteX241" fmla="*/ 3711234 w 12192000"/>
              <a:gd name="connsiteY241" fmla="*/ 58665 h 4999978"/>
              <a:gd name="connsiteX242" fmla="*/ 3723318 w 12192000"/>
              <a:gd name="connsiteY242" fmla="*/ 56625 h 4999978"/>
              <a:gd name="connsiteX243" fmla="*/ 3726677 w 12192000"/>
              <a:gd name="connsiteY243" fmla="*/ 53112 h 4999978"/>
              <a:gd name="connsiteX244" fmla="*/ 3744535 w 12192000"/>
              <a:gd name="connsiteY244" fmla="*/ 51590 h 4999978"/>
              <a:gd name="connsiteX245" fmla="*/ 3746608 w 12192000"/>
              <a:gd name="connsiteY245" fmla="*/ 52522 h 4999978"/>
              <a:gd name="connsiteX246" fmla="*/ 3761262 w 12192000"/>
              <a:gd name="connsiteY246" fmla="*/ 47147 h 4999978"/>
              <a:gd name="connsiteX247" fmla="*/ 3803931 w 12192000"/>
              <a:gd name="connsiteY247" fmla="*/ 49309 h 4999978"/>
              <a:gd name="connsiteX248" fmla="*/ 3925626 w 12192000"/>
              <a:gd name="connsiteY248" fmla="*/ 40301 h 4999978"/>
              <a:gd name="connsiteX249" fmla="*/ 4033324 w 12192000"/>
              <a:gd name="connsiteY249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391908 w 12192000"/>
              <a:gd name="connsiteY42" fmla="*/ 185073 h 4999978"/>
              <a:gd name="connsiteX43" fmla="*/ 5492371 w 12192000"/>
              <a:gd name="connsiteY43" fmla="*/ 230923 h 4999978"/>
              <a:gd name="connsiteX44" fmla="*/ 5640913 w 12192000"/>
              <a:gd name="connsiteY44" fmla="*/ 239810 h 4999978"/>
              <a:gd name="connsiteX45" fmla="*/ 5877770 w 12192000"/>
              <a:gd name="connsiteY45" fmla="*/ 283747 h 4999978"/>
              <a:gd name="connsiteX46" fmla="*/ 5989615 w 12192000"/>
              <a:gd name="connsiteY46" fmla="*/ 306445 h 4999978"/>
              <a:gd name="connsiteX47" fmla="*/ 5996857 w 12192000"/>
              <a:gd name="connsiteY47" fmla="*/ 310331 h 4999978"/>
              <a:gd name="connsiteX48" fmla="*/ 6037387 w 12192000"/>
              <a:gd name="connsiteY48" fmla="*/ 299308 h 4999978"/>
              <a:gd name="connsiteX49" fmla="*/ 6113074 w 12192000"/>
              <a:gd name="connsiteY49" fmla="*/ 312627 h 4999978"/>
              <a:gd name="connsiteX50" fmla="*/ 6280929 w 12192000"/>
              <a:gd name="connsiteY50" fmla="*/ 337226 h 4999978"/>
              <a:gd name="connsiteX51" fmla="*/ 6298665 w 12192000"/>
              <a:gd name="connsiteY51" fmla="*/ 329713 h 4999978"/>
              <a:gd name="connsiteX52" fmla="*/ 6317326 w 12192000"/>
              <a:gd name="connsiteY52" fmla="*/ 326576 h 4999978"/>
              <a:gd name="connsiteX53" fmla="*/ 6319212 w 12192000"/>
              <a:gd name="connsiteY53" fmla="*/ 327786 h 4999978"/>
              <a:gd name="connsiteX54" fmla="*/ 6339724 w 12192000"/>
              <a:gd name="connsiteY54" fmla="*/ 328880 h 4999978"/>
              <a:gd name="connsiteX55" fmla="*/ 6345010 w 12192000"/>
              <a:gd name="connsiteY55" fmla="*/ 325930 h 4999978"/>
              <a:gd name="connsiteX56" fmla="*/ 6359332 w 12192000"/>
              <a:gd name="connsiteY56" fmla="*/ 325681 h 4999978"/>
              <a:gd name="connsiteX57" fmla="*/ 6388220 w 12192000"/>
              <a:gd name="connsiteY57" fmla="*/ 322496 h 4999978"/>
              <a:gd name="connsiteX58" fmla="*/ 6392994 w 12192000"/>
              <a:gd name="connsiteY58" fmla="*/ 324426 h 4999978"/>
              <a:gd name="connsiteX59" fmla="*/ 6435581 w 12192000"/>
              <a:gd name="connsiteY59" fmla="*/ 323557 h 4999978"/>
              <a:gd name="connsiteX60" fmla="*/ 6435870 w 12192000"/>
              <a:gd name="connsiteY60" fmla="*/ 324745 h 4999978"/>
              <a:gd name="connsiteX61" fmla="*/ 6446571 w 12192000"/>
              <a:gd name="connsiteY61" fmla="*/ 329739 h 4999978"/>
              <a:gd name="connsiteX62" fmla="*/ 6467701 w 12192000"/>
              <a:gd name="connsiteY62" fmla="*/ 336547 h 4999978"/>
              <a:gd name="connsiteX63" fmla="*/ 6512727 w 12192000"/>
              <a:gd name="connsiteY63" fmla="*/ 367087 h 4999978"/>
              <a:gd name="connsiteX64" fmla="*/ 6557094 w 12192000"/>
              <a:gd name="connsiteY64" fmla="*/ 366314 h 4999978"/>
              <a:gd name="connsiteX65" fmla="*/ 6565879 w 12192000"/>
              <a:gd name="connsiteY65" fmla="*/ 366812 h 4999978"/>
              <a:gd name="connsiteX66" fmla="*/ 6565997 w 12192000"/>
              <a:gd name="connsiteY66" fmla="*/ 367092 h 4999978"/>
              <a:gd name="connsiteX67" fmla="*/ 6575147 w 12192000"/>
              <a:gd name="connsiteY67" fmla="*/ 368156 h 4999978"/>
              <a:gd name="connsiteX68" fmla="*/ 6581899 w 12192000"/>
              <a:gd name="connsiteY68" fmla="*/ 367720 h 4999978"/>
              <a:gd name="connsiteX69" fmla="*/ 6598943 w 12192000"/>
              <a:gd name="connsiteY69" fmla="*/ 368688 h 4999978"/>
              <a:gd name="connsiteX70" fmla="*/ 6604421 w 12192000"/>
              <a:gd name="connsiteY70" fmla="*/ 370815 h 4999978"/>
              <a:gd name="connsiteX71" fmla="*/ 6606035 w 12192000"/>
              <a:gd name="connsiteY71" fmla="*/ 374247 h 4999978"/>
              <a:gd name="connsiteX72" fmla="*/ 6607669 w 12192000"/>
              <a:gd name="connsiteY72" fmla="*/ 373968 h 4999978"/>
              <a:gd name="connsiteX73" fmla="*/ 6637532 w 12192000"/>
              <a:gd name="connsiteY73" fmla="*/ 384907 h 4999978"/>
              <a:gd name="connsiteX74" fmla="*/ 6706880 w 12192000"/>
              <a:gd name="connsiteY74" fmla="*/ 399163 h 4999978"/>
              <a:gd name="connsiteX75" fmla="*/ 6747500 w 12192000"/>
              <a:gd name="connsiteY75" fmla="*/ 403168 h 4999978"/>
              <a:gd name="connsiteX76" fmla="*/ 6857783 w 12192000"/>
              <a:gd name="connsiteY76" fmla="*/ 418687 h 4999978"/>
              <a:gd name="connsiteX77" fmla="*/ 6967720 w 12192000"/>
              <a:gd name="connsiteY77" fmla="*/ 437721 h 4999978"/>
              <a:gd name="connsiteX78" fmla="*/ 7018394 w 12192000"/>
              <a:gd name="connsiteY78" fmla="*/ 466613 h 4999978"/>
              <a:gd name="connsiteX79" fmla="*/ 7024679 w 12192000"/>
              <a:gd name="connsiteY79" fmla="*/ 467750 h 4999978"/>
              <a:gd name="connsiteX80" fmla="*/ 7041715 w 12192000"/>
              <a:gd name="connsiteY80" fmla="*/ 465902 h 4999978"/>
              <a:gd name="connsiteX81" fmla="*/ 7048103 w 12192000"/>
              <a:gd name="connsiteY81" fmla="*/ 464392 h 4999978"/>
              <a:gd name="connsiteX82" fmla="*/ 7057490 w 12192000"/>
              <a:gd name="connsiteY82" fmla="*/ 463917 h 4999978"/>
              <a:gd name="connsiteX83" fmla="*/ 7057730 w 12192000"/>
              <a:gd name="connsiteY83" fmla="*/ 464165 h 4999978"/>
              <a:gd name="connsiteX84" fmla="*/ 7066511 w 12192000"/>
              <a:gd name="connsiteY84" fmla="*/ 463214 h 4999978"/>
              <a:gd name="connsiteX85" fmla="*/ 7109401 w 12192000"/>
              <a:gd name="connsiteY85" fmla="*/ 455268 h 4999978"/>
              <a:gd name="connsiteX86" fmla="*/ 7166830 w 12192000"/>
              <a:gd name="connsiteY86" fmla="*/ 477037 h 4999978"/>
              <a:gd name="connsiteX87" fmla="*/ 7190442 w 12192000"/>
              <a:gd name="connsiteY87" fmla="*/ 480090 h 4999978"/>
              <a:gd name="connsiteX88" fmla="*/ 7203083 w 12192000"/>
              <a:gd name="connsiteY88" fmla="*/ 483106 h 4999978"/>
              <a:gd name="connsiteX89" fmla="*/ 7203894 w 12192000"/>
              <a:gd name="connsiteY89" fmla="*/ 484190 h 4999978"/>
              <a:gd name="connsiteX90" fmla="*/ 7245004 w 12192000"/>
              <a:gd name="connsiteY90" fmla="*/ 476444 h 4999978"/>
              <a:gd name="connsiteX91" fmla="*/ 7250514 w 12192000"/>
              <a:gd name="connsiteY91" fmla="*/ 477506 h 4999978"/>
              <a:gd name="connsiteX92" fmla="*/ 7277246 w 12192000"/>
              <a:gd name="connsiteY92" fmla="*/ 469782 h 4999978"/>
              <a:gd name="connsiteX93" fmla="*/ 7291092 w 12192000"/>
              <a:gd name="connsiteY93" fmla="*/ 467217 h 4999978"/>
              <a:gd name="connsiteX94" fmla="*/ 7294933 w 12192000"/>
              <a:gd name="connsiteY94" fmla="*/ 463549 h 4999978"/>
              <a:gd name="connsiteX95" fmla="*/ 7315408 w 12192000"/>
              <a:gd name="connsiteY95" fmla="*/ 461260 h 4999978"/>
              <a:gd name="connsiteX96" fmla="*/ 7317786 w 12192000"/>
              <a:gd name="connsiteY96" fmla="*/ 462106 h 4999978"/>
              <a:gd name="connsiteX97" fmla="*/ 7334572 w 12192000"/>
              <a:gd name="connsiteY97" fmla="*/ 456088 h 4999978"/>
              <a:gd name="connsiteX98" fmla="*/ 7348520 w 12192000"/>
              <a:gd name="connsiteY98" fmla="*/ 446050 h 4999978"/>
              <a:gd name="connsiteX99" fmla="*/ 7522997 w 12192000"/>
              <a:gd name="connsiteY99" fmla="*/ 442209 h 4999978"/>
              <a:gd name="connsiteX100" fmla="*/ 7686985 w 12192000"/>
              <a:gd name="connsiteY100" fmla="*/ 419805 h 4999978"/>
              <a:gd name="connsiteX101" fmla="*/ 7854068 w 12192000"/>
              <a:gd name="connsiteY101" fmla="*/ 409774 h 4999978"/>
              <a:gd name="connsiteX102" fmla="*/ 8034165 w 12192000"/>
              <a:gd name="connsiteY102" fmla="*/ 391699 h 4999978"/>
              <a:gd name="connsiteX103" fmla="*/ 8094381 w 12192000"/>
              <a:gd name="connsiteY103" fmla="*/ 395718 h 4999978"/>
              <a:gd name="connsiteX104" fmla="*/ 8146898 w 12192000"/>
              <a:gd name="connsiteY104" fmla="*/ 378558 h 4999978"/>
              <a:gd name="connsiteX105" fmla="*/ 8168993 w 12192000"/>
              <a:gd name="connsiteY105" fmla="*/ 384830 h 4999978"/>
              <a:gd name="connsiteX106" fmla="*/ 8172809 w 12192000"/>
              <a:gd name="connsiteY106" fmla="*/ 386137 h 4999978"/>
              <a:gd name="connsiteX107" fmla="*/ 8187962 w 12192000"/>
              <a:gd name="connsiteY107" fmla="*/ 386433 h 4999978"/>
              <a:gd name="connsiteX108" fmla="*/ 8192382 w 12192000"/>
              <a:gd name="connsiteY108" fmla="*/ 392692 h 4999978"/>
              <a:gd name="connsiteX109" fmla="*/ 8375192 w 12192000"/>
              <a:gd name="connsiteY109" fmla="*/ 383879 h 4999978"/>
              <a:gd name="connsiteX110" fmla="*/ 8454377 w 12192000"/>
              <a:gd name="connsiteY110" fmla="*/ 380331 h 4999978"/>
              <a:gd name="connsiteX111" fmla="*/ 8484740 w 12192000"/>
              <a:gd name="connsiteY111" fmla="*/ 385159 h 4999978"/>
              <a:gd name="connsiteX112" fmla="*/ 8601673 w 12192000"/>
              <a:gd name="connsiteY112" fmla="*/ 397101 h 4999978"/>
              <a:gd name="connsiteX113" fmla="*/ 8701676 w 12192000"/>
              <a:gd name="connsiteY113" fmla="*/ 401351 h 4999978"/>
              <a:gd name="connsiteX114" fmla="*/ 8773288 w 12192000"/>
              <a:gd name="connsiteY114" fmla="*/ 378077 h 4999978"/>
              <a:gd name="connsiteX115" fmla="*/ 8779909 w 12192000"/>
              <a:gd name="connsiteY115" fmla="*/ 382446 h 4999978"/>
              <a:gd name="connsiteX116" fmla="*/ 8829932 w 12192000"/>
              <a:gd name="connsiteY116" fmla="*/ 379243 h 4999978"/>
              <a:gd name="connsiteX117" fmla="*/ 9003386 w 12192000"/>
              <a:gd name="connsiteY117" fmla="*/ 336242 h 4999978"/>
              <a:gd name="connsiteX118" fmla="*/ 9101185 w 12192000"/>
              <a:gd name="connsiteY118" fmla="*/ 330862 h 4999978"/>
              <a:gd name="connsiteX119" fmla="*/ 9136185 w 12192000"/>
              <a:gd name="connsiteY119" fmla="*/ 334078 h 4999978"/>
              <a:gd name="connsiteX120" fmla="*/ 9194801 w 12192000"/>
              <a:gd name="connsiteY120" fmla="*/ 339149 h 4999978"/>
              <a:gd name="connsiteX121" fmla="*/ 9239316 w 12192000"/>
              <a:gd name="connsiteY121" fmla="*/ 355558 h 4999978"/>
              <a:gd name="connsiteX122" fmla="*/ 9288052 w 12192000"/>
              <a:gd name="connsiteY122" fmla="*/ 354796 h 4999978"/>
              <a:gd name="connsiteX123" fmla="*/ 9298465 w 12192000"/>
              <a:gd name="connsiteY123" fmla="*/ 338296 h 4999978"/>
              <a:gd name="connsiteX124" fmla="*/ 9350892 w 12192000"/>
              <a:gd name="connsiteY124" fmla="*/ 342778 h 4999978"/>
              <a:gd name="connsiteX125" fmla="*/ 9430522 w 12192000"/>
              <a:gd name="connsiteY125" fmla="*/ 351368 h 4999978"/>
              <a:gd name="connsiteX126" fmla="*/ 9476215 w 12192000"/>
              <a:gd name="connsiteY126" fmla="*/ 352107 h 4999978"/>
              <a:gd name="connsiteX127" fmla="*/ 9601276 w 12192000"/>
              <a:gd name="connsiteY127" fmla="*/ 358704 h 4999978"/>
              <a:gd name="connsiteX128" fmla="*/ 9726733 w 12192000"/>
              <a:gd name="connsiteY128" fmla="*/ 368801 h 4999978"/>
              <a:gd name="connsiteX129" fmla="*/ 9802144 w 12192000"/>
              <a:gd name="connsiteY129" fmla="*/ 394479 h 4999978"/>
              <a:gd name="connsiteX130" fmla="*/ 9905153 w 12192000"/>
              <a:gd name="connsiteY130" fmla="*/ 400650 h 4999978"/>
              <a:gd name="connsiteX131" fmla="*/ 9922553 w 12192000"/>
              <a:gd name="connsiteY131" fmla="*/ 404569 h 4999978"/>
              <a:gd name="connsiteX132" fmla="*/ 10044658 w 12192000"/>
              <a:gd name="connsiteY132" fmla="*/ 418077 h 4999978"/>
              <a:gd name="connsiteX133" fmla="*/ 10184585 w 12192000"/>
              <a:gd name="connsiteY133" fmla="*/ 407138 h 4999978"/>
              <a:gd name="connsiteX134" fmla="*/ 10366435 w 12192000"/>
              <a:gd name="connsiteY134" fmla="*/ 462428 h 4999978"/>
              <a:gd name="connsiteX135" fmla="*/ 10688220 w 12192000"/>
              <a:gd name="connsiteY135" fmla="*/ 542258 h 4999978"/>
              <a:gd name="connsiteX136" fmla="*/ 11026690 w 12192000"/>
              <a:gd name="connsiteY136" fmla="*/ 550681 h 4999978"/>
              <a:gd name="connsiteX137" fmla="*/ 11113779 w 12192000"/>
              <a:gd name="connsiteY137" fmla="*/ 533868 h 4999978"/>
              <a:gd name="connsiteX138" fmla="*/ 11369556 w 12192000"/>
              <a:gd name="connsiteY138" fmla="*/ 491719 h 4999978"/>
              <a:gd name="connsiteX139" fmla="*/ 11623342 w 12192000"/>
              <a:gd name="connsiteY139" fmla="*/ 388428 h 4999978"/>
              <a:gd name="connsiteX140" fmla="*/ 11786511 w 12192000"/>
              <a:gd name="connsiteY140" fmla="*/ 358390 h 4999978"/>
              <a:gd name="connsiteX141" fmla="*/ 11862577 w 12192000"/>
              <a:gd name="connsiteY141" fmla="*/ 330549 h 4999978"/>
              <a:gd name="connsiteX142" fmla="*/ 11916612 w 12192000"/>
              <a:gd name="connsiteY142" fmla="*/ 323810 h 4999978"/>
              <a:gd name="connsiteX143" fmla="*/ 11948830 w 12192000"/>
              <a:gd name="connsiteY143" fmla="*/ 318062 h 4999978"/>
              <a:gd name="connsiteX144" fmla="*/ 12001583 w 12192000"/>
              <a:gd name="connsiteY144" fmla="*/ 279643 h 4999978"/>
              <a:gd name="connsiteX145" fmla="*/ 12174977 w 12192000"/>
              <a:gd name="connsiteY145" fmla="*/ 264652 h 4999978"/>
              <a:gd name="connsiteX146" fmla="*/ 12192000 w 12192000"/>
              <a:gd name="connsiteY146" fmla="*/ 256549 h 4999978"/>
              <a:gd name="connsiteX147" fmla="*/ 12192000 w 12192000"/>
              <a:gd name="connsiteY147" fmla="*/ 4999978 h 4999978"/>
              <a:gd name="connsiteX148" fmla="*/ 0 w 12192000"/>
              <a:gd name="connsiteY148" fmla="*/ 4999978 h 4999978"/>
              <a:gd name="connsiteX149" fmla="*/ 0 w 12192000"/>
              <a:gd name="connsiteY149" fmla="*/ 617449 h 4999978"/>
              <a:gd name="connsiteX150" fmla="*/ 11075 w 12192000"/>
              <a:gd name="connsiteY150" fmla="*/ 615178 h 4999978"/>
              <a:gd name="connsiteX151" fmla="*/ 44061 w 12192000"/>
              <a:gd name="connsiteY151" fmla="*/ 608596 h 4999978"/>
              <a:gd name="connsiteX152" fmla="*/ 136694 w 12192000"/>
              <a:gd name="connsiteY152" fmla="*/ 556415 h 4999978"/>
              <a:gd name="connsiteX153" fmla="*/ 170342 w 12192000"/>
              <a:gd name="connsiteY153" fmla="*/ 551077 h 4999978"/>
              <a:gd name="connsiteX154" fmla="*/ 168955 w 12192000"/>
              <a:gd name="connsiteY154" fmla="*/ 542164 h 4999978"/>
              <a:gd name="connsiteX155" fmla="*/ 181474 w 12192000"/>
              <a:gd name="connsiteY155" fmla="*/ 541281 h 4999978"/>
              <a:gd name="connsiteX156" fmla="*/ 209440 w 12192000"/>
              <a:gd name="connsiteY156" fmla="*/ 540561 h 4999978"/>
              <a:gd name="connsiteX157" fmla="*/ 293152 w 12192000"/>
              <a:gd name="connsiteY157" fmla="*/ 536576 h 4999978"/>
              <a:gd name="connsiteX158" fmla="*/ 315693 w 12192000"/>
              <a:gd name="connsiteY158" fmla="*/ 519030 h 4999978"/>
              <a:gd name="connsiteX159" fmla="*/ 337305 w 12192000"/>
              <a:gd name="connsiteY159" fmla="*/ 518372 h 4999978"/>
              <a:gd name="connsiteX160" fmla="*/ 462252 w 12192000"/>
              <a:gd name="connsiteY160" fmla="*/ 493151 h 4999978"/>
              <a:gd name="connsiteX161" fmla="*/ 479457 w 12192000"/>
              <a:gd name="connsiteY161" fmla="*/ 491123 h 4999978"/>
              <a:gd name="connsiteX162" fmla="*/ 488653 w 12192000"/>
              <a:gd name="connsiteY162" fmla="*/ 483257 h 4999978"/>
              <a:gd name="connsiteX163" fmla="*/ 522053 w 12192000"/>
              <a:gd name="connsiteY163" fmla="*/ 481125 h 4999978"/>
              <a:gd name="connsiteX164" fmla="*/ 523520 w 12192000"/>
              <a:gd name="connsiteY164" fmla="*/ 476713 h 4999978"/>
              <a:gd name="connsiteX165" fmla="*/ 632714 w 12192000"/>
              <a:gd name="connsiteY165" fmla="*/ 437101 h 4999978"/>
              <a:gd name="connsiteX166" fmla="*/ 651426 w 12192000"/>
              <a:gd name="connsiteY166" fmla="*/ 430544 h 4999978"/>
              <a:gd name="connsiteX167" fmla="*/ 667724 w 12192000"/>
              <a:gd name="connsiteY167" fmla="*/ 432138 h 4999978"/>
              <a:gd name="connsiteX168" fmla="*/ 757679 w 12192000"/>
              <a:gd name="connsiteY168" fmla="*/ 425145 h 4999978"/>
              <a:gd name="connsiteX169" fmla="*/ 779159 w 12192000"/>
              <a:gd name="connsiteY169" fmla="*/ 428059 h 4999978"/>
              <a:gd name="connsiteX170" fmla="*/ 788293 w 12192000"/>
              <a:gd name="connsiteY170" fmla="*/ 434863 h 4999978"/>
              <a:gd name="connsiteX171" fmla="*/ 822923 w 12192000"/>
              <a:gd name="connsiteY171" fmla="*/ 421074 h 4999978"/>
              <a:gd name="connsiteX172" fmla="*/ 876559 w 12192000"/>
              <a:gd name="connsiteY172" fmla="*/ 411088 h 4999978"/>
              <a:gd name="connsiteX173" fmla="*/ 902011 w 12192000"/>
              <a:gd name="connsiteY173" fmla="*/ 404118 h 4999978"/>
              <a:gd name="connsiteX174" fmla="*/ 922715 w 12192000"/>
              <a:gd name="connsiteY174" fmla="*/ 407699 h 4999978"/>
              <a:gd name="connsiteX175" fmla="*/ 1040139 w 12192000"/>
              <a:gd name="connsiteY175" fmla="*/ 406590 h 4999978"/>
              <a:gd name="connsiteX176" fmla="*/ 1067251 w 12192000"/>
              <a:gd name="connsiteY176" fmla="*/ 412384 h 4999978"/>
              <a:gd name="connsiteX177" fmla="*/ 1080272 w 12192000"/>
              <a:gd name="connsiteY177" fmla="*/ 424669 h 4999978"/>
              <a:gd name="connsiteX178" fmla="*/ 1090219 w 12192000"/>
              <a:gd name="connsiteY178" fmla="*/ 420026 h 4999978"/>
              <a:gd name="connsiteX179" fmla="*/ 1161226 w 12192000"/>
              <a:gd name="connsiteY179" fmla="*/ 418304 h 4999978"/>
              <a:gd name="connsiteX180" fmla="*/ 1207525 w 12192000"/>
              <a:gd name="connsiteY180" fmla="*/ 416039 h 4999978"/>
              <a:gd name="connsiteX181" fmla="*/ 1210030 w 12192000"/>
              <a:gd name="connsiteY181" fmla="*/ 398805 h 4999978"/>
              <a:gd name="connsiteX182" fmla="*/ 1251170 w 12192000"/>
              <a:gd name="connsiteY182" fmla="*/ 391942 h 4999978"/>
              <a:gd name="connsiteX183" fmla="*/ 1295331 w 12192000"/>
              <a:gd name="connsiteY183" fmla="*/ 402182 h 4999978"/>
              <a:gd name="connsiteX184" fmla="*/ 1347118 w 12192000"/>
              <a:gd name="connsiteY184" fmla="*/ 399704 h 4999978"/>
              <a:gd name="connsiteX185" fmla="*/ 1378108 w 12192000"/>
              <a:gd name="connsiteY185" fmla="*/ 398410 h 4999978"/>
              <a:gd name="connsiteX186" fmla="*/ 1459192 w 12192000"/>
              <a:gd name="connsiteY186" fmla="*/ 380919 h 4999978"/>
              <a:gd name="connsiteX187" fmla="*/ 1590120 w 12192000"/>
              <a:gd name="connsiteY187" fmla="*/ 317608 h 4999978"/>
              <a:gd name="connsiteX188" fmla="*/ 1631417 w 12192000"/>
              <a:gd name="connsiteY188" fmla="*/ 308227 h 4999978"/>
              <a:gd name="connsiteX189" fmla="*/ 1638727 w 12192000"/>
              <a:gd name="connsiteY189" fmla="*/ 311610 h 4999978"/>
              <a:gd name="connsiteX190" fmla="*/ 1844438 w 12192000"/>
              <a:gd name="connsiteY190" fmla="*/ 271304 h 4999978"/>
              <a:gd name="connsiteX191" fmla="*/ 1881324 w 12192000"/>
              <a:gd name="connsiteY191" fmla="*/ 268497 h 4999978"/>
              <a:gd name="connsiteX192" fmla="*/ 1908999 w 12192000"/>
              <a:gd name="connsiteY192" fmla="*/ 269338 h 4999978"/>
              <a:gd name="connsiteX193" fmla="*/ 1974956 w 12192000"/>
              <a:gd name="connsiteY193" fmla="*/ 255958 h 4999978"/>
              <a:gd name="connsiteX194" fmla="*/ 2082409 w 12192000"/>
              <a:gd name="connsiteY194" fmla="*/ 227290 h 4999978"/>
              <a:gd name="connsiteX195" fmla="*/ 2105639 w 12192000"/>
              <a:gd name="connsiteY195" fmla="*/ 222648 h 4999978"/>
              <a:gd name="connsiteX196" fmla="*/ 2126992 w 12192000"/>
              <a:gd name="connsiteY196" fmla="*/ 224468 h 4999978"/>
              <a:gd name="connsiteX197" fmla="*/ 2133154 w 12192000"/>
              <a:gd name="connsiteY197" fmla="*/ 229952 h 4999978"/>
              <a:gd name="connsiteX198" fmla="*/ 2146154 w 12192000"/>
              <a:gd name="connsiteY198" fmla="*/ 228332 h 4999978"/>
              <a:gd name="connsiteX199" fmla="*/ 2149901 w 12192000"/>
              <a:gd name="connsiteY199" fmla="*/ 229116 h 4999978"/>
              <a:gd name="connsiteX200" fmla="*/ 2171100 w 12192000"/>
              <a:gd name="connsiteY200" fmla="*/ 232389 h 4999978"/>
              <a:gd name="connsiteX201" fmla="*/ 2209148 w 12192000"/>
              <a:gd name="connsiteY201" fmla="*/ 209225 h 4999978"/>
              <a:gd name="connsiteX202" fmla="*/ 2261889 w 12192000"/>
              <a:gd name="connsiteY202" fmla="*/ 205532 h 4999978"/>
              <a:gd name="connsiteX203" fmla="*/ 2452315 w 12192000"/>
              <a:gd name="connsiteY203" fmla="*/ 152899 h 4999978"/>
              <a:gd name="connsiteX204" fmla="*/ 2487710 w 12192000"/>
              <a:gd name="connsiteY204" fmla="*/ 169267 h 4999978"/>
              <a:gd name="connsiteX205" fmla="*/ 2665623 w 12192000"/>
              <a:gd name="connsiteY205" fmla="*/ 96394 h 4999978"/>
              <a:gd name="connsiteX206" fmla="*/ 2751524 w 12192000"/>
              <a:gd name="connsiteY206" fmla="*/ 90153 h 4999978"/>
              <a:gd name="connsiteX207" fmla="*/ 2828102 w 12192000"/>
              <a:gd name="connsiteY207" fmla="*/ 164091 h 4999978"/>
              <a:gd name="connsiteX208" fmla="*/ 2843870 w 12192000"/>
              <a:gd name="connsiteY208" fmla="*/ 47507 h 4999978"/>
              <a:gd name="connsiteX209" fmla="*/ 2862745 w 12192000"/>
              <a:gd name="connsiteY209" fmla="*/ 43242 h 4999978"/>
              <a:gd name="connsiteX210" fmla="*/ 2864596 w 12192000"/>
              <a:gd name="connsiteY210" fmla="*/ 39218 h 4999978"/>
              <a:gd name="connsiteX211" fmla="*/ 2875381 w 12192000"/>
              <a:gd name="connsiteY211" fmla="*/ 35003 h 4999978"/>
              <a:gd name="connsiteX212" fmla="*/ 2895139 w 12192000"/>
              <a:gd name="connsiteY212" fmla="*/ 24186 h 4999978"/>
              <a:gd name="connsiteX213" fmla="*/ 2900232 w 12192000"/>
              <a:gd name="connsiteY213" fmla="*/ 24518 h 4999978"/>
              <a:gd name="connsiteX214" fmla="*/ 2932205 w 12192000"/>
              <a:gd name="connsiteY214" fmla="*/ 11873 h 4999978"/>
              <a:gd name="connsiteX215" fmla="*/ 2933310 w 12192000"/>
              <a:gd name="connsiteY215" fmla="*/ 12816 h 4999978"/>
              <a:gd name="connsiteX216" fmla="*/ 2945218 w 12192000"/>
              <a:gd name="connsiteY216" fmla="*/ 14141 h 4999978"/>
              <a:gd name="connsiteX217" fmla="*/ 2966465 w 12192000"/>
              <a:gd name="connsiteY217" fmla="*/ 14117 h 4999978"/>
              <a:gd name="connsiteX218" fmla="*/ 3023668 w 12192000"/>
              <a:gd name="connsiteY218" fmla="*/ 27905 h 4999978"/>
              <a:gd name="connsiteX219" fmla="*/ 3057077 w 12192000"/>
              <a:gd name="connsiteY219" fmla="*/ 14845 h 4999978"/>
              <a:gd name="connsiteX220" fmla="*/ 3151915 w 12192000"/>
              <a:gd name="connsiteY220" fmla="*/ 11243 h 4999978"/>
              <a:gd name="connsiteX221" fmla="*/ 3251671 w 12192000"/>
              <a:gd name="connsiteY221" fmla="*/ 31575 h 4999978"/>
              <a:gd name="connsiteX222" fmla="*/ 3351400 w 12192000"/>
              <a:gd name="connsiteY222" fmla="*/ 32687 h 4999978"/>
              <a:gd name="connsiteX223" fmla="*/ 3387481 w 12192000"/>
              <a:gd name="connsiteY223" fmla="*/ 31443 h 4999978"/>
              <a:gd name="connsiteX224" fmla="*/ 3451923 w 12192000"/>
              <a:gd name="connsiteY224" fmla="*/ 36482 h 4999978"/>
              <a:gd name="connsiteX225" fmla="*/ 3481520 w 12192000"/>
              <a:gd name="connsiteY225" fmla="*/ 43287 h 4999978"/>
              <a:gd name="connsiteX226" fmla="*/ 3482804 w 12192000"/>
              <a:gd name="connsiteY226" fmla="*/ 42812 h 4999978"/>
              <a:gd name="connsiteX227" fmla="*/ 3485495 w 12192000"/>
              <a:gd name="connsiteY227" fmla="*/ 45921 h 4999978"/>
              <a:gd name="connsiteX228" fmla="*/ 3490972 w 12192000"/>
              <a:gd name="connsiteY228" fmla="*/ 47286 h 4999978"/>
              <a:gd name="connsiteX229" fmla="*/ 3505835 w 12192000"/>
              <a:gd name="connsiteY229" fmla="*/ 46077 h 4999978"/>
              <a:gd name="connsiteX230" fmla="*/ 3511410 w 12192000"/>
              <a:gd name="connsiteY230" fmla="*/ 44808 h 4999978"/>
              <a:gd name="connsiteX231" fmla="*/ 3519598 w 12192000"/>
              <a:gd name="connsiteY231" fmla="*/ 44683 h 4999978"/>
              <a:gd name="connsiteX232" fmla="*/ 3519807 w 12192000"/>
              <a:gd name="connsiteY232" fmla="*/ 44938 h 4999978"/>
              <a:gd name="connsiteX233" fmla="*/ 3527466 w 12192000"/>
              <a:gd name="connsiteY233" fmla="*/ 44316 h 4999978"/>
              <a:gd name="connsiteX234" fmla="*/ 3564889 w 12192000"/>
              <a:gd name="connsiteY234" fmla="*/ 57394 h 4999978"/>
              <a:gd name="connsiteX235" fmla="*/ 3614922 w 12192000"/>
              <a:gd name="connsiteY235" fmla="*/ 61804 h 4999978"/>
              <a:gd name="connsiteX236" fmla="*/ 3635506 w 12192000"/>
              <a:gd name="connsiteY236" fmla="*/ 65718 h 4999978"/>
              <a:gd name="connsiteX237" fmla="*/ 3646525 w 12192000"/>
              <a:gd name="connsiteY237" fmla="*/ 69193 h 4999978"/>
              <a:gd name="connsiteX238" fmla="*/ 3647224 w 12192000"/>
              <a:gd name="connsiteY238" fmla="*/ 70303 h 4999978"/>
              <a:gd name="connsiteX239" fmla="*/ 3683100 w 12192000"/>
              <a:gd name="connsiteY239" fmla="*/ 64109 h 4999978"/>
              <a:gd name="connsiteX240" fmla="*/ 3687901 w 12192000"/>
              <a:gd name="connsiteY240" fmla="*/ 65372 h 4999978"/>
              <a:gd name="connsiteX241" fmla="*/ 3711234 w 12192000"/>
              <a:gd name="connsiteY241" fmla="*/ 58665 h 4999978"/>
              <a:gd name="connsiteX242" fmla="*/ 3723318 w 12192000"/>
              <a:gd name="connsiteY242" fmla="*/ 56625 h 4999978"/>
              <a:gd name="connsiteX243" fmla="*/ 3726677 w 12192000"/>
              <a:gd name="connsiteY243" fmla="*/ 53112 h 4999978"/>
              <a:gd name="connsiteX244" fmla="*/ 3744535 w 12192000"/>
              <a:gd name="connsiteY244" fmla="*/ 51590 h 4999978"/>
              <a:gd name="connsiteX245" fmla="*/ 3746608 w 12192000"/>
              <a:gd name="connsiteY245" fmla="*/ 52522 h 4999978"/>
              <a:gd name="connsiteX246" fmla="*/ 3761262 w 12192000"/>
              <a:gd name="connsiteY246" fmla="*/ 47147 h 4999978"/>
              <a:gd name="connsiteX247" fmla="*/ 3803931 w 12192000"/>
              <a:gd name="connsiteY247" fmla="*/ 49309 h 4999978"/>
              <a:gd name="connsiteX248" fmla="*/ 3925626 w 12192000"/>
              <a:gd name="connsiteY248" fmla="*/ 40301 h 4999978"/>
              <a:gd name="connsiteX249" fmla="*/ 4033324 w 12192000"/>
              <a:gd name="connsiteY249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391908 w 12192000"/>
              <a:gd name="connsiteY42" fmla="*/ 185073 h 4999978"/>
              <a:gd name="connsiteX43" fmla="*/ 5492371 w 12192000"/>
              <a:gd name="connsiteY43" fmla="*/ 230923 h 4999978"/>
              <a:gd name="connsiteX44" fmla="*/ 5640913 w 12192000"/>
              <a:gd name="connsiteY44" fmla="*/ 239810 h 4999978"/>
              <a:gd name="connsiteX45" fmla="*/ 5877770 w 12192000"/>
              <a:gd name="connsiteY45" fmla="*/ 283747 h 4999978"/>
              <a:gd name="connsiteX46" fmla="*/ 5989615 w 12192000"/>
              <a:gd name="connsiteY46" fmla="*/ 306445 h 4999978"/>
              <a:gd name="connsiteX47" fmla="*/ 5996857 w 12192000"/>
              <a:gd name="connsiteY47" fmla="*/ 310331 h 4999978"/>
              <a:gd name="connsiteX48" fmla="*/ 6037387 w 12192000"/>
              <a:gd name="connsiteY48" fmla="*/ 299308 h 4999978"/>
              <a:gd name="connsiteX49" fmla="*/ 6113074 w 12192000"/>
              <a:gd name="connsiteY49" fmla="*/ 312627 h 4999978"/>
              <a:gd name="connsiteX50" fmla="*/ 6280929 w 12192000"/>
              <a:gd name="connsiteY50" fmla="*/ 337226 h 4999978"/>
              <a:gd name="connsiteX51" fmla="*/ 6298665 w 12192000"/>
              <a:gd name="connsiteY51" fmla="*/ 329713 h 4999978"/>
              <a:gd name="connsiteX52" fmla="*/ 6317326 w 12192000"/>
              <a:gd name="connsiteY52" fmla="*/ 326576 h 4999978"/>
              <a:gd name="connsiteX53" fmla="*/ 6319212 w 12192000"/>
              <a:gd name="connsiteY53" fmla="*/ 327786 h 4999978"/>
              <a:gd name="connsiteX54" fmla="*/ 6339724 w 12192000"/>
              <a:gd name="connsiteY54" fmla="*/ 328880 h 4999978"/>
              <a:gd name="connsiteX55" fmla="*/ 6345010 w 12192000"/>
              <a:gd name="connsiteY55" fmla="*/ 325930 h 4999978"/>
              <a:gd name="connsiteX56" fmla="*/ 6359332 w 12192000"/>
              <a:gd name="connsiteY56" fmla="*/ 325681 h 4999978"/>
              <a:gd name="connsiteX57" fmla="*/ 6388220 w 12192000"/>
              <a:gd name="connsiteY57" fmla="*/ 322496 h 4999978"/>
              <a:gd name="connsiteX58" fmla="*/ 6392994 w 12192000"/>
              <a:gd name="connsiteY58" fmla="*/ 324426 h 4999978"/>
              <a:gd name="connsiteX59" fmla="*/ 6435581 w 12192000"/>
              <a:gd name="connsiteY59" fmla="*/ 323557 h 4999978"/>
              <a:gd name="connsiteX60" fmla="*/ 6435870 w 12192000"/>
              <a:gd name="connsiteY60" fmla="*/ 324745 h 4999978"/>
              <a:gd name="connsiteX61" fmla="*/ 6446571 w 12192000"/>
              <a:gd name="connsiteY61" fmla="*/ 329739 h 4999978"/>
              <a:gd name="connsiteX62" fmla="*/ 6467701 w 12192000"/>
              <a:gd name="connsiteY62" fmla="*/ 336547 h 4999978"/>
              <a:gd name="connsiteX63" fmla="*/ 6512727 w 12192000"/>
              <a:gd name="connsiteY63" fmla="*/ 367087 h 4999978"/>
              <a:gd name="connsiteX64" fmla="*/ 6557094 w 12192000"/>
              <a:gd name="connsiteY64" fmla="*/ 366314 h 4999978"/>
              <a:gd name="connsiteX65" fmla="*/ 6565879 w 12192000"/>
              <a:gd name="connsiteY65" fmla="*/ 366812 h 4999978"/>
              <a:gd name="connsiteX66" fmla="*/ 6565997 w 12192000"/>
              <a:gd name="connsiteY66" fmla="*/ 367092 h 4999978"/>
              <a:gd name="connsiteX67" fmla="*/ 6575147 w 12192000"/>
              <a:gd name="connsiteY67" fmla="*/ 368156 h 4999978"/>
              <a:gd name="connsiteX68" fmla="*/ 6581899 w 12192000"/>
              <a:gd name="connsiteY68" fmla="*/ 367720 h 4999978"/>
              <a:gd name="connsiteX69" fmla="*/ 6598943 w 12192000"/>
              <a:gd name="connsiteY69" fmla="*/ 368688 h 4999978"/>
              <a:gd name="connsiteX70" fmla="*/ 6604421 w 12192000"/>
              <a:gd name="connsiteY70" fmla="*/ 370815 h 4999978"/>
              <a:gd name="connsiteX71" fmla="*/ 6606035 w 12192000"/>
              <a:gd name="connsiteY71" fmla="*/ 374247 h 4999978"/>
              <a:gd name="connsiteX72" fmla="*/ 6607669 w 12192000"/>
              <a:gd name="connsiteY72" fmla="*/ 373968 h 4999978"/>
              <a:gd name="connsiteX73" fmla="*/ 6637532 w 12192000"/>
              <a:gd name="connsiteY73" fmla="*/ 384907 h 4999978"/>
              <a:gd name="connsiteX74" fmla="*/ 6706880 w 12192000"/>
              <a:gd name="connsiteY74" fmla="*/ 399163 h 4999978"/>
              <a:gd name="connsiteX75" fmla="*/ 6747500 w 12192000"/>
              <a:gd name="connsiteY75" fmla="*/ 403168 h 4999978"/>
              <a:gd name="connsiteX76" fmla="*/ 6857783 w 12192000"/>
              <a:gd name="connsiteY76" fmla="*/ 418687 h 4999978"/>
              <a:gd name="connsiteX77" fmla="*/ 6967720 w 12192000"/>
              <a:gd name="connsiteY77" fmla="*/ 437721 h 4999978"/>
              <a:gd name="connsiteX78" fmla="*/ 7018394 w 12192000"/>
              <a:gd name="connsiteY78" fmla="*/ 466613 h 4999978"/>
              <a:gd name="connsiteX79" fmla="*/ 7024679 w 12192000"/>
              <a:gd name="connsiteY79" fmla="*/ 467750 h 4999978"/>
              <a:gd name="connsiteX80" fmla="*/ 7041715 w 12192000"/>
              <a:gd name="connsiteY80" fmla="*/ 465902 h 4999978"/>
              <a:gd name="connsiteX81" fmla="*/ 7048103 w 12192000"/>
              <a:gd name="connsiteY81" fmla="*/ 464392 h 4999978"/>
              <a:gd name="connsiteX82" fmla="*/ 7057490 w 12192000"/>
              <a:gd name="connsiteY82" fmla="*/ 463917 h 4999978"/>
              <a:gd name="connsiteX83" fmla="*/ 7057730 w 12192000"/>
              <a:gd name="connsiteY83" fmla="*/ 464165 h 4999978"/>
              <a:gd name="connsiteX84" fmla="*/ 7066511 w 12192000"/>
              <a:gd name="connsiteY84" fmla="*/ 463214 h 4999978"/>
              <a:gd name="connsiteX85" fmla="*/ 7109401 w 12192000"/>
              <a:gd name="connsiteY85" fmla="*/ 455268 h 4999978"/>
              <a:gd name="connsiteX86" fmla="*/ 7166830 w 12192000"/>
              <a:gd name="connsiteY86" fmla="*/ 477037 h 4999978"/>
              <a:gd name="connsiteX87" fmla="*/ 7190442 w 12192000"/>
              <a:gd name="connsiteY87" fmla="*/ 480090 h 4999978"/>
              <a:gd name="connsiteX88" fmla="*/ 7203083 w 12192000"/>
              <a:gd name="connsiteY88" fmla="*/ 483106 h 4999978"/>
              <a:gd name="connsiteX89" fmla="*/ 7203894 w 12192000"/>
              <a:gd name="connsiteY89" fmla="*/ 484190 h 4999978"/>
              <a:gd name="connsiteX90" fmla="*/ 7245004 w 12192000"/>
              <a:gd name="connsiteY90" fmla="*/ 476444 h 4999978"/>
              <a:gd name="connsiteX91" fmla="*/ 7250514 w 12192000"/>
              <a:gd name="connsiteY91" fmla="*/ 477506 h 4999978"/>
              <a:gd name="connsiteX92" fmla="*/ 7277246 w 12192000"/>
              <a:gd name="connsiteY92" fmla="*/ 469782 h 4999978"/>
              <a:gd name="connsiteX93" fmla="*/ 7291092 w 12192000"/>
              <a:gd name="connsiteY93" fmla="*/ 467217 h 4999978"/>
              <a:gd name="connsiteX94" fmla="*/ 7294933 w 12192000"/>
              <a:gd name="connsiteY94" fmla="*/ 463549 h 4999978"/>
              <a:gd name="connsiteX95" fmla="*/ 7315408 w 12192000"/>
              <a:gd name="connsiteY95" fmla="*/ 461260 h 4999978"/>
              <a:gd name="connsiteX96" fmla="*/ 7317786 w 12192000"/>
              <a:gd name="connsiteY96" fmla="*/ 462106 h 4999978"/>
              <a:gd name="connsiteX97" fmla="*/ 7334572 w 12192000"/>
              <a:gd name="connsiteY97" fmla="*/ 456088 h 4999978"/>
              <a:gd name="connsiteX98" fmla="*/ 7348520 w 12192000"/>
              <a:gd name="connsiteY98" fmla="*/ 446050 h 4999978"/>
              <a:gd name="connsiteX99" fmla="*/ 7522997 w 12192000"/>
              <a:gd name="connsiteY99" fmla="*/ 442209 h 4999978"/>
              <a:gd name="connsiteX100" fmla="*/ 7686985 w 12192000"/>
              <a:gd name="connsiteY100" fmla="*/ 419805 h 4999978"/>
              <a:gd name="connsiteX101" fmla="*/ 7854068 w 12192000"/>
              <a:gd name="connsiteY101" fmla="*/ 409774 h 4999978"/>
              <a:gd name="connsiteX102" fmla="*/ 8034165 w 12192000"/>
              <a:gd name="connsiteY102" fmla="*/ 391699 h 4999978"/>
              <a:gd name="connsiteX103" fmla="*/ 8094381 w 12192000"/>
              <a:gd name="connsiteY103" fmla="*/ 395718 h 4999978"/>
              <a:gd name="connsiteX104" fmla="*/ 8146898 w 12192000"/>
              <a:gd name="connsiteY104" fmla="*/ 378558 h 4999978"/>
              <a:gd name="connsiteX105" fmla="*/ 8168993 w 12192000"/>
              <a:gd name="connsiteY105" fmla="*/ 384830 h 4999978"/>
              <a:gd name="connsiteX106" fmla="*/ 8172809 w 12192000"/>
              <a:gd name="connsiteY106" fmla="*/ 386137 h 4999978"/>
              <a:gd name="connsiteX107" fmla="*/ 8187962 w 12192000"/>
              <a:gd name="connsiteY107" fmla="*/ 386433 h 4999978"/>
              <a:gd name="connsiteX108" fmla="*/ 8192382 w 12192000"/>
              <a:gd name="connsiteY108" fmla="*/ 392692 h 4999978"/>
              <a:gd name="connsiteX109" fmla="*/ 8375192 w 12192000"/>
              <a:gd name="connsiteY109" fmla="*/ 383879 h 4999978"/>
              <a:gd name="connsiteX110" fmla="*/ 8454377 w 12192000"/>
              <a:gd name="connsiteY110" fmla="*/ 380331 h 4999978"/>
              <a:gd name="connsiteX111" fmla="*/ 8484740 w 12192000"/>
              <a:gd name="connsiteY111" fmla="*/ 385159 h 4999978"/>
              <a:gd name="connsiteX112" fmla="*/ 8601673 w 12192000"/>
              <a:gd name="connsiteY112" fmla="*/ 397101 h 4999978"/>
              <a:gd name="connsiteX113" fmla="*/ 8701676 w 12192000"/>
              <a:gd name="connsiteY113" fmla="*/ 401351 h 4999978"/>
              <a:gd name="connsiteX114" fmla="*/ 8773288 w 12192000"/>
              <a:gd name="connsiteY114" fmla="*/ 378077 h 4999978"/>
              <a:gd name="connsiteX115" fmla="*/ 8779909 w 12192000"/>
              <a:gd name="connsiteY115" fmla="*/ 382446 h 4999978"/>
              <a:gd name="connsiteX116" fmla="*/ 8829932 w 12192000"/>
              <a:gd name="connsiteY116" fmla="*/ 379243 h 4999978"/>
              <a:gd name="connsiteX117" fmla="*/ 9003386 w 12192000"/>
              <a:gd name="connsiteY117" fmla="*/ 336242 h 4999978"/>
              <a:gd name="connsiteX118" fmla="*/ 9101185 w 12192000"/>
              <a:gd name="connsiteY118" fmla="*/ 330862 h 4999978"/>
              <a:gd name="connsiteX119" fmla="*/ 9136185 w 12192000"/>
              <a:gd name="connsiteY119" fmla="*/ 334078 h 4999978"/>
              <a:gd name="connsiteX120" fmla="*/ 9194801 w 12192000"/>
              <a:gd name="connsiteY120" fmla="*/ 339149 h 4999978"/>
              <a:gd name="connsiteX121" fmla="*/ 9239316 w 12192000"/>
              <a:gd name="connsiteY121" fmla="*/ 355558 h 4999978"/>
              <a:gd name="connsiteX122" fmla="*/ 9288052 w 12192000"/>
              <a:gd name="connsiteY122" fmla="*/ 354796 h 4999978"/>
              <a:gd name="connsiteX123" fmla="*/ 9298465 w 12192000"/>
              <a:gd name="connsiteY123" fmla="*/ 338296 h 4999978"/>
              <a:gd name="connsiteX124" fmla="*/ 9350892 w 12192000"/>
              <a:gd name="connsiteY124" fmla="*/ 342778 h 4999978"/>
              <a:gd name="connsiteX125" fmla="*/ 9430522 w 12192000"/>
              <a:gd name="connsiteY125" fmla="*/ 351368 h 4999978"/>
              <a:gd name="connsiteX126" fmla="*/ 9476215 w 12192000"/>
              <a:gd name="connsiteY126" fmla="*/ 352107 h 4999978"/>
              <a:gd name="connsiteX127" fmla="*/ 9601276 w 12192000"/>
              <a:gd name="connsiteY127" fmla="*/ 358704 h 4999978"/>
              <a:gd name="connsiteX128" fmla="*/ 9726733 w 12192000"/>
              <a:gd name="connsiteY128" fmla="*/ 368801 h 4999978"/>
              <a:gd name="connsiteX129" fmla="*/ 9802144 w 12192000"/>
              <a:gd name="connsiteY129" fmla="*/ 394479 h 4999978"/>
              <a:gd name="connsiteX130" fmla="*/ 9905153 w 12192000"/>
              <a:gd name="connsiteY130" fmla="*/ 400650 h 4999978"/>
              <a:gd name="connsiteX131" fmla="*/ 9922553 w 12192000"/>
              <a:gd name="connsiteY131" fmla="*/ 404569 h 4999978"/>
              <a:gd name="connsiteX132" fmla="*/ 10044658 w 12192000"/>
              <a:gd name="connsiteY132" fmla="*/ 418077 h 4999978"/>
              <a:gd name="connsiteX133" fmla="*/ 10184585 w 12192000"/>
              <a:gd name="connsiteY133" fmla="*/ 407138 h 4999978"/>
              <a:gd name="connsiteX134" fmla="*/ 10366435 w 12192000"/>
              <a:gd name="connsiteY134" fmla="*/ 462428 h 4999978"/>
              <a:gd name="connsiteX135" fmla="*/ 10688220 w 12192000"/>
              <a:gd name="connsiteY135" fmla="*/ 542258 h 4999978"/>
              <a:gd name="connsiteX136" fmla="*/ 11026690 w 12192000"/>
              <a:gd name="connsiteY136" fmla="*/ 550681 h 4999978"/>
              <a:gd name="connsiteX137" fmla="*/ 11113779 w 12192000"/>
              <a:gd name="connsiteY137" fmla="*/ 533868 h 4999978"/>
              <a:gd name="connsiteX138" fmla="*/ 11369556 w 12192000"/>
              <a:gd name="connsiteY138" fmla="*/ 491719 h 4999978"/>
              <a:gd name="connsiteX139" fmla="*/ 11623342 w 12192000"/>
              <a:gd name="connsiteY139" fmla="*/ 388428 h 4999978"/>
              <a:gd name="connsiteX140" fmla="*/ 11786511 w 12192000"/>
              <a:gd name="connsiteY140" fmla="*/ 358390 h 4999978"/>
              <a:gd name="connsiteX141" fmla="*/ 11862577 w 12192000"/>
              <a:gd name="connsiteY141" fmla="*/ 330549 h 4999978"/>
              <a:gd name="connsiteX142" fmla="*/ 11916612 w 12192000"/>
              <a:gd name="connsiteY142" fmla="*/ 323810 h 4999978"/>
              <a:gd name="connsiteX143" fmla="*/ 11948830 w 12192000"/>
              <a:gd name="connsiteY143" fmla="*/ 318062 h 4999978"/>
              <a:gd name="connsiteX144" fmla="*/ 12001583 w 12192000"/>
              <a:gd name="connsiteY144" fmla="*/ 279643 h 4999978"/>
              <a:gd name="connsiteX145" fmla="*/ 12174977 w 12192000"/>
              <a:gd name="connsiteY145" fmla="*/ 264652 h 4999978"/>
              <a:gd name="connsiteX146" fmla="*/ 12192000 w 12192000"/>
              <a:gd name="connsiteY146" fmla="*/ 256549 h 4999978"/>
              <a:gd name="connsiteX147" fmla="*/ 12192000 w 12192000"/>
              <a:gd name="connsiteY147" fmla="*/ 4999978 h 4999978"/>
              <a:gd name="connsiteX148" fmla="*/ 0 w 12192000"/>
              <a:gd name="connsiteY148" fmla="*/ 4999978 h 4999978"/>
              <a:gd name="connsiteX149" fmla="*/ 0 w 12192000"/>
              <a:gd name="connsiteY149" fmla="*/ 617449 h 4999978"/>
              <a:gd name="connsiteX150" fmla="*/ 11075 w 12192000"/>
              <a:gd name="connsiteY150" fmla="*/ 615178 h 4999978"/>
              <a:gd name="connsiteX151" fmla="*/ 44061 w 12192000"/>
              <a:gd name="connsiteY151" fmla="*/ 608596 h 4999978"/>
              <a:gd name="connsiteX152" fmla="*/ 136694 w 12192000"/>
              <a:gd name="connsiteY152" fmla="*/ 556415 h 4999978"/>
              <a:gd name="connsiteX153" fmla="*/ 170342 w 12192000"/>
              <a:gd name="connsiteY153" fmla="*/ 551077 h 4999978"/>
              <a:gd name="connsiteX154" fmla="*/ 168955 w 12192000"/>
              <a:gd name="connsiteY154" fmla="*/ 542164 h 4999978"/>
              <a:gd name="connsiteX155" fmla="*/ 181474 w 12192000"/>
              <a:gd name="connsiteY155" fmla="*/ 541281 h 4999978"/>
              <a:gd name="connsiteX156" fmla="*/ 209440 w 12192000"/>
              <a:gd name="connsiteY156" fmla="*/ 540561 h 4999978"/>
              <a:gd name="connsiteX157" fmla="*/ 293152 w 12192000"/>
              <a:gd name="connsiteY157" fmla="*/ 536576 h 4999978"/>
              <a:gd name="connsiteX158" fmla="*/ 315693 w 12192000"/>
              <a:gd name="connsiteY158" fmla="*/ 519030 h 4999978"/>
              <a:gd name="connsiteX159" fmla="*/ 337305 w 12192000"/>
              <a:gd name="connsiteY159" fmla="*/ 518372 h 4999978"/>
              <a:gd name="connsiteX160" fmla="*/ 462252 w 12192000"/>
              <a:gd name="connsiteY160" fmla="*/ 493151 h 4999978"/>
              <a:gd name="connsiteX161" fmla="*/ 479457 w 12192000"/>
              <a:gd name="connsiteY161" fmla="*/ 491123 h 4999978"/>
              <a:gd name="connsiteX162" fmla="*/ 488653 w 12192000"/>
              <a:gd name="connsiteY162" fmla="*/ 483257 h 4999978"/>
              <a:gd name="connsiteX163" fmla="*/ 522053 w 12192000"/>
              <a:gd name="connsiteY163" fmla="*/ 481125 h 4999978"/>
              <a:gd name="connsiteX164" fmla="*/ 523520 w 12192000"/>
              <a:gd name="connsiteY164" fmla="*/ 476713 h 4999978"/>
              <a:gd name="connsiteX165" fmla="*/ 632714 w 12192000"/>
              <a:gd name="connsiteY165" fmla="*/ 437101 h 4999978"/>
              <a:gd name="connsiteX166" fmla="*/ 651426 w 12192000"/>
              <a:gd name="connsiteY166" fmla="*/ 430544 h 4999978"/>
              <a:gd name="connsiteX167" fmla="*/ 667724 w 12192000"/>
              <a:gd name="connsiteY167" fmla="*/ 432138 h 4999978"/>
              <a:gd name="connsiteX168" fmla="*/ 757679 w 12192000"/>
              <a:gd name="connsiteY168" fmla="*/ 425145 h 4999978"/>
              <a:gd name="connsiteX169" fmla="*/ 779159 w 12192000"/>
              <a:gd name="connsiteY169" fmla="*/ 428059 h 4999978"/>
              <a:gd name="connsiteX170" fmla="*/ 788293 w 12192000"/>
              <a:gd name="connsiteY170" fmla="*/ 434863 h 4999978"/>
              <a:gd name="connsiteX171" fmla="*/ 822923 w 12192000"/>
              <a:gd name="connsiteY171" fmla="*/ 421074 h 4999978"/>
              <a:gd name="connsiteX172" fmla="*/ 876559 w 12192000"/>
              <a:gd name="connsiteY172" fmla="*/ 411088 h 4999978"/>
              <a:gd name="connsiteX173" fmla="*/ 902011 w 12192000"/>
              <a:gd name="connsiteY173" fmla="*/ 404118 h 4999978"/>
              <a:gd name="connsiteX174" fmla="*/ 922715 w 12192000"/>
              <a:gd name="connsiteY174" fmla="*/ 407699 h 4999978"/>
              <a:gd name="connsiteX175" fmla="*/ 1040139 w 12192000"/>
              <a:gd name="connsiteY175" fmla="*/ 406590 h 4999978"/>
              <a:gd name="connsiteX176" fmla="*/ 1067251 w 12192000"/>
              <a:gd name="connsiteY176" fmla="*/ 412384 h 4999978"/>
              <a:gd name="connsiteX177" fmla="*/ 1080272 w 12192000"/>
              <a:gd name="connsiteY177" fmla="*/ 424669 h 4999978"/>
              <a:gd name="connsiteX178" fmla="*/ 1090219 w 12192000"/>
              <a:gd name="connsiteY178" fmla="*/ 420026 h 4999978"/>
              <a:gd name="connsiteX179" fmla="*/ 1161226 w 12192000"/>
              <a:gd name="connsiteY179" fmla="*/ 418304 h 4999978"/>
              <a:gd name="connsiteX180" fmla="*/ 1207525 w 12192000"/>
              <a:gd name="connsiteY180" fmla="*/ 416039 h 4999978"/>
              <a:gd name="connsiteX181" fmla="*/ 1210030 w 12192000"/>
              <a:gd name="connsiteY181" fmla="*/ 398805 h 4999978"/>
              <a:gd name="connsiteX182" fmla="*/ 1251170 w 12192000"/>
              <a:gd name="connsiteY182" fmla="*/ 391942 h 4999978"/>
              <a:gd name="connsiteX183" fmla="*/ 1295331 w 12192000"/>
              <a:gd name="connsiteY183" fmla="*/ 402182 h 4999978"/>
              <a:gd name="connsiteX184" fmla="*/ 1347118 w 12192000"/>
              <a:gd name="connsiteY184" fmla="*/ 399704 h 4999978"/>
              <a:gd name="connsiteX185" fmla="*/ 1378108 w 12192000"/>
              <a:gd name="connsiteY185" fmla="*/ 398410 h 4999978"/>
              <a:gd name="connsiteX186" fmla="*/ 1459192 w 12192000"/>
              <a:gd name="connsiteY186" fmla="*/ 380919 h 4999978"/>
              <a:gd name="connsiteX187" fmla="*/ 1590120 w 12192000"/>
              <a:gd name="connsiteY187" fmla="*/ 317608 h 4999978"/>
              <a:gd name="connsiteX188" fmla="*/ 1631417 w 12192000"/>
              <a:gd name="connsiteY188" fmla="*/ 308227 h 4999978"/>
              <a:gd name="connsiteX189" fmla="*/ 1638727 w 12192000"/>
              <a:gd name="connsiteY189" fmla="*/ 311610 h 4999978"/>
              <a:gd name="connsiteX190" fmla="*/ 1844438 w 12192000"/>
              <a:gd name="connsiteY190" fmla="*/ 271304 h 4999978"/>
              <a:gd name="connsiteX191" fmla="*/ 1881324 w 12192000"/>
              <a:gd name="connsiteY191" fmla="*/ 268497 h 4999978"/>
              <a:gd name="connsiteX192" fmla="*/ 1908999 w 12192000"/>
              <a:gd name="connsiteY192" fmla="*/ 269338 h 4999978"/>
              <a:gd name="connsiteX193" fmla="*/ 1974956 w 12192000"/>
              <a:gd name="connsiteY193" fmla="*/ 255958 h 4999978"/>
              <a:gd name="connsiteX194" fmla="*/ 2082409 w 12192000"/>
              <a:gd name="connsiteY194" fmla="*/ 227290 h 4999978"/>
              <a:gd name="connsiteX195" fmla="*/ 2105639 w 12192000"/>
              <a:gd name="connsiteY195" fmla="*/ 222648 h 4999978"/>
              <a:gd name="connsiteX196" fmla="*/ 2126992 w 12192000"/>
              <a:gd name="connsiteY196" fmla="*/ 224468 h 4999978"/>
              <a:gd name="connsiteX197" fmla="*/ 2133154 w 12192000"/>
              <a:gd name="connsiteY197" fmla="*/ 229952 h 4999978"/>
              <a:gd name="connsiteX198" fmla="*/ 2146154 w 12192000"/>
              <a:gd name="connsiteY198" fmla="*/ 228332 h 4999978"/>
              <a:gd name="connsiteX199" fmla="*/ 2149901 w 12192000"/>
              <a:gd name="connsiteY199" fmla="*/ 229116 h 4999978"/>
              <a:gd name="connsiteX200" fmla="*/ 2171100 w 12192000"/>
              <a:gd name="connsiteY200" fmla="*/ 232389 h 4999978"/>
              <a:gd name="connsiteX201" fmla="*/ 2209148 w 12192000"/>
              <a:gd name="connsiteY201" fmla="*/ 209225 h 4999978"/>
              <a:gd name="connsiteX202" fmla="*/ 2261889 w 12192000"/>
              <a:gd name="connsiteY202" fmla="*/ 205532 h 4999978"/>
              <a:gd name="connsiteX203" fmla="*/ 2452315 w 12192000"/>
              <a:gd name="connsiteY203" fmla="*/ 152899 h 4999978"/>
              <a:gd name="connsiteX204" fmla="*/ 2487710 w 12192000"/>
              <a:gd name="connsiteY204" fmla="*/ 169267 h 4999978"/>
              <a:gd name="connsiteX205" fmla="*/ 2665623 w 12192000"/>
              <a:gd name="connsiteY205" fmla="*/ 96394 h 4999978"/>
              <a:gd name="connsiteX206" fmla="*/ 2751524 w 12192000"/>
              <a:gd name="connsiteY206" fmla="*/ 90153 h 4999978"/>
              <a:gd name="connsiteX207" fmla="*/ 2797622 w 12192000"/>
              <a:gd name="connsiteY207" fmla="*/ 67069 h 4999978"/>
              <a:gd name="connsiteX208" fmla="*/ 2843870 w 12192000"/>
              <a:gd name="connsiteY208" fmla="*/ 47507 h 4999978"/>
              <a:gd name="connsiteX209" fmla="*/ 2862745 w 12192000"/>
              <a:gd name="connsiteY209" fmla="*/ 43242 h 4999978"/>
              <a:gd name="connsiteX210" fmla="*/ 2864596 w 12192000"/>
              <a:gd name="connsiteY210" fmla="*/ 39218 h 4999978"/>
              <a:gd name="connsiteX211" fmla="*/ 2875381 w 12192000"/>
              <a:gd name="connsiteY211" fmla="*/ 35003 h 4999978"/>
              <a:gd name="connsiteX212" fmla="*/ 2895139 w 12192000"/>
              <a:gd name="connsiteY212" fmla="*/ 24186 h 4999978"/>
              <a:gd name="connsiteX213" fmla="*/ 2900232 w 12192000"/>
              <a:gd name="connsiteY213" fmla="*/ 24518 h 4999978"/>
              <a:gd name="connsiteX214" fmla="*/ 2932205 w 12192000"/>
              <a:gd name="connsiteY214" fmla="*/ 11873 h 4999978"/>
              <a:gd name="connsiteX215" fmla="*/ 2933310 w 12192000"/>
              <a:gd name="connsiteY215" fmla="*/ 12816 h 4999978"/>
              <a:gd name="connsiteX216" fmla="*/ 2945218 w 12192000"/>
              <a:gd name="connsiteY216" fmla="*/ 14141 h 4999978"/>
              <a:gd name="connsiteX217" fmla="*/ 2966465 w 12192000"/>
              <a:gd name="connsiteY217" fmla="*/ 14117 h 4999978"/>
              <a:gd name="connsiteX218" fmla="*/ 3023668 w 12192000"/>
              <a:gd name="connsiteY218" fmla="*/ 27905 h 4999978"/>
              <a:gd name="connsiteX219" fmla="*/ 3057077 w 12192000"/>
              <a:gd name="connsiteY219" fmla="*/ 14845 h 4999978"/>
              <a:gd name="connsiteX220" fmla="*/ 3151915 w 12192000"/>
              <a:gd name="connsiteY220" fmla="*/ 11243 h 4999978"/>
              <a:gd name="connsiteX221" fmla="*/ 3251671 w 12192000"/>
              <a:gd name="connsiteY221" fmla="*/ 31575 h 4999978"/>
              <a:gd name="connsiteX222" fmla="*/ 3351400 w 12192000"/>
              <a:gd name="connsiteY222" fmla="*/ 32687 h 4999978"/>
              <a:gd name="connsiteX223" fmla="*/ 3387481 w 12192000"/>
              <a:gd name="connsiteY223" fmla="*/ 31443 h 4999978"/>
              <a:gd name="connsiteX224" fmla="*/ 3451923 w 12192000"/>
              <a:gd name="connsiteY224" fmla="*/ 36482 h 4999978"/>
              <a:gd name="connsiteX225" fmla="*/ 3481520 w 12192000"/>
              <a:gd name="connsiteY225" fmla="*/ 43287 h 4999978"/>
              <a:gd name="connsiteX226" fmla="*/ 3482804 w 12192000"/>
              <a:gd name="connsiteY226" fmla="*/ 42812 h 4999978"/>
              <a:gd name="connsiteX227" fmla="*/ 3485495 w 12192000"/>
              <a:gd name="connsiteY227" fmla="*/ 45921 h 4999978"/>
              <a:gd name="connsiteX228" fmla="*/ 3490972 w 12192000"/>
              <a:gd name="connsiteY228" fmla="*/ 47286 h 4999978"/>
              <a:gd name="connsiteX229" fmla="*/ 3505835 w 12192000"/>
              <a:gd name="connsiteY229" fmla="*/ 46077 h 4999978"/>
              <a:gd name="connsiteX230" fmla="*/ 3511410 w 12192000"/>
              <a:gd name="connsiteY230" fmla="*/ 44808 h 4999978"/>
              <a:gd name="connsiteX231" fmla="*/ 3519598 w 12192000"/>
              <a:gd name="connsiteY231" fmla="*/ 44683 h 4999978"/>
              <a:gd name="connsiteX232" fmla="*/ 3519807 w 12192000"/>
              <a:gd name="connsiteY232" fmla="*/ 44938 h 4999978"/>
              <a:gd name="connsiteX233" fmla="*/ 3527466 w 12192000"/>
              <a:gd name="connsiteY233" fmla="*/ 44316 h 4999978"/>
              <a:gd name="connsiteX234" fmla="*/ 3564889 w 12192000"/>
              <a:gd name="connsiteY234" fmla="*/ 57394 h 4999978"/>
              <a:gd name="connsiteX235" fmla="*/ 3614922 w 12192000"/>
              <a:gd name="connsiteY235" fmla="*/ 61804 h 4999978"/>
              <a:gd name="connsiteX236" fmla="*/ 3635506 w 12192000"/>
              <a:gd name="connsiteY236" fmla="*/ 65718 h 4999978"/>
              <a:gd name="connsiteX237" fmla="*/ 3646525 w 12192000"/>
              <a:gd name="connsiteY237" fmla="*/ 69193 h 4999978"/>
              <a:gd name="connsiteX238" fmla="*/ 3647224 w 12192000"/>
              <a:gd name="connsiteY238" fmla="*/ 70303 h 4999978"/>
              <a:gd name="connsiteX239" fmla="*/ 3683100 w 12192000"/>
              <a:gd name="connsiteY239" fmla="*/ 64109 h 4999978"/>
              <a:gd name="connsiteX240" fmla="*/ 3687901 w 12192000"/>
              <a:gd name="connsiteY240" fmla="*/ 65372 h 4999978"/>
              <a:gd name="connsiteX241" fmla="*/ 3711234 w 12192000"/>
              <a:gd name="connsiteY241" fmla="*/ 58665 h 4999978"/>
              <a:gd name="connsiteX242" fmla="*/ 3723318 w 12192000"/>
              <a:gd name="connsiteY242" fmla="*/ 56625 h 4999978"/>
              <a:gd name="connsiteX243" fmla="*/ 3726677 w 12192000"/>
              <a:gd name="connsiteY243" fmla="*/ 53112 h 4999978"/>
              <a:gd name="connsiteX244" fmla="*/ 3744535 w 12192000"/>
              <a:gd name="connsiteY244" fmla="*/ 51590 h 4999978"/>
              <a:gd name="connsiteX245" fmla="*/ 3746608 w 12192000"/>
              <a:gd name="connsiteY245" fmla="*/ 52522 h 4999978"/>
              <a:gd name="connsiteX246" fmla="*/ 3761262 w 12192000"/>
              <a:gd name="connsiteY246" fmla="*/ 47147 h 4999978"/>
              <a:gd name="connsiteX247" fmla="*/ 3803931 w 12192000"/>
              <a:gd name="connsiteY247" fmla="*/ 49309 h 4999978"/>
              <a:gd name="connsiteX248" fmla="*/ 3925626 w 12192000"/>
              <a:gd name="connsiteY248" fmla="*/ 40301 h 4999978"/>
              <a:gd name="connsiteX249" fmla="*/ 4033324 w 12192000"/>
              <a:gd name="connsiteY249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391908 w 12192000"/>
              <a:gd name="connsiteY42" fmla="*/ 185073 h 4999978"/>
              <a:gd name="connsiteX43" fmla="*/ 5492371 w 12192000"/>
              <a:gd name="connsiteY43" fmla="*/ 230923 h 4999978"/>
              <a:gd name="connsiteX44" fmla="*/ 5640913 w 12192000"/>
              <a:gd name="connsiteY44" fmla="*/ 239810 h 4999978"/>
              <a:gd name="connsiteX45" fmla="*/ 5877770 w 12192000"/>
              <a:gd name="connsiteY45" fmla="*/ 283747 h 4999978"/>
              <a:gd name="connsiteX46" fmla="*/ 5989615 w 12192000"/>
              <a:gd name="connsiteY46" fmla="*/ 306445 h 4999978"/>
              <a:gd name="connsiteX47" fmla="*/ 5996857 w 12192000"/>
              <a:gd name="connsiteY47" fmla="*/ 310331 h 4999978"/>
              <a:gd name="connsiteX48" fmla="*/ 6037387 w 12192000"/>
              <a:gd name="connsiteY48" fmla="*/ 299308 h 4999978"/>
              <a:gd name="connsiteX49" fmla="*/ 6113074 w 12192000"/>
              <a:gd name="connsiteY49" fmla="*/ 312627 h 4999978"/>
              <a:gd name="connsiteX50" fmla="*/ 6280929 w 12192000"/>
              <a:gd name="connsiteY50" fmla="*/ 337226 h 4999978"/>
              <a:gd name="connsiteX51" fmla="*/ 6298665 w 12192000"/>
              <a:gd name="connsiteY51" fmla="*/ 329713 h 4999978"/>
              <a:gd name="connsiteX52" fmla="*/ 6317326 w 12192000"/>
              <a:gd name="connsiteY52" fmla="*/ 326576 h 4999978"/>
              <a:gd name="connsiteX53" fmla="*/ 6319212 w 12192000"/>
              <a:gd name="connsiteY53" fmla="*/ 327786 h 4999978"/>
              <a:gd name="connsiteX54" fmla="*/ 6339724 w 12192000"/>
              <a:gd name="connsiteY54" fmla="*/ 328880 h 4999978"/>
              <a:gd name="connsiteX55" fmla="*/ 6345010 w 12192000"/>
              <a:gd name="connsiteY55" fmla="*/ 325930 h 4999978"/>
              <a:gd name="connsiteX56" fmla="*/ 6359332 w 12192000"/>
              <a:gd name="connsiteY56" fmla="*/ 325681 h 4999978"/>
              <a:gd name="connsiteX57" fmla="*/ 6388220 w 12192000"/>
              <a:gd name="connsiteY57" fmla="*/ 322496 h 4999978"/>
              <a:gd name="connsiteX58" fmla="*/ 6392994 w 12192000"/>
              <a:gd name="connsiteY58" fmla="*/ 324426 h 4999978"/>
              <a:gd name="connsiteX59" fmla="*/ 6435581 w 12192000"/>
              <a:gd name="connsiteY59" fmla="*/ 323557 h 4999978"/>
              <a:gd name="connsiteX60" fmla="*/ 6435870 w 12192000"/>
              <a:gd name="connsiteY60" fmla="*/ 324745 h 4999978"/>
              <a:gd name="connsiteX61" fmla="*/ 6446571 w 12192000"/>
              <a:gd name="connsiteY61" fmla="*/ 329739 h 4999978"/>
              <a:gd name="connsiteX62" fmla="*/ 6467701 w 12192000"/>
              <a:gd name="connsiteY62" fmla="*/ 336547 h 4999978"/>
              <a:gd name="connsiteX63" fmla="*/ 6512727 w 12192000"/>
              <a:gd name="connsiteY63" fmla="*/ 367087 h 4999978"/>
              <a:gd name="connsiteX64" fmla="*/ 6557094 w 12192000"/>
              <a:gd name="connsiteY64" fmla="*/ 366314 h 4999978"/>
              <a:gd name="connsiteX65" fmla="*/ 6565879 w 12192000"/>
              <a:gd name="connsiteY65" fmla="*/ 366812 h 4999978"/>
              <a:gd name="connsiteX66" fmla="*/ 6565997 w 12192000"/>
              <a:gd name="connsiteY66" fmla="*/ 367092 h 4999978"/>
              <a:gd name="connsiteX67" fmla="*/ 6575147 w 12192000"/>
              <a:gd name="connsiteY67" fmla="*/ 368156 h 4999978"/>
              <a:gd name="connsiteX68" fmla="*/ 6581899 w 12192000"/>
              <a:gd name="connsiteY68" fmla="*/ 367720 h 4999978"/>
              <a:gd name="connsiteX69" fmla="*/ 6598943 w 12192000"/>
              <a:gd name="connsiteY69" fmla="*/ 368688 h 4999978"/>
              <a:gd name="connsiteX70" fmla="*/ 6604421 w 12192000"/>
              <a:gd name="connsiteY70" fmla="*/ 370815 h 4999978"/>
              <a:gd name="connsiteX71" fmla="*/ 6606035 w 12192000"/>
              <a:gd name="connsiteY71" fmla="*/ 374247 h 4999978"/>
              <a:gd name="connsiteX72" fmla="*/ 6607669 w 12192000"/>
              <a:gd name="connsiteY72" fmla="*/ 373968 h 4999978"/>
              <a:gd name="connsiteX73" fmla="*/ 6637532 w 12192000"/>
              <a:gd name="connsiteY73" fmla="*/ 384907 h 4999978"/>
              <a:gd name="connsiteX74" fmla="*/ 6706880 w 12192000"/>
              <a:gd name="connsiteY74" fmla="*/ 399163 h 4999978"/>
              <a:gd name="connsiteX75" fmla="*/ 6747500 w 12192000"/>
              <a:gd name="connsiteY75" fmla="*/ 403168 h 4999978"/>
              <a:gd name="connsiteX76" fmla="*/ 6857783 w 12192000"/>
              <a:gd name="connsiteY76" fmla="*/ 418687 h 4999978"/>
              <a:gd name="connsiteX77" fmla="*/ 6967720 w 12192000"/>
              <a:gd name="connsiteY77" fmla="*/ 437721 h 4999978"/>
              <a:gd name="connsiteX78" fmla="*/ 7018394 w 12192000"/>
              <a:gd name="connsiteY78" fmla="*/ 466613 h 4999978"/>
              <a:gd name="connsiteX79" fmla="*/ 7024679 w 12192000"/>
              <a:gd name="connsiteY79" fmla="*/ 467750 h 4999978"/>
              <a:gd name="connsiteX80" fmla="*/ 7041715 w 12192000"/>
              <a:gd name="connsiteY80" fmla="*/ 465902 h 4999978"/>
              <a:gd name="connsiteX81" fmla="*/ 7048103 w 12192000"/>
              <a:gd name="connsiteY81" fmla="*/ 464392 h 4999978"/>
              <a:gd name="connsiteX82" fmla="*/ 7057490 w 12192000"/>
              <a:gd name="connsiteY82" fmla="*/ 463917 h 4999978"/>
              <a:gd name="connsiteX83" fmla="*/ 7057730 w 12192000"/>
              <a:gd name="connsiteY83" fmla="*/ 464165 h 4999978"/>
              <a:gd name="connsiteX84" fmla="*/ 7066511 w 12192000"/>
              <a:gd name="connsiteY84" fmla="*/ 463214 h 4999978"/>
              <a:gd name="connsiteX85" fmla="*/ 7109401 w 12192000"/>
              <a:gd name="connsiteY85" fmla="*/ 455268 h 4999978"/>
              <a:gd name="connsiteX86" fmla="*/ 7166830 w 12192000"/>
              <a:gd name="connsiteY86" fmla="*/ 477037 h 4999978"/>
              <a:gd name="connsiteX87" fmla="*/ 7190442 w 12192000"/>
              <a:gd name="connsiteY87" fmla="*/ 480090 h 4999978"/>
              <a:gd name="connsiteX88" fmla="*/ 7203083 w 12192000"/>
              <a:gd name="connsiteY88" fmla="*/ 483106 h 4999978"/>
              <a:gd name="connsiteX89" fmla="*/ 7203894 w 12192000"/>
              <a:gd name="connsiteY89" fmla="*/ 484190 h 4999978"/>
              <a:gd name="connsiteX90" fmla="*/ 7245004 w 12192000"/>
              <a:gd name="connsiteY90" fmla="*/ 476444 h 4999978"/>
              <a:gd name="connsiteX91" fmla="*/ 7250514 w 12192000"/>
              <a:gd name="connsiteY91" fmla="*/ 477506 h 4999978"/>
              <a:gd name="connsiteX92" fmla="*/ 7277246 w 12192000"/>
              <a:gd name="connsiteY92" fmla="*/ 469782 h 4999978"/>
              <a:gd name="connsiteX93" fmla="*/ 7291092 w 12192000"/>
              <a:gd name="connsiteY93" fmla="*/ 467217 h 4999978"/>
              <a:gd name="connsiteX94" fmla="*/ 7294933 w 12192000"/>
              <a:gd name="connsiteY94" fmla="*/ 463549 h 4999978"/>
              <a:gd name="connsiteX95" fmla="*/ 7315408 w 12192000"/>
              <a:gd name="connsiteY95" fmla="*/ 461260 h 4999978"/>
              <a:gd name="connsiteX96" fmla="*/ 7317786 w 12192000"/>
              <a:gd name="connsiteY96" fmla="*/ 462106 h 4999978"/>
              <a:gd name="connsiteX97" fmla="*/ 7334572 w 12192000"/>
              <a:gd name="connsiteY97" fmla="*/ 456088 h 4999978"/>
              <a:gd name="connsiteX98" fmla="*/ 7348520 w 12192000"/>
              <a:gd name="connsiteY98" fmla="*/ 446050 h 4999978"/>
              <a:gd name="connsiteX99" fmla="*/ 7522997 w 12192000"/>
              <a:gd name="connsiteY99" fmla="*/ 442209 h 4999978"/>
              <a:gd name="connsiteX100" fmla="*/ 7686985 w 12192000"/>
              <a:gd name="connsiteY100" fmla="*/ 419805 h 4999978"/>
              <a:gd name="connsiteX101" fmla="*/ 7854068 w 12192000"/>
              <a:gd name="connsiteY101" fmla="*/ 409774 h 4999978"/>
              <a:gd name="connsiteX102" fmla="*/ 8034165 w 12192000"/>
              <a:gd name="connsiteY102" fmla="*/ 391699 h 4999978"/>
              <a:gd name="connsiteX103" fmla="*/ 8094381 w 12192000"/>
              <a:gd name="connsiteY103" fmla="*/ 395718 h 4999978"/>
              <a:gd name="connsiteX104" fmla="*/ 8146898 w 12192000"/>
              <a:gd name="connsiteY104" fmla="*/ 378558 h 4999978"/>
              <a:gd name="connsiteX105" fmla="*/ 8168993 w 12192000"/>
              <a:gd name="connsiteY105" fmla="*/ 384830 h 4999978"/>
              <a:gd name="connsiteX106" fmla="*/ 8172809 w 12192000"/>
              <a:gd name="connsiteY106" fmla="*/ 386137 h 4999978"/>
              <a:gd name="connsiteX107" fmla="*/ 8187962 w 12192000"/>
              <a:gd name="connsiteY107" fmla="*/ 386433 h 4999978"/>
              <a:gd name="connsiteX108" fmla="*/ 8192382 w 12192000"/>
              <a:gd name="connsiteY108" fmla="*/ 392692 h 4999978"/>
              <a:gd name="connsiteX109" fmla="*/ 8375192 w 12192000"/>
              <a:gd name="connsiteY109" fmla="*/ 383879 h 4999978"/>
              <a:gd name="connsiteX110" fmla="*/ 8454377 w 12192000"/>
              <a:gd name="connsiteY110" fmla="*/ 380331 h 4999978"/>
              <a:gd name="connsiteX111" fmla="*/ 8484740 w 12192000"/>
              <a:gd name="connsiteY111" fmla="*/ 385159 h 4999978"/>
              <a:gd name="connsiteX112" fmla="*/ 8601673 w 12192000"/>
              <a:gd name="connsiteY112" fmla="*/ 397101 h 4999978"/>
              <a:gd name="connsiteX113" fmla="*/ 8701676 w 12192000"/>
              <a:gd name="connsiteY113" fmla="*/ 401351 h 4999978"/>
              <a:gd name="connsiteX114" fmla="*/ 8773288 w 12192000"/>
              <a:gd name="connsiteY114" fmla="*/ 378077 h 4999978"/>
              <a:gd name="connsiteX115" fmla="*/ 8779909 w 12192000"/>
              <a:gd name="connsiteY115" fmla="*/ 382446 h 4999978"/>
              <a:gd name="connsiteX116" fmla="*/ 8829932 w 12192000"/>
              <a:gd name="connsiteY116" fmla="*/ 379243 h 4999978"/>
              <a:gd name="connsiteX117" fmla="*/ 9003386 w 12192000"/>
              <a:gd name="connsiteY117" fmla="*/ 336242 h 4999978"/>
              <a:gd name="connsiteX118" fmla="*/ 9101185 w 12192000"/>
              <a:gd name="connsiteY118" fmla="*/ 330862 h 4999978"/>
              <a:gd name="connsiteX119" fmla="*/ 9136185 w 12192000"/>
              <a:gd name="connsiteY119" fmla="*/ 334078 h 4999978"/>
              <a:gd name="connsiteX120" fmla="*/ 9194801 w 12192000"/>
              <a:gd name="connsiteY120" fmla="*/ 339149 h 4999978"/>
              <a:gd name="connsiteX121" fmla="*/ 9239316 w 12192000"/>
              <a:gd name="connsiteY121" fmla="*/ 355558 h 4999978"/>
              <a:gd name="connsiteX122" fmla="*/ 9288052 w 12192000"/>
              <a:gd name="connsiteY122" fmla="*/ 354796 h 4999978"/>
              <a:gd name="connsiteX123" fmla="*/ 9298465 w 12192000"/>
              <a:gd name="connsiteY123" fmla="*/ 338296 h 4999978"/>
              <a:gd name="connsiteX124" fmla="*/ 9350892 w 12192000"/>
              <a:gd name="connsiteY124" fmla="*/ 342778 h 4999978"/>
              <a:gd name="connsiteX125" fmla="*/ 9430522 w 12192000"/>
              <a:gd name="connsiteY125" fmla="*/ 351368 h 4999978"/>
              <a:gd name="connsiteX126" fmla="*/ 9476215 w 12192000"/>
              <a:gd name="connsiteY126" fmla="*/ 352107 h 4999978"/>
              <a:gd name="connsiteX127" fmla="*/ 9601276 w 12192000"/>
              <a:gd name="connsiteY127" fmla="*/ 358704 h 4999978"/>
              <a:gd name="connsiteX128" fmla="*/ 9726733 w 12192000"/>
              <a:gd name="connsiteY128" fmla="*/ 368801 h 4999978"/>
              <a:gd name="connsiteX129" fmla="*/ 9802144 w 12192000"/>
              <a:gd name="connsiteY129" fmla="*/ 394479 h 4999978"/>
              <a:gd name="connsiteX130" fmla="*/ 9905153 w 12192000"/>
              <a:gd name="connsiteY130" fmla="*/ 400650 h 4999978"/>
              <a:gd name="connsiteX131" fmla="*/ 9922553 w 12192000"/>
              <a:gd name="connsiteY131" fmla="*/ 404569 h 4999978"/>
              <a:gd name="connsiteX132" fmla="*/ 10044658 w 12192000"/>
              <a:gd name="connsiteY132" fmla="*/ 418077 h 4999978"/>
              <a:gd name="connsiteX133" fmla="*/ 10184585 w 12192000"/>
              <a:gd name="connsiteY133" fmla="*/ 407138 h 4999978"/>
              <a:gd name="connsiteX134" fmla="*/ 10366435 w 12192000"/>
              <a:gd name="connsiteY134" fmla="*/ 462428 h 4999978"/>
              <a:gd name="connsiteX135" fmla="*/ 10688220 w 12192000"/>
              <a:gd name="connsiteY135" fmla="*/ 542258 h 4999978"/>
              <a:gd name="connsiteX136" fmla="*/ 11026690 w 12192000"/>
              <a:gd name="connsiteY136" fmla="*/ 550681 h 4999978"/>
              <a:gd name="connsiteX137" fmla="*/ 11113779 w 12192000"/>
              <a:gd name="connsiteY137" fmla="*/ 533868 h 4999978"/>
              <a:gd name="connsiteX138" fmla="*/ 11369556 w 12192000"/>
              <a:gd name="connsiteY138" fmla="*/ 491719 h 4999978"/>
              <a:gd name="connsiteX139" fmla="*/ 11623342 w 12192000"/>
              <a:gd name="connsiteY139" fmla="*/ 388428 h 4999978"/>
              <a:gd name="connsiteX140" fmla="*/ 11786511 w 12192000"/>
              <a:gd name="connsiteY140" fmla="*/ 358390 h 4999978"/>
              <a:gd name="connsiteX141" fmla="*/ 11862577 w 12192000"/>
              <a:gd name="connsiteY141" fmla="*/ 330549 h 4999978"/>
              <a:gd name="connsiteX142" fmla="*/ 11916612 w 12192000"/>
              <a:gd name="connsiteY142" fmla="*/ 323810 h 4999978"/>
              <a:gd name="connsiteX143" fmla="*/ 11948830 w 12192000"/>
              <a:gd name="connsiteY143" fmla="*/ 318062 h 4999978"/>
              <a:gd name="connsiteX144" fmla="*/ 12001583 w 12192000"/>
              <a:gd name="connsiteY144" fmla="*/ 279643 h 4999978"/>
              <a:gd name="connsiteX145" fmla="*/ 12174977 w 12192000"/>
              <a:gd name="connsiteY145" fmla="*/ 264652 h 4999978"/>
              <a:gd name="connsiteX146" fmla="*/ 12192000 w 12192000"/>
              <a:gd name="connsiteY146" fmla="*/ 256549 h 4999978"/>
              <a:gd name="connsiteX147" fmla="*/ 12192000 w 12192000"/>
              <a:gd name="connsiteY147" fmla="*/ 4999978 h 4999978"/>
              <a:gd name="connsiteX148" fmla="*/ 0 w 12192000"/>
              <a:gd name="connsiteY148" fmla="*/ 4999978 h 4999978"/>
              <a:gd name="connsiteX149" fmla="*/ 0 w 12192000"/>
              <a:gd name="connsiteY149" fmla="*/ 617449 h 4999978"/>
              <a:gd name="connsiteX150" fmla="*/ 11075 w 12192000"/>
              <a:gd name="connsiteY150" fmla="*/ 615178 h 4999978"/>
              <a:gd name="connsiteX151" fmla="*/ 44061 w 12192000"/>
              <a:gd name="connsiteY151" fmla="*/ 608596 h 4999978"/>
              <a:gd name="connsiteX152" fmla="*/ 136694 w 12192000"/>
              <a:gd name="connsiteY152" fmla="*/ 556415 h 4999978"/>
              <a:gd name="connsiteX153" fmla="*/ 170342 w 12192000"/>
              <a:gd name="connsiteY153" fmla="*/ 551077 h 4999978"/>
              <a:gd name="connsiteX154" fmla="*/ 168955 w 12192000"/>
              <a:gd name="connsiteY154" fmla="*/ 542164 h 4999978"/>
              <a:gd name="connsiteX155" fmla="*/ 181474 w 12192000"/>
              <a:gd name="connsiteY155" fmla="*/ 541281 h 4999978"/>
              <a:gd name="connsiteX156" fmla="*/ 209440 w 12192000"/>
              <a:gd name="connsiteY156" fmla="*/ 540561 h 4999978"/>
              <a:gd name="connsiteX157" fmla="*/ 293152 w 12192000"/>
              <a:gd name="connsiteY157" fmla="*/ 536576 h 4999978"/>
              <a:gd name="connsiteX158" fmla="*/ 315693 w 12192000"/>
              <a:gd name="connsiteY158" fmla="*/ 519030 h 4999978"/>
              <a:gd name="connsiteX159" fmla="*/ 337305 w 12192000"/>
              <a:gd name="connsiteY159" fmla="*/ 518372 h 4999978"/>
              <a:gd name="connsiteX160" fmla="*/ 462252 w 12192000"/>
              <a:gd name="connsiteY160" fmla="*/ 493151 h 4999978"/>
              <a:gd name="connsiteX161" fmla="*/ 479457 w 12192000"/>
              <a:gd name="connsiteY161" fmla="*/ 491123 h 4999978"/>
              <a:gd name="connsiteX162" fmla="*/ 488653 w 12192000"/>
              <a:gd name="connsiteY162" fmla="*/ 483257 h 4999978"/>
              <a:gd name="connsiteX163" fmla="*/ 522053 w 12192000"/>
              <a:gd name="connsiteY163" fmla="*/ 481125 h 4999978"/>
              <a:gd name="connsiteX164" fmla="*/ 523520 w 12192000"/>
              <a:gd name="connsiteY164" fmla="*/ 476713 h 4999978"/>
              <a:gd name="connsiteX165" fmla="*/ 632714 w 12192000"/>
              <a:gd name="connsiteY165" fmla="*/ 437101 h 4999978"/>
              <a:gd name="connsiteX166" fmla="*/ 651426 w 12192000"/>
              <a:gd name="connsiteY166" fmla="*/ 430544 h 4999978"/>
              <a:gd name="connsiteX167" fmla="*/ 667724 w 12192000"/>
              <a:gd name="connsiteY167" fmla="*/ 432138 h 4999978"/>
              <a:gd name="connsiteX168" fmla="*/ 757679 w 12192000"/>
              <a:gd name="connsiteY168" fmla="*/ 425145 h 4999978"/>
              <a:gd name="connsiteX169" fmla="*/ 779159 w 12192000"/>
              <a:gd name="connsiteY169" fmla="*/ 428059 h 4999978"/>
              <a:gd name="connsiteX170" fmla="*/ 788293 w 12192000"/>
              <a:gd name="connsiteY170" fmla="*/ 434863 h 4999978"/>
              <a:gd name="connsiteX171" fmla="*/ 822923 w 12192000"/>
              <a:gd name="connsiteY171" fmla="*/ 421074 h 4999978"/>
              <a:gd name="connsiteX172" fmla="*/ 876559 w 12192000"/>
              <a:gd name="connsiteY172" fmla="*/ 411088 h 4999978"/>
              <a:gd name="connsiteX173" fmla="*/ 902011 w 12192000"/>
              <a:gd name="connsiteY173" fmla="*/ 404118 h 4999978"/>
              <a:gd name="connsiteX174" fmla="*/ 922715 w 12192000"/>
              <a:gd name="connsiteY174" fmla="*/ 407699 h 4999978"/>
              <a:gd name="connsiteX175" fmla="*/ 1040139 w 12192000"/>
              <a:gd name="connsiteY175" fmla="*/ 406590 h 4999978"/>
              <a:gd name="connsiteX176" fmla="*/ 1067251 w 12192000"/>
              <a:gd name="connsiteY176" fmla="*/ 412384 h 4999978"/>
              <a:gd name="connsiteX177" fmla="*/ 1080272 w 12192000"/>
              <a:gd name="connsiteY177" fmla="*/ 424669 h 4999978"/>
              <a:gd name="connsiteX178" fmla="*/ 1090219 w 12192000"/>
              <a:gd name="connsiteY178" fmla="*/ 420026 h 4999978"/>
              <a:gd name="connsiteX179" fmla="*/ 1161226 w 12192000"/>
              <a:gd name="connsiteY179" fmla="*/ 418304 h 4999978"/>
              <a:gd name="connsiteX180" fmla="*/ 1207525 w 12192000"/>
              <a:gd name="connsiteY180" fmla="*/ 416039 h 4999978"/>
              <a:gd name="connsiteX181" fmla="*/ 1210030 w 12192000"/>
              <a:gd name="connsiteY181" fmla="*/ 398805 h 4999978"/>
              <a:gd name="connsiteX182" fmla="*/ 1251170 w 12192000"/>
              <a:gd name="connsiteY182" fmla="*/ 391942 h 4999978"/>
              <a:gd name="connsiteX183" fmla="*/ 1295331 w 12192000"/>
              <a:gd name="connsiteY183" fmla="*/ 402182 h 4999978"/>
              <a:gd name="connsiteX184" fmla="*/ 1347118 w 12192000"/>
              <a:gd name="connsiteY184" fmla="*/ 399704 h 4999978"/>
              <a:gd name="connsiteX185" fmla="*/ 1378108 w 12192000"/>
              <a:gd name="connsiteY185" fmla="*/ 398410 h 4999978"/>
              <a:gd name="connsiteX186" fmla="*/ 1459192 w 12192000"/>
              <a:gd name="connsiteY186" fmla="*/ 380919 h 4999978"/>
              <a:gd name="connsiteX187" fmla="*/ 1590120 w 12192000"/>
              <a:gd name="connsiteY187" fmla="*/ 317608 h 4999978"/>
              <a:gd name="connsiteX188" fmla="*/ 1631417 w 12192000"/>
              <a:gd name="connsiteY188" fmla="*/ 308227 h 4999978"/>
              <a:gd name="connsiteX189" fmla="*/ 1638727 w 12192000"/>
              <a:gd name="connsiteY189" fmla="*/ 311610 h 4999978"/>
              <a:gd name="connsiteX190" fmla="*/ 1844438 w 12192000"/>
              <a:gd name="connsiteY190" fmla="*/ 271304 h 4999978"/>
              <a:gd name="connsiteX191" fmla="*/ 1881324 w 12192000"/>
              <a:gd name="connsiteY191" fmla="*/ 268497 h 4999978"/>
              <a:gd name="connsiteX192" fmla="*/ 1908999 w 12192000"/>
              <a:gd name="connsiteY192" fmla="*/ 269338 h 4999978"/>
              <a:gd name="connsiteX193" fmla="*/ 1974956 w 12192000"/>
              <a:gd name="connsiteY193" fmla="*/ 255958 h 4999978"/>
              <a:gd name="connsiteX194" fmla="*/ 2082409 w 12192000"/>
              <a:gd name="connsiteY194" fmla="*/ 227290 h 4999978"/>
              <a:gd name="connsiteX195" fmla="*/ 2105639 w 12192000"/>
              <a:gd name="connsiteY195" fmla="*/ 222648 h 4999978"/>
              <a:gd name="connsiteX196" fmla="*/ 2126992 w 12192000"/>
              <a:gd name="connsiteY196" fmla="*/ 224468 h 4999978"/>
              <a:gd name="connsiteX197" fmla="*/ 2133154 w 12192000"/>
              <a:gd name="connsiteY197" fmla="*/ 229952 h 4999978"/>
              <a:gd name="connsiteX198" fmla="*/ 2146154 w 12192000"/>
              <a:gd name="connsiteY198" fmla="*/ 228332 h 4999978"/>
              <a:gd name="connsiteX199" fmla="*/ 2149901 w 12192000"/>
              <a:gd name="connsiteY199" fmla="*/ 229116 h 4999978"/>
              <a:gd name="connsiteX200" fmla="*/ 2171100 w 12192000"/>
              <a:gd name="connsiteY200" fmla="*/ 232389 h 4999978"/>
              <a:gd name="connsiteX201" fmla="*/ 2209148 w 12192000"/>
              <a:gd name="connsiteY201" fmla="*/ 209225 h 4999978"/>
              <a:gd name="connsiteX202" fmla="*/ 2261889 w 12192000"/>
              <a:gd name="connsiteY202" fmla="*/ 205532 h 4999978"/>
              <a:gd name="connsiteX203" fmla="*/ 2452315 w 12192000"/>
              <a:gd name="connsiteY203" fmla="*/ 152899 h 4999978"/>
              <a:gd name="connsiteX204" fmla="*/ 2487710 w 12192000"/>
              <a:gd name="connsiteY204" fmla="*/ 169267 h 4999978"/>
              <a:gd name="connsiteX205" fmla="*/ 2665623 w 12192000"/>
              <a:gd name="connsiteY205" fmla="*/ 96394 h 4999978"/>
              <a:gd name="connsiteX206" fmla="*/ 2751524 w 12192000"/>
              <a:gd name="connsiteY206" fmla="*/ 90153 h 4999978"/>
              <a:gd name="connsiteX207" fmla="*/ 2797622 w 12192000"/>
              <a:gd name="connsiteY207" fmla="*/ 67069 h 4999978"/>
              <a:gd name="connsiteX208" fmla="*/ 2843870 w 12192000"/>
              <a:gd name="connsiteY208" fmla="*/ 47507 h 4999978"/>
              <a:gd name="connsiteX209" fmla="*/ 2862745 w 12192000"/>
              <a:gd name="connsiteY209" fmla="*/ 43242 h 4999978"/>
              <a:gd name="connsiteX210" fmla="*/ 2864596 w 12192000"/>
              <a:gd name="connsiteY210" fmla="*/ 39218 h 4999978"/>
              <a:gd name="connsiteX211" fmla="*/ 2875381 w 12192000"/>
              <a:gd name="connsiteY211" fmla="*/ 35003 h 4999978"/>
              <a:gd name="connsiteX212" fmla="*/ 2895139 w 12192000"/>
              <a:gd name="connsiteY212" fmla="*/ 24186 h 4999978"/>
              <a:gd name="connsiteX213" fmla="*/ 2900232 w 12192000"/>
              <a:gd name="connsiteY213" fmla="*/ 24518 h 4999978"/>
              <a:gd name="connsiteX214" fmla="*/ 2932205 w 12192000"/>
              <a:gd name="connsiteY214" fmla="*/ 11873 h 4999978"/>
              <a:gd name="connsiteX215" fmla="*/ 2933310 w 12192000"/>
              <a:gd name="connsiteY215" fmla="*/ 12816 h 4999978"/>
              <a:gd name="connsiteX216" fmla="*/ 2945218 w 12192000"/>
              <a:gd name="connsiteY216" fmla="*/ 14141 h 4999978"/>
              <a:gd name="connsiteX217" fmla="*/ 2966465 w 12192000"/>
              <a:gd name="connsiteY217" fmla="*/ 14117 h 4999978"/>
              <a:gd name="connsiteX218" fmla="*/ 3023668 w 12192000"/>
              <a:gd name="connsiteY218" fmla="*/ 27905 h 4999978"/>
              <a:gd name="connsiteX219" fmla="*/ 3057077 w 12192000"/>
              <a:gd name="connsiteY219" fmla="*/ 14845 h 4999978"/>
              <a:gd name="connsiteX220" fmla="*/ 3151915 w 12192000"/>
              <a:gd name="connsiteY220" fmla="*/ 11243 h 4999978"/>
              <a:gd name="connsiteX221" fmla="*/ 3251671 w 12192000"/>
              <a:gd name="connsiteY221" fmla="*/ 31575 h 4999978"/>
              <a:gd name="connsiteX222" fmla="*/ 3351400 w 12192000"/>
              <a:gd name="connsiteY222" fmla="*/ 32687 h 4999978"/>
              <a:gd name="connsiteX223" fmla="*/ 3387481 w 12192000"/>
              <a:gd name="connsiteY223" fmla="*/ 31443 h 4999978"/>
              <a:gd name="connsiteX224" fmla="*/ 3451923 w 12192000"/>
              <a:gd name="connsiteY224" fmla="*/ 36482 h 4999978"/>
              <a:gd name="connsiteX225" fmla="*/ 3481520 w 12192000"/>
              <a:gd name="connsiteY225" fmla="*/ 43287 h 4999978"/>
              <a:gd name="connsiteX226" fmla="*/ 3482804 w 12192000"/>
              <a:gd name="connsiteY226" fmla="*/ 42812 h 4999978"/>
              <a:gd name="connsiteX227" fmla="*/ 3485495 w 12192000"/>
              <a:gd name="connsiteY227" fmla="*/ 45921 h 4999978"/>
              <a:gd name="connsiteX228" fmla="*/ 3490972 w 12192000"/>
              <a:gd name="connsiteY228" fmla="*/ 47286 h 4999978"/>
              <a:gd name="connsiteX229" fmla="*/ 3505835 w 12192000"/>
              <a:gd name="connsiteY229" fmla="*/ 46077 h 4999978"/>
              <a:gd name="connsiteX230" fmla="*/ 3511410 w 12192000"/>
              <a:gd name="connsiteY230" fmla="*/ 44808 h 4999978"/>
              <a:gd name="connsiteX231" fmla="*/ 3519598 w 12192000"/>
              <a:gd name="connsiteY231" fmla="*/ 44683 h 4999978"/>
              <a:gd name="connsiteX232" fmla="*/ 3519807 w 12192000"/>
              <a:gd name="connsiteY232" fmla="*/ 44938 h 4999978"/>
              <a:gd name="connsiteX233" fmla="*/ 3527466 w 12192000"/>
              <a:gd name="connsiteY233" fmla="*/ 44316 h 4999978"/>
              <a:gd name="connsiteX234" fmla="*/ 3564889 w 12192000"/>
              <a:gd name="connsiteY234" fmla="*/ 57394 h 4999978"/>
              <a:gd name="connsiteX235" fmla="*/ 3614922 w 12192000"/>
              <a:gd name="connsiteY235" fmla="*/ 61804 h 4999978"/>
              <a:gd name="connsiteX236" fmla="*/ 3635506 w 12192000"/>
              <a:gd name="connsiteY236" fmla="*/ 65718 h 4999978"/>
              <a:gd name="connsiteX237" fmla="*/ 3646525 w 12192000"/>
              <a:gd name="connsiteY237" fmla="*/ 69193 h 4999978"/>
              <a:gd name="connsiteX238" fmla="*/ 3647224 w 12192000"/>
              <a:gd name="connsiteY238" fmla="*/ 70303 h 4999978"/>
              <a:gd name="connsiteX239" fmla="*/ 3683100 w 12192000"/>
              <a:gd name="connsiteY239" fmla="*/ 64109 h 4999978"/>
              <a:gd name="connsiteX240" fmla="*/ 3687901 w 12192000"/>
              <a:gd name="connsiteY240" fmla="*/ 65372 h 4999978"/>
              <a:gd name="connsiteX241" fmla="*/ 3711234 w 12192000"/>
              <a:gd name="connsiteY241" fmla="*/ 58665 h 4999978"/>
              <a:gd name="connsiteX242" fmla="*/ 3723318 w 12192000"/>
              <a:gd name="connsiteY242" fmla="*/ 56625 h 4999978"/>
              <a:gd name="connsiteX243" fmla="*/ 3726677 w 12192000"/>
              <a:gd name="connsiteY243" fmla="*/ 53112 h 4999978"/>
              <a:gd name="connsiteX244" fmla="*/ 3744535 w 12192000"/>
              <a:gd name="connsiteY244" fmla="*/ 51590 h 4999978"/>
              <a:gd name="connsiteX245" fmla="*/ 3746608 w 12192000"/>
              <a:gd name="connsiteY245" fmla="*/ 52522 h 4999978"/>
              <a:gd name="connsiteX246" fmla="*/ 3761262 w 12192000"/>
              <a:gd name="connsiteY246" fmla="*/ 47147 h 4999978"/>
              <a:gd name="connsiteX247" fmla="*/ 3803931 w 12192000"/>
              <a:gd name="connsiteY247" fmla="*/ 49309 h 4999978"/>
              <a:gd name="connsiteX248" fmla="*/ 3925626 w 12192000"/>
              <a:gd name="connsiteY248" fmla="*/ 40301 h 4999978"/>
              <a:gd name="connsiteX249" fmla="*/ 4033324 w 12192000"/>
              <a:gd name="connsiteY249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391908 w 12192000"/>
              <a:gd name="connsiteY42" fmla="*/ 185073 h 4999978"/>
              <a:gd name="connsiteX43" fmla="*/ 5492371 w 12192000"/>
              <a:gd name="connsiteY43" fmla="*/ 230923 h 4999978"/>
              <a:gd name="connsiteX44" fmla="*/ 5640913 w 12192000"/>
              <a:gd name="connsiteY44" fmla="*/ 239810 h 4999978"/>
              <a:gd name="connsiteX45" fmla="*/ 5877770 w 12192000"/>
              <a:gd name="connsiteY45" fmla="*/ 283747 h 4999978"/>
              <a:gd name="connsiteX46" fmla="*/ 5989615 w 12192000"/>
              <a:gd name="connsiteY46" fmla="*/ 306445 h 4999978"/>
              <a:gd name="connsiteX47" fmla="*/ 5996857 w 12192000"/>
              <a:gd name="connsiteY47" fmla="*/ 310331 h 4999978"/>
              <a:gd name="connsiteX48" fmla="*/ 6037387 w 12192000"/>
              <a:gd name="connsiteY48" fmla="*/ 299308 h 4999978"/>
              <a:gd name="connsiteX49" fmla="*/ 6113074 w 12192000"/>
              <a:gd name="connsiteY49" fmla="*/ 312627 h 4999978"/>
              <a:gd name="connsiteX50" fmla="*/ 6280929 w 12192000"/>
              <a:gd name="connsiteY50" fmla="*/ 337226 h 4999978"/>
              <a:gd name="connsiteX51" fmla="*/ 6298665 w 12192000"/>
              <a:gd name="connsiteY51" fmla="*/ 329713 h 4999978"/>
              <a:gd name="connsiteX52" fmla="*/ 6317326 w 12192000"/>
              <a:gd name="connsiteY52" fmla="*/ 326576 h 4999978"/>
              <a:gd name="connsiteX53" fmla="*/ 6319212 w 12192000"/>
              <a:gd name="connsiteY53" fmla="*/ 327786 h 4999978"/>
              <a:gd name="connsiteX54" fmla="*/ 6339724 w 12192000"/>
              <a:gd name="connsiteY54" fmla="*/ 328880 h 4999978"/>
              <a:gd name="connsiteX55" fmla="*/ 6345010 w 12192000"/>
              <a:gd name="connsiteY55" fmla="*/ 325930 h 4999978"/>
              <a:gd name="connsiteX56" fmla="*/ 6359332 w 12192000"/>
              <a:gd name="connsiteY56" fmla="*/ 325681 h 4999978"/>
              <a:gd name="connsiteX57" fmla="*/ 6388220 w 12192000"/>
              <a:gd name="connsiteY57" fmla="*/ 322496 h 4999978"/>
              <a:gd name="connsiteX58" fmla="*/ 6392994 w 12192000"/>
              <a:gd name="connsiteY58" fmla="*/ 324426 h 4999978"/>
              <a:gd name="connsiteX59" fmla="*/ 6435581 w 12192000"/>
              <a:gd name="connsiteY59" fmla="*/ 323557 h 4999978"/>
              <a:gd name="connsiteX60" fmla="*/ 6435870 w 12192000"/>
              <a:gd name="connsiteY60" fmla="*/ 324745 h 4999978"/>
              <a:gd name="connsiteX61" fmla="*/ 6446571 w 12192000"/>
              <a:gd name="connsiteY61" fmla="*/ 329739 h 4999978"/>
              <a:gd name="connsiteX62" fmla="*/ 6467701 w 12192000"/>
              <a:gd name="connsiteY62" fmla="*/ 336547 h 4999978"/>
              <a:gd name="connsiteX63" fmla="*/ 6512727 w 12192000"/>
              <a:gd name="connsiteY63" fmla="*/ 367087 h 4999978"/>
              <a:gd name="connsiteX64" fmla="*/ 6557094 w 12192000"/>
              <a:gd name="connsiteY64" fmla="*/ 366314 h 4999978"/>
              <a:gd name="connsiteX65" fmla="*/ 6565879 w 12192000"/>
              <a:gd name="connsiteY65" fmla="*/ 366812 h 4999978"/>
              <a:gd name="connsiteX66" fmla="*/ 6565997 w 12192000"/>
              <a:gd name="connsiteY66" fmla="*/ 367092 h 4999978"/>
              <a:gd name="connsiteX67" fmla="*/ 6575147 w 12192000"/>
              <a:gd name="connsiteY67" fmla="*/ 368156 h 4999978"/>
              <a:gd name="connsiteX68" fmla="*/ 6581899 w 12192000"/>
              <a:gd name="connsiteY68" fmla="*/ 367720 h 4999978"/>
              <a:gd name="connsiteX69" fmla="*/ 6598943 w 12192000"/>
              <a:gd name="connsiteY69" fmla="*/ 368688 h 4999978"/>
              <a:gd name="connsiteX70" fmla="*/ 6604421 w 12192000"/>
              <a:gd name="connsiteY70" fmla="*/ 370815 h 4999978"/>
              <a:gd name="connsiteX71" fmla="*/ 6606035 w 12192000"/>
              <a:gd name="connsiteY71" fmla="*/ 374247 h 4999978"/>
              <a:gd name="connsiteX72" fmla="*/ 6607669 w 12192000"/>
              <a:gd name="connsiteY72" fmla="*/ 373968 h 4999978"/>
              <a:gd name="connsiteX73" fmla="*/ 6637532 w 12192000"/>
              <a:gd name="connsiteY73" fmla="*/ 384907 h 4999978"/>
              <a:gd name="connsiteX74" fmla="*/ 6706880 w 12192000"/>
              <a:gd name="connsiteY74" fmla="*/ 399163 h 4999978"/>
              <a:gd name="connsiteX75" fmla="*/ 6747500 w 12192000"/>
              <a:gd name="connsiteY75" fmla="*/ 403168 h 4999978"/>
              <a:gd name="connsiteX76" fmla="*/ 6857783 w 12192000"/>
              <a:gd name="connsiteY76" fmla="*/ 418687 h 4999978"/>
              <a:gd name="connsiteX77" fmla="*/ 6967720 w 12192000"/>
              <a:gd name="connsiteY77" fmla="*/ 437721 h 4999978"/>
              <a:gd name="connsiteX78" fmla="*/ 7018394 w 12192000"/>
              <a:gd name="connsiteY78" fmla="*/ 466613 h 4999978"/>
              <a:gd name="connsiteX79" fmla="*/ 7024679 w 12192000"/>
              <a:gd name="connsiteY79" fmla="*/ 467750 h 4999978"/>
              <a:gd name="connsiteX80" fmla="*/ 7041715 w 12192000"/>
              <a:gd name="connsiteY80" fmla="*/ 465902 h 4999978"/>
              <a:gd name="connsiteX81" fmla="*/ 7048103 w 12192000"/>
              <a:gd name="connsiteY81" fmla="*/ 464392 h 4999978"/>
              <a:gd name="connsiteX82" fmla="*/ 7057490 w 12192000"/>
              <a:gd name="connsiteY82" fmla="*/ 463917 h 4999978"/>
              <a:gd name="connsiteX83" fmla="*/ 7057730 w 12192000"/>
              <a:gd name="connsiteY83" fmla="*/ 464165 h 4999978"/>
              <a:gd name="connsiteX84" fmla="*/ 7066511 w 12192000"/>
              <a:gd name="connsiteY84" fmla="*/ 463214 h 4999978"/>
              <a:gd name="connsiteX85" fmla="*/ 7109401 w 12192000"/>
              <a:gd name="connsiteY85" fmla="*/ 455268 h 4999978"/>
              <a:gd name="connsiteX86" fmla="*/ 7166830 w 12192000"/>
              <a:gd name="connsiteY86" fmla="*/ 477037 h 4999978"/>
              <a:gd name="connsiteX87" fmla="*/ 7190442 w 12192000"/>
              <a:gd name="connsiteY87" fmla="*/ 480090 h 4999978"/>
              <a:gd name="connsiteX88" fmla="*/ 7203083 w 12192000"/>
              <a:gd name="connsiteY88" fmla="*/ 483106 h 4999978"/>
              <a:gd name="connsiteX89" fmla="*/ 7203894 w 12192000"/>
              <a:gd name="connsiteY89" fmla="*/ 484190 h 4999978"/>
              <a:gd name="connsiteX90" fmla="*/ 7245004 w 12192000"/>
              <a:gd name="connsiteY90" fmla="*/ 476444 h 4999978"/>
              <a:gd name="connsiteX91" fmla="*/ 7250514 w 12192000"/>
              <a:gd name="connsiteY91" fmla="*/ 477506 h 4999978"/>
              <a:gd name="connsiteX92" fmla="*/ 7277246 w 12192000"/>
              <a:gd name="connsiteY92" fmla="*/ 469782 h 4999978"/>
              <a:gd name="connsiteX93" fmla="*/ 7291092 w 12192000"/>
              <a:gd name="connsiteY93" fmla="*/ 467217 h 4999978"/>
              <a:gd name="connsiteX94" fmla="*/ 7294933 w 12192000"/>
              <a:gd name="connsiteY94" fmla="*/ 463549 h 4999978"/>
              <a:gd name="connsiteX95" fmla="*/ 7315408 w 12192000"/>
              <a:gd name="connsiteY95" fmla="*/ 461260 h 4999978"/>
              <a:gd name="connsiteX96" fmla="*/ 7317786 w 12192000"/>
              <a:gd name="connsiteY96" fmla="*/ 462106 h 4999978"/>
              <a:gd name="connsiteX97" fmla="*/ 7334572 w 12192000"/>
              <a:gd name="connsiteY97" fmla="*/ 456088 h 4999978"/>
              <a:gd name="connsiteX98" fmla="*/ 7348520 w 12192000"/>
              <a:gd name="connsiteY98" fmla="*/ 446050 h 4999978"/>
              <a:gd name="connsiteX99" fmla="*/ 7522997 w 12192000"/>
              <a:gd name="connsiteY99" fmla="*/ 442209 h 4999978"/>
              <a:gd name="connsiteX100" fmla="*/ 7686985 w 12192000"/>
              <a:gd name="connsiteY100" fmla="*/ 419805 h 4999978"/>
              <a:gd name="connsiteX101" fmla="*/ 7854068 w 12192000"/>
              <a:gd name="connsiteY101" fmla="*/ 409774 h 4999978"/>
              <a:gd name="connsiteX102" fmla="*/ 8034165 w 12192000"/>
              <a:gd name="connsiteY102" fmla="*/ 391699 h 4999978"/>
              <a:gd name="connsiteX103" fmla="*/ 8094381 w 12192000"/>
              <a:gd name="connsiteY103" fmla="*/ 395718 h 4999978"/>
              <a:gd name="connsiteX104" fmla="*/ 8146898 w 12192000"/>
              <a:gd name="connsiteY104" fmla="*/ 378558 h 4999978"/>
              <a:gd name="connsiteX105" fmla="*/ 8168993 w 12192000"/>
              <a:gd name="connsiteY105" fmla="*/ 384830 h 4999978"/>
              <a:gd name="connsiteX106" fmla="*/ 8172809 w 12192000"/>
              <a:gd name="connsiteY106" fmla="*/ 386137 h 4999978"/>
              <a:gd name="connsiteX107" fmla="*/ 8187962 w 12192000"/>
              <a:gd name="connsiteY107" fmla="*/ 386433 h 4999978"/>
              <a:gd name="connsiteX108" fmla="*/ 8192382 w 12192000"/>
              <a:gd name="connsiteY108" fmla="*/ 392692 h 4999978"/>
              <a:gd name="connsiteX109" fmla="*/ 8375192 w 12192000"/>
              <a:gd name="connsiteY109" fmla="*/ 383879 h 4999978"/>
              <a:gd name="connsiteX110" fmla="*/ 8454377 w 12192000"/>
              <a:gd name="connsiteY110" fmla="*/ 380331 h 4999978"/>
              <a:gd name="connsiteX111" fmla="*/ 8484740 w 12192000"/>
              <a:gd name="connsiteY111" fmla="*/ 385159 h 4999978"/>
              <a:gd name="connsiteX112" fmla="*/ 8601673 w 12192000"/>
              <a:gd name="connsiteY112" fmla="*/ 397101 h 4999978"/>
              <a:gd name="connsiteX113" fmla="*/ 8701676 w 12192000"/>
              <a:gd name="connsiteY113" fmla="*/ 401351 h 4999978"/>
              <a:gd name="connsiteX114" fmla="*/ 8773288 w 12192000"/>
              <a:gd name="connsiteY114" fmla="*/ 378077 h 4999978"/>
              <a:gd name="connsiteX115" fmla="*/ 8779909 w 12192000"/>
              <a:gd name="connsiteY115" fmla="*/ 382446 h 4999978"/>
              <a:gd name="connsiteX116" fmla="*/ 8829932 w 12192000"/>
              <a:gd name="connsiteY116" fmla="*/ 379243 h 4999978"/>
              <a:gd name="connsiteX117" fmla="*/ 9003386 w 12192000"/>
              <a:gd name="connsiteY117" fmla="*/ 336242 h 4999978"/>
              <a:gd name="connsiteX118" fmla="*/ 9101185 w 12192000"/>
              <a:gd name="connsiteY118" fmla="*/ 330862 h 4999978"/>
              <a:gd name="connsiteX119" fmla="*/ 9136185 w 12192000"/>
              <a:gd name="connsiteY119" fmla="*/ 334078 h 4999978"/>
              <a:gd name="connsiteX120" fmla="*/ 9194801 w 12192000"/>
              <a:gd name="connsiteY120" fmla="*/ 339149 h 4999978"/>
              <a:gd name="connsiteX121" fmla="*/ 9239316 w 12192000"/>
              <a:gd name="connsiteY121" fmla="*/ 355558 h 4999978"/>
              <a:gd name="connsiteX122" fmla="*/ 9288052 w 12192000"/>
              <a:gd name="connsiteY122" fmla="*/ 354796 h 4999978"/>
              <a:gd name="connsiteX123" fmla="*/ 9298465 w 12192000"/>
              <a:gd name="connsiteY123" fmla="*/ 338296 h 4999978"/>
              <a:gd name="connsiteX124" fmla="*/ 9350892 w 12192000"/>
              <a:gd name="connsiteY124" fmla="*/ 342778 h 4999978"/>
              <a:gd name="connsiteX125" fmla="*/ 9430522 w 12192000"/>
              <a:gd name="connsiteY125" fmla="*/ 351368 h 4999978"/>
              <a:gd name="connsiteX126" fmla="*/ 9476215 w 12192000"/>
              <a:gd name="connsiteY126" fmla="*/ 352107 h 4999978"/>
              <a:gd name="connsiteX127" fmla="*/ 9601276 w 12192000"/>
              <a:gd name="connsiteY127" fmla="*/ 358704 h 4999978"/>
              <a:gd name="connsiteX128" fmla="*/ 9726733 w 12192000"/>
              <a:gd name="connsiteY128" fmla="*/ 368801 h 4999978"/>
              <a:gd name="connsiteX129" fmla="*/ 9802144 w 12192000"/>
              <a:gd name="connsiteY129" fmla="*/ 394479 h 4999978"/>
              <a:gd name="connsiteX130" fmla="*/ 9905153 w 12192000"/>
              <a:gd name="connsiteY130" fmla="*/ 400650 h 4999978"/>
              <a:gd name="connsiteX131" fmla="*/ 9922553 w 12192000"/>
              <a:gd name="connsiteY131" fmla="*/ 404569 h 4999978"/>
              <a:gd name="connsiteX132" fmla="*/ 10044658 w 12192000"/>
              <a:gd name="connsiteY132" fmla="*/ 418077 h 4999978"/>
              <a:gd name="connsiteX133" fmla="*/ 10184585 w 12192000"/>
              <a:gd name="connsiteY133" fmla="*/ 407138 h 4999978"/>
              <a:gd name="connsiteX134" fmla="*/ 10366435 w 12192000"/>
              <a:gd name="connsiteY134" fmla="*/ 462428 h 4999978"/>
              <a:gd name="connsiteX135" fmla="*/ 10688220 w 12192000"/>
              <a:gd name="connsiteY135" fmla="*/ 542258 h 4999978"/>
              <a:gd name="connsiteX136" fmla="*/ 11026690 w 12192000"/>
              <a:gd name="connsiteY136" fmla="*/ 550681 h 4999978"/>
              <a:gd name="connsiteX137" fmla="*/ 11113779 w 12192000"/>
              <a:gd name="connsiteY137" fmla="*/ 533868 h 4999978"/>
              <a:gd name="connsiteX138" fmla="*/ 11369556 w 12192000"/>
              <a:gd name="connsiteY138" fmla="*/ 491719 h 4999978"/>
              <a:gd name="connsiteX139" fmla="*/ 11623342 w 12192000"/>
              <a:gd name="connsiteY139" fmla="*/ 388428 h 4999978"/>
              <a:gd name="connsiteX140" fmla="*/ 11786511 w 12192000"/>
              <a:gd name="connsiteY140" fmla="*/ 358390 h 4999978"/>
              <a:gd name="connsiteX141" fmla="*/ 11862577 w 12192000"/>
              <a:gd name="connsiteY141" fmla="*/ 330549 h 4999978"/>
              <a:gd name="connsiteX142" fmla="*/ 11916612 w 12192000"/>
              <a:gd name="connsiteY142" fmla="*/ 323810 h 4999978"/>
              <a:gd name="connsiteX143" fmla="*/ 11948830 w 12192000"/>
              <a:gd name="connsiteY143" fmla="*/ 318062 h 4999978"/>
              <a:gd name="connsiteX144" fmla="*/ 12001583 w 12192000"/>
              <a:gd name="connsiteY144" fmla="*/ 279643 h 4999978"/>
              <a:gd name="connsiteX145" fmla="*/ 12174977 w 12192000"/>
              <a:gd name="connsiteY145" fmla="*/ 264652 h 4999978"/>
              <a:gd name="connsiteX146" fmla="*/ 12192000 w 12192000"/>
              <a:gd name="connsiteY146" fmla="*/ 256549 h 4999978"/>
              <a:gd name="connsiteX147" fmla="*/ 12192000 w 12192000"/>
              <a:gd name="connsiteY147" fmla="*/ 4999978 h 4999978"/>
              <a:gd name="connsiteX148" fmla="*/ 0 w 12192000"/>
              <a:gd name="connsiteY148" fmla="*/ 4999978 h 4999978"/>
              <a:gd name="connsiteX149" fmla="*/ 0 w 12192000"/>
              <a:gd name="connsiteY149" fmla="*/ 617449 h 4999978"/>
              <a:gd name="connsiteX150" fmla="*/ 11075 w 12192000"/>
              <a:gd name="connsiteY150" fmla="*/ 615178 h 4999978"/>
              <a:gd name="connsiteX151" fmla="*/ 44061 w 12192000"/>
              <a:gd name="connsiteY151" fmla="*/ 608596 h 4999978"/>
              <a:gd name="connsiteX152" fmla="*/ 136694 w 12192000"/>
              <a:gd name="connsiteY152" fmla="*/ 556415 h 4999978"/>
              <a:gd name="connsiteX153" fmla="*/ 170342 w 12192000"/>
              <a:gd name="connsiteY153" fmla="*/ 551077 h 4999978"/>
              <a:gd name="connsiteX154" fmla="*/ 168955 w 12192000"/>
              <a:gd name="connsiteY154" fmla="*/ 542164 h 4999978"/>
              <a:gd name="connsiteX155" fmla="*/ 181474 w 12192000"/>
              <a:gd name="connsiteY155" fmla="*/ 541281 h 4999978"/>
              <a:gd name="connsiteX156" fmla="*/ 209440 w 12192000"/>
              <a:gd name="connsiteY156" fmla="*/ 540561 h 4999978"/>
              <a:gd name="connsiteX157" fmla="*/ 293152 w 12192000"/>
              <a:gd name="connsiteY157" fmla="*/ 536576 h 4999978"/>
              <a:gd name="connsiteX158" fmla="*/ 315693 w 12192000"/>
              <a:gd name="connsiteY158" fmla="*/ 519030 h 4999978"/>
              <a:gd name="connsiteX159" fmla="*/ 337305 w 12192000"/>
              <a:gd name="connsiteY159" fmla="*/ 518372 h 4999978"/>
              <a:gd name="connsiteX160" fmla="*/ 462252 w 12192000"/>
              <a:gd name="connsiteY160" fmla="*/ 493151 h 4999978"/>
              <a:gd name="connsiteX161" fmla="*/ 479457 w 12192000"/>
              <a:gd name="connsiteY161" fmla="*/ 491123 h 4999978"/>
              <a:gd name="connsiteX162" fmla="*/ 488653 w 12192000"/>
              <a:gd name="connsiteY162" fmla="*/ 483257 h 4999978"/>
              <a:gd name="connsiteX163" fmla="*/ 522053 w 12192000"/>
              <a:gd name="connsiteY163" fmla="*/ 481125 h 4999978"/>
              <a:gd name="connsiteX164" fmla="*/ 523520 w 12192000"/>
              <a:gd name="connsiteY164" fmla="*/ 476713 h 4999978"/>
              <a:gd name="connsiteX165" fmla="*/ 632714 w 12192000"/>
              <a:gd name="connsiteY165" fmla="*/ 437101 h 4999978"/>
              <a:gd name="connsiteX166" fmla="*/ 651426 w 12192000"/>
              <a:gd name="connsiteY166" fmla="*/ 430544 h 4999978"/>
              <a:gd name="connsiteX167" fmla="*/ 667724 w 12192000"/>
              <a:gd name="connsiteY167" fmla="*/ 432138 h 4999978"/>
              <a:gd name="connsiteX168" fmla="*/ 757679 w 12192000"/>
              <a:gd name="connsiteY168" fmla="*/ 425145 h 4999978"/>
              <a:gd name="connsiteX169" fmla="*/ 779159 w 12192000"/>
              <a:gd name="connsiteY169" fmla="*/ 428059 h 4999978"/>
              <a:gd name="connsiteX170" fmla="*/ 788293 w 12192000"/>
              <a:gd name="connsiteY170" fmla="*/ 434863 h 4999978"/>
              <a:gd name="connsiteX171" fmla="*/ 822923 w 12192000"/>
              <a:gd name="connsiteY171" fmla="*/ 421074 h 4999978"/>
              <a:gd name="connsiteX172" fmla="*/ 876559 w 12192000"/>
              <a:gd name="connsiteY172" fmla="*/ 411088 h 4999978"/>
              <a:gd name="connsiteX173" fmla="*/ 902011 w 12192000"/>
              <a:gd name="connsiteY173" fmla="*/ 404118 h 4999978"/>
              <a:gd name="connsiteX174" fmla="*/ 922715 w 12192000"/>
              <a:gd name="connsiteY174" fmla="*/ 407699 h 4999978"/>
              <a:gd name="connsiteX175" fmla="*/ 1040139 w 12192000"/>
              <a:gd name="connsiteY175" fmla="*/ 406590 h 4999978"/>
              <a:gd name="connsiteX176" fmla="*/ 1067251 w 12192000"/>
              <a:gd name="connsiteY176" fmla="*/ 412384 h 4999978"/>
              <a:gd name="connsiteX177" fmla="*/ 1080272 w 12192000"/>
              <a:gd name="connsiteY177" fmla="*/ 424669 h 4999978"/>
              <a:gd name="connsiteX178" fmla="*/ 1090219 w 12192000"/>
              <a:gd name="connsiteY178" fmla="*/ 420026 h 4999978"/>
              <a:gd name="connsiteX179" fmla="*/ 1161226 w 12192000"/>
              <a:gd name="connsiteY179" fmla="*/ 418304 h 4999978"/>
              <a:gd name="connsiteX180" fmla="*/ 1207525 w 12192000"/>
              <a:gd name="connsiteY180" fmla="*/ 416039 h 4999978"/>
              <a:gd name="connsiteX181" fmla="*/ 1251170 w 12192000"/>
              <a:gd name="connsiteY181" fmla="*/ 391942 h 4999978"/>
              <a:gd name="connsiteX182" fmla="*/ 1295331 w 12192000"/>
              <a:gd name="connsiteY182" fmla="*/ 402182 h 4999978"/>
              <a:gd name="connsiteX183" fmla="*/ 1347118 w 12192000"/>
              <a:gd name="connsiteY183" fmla="*/ 399704 h 4999978"/>
              <a:gd name="connsiteX184" fmla="*/ 1378108 w 12192000"/>
              <a:gd name="connsiteY184" fmla="*/ 398410 h 4999978"/>
              <a:gd name="connsiteX185" fmla="*/ 1459192 w 12192000"/>
              <a:gd name="connsiteY185" fmla="*/ 380919 h 4999978"/>
              <a:gd name="connsiteX186" fmla="*/ 1590120 w 12192000"/>
              <a:gd name="connsiteY186" fmla="*/ 317608 h 4999978"/>
              <a:gd name="connsiteX187" fmla="*/ 1631417 w 12192000"/>
              <a:gd name="connsiteY187" fmla="*/ 308227 h 4999978"/>
              <a:gd name="connsiteX188" fmla="*/ 1638727 w 12192000"/>
              <a:gd name="connsiteY188" fmla="*/ 311610 h 4999978"/>
              <a:gd name="connsiteX189" fmla="*/ 1844438 w 12192000"/>
              <a:gd name="connsiteY189" fmla="*/ 271304 h 4999978"/>
              <a:gd name="connsiteX190" fmla="*/ 1881324 w 12192000"/>
              <a:gd name="connsiteY190" fmla="*/ 268497 h 4999978"/>
              <a:gd name="connsiteX191" fmla="*/ 1908999 w 12192000"/>
              <a:gd name="connsiteY191" fmla="*/ 269338 h 4999978"/>
              <a:gd name="connsiteX192" fmla="*/ 1974956 w 12192000"/>
              <a:gd name="connsiteY192" fmla="*/ 255958 h 4999978"/>
              <a:gd name="connsiteX193" fmla="*/ 2082409 w 12192000"/>
              <a:gd name="connsiteY193" fmla="*/ 227290 h 4999978"/>
              <a:gd name="connsiteX194" fmla="*/ 2105639 w 12192000"/>
              <a:gd name="connsiteY194" fmla="*/ 222648 h 4999978"/>
              <a:gd name="connsiteX195" fmla="*/ 2126992 w 12192000"/>
              <a:gd name="connsiteY195" fmla="*/ 224468 h 4999978"/>
              <a:gd name="connsiteX196" fmla="*/ 2133154 w 12192000"/>
              <a:gd name="connsiteY196" fmla="*/ 229952 h 4999978"/>
              <a:gd name="connsiteX197" fmla="*/ 2146154 w 12192000"/>
              <a:gd name="connsiteY197" fmla="*/ 228332 h 4999978"/>
              <a:gd name="connsiteX198" fmla="*/ 2149901 w 12192000"/>
              <a:gd name="connsiteY198" fmla="*/ 229116 h 4999978"/>
              <a:gd name="connsiteX199" fmla="*/ 2171100 w 12192000"/>
              <a:gd name="connsiteY199" fmla="*/ 232389 h 4999978"/>
              <a:gd name="connsiteX200" fmla="*/ 2209148 w 12192000"/>
              <a:gd name="connsiteY200" fmla="*/ 209225 h 4999978"/>
              <a:gd name="connsiteX201" fmla="*/ 2261889 w 12192000"/>
              <a:gd name="connsiteY201" fmla="*/ 205532 h 4999978"/>
              <a:gd name="connsiteX202" fmla="*/ 2452315 w 12192000"/>
              <a:gd name="connsiteY202" fmla="*/ 152899 h 4999978"/>
              <a:gd name="connsiteX203" fmla="*/ 2487710 w 12192000"/>
              <a:gd name="connsiteY203" fmla="*/ 169267 h 4999978"/>
              <a:gd name="connsiteX204" fmla="*/ 2665623 w 12192000"/>
              <a:gd name="connsiteY204" fmla="*/ 96394 h 4999978"/>
              <a:gd name="connsiteX205" fmla="*/ 2751524 w 12192000"/>
              <a:gd name="connsiteY205" fmla="*/ 90153 h 4999978"/>
              <a:gd name="connsiteX206" fmla="*/ 2797622 w 12192000"/>
              <a:gd name="connsiteY206" fmla="*/ 67069 h 4999978"/>
              <a:gd name="connsiteX207" fmla="*/ 2843870 w 12192000"/>
              <a:gd name="connsiteY207" fmla="*/ 47507 h 4999978"/>
              <a:gd name="connsiteX208" fmla="*/ 2862745 w 12192000"/>
              <a:gd name="connsiteY208" fmla="*/ 43242 h 4999978"/>
              <a:gd name="connsiteX209" fmla="*/ 2864596 w 12192000"/>
              <a:gd name="connsiteY209" fmla="*/ 39218 h 4999978"/>
              <a:gd name="connsiteX210" fmla="*/ 2875381 w 12192000"/>
              <a:gd name="connsiteY210" fmla="*/ 35003 h 4999978"/>
              <a:gd name="connsiteX211" fmla="*/ 2895139 w 12192000"/>
              <a:gd name="connsiteY211" fmla="*/ 24186 h 4999978"/>
              <a:gd name="connsiteX212" fmla="*/ 2900232 w 12192000"/>
              <a:gd name="connsiteY212" fmla="*/ 24518 h 4999978"/>
              <a:gd name="connsiteX213" fmla="*/ 2932205 w 12192000"/>
              <a:gd name="connsiteY213" fmla="*/ 11873 h 4999978"/>
              <a:gd name="connsiteX214" fmla="*/ 2933310 w 12192000"/>
              <a:gd name="connsiteY214" fmla="*/ 12816 h 4999978"/>
              <a:gd name="connsiteX215" fmla="*/ 2945218 w 12192000"/>
              <a:gd name="connsiteY215" fmla="*/ 14141 h 4999978"/>
              <a:gd name="connsiteX216" fmla="*/ 2966465 w 12192000"/>
              <a:gd name="connsiteY216" fmla="*/ 14117 h 4999978"/>
              <a:gd name="connsiteX217" fmla="*/ 3023668 w 12192000"/>
              <a:gd name="connsiteY217" fmla="*/ 27905 h 4999978"/>
              <a:gd name="connsiteX218" fmla="*/ 3057077 w 12192000"/>
              <a:gd name="connsiteY218" fmla="*/ 14845 h 4999978"/>
              <a:gd name="connsiteX219" fmla="*/ 3151915 w 12192000"/>
              <a:gd name="connsiteY219" fmla="*/ 11243 h 4999978"/>
              <a:gd name="connsiteX220" fmla="*/ 3251671 w 12192000"/>
              <a:gd name="connsiteY220" fmla="*/ 31575 h 4999978"/>
              <a:gd name="connsiteX221" fmla="*/ 3351400 w 12192000"/>
              <a:gd name="connsiteY221" fmla="*/ 32687 h 4999978"/>
              <a:gd name="connsiteX222" fmla="*/ 3387481 w 12192000"/>
              <a:gd name="connsiteY222" fmla="*/ 31443 h 4999978"/>
              <a:gd name="connsiteX223" fmla="*/ 3451923 w 12192000"/>
              <a:gd name="connsiteY223" fmla="*/ 36482 h 4999978"/>
              <a:gd name="connsiteX224" fmla="*/ 3481520 w 12192000"/>
              <a:gd name="connsiteY224" fmla="*/ 43287 h 4999978"/>
              <a:gd name="connsiteX225" fmla="*/ 3482804 w 12192000"/>
              <a:gd name="connsiteY225" fmla="*/ 42812 h 4999978"/>
              <a:gd name="connsiteX226" fmla="*/ 3485495 w 12192000"/>
              <a:gd name="connsiteY226" fmla="*/ 45921 h 4999978"/>
              <a:gd name="connsiteX227" fmla="*/ 3490972 w 12192000"/>
              <a:gd name="connsiteY227" fmla="*/ 47286 h 4999978"/>
              <a:gd name="connsiteX228" fmla="*/ 3505835 w 12192000"/>
              <a:gd name="connsiteY228" fmla="*/ 46077 h 4999978"/>
              <a:gd name="connsiteX229" fmla="*/ 3511410 w 12192000"/>
              <a:gd name="connsiteY229" fmla="*/ 44808 h 4999978"/>
              <a:gd name="connsiteX230" fmla="*/ 3519598 w 12192000"/>
              <a:gd name="connsiteY230" fmla="*/ 44683 h 4999978"/>
              <a:gd name="connsiteX231" fmla="*/ 3519807 w 12192000"/>
              <a:gd name="connsiteY231" fmla="*/ 44938 h 4999978"/>
              <a:gd name="connsiteX232" fmla="*/ 3527466 w 12192000"/>
              <a:gd name="connsiteY232" fmla="*/ 44316 h 4999978"/>
              <a:gd name="connsiteX233" fmla="*/ 3564889 w 12192000"/>
              <a:gd name="connsiteY233" fmla="*/ 57394 h 4999978"/>
              <a:gd name="connsiteX234" fmla="*/ 3614922 w 12192000"/>
              <a:gd name="connsiteY234" fmla="*/ 61804 h 4999978"/>
              <a:gd name="connsiteX235" fmla="*/ 3635506 w 12192000"/>
              <a:gd name="connsiteY235" fmla="*/ 65718 h 4999978"/>
              <a:gd name="connsiteX236" fmla="*/ 3646525 w 12192000"/>
              <a:gd name="connsiteY236" fmla="*/ 69193 h 4999978"/>
              <a:gd name="connsiteX237" fmla="*/ 3647224 w 12192000"/>
              <a:gd name="connsiteY237" fmla="*/ 70303 h 4999978"/>
              <a:gd name="connsiteX238" fmla="*/ 3683100 w 12192000"/>
              <a:gd name="connsiteY238" fmla="*/ 64109 h 4999978"/>
              <a:gd name="connsiteX239" fmla="*/ 3687901 w 12192000"/>
              <a:gd name="connsiteY239" fmla="*/ 65372 h 4999978"/>
              <a:gd name="connsiteX240" fmla="*/ 3711234 w 12192000"/>
              <a:gd name="connsiteY240" fmla="*/ 58665 h 4999978"/>
              <a:gd name="connsiteX241" fmla="*/ 3723318 w 12192000"/>
              <a:gd name="connsiteY241" fmla="*/ 56625 h 4999978"/>
              <a:gd name="connsiteX242" fmla="*/ 3726677 w 12192000"/>
              <a:gd name="connsiteY242" fmla="*/ 53112 h 4999978"/>
              <a:gd name="connsiteX243" fmla="*/ 3744535 w 12192000"/>
              <a:gd name="connsiteY243" fmla="*/ 51590 h 4999978"/>
              <a:gd name="connsiteX244" fmla="*/ 3746608 w 12192000"/>
              <a:gd name="connsiteY244" fmla="*/ 52522 h 4999978"/>
              <a:gd name="connsiteX245" fmla="*/ 3761262 w 12192000"/>
              <a:gd name="connsiteY245" fmla="*/ 47147 h 4999978"/>
              <a:gd name="connsiteX246" fmla="*/ 3803931 w 12192000"/>
              <a:gd name="connsiteY246" fmla="*/ 49309 h 4999978"/>
              <a:gd name="connsiteX247" fmla="*/ 3925626 w 12192000"/>
              <a:gd name="connsiteY247" fmla="*/ 40301 h 4999978"/>
              <a:gd name="connsiteX248" fmla="*/ 4033324 w 12192000"/>
              <a:gd name="connsiteY248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391908 w 12192000"/>
              <a:gd name="connsiteY42" fmla="*/ 185073 h 4999978"/>
              <a:gd name="connsiteX43" fmla="*/ 5492371 w 12192000"/>
              <a:gd name="connsiteY43" fmla="*/ 230923 h 4999978"/>
              <a:gd name="connsiteX44" fmla="*/ 5640913 w 12192000"/>
              <a:gd name="connsiteY44" fmla="*/ 239810 h 4999978"/>
              <a:gd name="connsiteX45" fmla="*/ 5877770 w 12192000"/>
              <a:gd name="connsiteY45" fmla="*/ 283747 h 4999978"/>
              <a:gd name="connsiteX46" fmla="*/ 5989615 w 12192000"/>
              <a:gd name="connsiteY46" fmla="*/ 306445 h 4999978"/>
              <a:gd name="connsiteX47" fmla="*/ 5996857 w 12192000"/>
              <a:gd name="connsiteY47" fmla="*/ 310331 h 4999978"/>
              <a:gd name="connsiteX48" fmla="*/ 6037387 w 12192000"/>
              <a:gd name="connsiteY48" fmla="*/ 299308 h 4999978"/>
              <a:gd name="connsiteX49" fmla="*/ 6113074 w 12192000"/>
              <a:gd name="connsiteY49" fmla="*/ 312627 h 4999978"/>
              <a:gd name="connsiteX50" fmla="*/ 6280929 w 12192000"/>
              <a:gd name="connsiteY50" fmla="*/ 337226 h 4999978"/>
              <a:gd name="connsiteX51" fmla="*/ 6298665 w 12192000"/>
              <a:gd name="connsiteY51" fmla="*/ 329713 h 4999978"/>
              <a:gd name="connsiteX52" fmla="*/ 6317326 w 12192000"/>
              <a:gd name="connsiteY52" fmla="*/ 326576 h 4999978"/>
              <a:gd name="connsiteX53" fmla="*/ 6319212 w 12192000"/>
              <a:gd name="connsiteY53" fmla="*/ 327786 h 4999978"/>
              <a:gd name="connsiteX54" fmla="*/ 6339724 w 12192000"/>
              <a:gd name="connsiteY54" fmla="*/ 328880 h 4999978"/>
              <a:gd name="connsiteX55" fmla="*/ 6345010 w 12192000"/>
              <a:gd name="connsiteY55" fmla="*/ 325930 h 4999978"/>
              <a:gd name="connsiteX56" fmla="*/ 6359332 w 12192000"/>
              <a:gd name="connsiteY56" fmla="*/ 325681 h 4999978"/>
              <a:gd name="connsiteX57" fmla="*/ 6388220 w 12192000"/>
              <a:gd name="connsiteY57" fmla="*/ 322496 h 4999978"/>
              <a:gd name="connsiteX58" fmla="*/ 6392994 w 12192000"/>
              <a:gd name="connsiteY58" fmla="*/ 324426 h 4999978"/>
              <a:gd name="connsiteX59" fmla="*/ 6435581 w 12192000"/>
              <a:gd name="connsiteY59" fmla="*/ 323557 h 4999978"/>
              <a:gd name="connsiteX60" fmla="*/ 6435870 w 12192000"/>
              <a:gd name="connsiteY60" fmla="*/ 324745 h 4999978"/>
              <a:gd name="connsiteX61" fmla="*/ 6446571 w 12192000"/>
              <a:gd name="connsiteY61" fmla="*/ 329739 h 4999978"/>
              <a:gd name="connsiteX62" fmla="*/ 6467701 w 12192000"/>
              <a:gd name="connsiteY62" fmla="*/ 336547 h 4999978"/>
              <a:gd name="connsiteX63" fmla="*/ 6512727 w 12192000"/>
              <a:gd name="connsiteY63" fmla="*/ 367087 h 4999978"/>
              <a:gd name="connsiteX64" fmla="*/ 6557094 w 12192000"/>
              <a:gd name="connsiteY64" fmla="*/ 366314 h 4999978"/>
              <a:gd name="connsiteX65" fmla="*/ 6565879 w 12192000"/>
              <a:gd name="connsiteY65" fmla="*/ 366812 h 4999978"/>
              <a:gd name="connsiteX66" fmla="*/ 6565997 w 12192000"/>
              <a:gd name="connsiteY66" fmla="*/ 367092 h 4999978"/>
              <a:gd name="connsiteX67" fmla="*/ 6575147 w 12192000"/>
              <a:gd name="connsiteY67" fmla="*/ 368156 h 4999978"/>
              <a:gd name="connsiteX68" fmla="*/ 6581899 w 12192000"/>
              <a:gd name="connsiteY68" fmla="*/ 367720 h 4999978"/>
              <a:gd name="connsiteX69" fmla="*/ 6598943 w 12192000"/>
              <a:gd name="connsiteY69" fmla="*/ 368688 h 4999978"/>
              <a:gd name="connsiteX70" fmla="*/ 6604421 w 12192000"/>
              <a:gd name="connsiteY70" fmla="*/ 370815 h 4999978"/>
              <a:gd name="connsiteX71" fmla="*/ 6606035 w 12192000"/>
              <a:gd name="connsiteY71" fmla="*/ 374247 h 4999978"/>
              <a:gd name="connsiteX72" fmla="*/ 6607669 w 12192000"/>
              <a:gd name="connsiteY72" fmla="*/ 373968 h 4999978"/>
              <a:gd name="connsiteX73" fmla="*/ 6637532 w 12192000"/>
              <a:gd name="connsiteY73" fmla="*/ 384907 h 4999978"/>
              <a:gd name="connsiteX74" fmla="*/ 6706880 w 12192000"/>
              <a:gd name="connsiteY74" fmla="*/ 399163 h 4999978"/>
              <a:gd name="connsiteX75" fmla="*/ 6747500 w 12192000"/>
              <a:gd name="connsiteY75" fmla="*/ 403168 h 4999978"/>
              <a:gd name="connsiteX76" fmla="*/ 6857783 w 12192000"/>
              <a:gd name="connsiteY76" fmla="*/ 418687 h 4999978"/>
              <a:gd name="connsiteX77" fmla="*/ 6967720 w 12192000"/>
              <a:gd name="connsiteY77" fmla="*/ 437721 h 4999978"/>
              <a:gd name="connsiteX78" fmla="*/ 7018394 w 12192000"/>
              <a:gd name="connsiteY78" fmla="*/ 466613 h 4999978"/>
              <a:gd name="connsiteX79" fmla="*/ 7024679 w 12192000"/>
              <a:gd name="connsiteY79" fmla="*/ 467750 h 4999978"/>
              <a:gd name="connsiteX80" fmla="*/ 7041715 w 12192000"/>
              <a:gd name="connsiteY80" fmla="*/ 465902 h 4999978"/>
              <a:gd name="connsiteX81" fmla="*/ 7048103 w 12192000"/>
              <a:gd name="connsiteY81" fmla="*/ 464392 h 4999978"/>
              <a:gd name="connsiteX82" fmla="*/ 7057490 w 12192000"/>
              <a:gd name="connsiteY82" fmla="*/ 463917 h 4999978"/>
              <a:gd name="connsiteX83" fmla="*/ 7057730 w 12192000"/>
              <a:gd name="connsiteY83" fmla="*/ 464165 h 4999978"/>
              <a:gd name="connsiteX84" fmla="*/ 7066511 w 12192000"/>
              <a:gd name="connsiteY84" fmla="*/ 463214 h 4999978"/>
              <a:gd name="connsiteX85" fmla="*/ 7109401 w 12192000"/>
              <a:gd name="connsiteY85" fmla="*/ 455268 h 4999978"/>
              <a:gd name="connsiteX86" fmla="*/ 7166830 w 12192000"/>
              <a:gd name="connsiteY86" fmla="*/ 477037 h 4999978"/>
              <a:gd name="connsiteX87" fmla="*/ 7190442 w 12192000"/>
              <a:gd name="connsiteY87" fmla="*/ 480090 h 4999978"/>
              <a:gd name="connsiteX88" fmla="*/ 7203083 w 12192000"/>
              <a:gd name="connsiteY88" fmla="*/ 483106 h 4999978"/>
              <a:gd name="connsiteX89" fmla="*/ 7203894 w 12192000"/>
              <a:gd name="connsiteY89" fmla="*/ 484190 h 4999978"/>
              <a:gd name="connsiteX90" fmla="*/ 7245004 w 12192000"/>
              <a:gd name="connsiteY90" fmla="*/ 476444 h 4999978"/>
              <a:gd name="connsiteX91" fmla="*/ 7250514 w 12192000"/>
              <a:gd name="connsiteY91" fmla="*/ 477506 h 4999978"/>
              <a:gd name="connsiteX92" fmla="*/ 7277246 w 12192000"/>
              <a:gd name="connsiteY92" fmla="*/ 469782 h 4999978"/>
              <a:gd name="connsiteX93" fmla="*/ 7291092 w 12192000"/>
              <a:gd name="connsiteY93" fmla="*/ 467217 h 4999978"/>
              <a:gd name="connsiteX94" fmla="*/ 7294933 w 12192000"/>
              <a:gd name="connsiteY94" fmla="*/ 463549 h 4999978"/>
              <a:gd name="connsiteX95" fmla="*/ 7315408 w 12192000"/>
              <a:gd name="connsiteY95" fmla="*/ 461260 h 4999978"/>
              <a:gd name="connsiteX96" fmla="*/ 7317786 w 12192000"/>
              <a:gd name="connsiteY96" fmla="*/ 462106 h 4999978"/>
              <a:gd name="connsiteX97" fmla="*/ 7334572 w 12192000"/>
              <a:gd name="connsiteY97" fmla="*/ 456088 h 4999978"/>
              <a:gd name="connsiteX98" fmla="*/ 7348520 w 12192000"/>
              <a:gd name="connsiteY98" fmla="*/ 446050 h 4999978"/>
              <a:gd name="connsiteX99" fmla="*/ 7522997 w 12192000"/>
              <a:gd name="connsiteY99" fmla="*/ 442209 h 4999978"/>
              <a:gd name="connsiteX100" fmla="*/ 7686985 w 12192000"/>
              <a:gd name="connsiteY100" fmla="*/ 419805 h 4999978"/>
              <a:gd name="connsiteX101" fmla="*/ 7854068 w 12192000"/>
              <a:gd name="connsiteY101" fmla="*/ 409774 h 4999978"/>
              <a:gd name="connsiteX102" fmla="*/ 8034165 w 12192000"/>
              <a:gd name="connsiteY102" fmla="*/ 391699 h 4999978"/>
              <a:gd name="connsiteX103" fmla="*/ 8094381 w 12192000"/>
              <a:gd name="connsiteY103" fmla="*/ 395718 h 4999978"/>
              <a:gd name="connsiteX104" fmla="*/ 8146898 w 12192000"/>
              <a:gd name="connsiteY104" fmla="*/ 378558 h 4999978"/>
              <a:gd name="connsiteX105" fmla="*/ 8168993 w 12192000"/>
              <a:gd name="connsiteY105" fmla="*/ 384830 h 4999978"/>
              <a:gd name="connsiteX106" fmla="*/ 8172809 w 12192000"/>
              <a:gd name="connsiteY106" fmla="*/ 386137 h 4999978"/>
              <a:gd name="connsiteX107" fmla="*/ 8187962 w 12192000"/>
              <a:gd name="connsiteY107" fmla="*/ 386433 h 4999978"/>
              <a:gd name="connsiteX108" fmla="*/ 8192382 w 12192000"/>
              <a:gd name="connsiteY108" fmla="*/ 392692 h 4999978"/>
              <a:gd name="connsiteX109" fmla="*/ 8375192 w 12192000"/>
              <a:gd name="connsiteY109" fmla="*/ 383879 h 4999978"/>
              <a:gd name="connsiteX110" fmla="*/ 8454377 w 12192000"/>
              <a:gd name="connsiteY110" fmla="*/ 380331 h 4999978"/>
              <a:gd name="connsiteX111" fmla="*/ 8484740 w 12192000"/>
              <a:gd name="connsiteY111" fmla="*/ 385159 h 4999978"/>
              <a:gd name="connsiteX112" fmla="*/ 8601673 w 12192000"/>
              <a:gd name="connsiteY112" fmla="*/ 397101 h 4999978"/>
              <a:gd name="connsiteX113" fmla="*/ 8701676 w 12192000"/>
              <a:gd name="connsiteY113" fmla="*/ 401351 h 4999978"/>
              <a:gd name="connsiteX114" fmla="*/ 8773288 w 12192000"/>
              <a:gd name="connsiteY114" fmla="*/ 378077 h 4999978"/>
              <a:gd name="connsiteX115" fmla="*/ 8779909 w 12192000"/>
              <a:gd name="connsiteY115" fmla="*/ 382446 h 4999978"/>
              <a:gd name="connsiteX116" fmla="*/ 8829932 w 12192000"/>
              <a:gd name="connsiteY116" fmla="*/ 379243 h 4999978"/>
              <a:gd name="connsiteX117" fmla="*/ 9003386 w 12192000"/>
              <a:gd name="connsiteY117" fmla="*/ 336242 h 4999978"/>
              <a:gd name="connsiteX118" fmla="*/ 9101185 w 12192000"/>
              <a:gd name="connsiteY118" fmla="*/ 330862 h 4999978"/>
              <a:gd name="connsiteX119" fmla="*/ 9136185 w 12192000"/>
              <a:gd name="connsiteY119" fmla="*/ 334078 h 4999978"/>
              <a:gd name="connsiteX120" fmla="*/ 9194801 w 12192000"/>
              <a:gd name="connsiteY120" fmla="*/ 339149 h 4999978"/>
              <a:gd name="connsiteX121" fmla="*/ 9239316 w 12192000"/>
              <a:gd name="connsiteY121" fmla="*/ 355558 h 4999978"/>
              <a:gd name="connsiteX122" fmla="*/ 9288052 w 12192000"/>
              <a:gd name="connsiteY122" fmla="*/ 354796 h 4999978"/>
              <a:gd name="connsiteX123" fmla="*/ 9298465 w 12192000"/>
              <a:gd name="connsiteY123" fmla="*/ 338296 h 4999978"/>
              <a:gd name="connsiteX124" fmla="*/ 9350892 w 12192000"/>
              <a:gd name="connsiteY124" fmla="*/ 342778 h 4999978"/>
              <a:gd name="connsiteX125" fmla="*/ 9430522 w 12192000"/>
              <a:gd name="connsiteY125" fmla="*/ 351368 h 4999978"/>
              <a:gd name="connsiteX126" fmla="*/ 9476215 w 12192000"/>
              <a:gd name="connsiteY126" fmla="*/ 352107 h 4999978"/>
              <a:gd name="connsiteX127" fmla="*/ 9601276 w 12192000"/>
              <a:gd name="connsiteY127" fmla="*/ 358704 h 4999978"/>
              <a:gd name="connsiteX128" fmla="*/ 9726733 w 12192000"/>
              <a:gd name="connsiteY128" fmla="*/ 368801 h 4999978"/>
              <a:gd name="connsiteX129" fmla="*/ 9802144 w 12192000"/>
              <a:gd name="connsiteY129" fmla="*/ 394479 h 4999978"/>
              <a:gd name="connsiteX130" fmla="*/ 9905153 w 12192000"/>
              <a:gd name="connsiteY130" fmla="*/ 400650 h 4999978"/>
              <a:gd name="connsiteX131" fmla="*/ 9922553 w 12192000"/>
              <a:gd name="connsiteY131" fmla="*/ 404569 h 4999978"/>
              <a:gd name="connsiteX132" fmla="*/ 10044658 w 12192000"/>
              <a:gd name="connsiteY132" fmla="*/ 418077 h 4999978"/>
              <a:gd name="connsiteX133" fmla="*/ 10184585 w 12192000"/>
              <a:gd name="connsiteY133" fmla="*/ 407138 h 4999978"/>
              <a:gd name="connsiteX134" fmla="*/ 10366435 w 12192000"/>
              <a:gd name="connsiteY134" fmla="*/ 462428 h 4999978"/>
              <a:gd name="connsiteX135" fmla="*/ 10688220 w 12192000"/>
              <a:gd name="connsiteY135" fmla="*/ 542258 h 4999978"/>
              <a:gd name="connsiteX136" fmla="*/ 11026690 w 12192000"/>
              <a:gd name="connsiteY136" fmla="*/ 550681 h 4999978"/>
              <a:gd name="connsiteX137" fmla="*/ 11113779 w 12192000"/>
              <a:gd name="connsiteY137" fmla="*/ 533868 h 4999978"/>
              <a:gd name="connsiteX138" fmla="*/ 11369556 w 12192000"/>
              <a:gd name="connsiteY138" fmla="*/ 491719 h 4999978"/>
              <a:gd name="connsiteX139" fmla="*/ 11623342 w 12192000"/>
              <a:gd name="connsiteY139" fmla="*/ 388428 h 4999978"/>
              <a:gd name="connsiteX140" fmla="*/ 11786511 w 12192000"/>
              <a:gd name="connsiteY140" fmla="*/ 358390 h 4999978"/>
              <a:gd name="connsiteX141" fmla="*/ 11862577 w 12192000"/>
              <a:gd name="connsiteY141" fmla="*/ 330549 h 4999978"/>
              <a:gd name="connsiteX142" fmla="*/ 11916612 w 12192000"/>
              <a:gd name="connsiteY142" fmla="*/ 323810 h 4999978"/>
              <a:gd name="connsiteX143" fmla="*/ 11948830 w 12192000"/>
              <a:gd name="connsiteY143" fmla="*/ 318062 h 4999978"/>
              <a:gd name="connsiteX144" fmla="*/ 12001583 w 12192000"/>
              <a:gd name="connsiteY144" fmla="*/ 279643 h 4999978"/>
              <a:gd name="connsiteX145" fmla="*/ 12174977 w 12192000"/>
              <a:gd name="connsiteY145" fmla="*/ 264652 h 4999978"/>
              <a:gd name="connsiteX146" fmla="*/ 12192000 w 12192000"/>
              <a:gd name="connsiteY146" fmla="*/ 256549 h 4999978"/>
              <a:gd name="connsiteX147" fmla="*/ 12192000 w 12192000"/>
              <a:gd name="connsiteY147" fmla="*/ 4999978 h 4999978"/>
              <a:gd name="connsiteX148" fmla="*/ 0 w 12192000"/>
              <a:gd name="connsiteY148" fmla="*/ 4999978 h 4999978"/>
              <a:gd name="connsiteX149" fmla="*/ 0 w 12192000"/>
              <a:gd name="connsiteY149" fmla="*/ 617449 h 4999978"/>
              <a:gd name="connsiteX150" fmla="*/ 11075 w 12192000"/>
              <a:gd name="connsiteY150" fmla="*/ 615178 h 4999978"/>
              <a:gd name="connsiteX151" fmla="*/ 44061 w 12192000"/>
              <a:gd name="connsiteY151" fmla="*/ 608596 h 4999978"/>
              <a:gd name="connsiteX152" fmla="*/ 136694 w 12192000"/>
              <a:gd name="connsiteY152" fmla="*/ 556415 h 4999978"/>
              <a:gd name="connsiteX153" fmla="*/ 170342 w 12192000"/>
              <a:gd name="connsiteY153" fmla="*/ 551077 h 4999978"/>
              <a:gd name="connsiteX154" fmla="*/ 168955 w 12192000"/>
              <a:gd name="connsiteY154" fmla="*/ 542164 h 4999978"/>
              <a:gd name="connsiteX155" fmla="*/ 181474 w 12192000"/>
              <a:gd name="connsiteY155" fmla="*/ 541281 h 4999978"/>
              <a:gd name="connsiteX156" fmla="*/ 209440 w 12192000"/>
              <a:gd name="connsiteY156" fmla="*/ 540561 h 4999978"/>
              <a:gd name="connsiteX157" fmla="*/ 293152 w 12192000"/>
              <a:gd name="connsiteY157" fmla="*/ 536576 h 4999978"/>
              <a:gd name="connsiteX158" fmla="*/ 315693 w 12192000"/>
              <a:gd name="connsiteY158" fmla="*/ 519030 h 4999978"/>
              <a:gd name="connsiteX159" fmla="*/ 337305 w 12192000"/>
              <a:gd name="connsiteY159" fmla="*/ 518372 h 4999978"/>
              <a:gd name="connsiteX160" fmla="*/ 462252 w 12192000"/>
              <a:gd name="connsiteY160" fmla="*/ 493151 h 4999978"/>
              <a:gd name="connsiteX161" fmla="*/ 479457 w 12192000"/>
              <a:gd name="connsiteY161" fmla="*/ 491123 h 4999978"/>
              <a:gd name="connsiteX162" fmla="*/ 488653 w 12192000"/>
              <a:gd name="connsiteY162" fmla="*/ 483257 h 4999978"/>
              <a:gd name="connsiteX163" fmla="*/ 522053 w 12192000"/>
              <a:gd name="connsiteY163" fmla="*/ 481125 h 4999978"/>
              <a:gd name="connsiteX164" fmla="*/ 523520 w 12192000"/>
              <a:gd name="connsiteY164" fmla="*/ 476713 h 4999978"/>
              <a:gd name="connsiteX165" fmla="*/ 632714 w 12192000"/>
              <a:gd name="connsiteY165" fmla="*/ 437101 h 4999978"/>
              <a:gd name="connsiteX166" fmla="*/ 651426 w 12192000"/>
              <a:gd name="connsiteY166" fmla="*/ 430544 h 4999978"/>
              <a:gd name="connsiteX167" fmla="*/ 667724 w 12192000"/>
              <a:gd name="connsiteY167" fmla="*/ 432138 h 4999978"/>
              <a:gd name="connsiteX168" fmla="*/ 757679 w 12192000"/>
              <a:gd name="connsiteY168" fmla="*/ 425145 h 4999978"/>
              <a:gd name="connsiteX169" fmla="*/ 779159 w 12192000"/>
              <a:gd name="connsiteY169" fmla="*/ 428059 h 4999978"/>
              <a:gd name="connsiteX170" fmla="*/ 788293 w 12192000"/>
              <a:gd name="connsiteY170" fmla="*/ 434863 h 4999978"/>
              <a:gd name="connsiteX171" fmla="*/ 822923 w 12192000"/>
              <a:gd name="connsiteY171" fmla="*/ 421074 h 4999978"/>
              <a:gd name="connsiteX172" fmla="*/ 876559 w 12192000"/>
              <a:gd name="connsiteY172" fmla="*/ 411088 h 4999978"/>
              <a:gd name="connsiteX173" fmla="*/ 902011 w 12192000"/>
              <a:gd name="connsiteY173" fmla="*/ 404118 h 4999978"/>
              <a:gd name="connsiteX174" fmla="*/ 922715 w 12192000"/>
              <a:gd name="connsiteY174" fmla="*/ 407699 h 4999978"/>
              <a:gd name="connsiteX175" fmla="*/ 1040139 w 12192000"/>
              <a:gd name="connsiteY175" fmla="*/ 406590 h 4999978"/>
              <a:gd name="connsiteX176" fmla="*/ 1067251 w 12192000"/>
              <a:gd name="connsiteY176" fmla="*/ 412384 h 4999978"/>
              <a:gd name="connsiteX177" fmla="*/ 1080272 w 12192000"/>
              <a:gd name="connsiteY177" fmla="*/ 424669 h 4999978"/>
              <a:gd name="connsiteX178" fmla="*/ 1090219 w 12192000"/>
              <a:gd name="connsiteY178" fmla="*/ 420026 h 4999978"/>
              <a:gd name="connsiteX179" fmla="*/ 1161226 w 12192000"/>
              <a:gd name="connsiteY179" fmla="*/ 418304 h 4999978"/>
              <a:gd name="connsiteX180" fmla="*/ 1207525 w 12192000"/>
              <a:gd name="connsiteY180" fmla="*/ 416039 h 4999978"/>
              <a:gd name="connsiteX181" fmla="*/ 1295331 w 12192000"/>
              <a:gd name="connsiteY181" fmla="*/ 402182 h 4999978"/>
              <a:gd name="connsiteX182" fmla="*/ 1347118 w 12192000"/>
              <a:gd name="connsiteY182" fmla="*/ 399704 h 4999978"/>
              <a:gd name="connsiteX183" fmla="*/ 1378108 w 12192000"/>
              <a:gd name="connsiteY183" fmla="*/ 398410 h 4999978"/>
              <a:gd name="connsiteX184" fmla="*/ 1459192 w 12192000"/>
              <a:gd name="connsiteY184" fmla="*/ 380919 h 4999978"/>
              <a:gd name="connsiteX185" fmla="*/ 1590120 w 12192000"/>
              <a:gd name="connsiteY185" fmla="*/ 317608 h 4999978"/>
              <a:gd name="connsiteX186" fmla="*/ 1631417 w 12192000"/>
              <a:gd name="connsiteY186" fmla="*/ 308227 h 4999978"/>
              <a:gd name="connsiteX187" fmla="*/ 1638727 w 12192000"/>
              <a:gd name="connsiteY187" fmla="*/ 311610 h 4999978"/>
              <a:gd name="connsiteX188" fmla="*/ 1844438 w 12192000"/>
              <a:gd name="connsiteY188" fmla="*/ 271304 h 4999978"/>
              <a:gd name="connsiteX189" fmla="*/ 1881324 w 12192000"/>
              <a:gd name="connsiteY189" fmla="*/ 268497 h 4999978"/>
              <a:gd name="connsiteX190" fmla="*/ 1908999 w 12192000"/>
              <a:gd name="connsiteY190" fmla="*/ 269338 h 4999978"/>
              <a:gd name="connsiteX191" fmla="*/ 1974956 w 12192000"/>
              <a:gd name="connsiteY191" fmla="*/ 255958 h 4999978"/>
              <a:gd name="connsiteX192" fmla="*/ 2082409 w 12192000"/>
              <a:gd name="connsiteY192" fmla="*/ 227290 h 4999978"/>
              <a:gd name="connsiteX193" fmla="*/ 2105639 w 12192000"/>
              <a:gd name="connsiteY193" fmla="*/ 222648 h 4999978"/>
              <a:gd name="connsiteX194" fmla="*/ 2126992 w 12192000"/>
              <a:gd name="connsiteY194" fmla="*/ 224468 h 4999978"/>
              <a:gd name="connsiteX195" fmla="*/ 2133154 w 12192000"/>
              <a:gd name="connsiteY195" fmla="*/ 229952 h 4999978"/>
              <a:gd name="connsiteX196" fmla="*/ 2146154 w 12192000"/>
              <a:gd name="connsiteY196" fmla="*/ 228332 h 4999978"/>
              <a:gd name="connsiteX197" fmla="*/ 2149901 w 12192000"/>
              <a:gd name="connsiteY197" fmla="*/ 229116 h 4999978"/>
              <a:gd name="connsiteX198" fmla="*/ 2171100 w 12192000"/>
              <a:gd name="connsiteY198" fmla="*/ 232389 h 4999978"/>
              <a:gd name="connsiteX199" fmla="*/ 2209148 w 12192000"/>
              <a:gd name="connsiteY199" fmla="*/ 209225 h 4999978"/>
              <a:gd name="connsiteX200" fmla="*/ 2261889 w 12192000"/>
              <a:gd name="connsiteY200" fmla="*/ 205532 h 4999978"/>
              <a:gd name="connsiteX201" fmla="*/ 2452315 w 12192000"/>
              <a:gd name="connsiteY201" fmla="*/ 152899 h 4999978"/>
              <a:gd name="connsiteX202" fmla="*/ 2487710 w 12192000"/>
              <a:gd name="connsiteY202" fmla="*/ 169267 h 4999978"/>
              <a:gd name="connsiteX203" fmla="*/ 2665623 w 12192000"/>
              <a:gd name="connsiteY203" fmla="*/ 96394 h 4999978"/>
              <a:gd name="connsiteX204" fmla="*/ 2751524 w 12192000"/>
              <a:gd name="connsiteY204" fmla="*/ 90153 h 4999978"/>
              <a:gd name="connsiteX205" fmla="*/ 2797622 w 12192000"/>
              <a:gd name="connsiteY205" fmla="*/ 67069 h 4999978"/>
              <a:gd name="connsiteX206" fmla="*/ 2843870 w 12192000"/>
              <a:gd name="connsiteY206" fmla="*/ 47507 h 4999978"/>
              <a:gd name="connsiteX207" fmla="*/ 2862745 w 12192000"/>
              <a:gd name="connsiteY207" fmla="*/ 43242 h 4999978"/>
              <a:gd name="connsiteX208" fmla="*/ 2864596 w 12192000"/>
              <a:gd name="connsiteY208" fmla="*/ 39218 h 4999978"/>
              <a:gd name="connsiteX209" fmla="*/ 2875381 w 12192000"/>
              <a:gd name="connsiteY209" fmla="*/ 35003 h 4999978"/>
              <a:gd name="connsiteX210" fmla="*/ 2895139 w 12192000"/>
              <a:gd name="connsiteY210" fmla="*/ 24186 h 4999978"/>
              <a:gd name="connsiteX211" fmla="*/ 2900232 w 12192000"/>
              <a:gd name="connsiteY211" fmla="*/ 24518 h 4999978"/>
              <a:gd name="connsiteX212" fmla="*/ 2932205 w 12192000"/>
              <a:gd name="connsiteY212" fmla="*/ 11873 h 4999978"/>
              <a:gd name="connsiteX213" fmla="*/ 2933310 w 12192000"/>
              <a:gd name="connsiteY213" fmla="*/ 12816 h 4999978"/>
              <a:gd name="connsiteX214" fmla="*/ 2945218 w 12192000"/>
              <a:gd name="connsiteY214" fmla="*/ 14141 h 4999978"/>
              <a:gd name="connsiteX215" fmla="*/ 2966465 w 12192000"/>
              <a:gd name="connsiteY215" fmla="*/ 14117 h 4999978"/>
              <a:gd name="connsiteX216" fmla="*/ 3023668 w 12192000"/>
              <a:gd name="connsiteY216" fmla="*/ 27905 h 4999978"/>
              <a:gd name="connsiteX217" fmla="*/ 3057077 w 12192000"/>
              <a:gd name="connsiteY217" fmla="*/ 14845 h 4999978"/>
              <a:gd name="connsiteX218" fmla="*/ 3151915 w 12192000"/>
              <a:gd name="connsiteY218" fmla="*/ 11243 h 4999978"/>
              <a:gd name="connsiteX219" fmla="*/ 3251671 w 12192000"/>
              <a:gd name="connsiteY219" fmla="*/ 31575 h 4999978"/>
              <a:gd name="connsiteX220" fmla="*/ 3351400 w 12192000"/>
              <a:gd name="connsiteY220" fmla="*/ 32687 h 4999978"/>
              <a:gd name="connsiteX221" fmla="*/ 3387481 w 12192000"/>
              <a:gd name="connsiteY221" fmla="*/ 31443 h 4999978"/>
              <a:gd name="connsiteX222" fmla="*/ 3451923 w 12192000"/>
              <a:gd name="connsiteY222" fmla="*/ 36482 h 4999978"/>
              <a:gd name="connsiteX223" fmla="*/ 3481520 w 12192000"/>
              <a:gd name="connsiteY223" fmla="*/ 43287 h 4999978"/>
              <a:gd name="connsiteX224" fmla="*/ 3482804 w 12192000"/>
              <a:gd name="connsiteY224" fmla="*/ 42812 h 4999978"/>
              <a:gd name="connsiteX225" fmla="*/ 3485495 w 12192000"/>
              <a:gd name="connsiteY225" fmla="*/ 45921 h 4999978"/>
              <a:gd name="connsiteX226" fmla="*/ 3490972 w 12192000"/>
              <a:gd name="connsiteY226" fmla="*/ 47286 h 4999978"/>
              <a:gd name="connsiteX227" fmla="*/ 3505835 w 12192000"/>
              <a:gd name="connsiteY227" fmla="*/ 46077 h 4999978"/>
              <a:gd name="connsiteX228" fmla="*/ 3511410 w 12192000"/>
              <a:gd name="connsiteY228" fmla="*/ 44808 h 4999978"/>
              <a:gd name="connsiteX229" fmla="*/ 3519598 w 12192000"/>
              <a:gd name="connsiteY229" fmla="*/ 44683 h 4999978"/>
              <a:gd name="connsiteX230" fmla="*/ 3519807 w 12192000"/>
              <a:gd name="connsiteY230" fmla="*/ 44938 h 4999978"/>
              <a:gd name="connsiteX231" fmla="*/ 3527466 w 12192000"/>
              <a:gd name="connsiteY231" fmla="*/ 44316 h 4999978"/>
              <a:gd name="connsiteX232" fmla="*/ 3564889 w 12192000"/>
              <a:gd name="connsiteY232" fmla="*/ 57394 h 4999978"/>
              <a:gd name="connsiteX233" fmla="*/ 3614922 w 12192000"/>
              <a:gd name="connsiteY233" fmla="*/ 61804 h 4999978"/>
              <a:gd name="connsiteX234" fmla="*/ 3635506 w 12192000"/>
              <a:gd name="connsiteY234" fmla="*/ 65718 h 4999978"/>
              <a:gd name="connsiteX235" fmla="*/ 3646525 w 12192000"/>
              <a:gd name="connsiteY235" fmla="*/ 69193 h 4999978"/>
              <a:gd name="connsiteX236" fmla="*/ 3647224 w 12192000"/>
              <a:gd name="connsiteY236" fmla="*/ 70303 h 4999978"/>
              <a:gd name="connsiteX237" fmla="*/ 3683100 w 12192000"/>
              <a:gd name="connsiteY237" fmla="*/ 64109 h 4999978"/>
              <a:gd name="connsiteX238" fmla="*/ 3687901 w 12192000"/>
              <a:gd name="connsiteY238" fmla="*/ 65372 h 4999978"/>
              <a:gd name="connsiteX239" fmla="*/ 3711234 w 12192000"/>
              <a:gd name="connsiteY239" fmla="*/ 58665 h 4999978"/>
              <a:gd name="connsiteX240" fmla="*/ 3723318 w 12192000"/>
              <a:gd name="connsiteY240" fmla="*/ 56625 h 4999978"/>
              <a:gd name="connsiteX241" fmla="*/ 3726677 w 12192000"/>
              <a:gd name="connsiteY241" fmla="*/ 53112 h 4999978"/>
              <a:gd name="connsiteX242" fmla="*/ 3744535 w 12192000"/>
              <a:gd name="connsiteY242" fmla="*/ 51590 h 4999978"/>
              <a:gd name="connsiteX243" fmla="*/ 3746608 w 12192000"/>
              <a:gd name="connsiteY243" fmla="*/ 52522 h 4999978"/>
              <a:gd name="connsiteX244" fmla="*/ 3761262 w 12192000"/>
              <a:gd name="connsiteY244" fmla="*/ 47147 h 4999978"/>
              <a:gd name="connsiteX245" fmla="*/ 3803931 w 12192000"/>
              <a:gd name="connsiteY245" fmla="*/ 49309 h 4999978"/>
              <a:gd name="connsiteX246" fmla="*/ 3925626 w 12192000"/>
              <a:gd name="connsiteY246" fmla="*/ 40301 h 4999978"/>
              <a:gd name="connsiteX247" fmla="*/ 4033324 w 12192000"/>
              <a:gd name="connsiteY247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391908 w 12192000"/>
              <a:gd name="connsiteY42" fmla="*/ 185073 h 4999978"/>
              <a:gd name="connsiteX43" fmla="*/ 5492371 w 12192000"/>
              <a:gd name="connsiteY43" fmla="*/ 230923 h 4999978"/>
              <a:gd name="connsiteX44" fmla="*/ 5640913 w 12192000"/>
              <a:gd name="connsiteY44" fmla="*/ 239810 h 4999978"/>
              <a:gd name="connsiteX45" fmla="*/ 5877770 w 12192000"/>
              <a:gd name="connsiteY45" fmla="*/ 283747 h 4999978"/>
              <a:gd name="connsiteX46" fmla="*/ 5989615 w 12192000"/>
              <a:gd name="connsiteY46" fmla="*/ 306445 h 4999978"/>
              <a:gd name="connsiteX47" fmla="*/ 5996857 w 12192000"/>
              <a:gd name="connsiteY47" fmla="*/ 310331 h 4999978"/>
              <a:gd name="connsiteX48" fmla="*/ 6037387 w 12192000"/>
              <a:gd name="connsiteY48" fmla="*/ 299308 h 4999978"/>
              <a:gd name="connsiteX49" fmla="*/ 6113074 w 12192000"/>
              <a:gd name="connsiteY49" fmla="*/ 312627 h 4999978"/>
              <a:gd name="connsiteX50" fmla="*/ 6280929 w 12192000"/>
              <a:gd name="connsiteY50" fmla="*/ 337226 h 4999978"/>
              <a:gd name="connsiteX51" fmla="*/ 6298665 w 12192000"/>
              <a:gd name="connsiteY51" fmla="*/ 329713 h 4999978"/>
              <a:gd name="connsiteX52" fmla="*/ 6317326 w 12192000"/>
              <a:gd name="connsiteY52" fmla="*/ 326576 h 4999978"/>
              <a:gd name="connsiteX53" fmla="*/ 6319212 w 12192000"/>
              <a:gd name="connsiteY53" fmla="*/ 327786 h 4999978"/>
              <a:gd name="connsiteX54" fmla="*/ 6339724 w 12192000"/>
              <a:gd name="connsiteY54" fmla="*/ 328880 h 4999978"/>
              <a:gd name="connsiteX55" fmla="*/ 6345010 w 12192000"/>
              <a:gd name="connsiteY55" fmla="*/ 325930 h 4999978"/>
              <a:gd name="connsiteX56" fmla="*/ 6359332 w 12192000"/>
              <a:gd name="connsiteY56" fmla="*/ 325681 h 4999978"/>
              <a:gd name="connsiteX57" fmla="*/ 6388220 w 12192000"/>
              <a:gd name="connsiteY57" fmla="*/ 322496 h 4999978"/>
              <a:gd name="connsiteX58" fmla="*/ 6392994 w 12192000"/>
              <a:gd name="connsiteY58" fmla="*/ 324426 h 4999978"/>
              <a:gd name="connsiteX59" fmla="*/ 6435581 w 12192000"/>
              <a:gd name="connsiteY59" fmla="*/ 323557 h 4999978"/>
              <a:gd name="connsiteX60" fmla="*/ 6435870 w 12192000"/>
              <a:gd name="connsiteY60" fmla="*/ 324745 h 4999978"/>
              <a:gd name="connsiteX61" fmla="*/ 6446571 w 12192000"/>
              <a:gd name="connsiteY61" fmla="*/ 329739 h 4999978"/>
              <a:gd name="connsiteX62" fmla="*/ 6467701 w 12192000"/>
              <a:gd name="connsiteY62" fmla="*/ 336547 h 4999978"/>
              <a:gd name="connsiteX63" fmla="*/ 6512727 w 12192000"/>
              <a:gd name="connsiteY63" fmla="*/ 367087 h 4999978"/>
              <a:gd name="connsiteX64" fmla="*/ 6557094 w 12192000"/>
              <a:gd name="connsiteY64" fmla="*/ 366314 h 4999978"/>
              <a:gd name="connsiteX65" fmla="*/ 6565879 w 12192000"/>
              <a:gd name="connsiteY65" fmla="*/ 366812 h 4999978"/>
              <a:gd name="connsiteX66" fmla="*/ 6565997 w 12192000"/>
              <a:gd name="connsiteY66" fmla="*/ 367092 h 4999978"/>
              <a:gd name="connsiteX67" fmla="*/ 6575147 w 12192000"/>
              <a:gd name="connsiteY67" fmla="*/ 368156 h 4999978"/>
              <a:gd name="connsiteX68" fmla="*/ 6581899 w 12192000"/>
              <a:gd name="connsiteY68" fmla="*/ 367720 h 4999978"/>
              <a:gd name="connsiteX69" fmla="*/ 6598943 w 12192000"/>
              <a:gd name="connsiteY69" fmla="*/ 368688 h 4999978"/>
              <a:gd name="connsiteX70" fmla="*/ 6604421 w 12192000"/>
              <a:gd name="connsiteY70" fmla="*/ 370815 h 4999978"/>
              <a:gd name="connsiteX71" fmla="*/ 6606035 w 12192000"/>
              <a:gd name="connsiteY71" fmla="*/ 374247 h 4999978"/>
              <a:gd name="connsiteX72" fmla="*/ 6607669 w 12192000"/>
              <a:gd name="connsiteY72" fmla="*/ 373968 h 4999978"/>
              <a:gd name="connsiteX73" fmla="*/ 6637532 w 12192000"/>
              <a:gd name="connsiteY73" fmla="*/ 384907 h 4999978"/>
              <a:gd name="connsiteX74" fmla="*/ 6706880 w 12192000"/>
              <a:gd name="connsiteY74" fmla="*/ 399163 h 4999978"/>
              <a:gd name="connsiteX75" fmla="*/ 6747500 w 12192000"/>
              <a:gd name="connsiteY75" fmla="*/ 403168 h 4999978"/>
              <a:gd name="connsiteX76" fmla="*/ 6857783 w 12192000"/>
              <a:gd name="connsiteY76" fmla="*/ 418687 h 4999978"/>
              <a:gd name="connsiteX77" fmla="*/ 6967720 w 12192000"/>
              <a:gd name="connsiteY77" fmla="*/ 437721 h 4999978"/>
              <a:gd name="connsiteX78" fmla="*/ 7018394 w 12192000"/>
              <a:gd name="connsiteY78" fmla="*/ 466613 h 4999978"/>
              <a:gd name="connsiteX79" fmla="*/ 7024679 w 12192000"/>
              <a:gd name="connsiteY79" fmla="*/ 467750 h 4999978"/>
              <a:gd name="connsiteX80" fmla="*/ 7041715 w 12192000"/>
              <a:gd name="connsiteY80" fmla="*/ 465902 h 4999978"/>
              <a:gd name="connsiteX81" fmla="*/ 7048103 w 12192000"/>
              <a:gd name="connsiteY81" fmla="*/ 464392 h 4999978"/>
              <a:gd name="connsiteX82" fmla="*/ 7057490 w 12192000"/>
              <a:gd name="connsiteY82" fmla="*/ 463917 h 4999978"/>
              <a:gd name="connsiteX83" fmla="*/ 7057730 w 12192000"/>
              <a:gd name="connsiteY83" fmla="*/ 464165 h 4999978"/>
              <a:gd name="connsiteX84" fmla="*/ 7066511 w 12192000"/>
              <a:gd name="connsiteY84" fmla="*/ 463214 h 4999978"/>
              <a:gd name="connsiteX85" fmla="*/ 7109401 w 12192000"/>
              <a:gd name="connsiteY85" fmla="*/ 455268 h 4999978"/>
              <a:gd name="connsiteX86" fmla="*/ 7166830 w 12192000"/>
              <a:gd name="connsiteY86" fmla="*/ 477037 h 4999978"/>
              <a:gd name="connsiteX87" fmla="*/ 7190442 w 12192000"/>
              <a:gd name="connsiteY87" fmla="*/ 480090 h 4999978"/>
              <a:gd name="connsiteX88" fmla="*/ 7203083 w 12192000"/>
              <a:gd name="connsiteY88" fmla="*/ 483106 h 4999978"/>
              <a:gd name="connsiteX89" fmla="*/ 7203894 w 12192000"/>
              <a:gd name="connsiteY89" fmla="*/ 484190 h 4999978"/>
              <a:gd name="connsiteX90" fmla="*/ 7245004 w 12192000"/>
              <a:gd name="connsiteY90" fmla="*/ 476444 h 4999978"/>
              <a:gd name="connsiteX91" fmla="*/ 7250514 w 12192000"/>
              <a:gd name="connsiteY91" fmla="*/ 477506 h 4999978"/>
              <a:gd name="connsiteX92" fmla="*/ 7277246 w 12192000"/>
              <a:gd name="connsiteY92" fmla="*/ 469782 h 4999978"/>
              <a:gd name="connsiteX93" fmla="*/ 7291092 w 12192000"/>
              <a:gd name="connsiteY93" fmla="*/ 467217 h 4999978"/>
              <a:gd name="connsiteX94" fmla="*/ 7294933 w 12192000"/>
              <a:gd name="connsiteY94" fmla="*/ 463549 h 4999978"/>
              <a:gd name="connsiteX95" fmla="*/ 7315408 w 12192000"/>
              <a:gd name="connsiteY95" fmla="*/ 461260 h 4999978"/>
              <a:gd name="connsiteX96" fmla="*/ 7317786 w 12192000"/>
              <a:gd name="connsiteY96" fmla="*/ 462106 h 4999978"/>
              <a:gd name="connsiteX97" fmla="*/ 7334572 w 12192000"/>
              <a:gd name="connsiteY97" fmla="*/ 456088 h 4999978"/>
              <a:gd name="connsiteX98" fmla="*/ 7348520 w 12192000"/>
              <a:gd name="connsiteY98" fmla="*/ 446050 h 4999978"/>
              <a:gd name="connsiteX99" fmla="*/ 7522997 w 12192000"/>
              <a:gd name="connsiteY99" fmla="*/ 442209 h 4999978"/>
              <a:gd name="connsiteX100" fmla="*/ 7686985 w 12192000"/>
              <a:gd name="connsiteY100" fmla="*/ 419805 h 4999978"/>
              <a:gd name="connsiteX101" fmla="*/ 7854068 w 12192000"/>
              <a:gd name="connsiteY101" fmla="*/ 409774 h 4999978"/>
              <a:gd name="connsiteX102" fmla="*/ 8034165 w 12192000"/>
              <a:gd name="connsiteY102" fmla="*/ 391699 h 4999978"/>
              <a:gd name="connsiteX103" fmla="*/ 8094381 w 12192000"/>
              <a:gd name="connsiteY103" fmla="*/ 395718 h 4999978"/>
              <a:gd name="connsiteX104" fmla="*/ 8146898 w 12192000"/>
              <a:gd name="connsiteY104" fmla="*/ 378558 h 4999978"/>
              <a:gd name="connsiteX105" fmla="*/ 8168993 w 12192000"/>
              <a:gd name="connsiteY105" fmla="*/ 384830 h 4999978"/>
              <a:gd name="connsiteX106" fmla="*/ 8172809 w 12192000"/>
              <a:gd name="connsiteY106" fmla="*/ 386137 h 4999978"/>
              <a:gd name="connsiteX107" fmla="*/ 8187962 w 12192000"/>
              <a:gd name="connsiteY107" fmla="*/ 386433 h 4999978"/>
              <a:gd name="connsiteX108" fmla="*/ 8192382 w 12192000"/>
              <a:gd name="connsiteY108" fmla="*/ 392692 h 4999978"/>
              <a:gd name="connsiteX109" fmla="*/ 8375192 w 12192000"/>
              <a:gd name="connsiteY109" fmla="*/ 383879 h 4999978"/>
              <a:gd name="connsiteX110" fmla="*/ 8454377 w 12192000"/>
              <a:gd name="connsiteY110" fmla="*/ 380331 h 4999978"/>
              <a:gd name="connsiteX111" fmla="*/ 8484740 w 12192000"/>
              <a:gd name="connsiteY111" fmla="*/ 385159 h 4999978"/>
              <a:gd name="connsiteX112" fmla="*/ 8601673 w 12192000"/>
              <a:gd name="connsiteY112" fmla="*/ 397101 h 4999978"/>
              <a:gd name="connsiteX113" fmla="*/ 8701676 w 12192000"/>
              <a:gd name="connsiteY113" fmla="*/ 401351 h 4999978"/>
              <a:gd name="connsiteX114" fmla="*/ 8773288 w 12192000"/>
              <a:gd name="connsiteY114" fmla="*/ 378077 h 4999978"/>
              <a:gd name="connsiteX115" fmla="*/ 8779909 w 12192000"/>
              <a:gd name="connsiteY115" fmla="*/ 382446 h 4999978"/>
              <a:gd name="connsiteX116" fmla="*/ 8829932 w 12192000"/>
              <a:gd name="connsiteY116" fmla="*/ 379243 h 4999978"/>
              <a:gd name="connsiteX117" fmla="*/ 9003386 w 12192000"/>
              <a:gd name="connsiteY117" fmla="*/ 336242 h 4999978"/>
              <a:gd name="connsiteX118" fmla="*/ 9101185 w 12192000"/>
              <a:gd name="connsiteY118" fmla="*/ 330862 h 4999978"/>
              <a:gd name="connsiteX119" fmla="*/ 9136185 w 12192000"/>
              <a:gd name="connsiteY119" fmla="*/ 334078 h 4999978"/>
              <a:gd name="connsiteX120" fmla="*/ 9194801 w 12192000"/>
              <a:gd name="connsiteY120" fmla="*/ 339149 h 4999978"/>
              <a:gd name="connsiteX121" fmla="*/ 9239316 w 12192000"/>
              <a:gd name="connsiteY121" fmla="*/ 355558 h 4999978"/>
              <a:gd name="connsiteX122" fmla="*/ 9288052 w 12192000"/>
              <a:gd name="connsiteY122" fmla="*/ 354796 h 4999978"/>
              <a:gd name="connsiteX123" fmla="*/ 9298465 w 12192000"/>
              <a:gd name="connsiteY123" fmla="*/ 338296 h 4999978"/>
              <a:gd name="connsiteX124" fmla="*/ 9350892 w 12192000"/>
              <a:gd name="connsiteY124" fmla="*/ 342778 h 4999978"/>
              <a:gd name="connsiteX125" fmla="*/ 9430522 w 12192000"/>
              <a:gd name="connsiteY125" fmla="*/ 351368 h 4999978"/>
              <a:gd name="connsiteX126" fmla="*/ 9476215 w 12192000"/>
              <a:gd name="connsiteY126" fmla="*/ 352107 h 4999978"/>
              <a:gd name="connsiteX127" fmla="*/ 9601276 w 12192000"/>
              <a:gd name="connsiteY127" fmla="*/ 358704 h 4999978"/>
              <a:gd name="connsiteX128" fmla="*/ 9726733 w 12192000"/>
              <a:gd name="connsiteY128" fmla="*/ 368801 h 4999978"/>
              <a:gd name="connsiteX129" fmla="*/ 9802144 w 12192000"/>
              <a:gd name="connsiteY129" fmla="*/ 394479 h 4999978"/>
              <a:gd name="connsiteX130" fmla="*/ 9905153 w 12192000"/>
              <a:gd name="connsiteY130" fmla="*/ 400650 h 4999978"/>
              <a:gd name="connsiteX131" fmla="*/ 9922553 w 12192000"/>
              <a:gd name="connsiteY131" fmla="*/ 404569 h 4999978"/>
              <a:gd name="connsiteX132" fmla="*/ 10044658 w 12192000"/>
              <a:gd name="connsiteY132" fmla="*/ 418077 h 4999978"/>
              <a:gd name="connsiteX133" fmla="*/ 10184585 w 12192000"/>
              <a:gd name="connsiteY133" fmla="*/ 407138 h 4999978"/>
              <a:gd name="connsiteX134" fmla="*/ 10366435 w 12192000"/>
              <a:gd name="connsiteY134" fmla="*/ 462428 h 4999978"/>
              <a:gd name="connsiteX135" fmla="*/ 10688220 w 12192000"/>
              <a:gd name="connsiteY135" fmla="*/ 542258 h 4999978"/>
              <a:gd name="connsiteX136" fmla="*/ 11026690 w 12192000"/>
              <a:gd name="connsiteY136" fmla="*/ 550681 h 4999978"/>
              <a:gd name="connsiteX137" fmla="*/ 11113779 w 12192000"/>
              <a:gd name="connsiteY137" fmla="*/ 533868 h 4999978"/>
              <a:gd name="connsiteX138" fmla="*/ 11369556 w 12192000"/>
              <a:gd name="connsiteY138" fmla="*/ 491719 h 4999978"/>
              <a:gd name="connsiteX139" fmla="*/ 11623342 w 12192000"/>
              <a:gd name="connsiteY139" fmla="*/ 388428 h 4999978"/>
              <a:gd name="connsiteX140" fmla="*/ 11786511 w 12192000"/>
              <a:gd name="connsiteY140" fmla="*/ 358390 h 4999978"/>
              <a:gd name="connsiteX141" fmla="*/ 11862577 w 12192000"/>
              <a:gd name="connsiteY141" fmla="*/ 330549 h 4999978"/>
              <a:gd name="connsiteX142" fmla="*/ 11916612 w 12192000"/>
              <a:gd name="connsiteY142" fmla="*/ 323810 h 4999978"/>
              <a:gd name="connsiteX143" fmla="*/ 11948830 w 12192000"/>
              <a:gd name="connsiteY143" fmla="*/ 318062 h 4999978"/>
              <a:gd name="connsiteX144" fmla="*/ 12001583 w 12192000"/>
              <a:gd name="connsiteY144" fmla="*/ 279643 h 4999978"/>
              <a:gd name="connsiteX145" fmla="*/ 12174977 w 12192000"/>
              <a:gd name="connsiteY145" fmla="*/ 264652 h 4999978"/>
              <a:gd name="connsiteX146" fmla="*/ 12192000 w 12192000"/>
              <a:gd name="connsiteY146" fmla="*/ 256549 h 4999978"/>
              <a:gd name="connsiteX147" fmla="*/ 12192000 w 12192000"/>
              <a:gd name="connsiteY147" fmla="*/ 4999978 h 4999978"/>
              <a:gd name="connsiteX148" fmla="*/ 0 w 12192000"/>
              <a:gd name="connsiteY148" fmla="*/ 4999978 h 4999978"/>
              <a:gd name="connsiteX149" fmla="*/ 0 w 12192000"/>
              <a:gd name="connsiteY149" fmla="*/ 617449 h 4999978"/>
              <a:gd name="connsiteX150" fmla="*/ 11075 w 12192000"/>
              <a:gd name="connsiteY150" fmla="*/ 615178 h 4999978"/>
              <a:gd name="connsiteX151" fmla="*/ 44061 w 12192000"/>
              <a:gd name="connsiteY151" fmla="*/ 608596 h 4999978"/>
              <a:gd name="connsiteX152" fmla="*/ 136694 w 12192000"/>
              <a:gd name="connsiteY152" fmla="*/ 556415 h 4999978"/>
              <a:gd name="connsiteX153" fmla="*/ 170342 w 12192000"/>
              <a:gd name="connsiteY153" fmla="*/ 551077 h 4999978"/>
              <a:gd name="connsiteX154" fmla="*/ 168955 w 12192000"/>
              <a:gd name="connsiteY154" fmla="*/ 542164 h 4999978"/>
              <a:gd name="connsiteX155" fmla="*/ 181474 w 12192000"/>
              <a:gd name="connsiteY155" fmla="*/ 541281 h 4999978"/>
              <a:gd name="connsiteX156" fmla="*/ 209440 w 12192000"/>
              <a:gd name="connsiteY156" fmla="*/ 540561 h 4999978"/>
              <a:gd name="connsiteX157" fmla="*/ 293152 w 12192000"/>
              <a:gd name="connsiteY157" fmla="*/ 536576 h 4999978"/>
              <a:gd name="connsiteX158" fmla="*/ 315693 w 12192000"/>
              <a:gd name="connsiteY158" fmla="*/ 519030 h 4999978"/>
              <a:gd name="connsiteX159" fmla="*/ 337305 w 12192000"/>
              <a:gd name="connsiteY159" fmla="*/ 518372 h 4999978"/>
              <a:gd name="connsiteX160" fmla="*/ 462252 w 12192000"/>
              <a:gd name="connsiteY160" fmla="*/ 493151 h 4999978"/>
              <a:gd name="connsiteX161" fmla="*/ 479457 w 12192000"/>
              <a:gd name="connsiteY161" fmla="*/ 491123 h 4999978"/>
              <a:gd name="connsiteX162" fmla="*/ 488653 w 12192000"/>
              <a:gd name="connsiteY162" fmla="*/ 483257 h 4999978"/>
              <a:gd name="connsiteX163" fmla="*/ 522053 w 12192000"/>
              <a:gd name="connsiteY163" fmla="*/ 481125 h 4999978"/>
              <a:gd name="connsiteX164" fmla="*/ 523520 w 12192000"/>
              <a:gd name="connsiteY164" fmla="*/ 476713 h 4999978"/>
              <a:gd name="connsiteX165" fmla="*/ 632714 w 12192000"/>
              <a:gd name="connsiteY165" fmla="*/ 437101 h 4999978"/>
              <a:gd name="connsiteX166" fmla="*/ 651426 w 12192000"/>
              <a:gd name="connsiteY166" fmla="*/ 430544 h 4999978"/>
              <a:gd name="connsiteX167" fmla="*/ 667724 w 12192000"/>
              <a:gd name="connsiteY167" fmla="*/ 432138 h 4999978"/>
              <a:gd name="connsiteX168" fmla="*/ 757679 w 12192000"/>
              <a:gd name="connsiteY168" fmla="*/ 425145 h 4999978"/>
              <a:gd name="connsiteX169" fmla="*/ 779159 w 12192000"/>
              <a:gd name="connsiteY169" fmla="*/ 428059 h 4999978"/>
              <a:gd name="connsiteX170" fmla="*/ 788293 w 12192000"/>
              <a:gd name="connsiteY170" fmla="*/ 434863 h 4999978"/>
              <a:gd name="connsiteX171" fmla="*/ 822923 w 12192000"/>
              <a:gd name="connsiteY171" fmla="*/ 421074 h 4999978"/>
              <a:gd name="connsiteX172" fmla="*/ 876559 w 12192000"/>
              <a:gd name="connsiteY172" fmla="*/ 411088 h 4999978"/>
              <a:gd name="connsiteX173" fmla="*/ 902011 w 12192000"/>
              <a:gd name="connsiteY173" fmla="*/ 404118 h 4999978"/>
              <a:gd name="connsiteX174" fmla="*/ 922715 w 12192000"/>
              <a:gd name="connsiteY174" fmla="*/ 407699 h 4999978"/>
              <a:gd name="connsiteX175" fmla="*/ 1040139 w 12192000"/>
              <a:gd name="connsiteY175" fmla="*/ 406590 h 4999978"/>
              <a:gd name="connsiteX176" fmla="*/ 1067251 w 12192000"/>
              <a:gd name="connsiteY176" fmla="*/ 412384 h 4999978"/>
              <a:gd name="connsiteX177" fmla="*/ 1080272 w 12192000"/>
              <a:gd name="connsiteY177" fmla="*/ 424669 h 4999978"/>
              <a:gd name="connsiteX178" fmla="*/ 1090219 w 12192000"/>
              <a:gd name="connsiteY178" fmla="*/ 420026 h 4999978"/>
              <a:gd name="connsiteX179" fmla="*/ 1161226 w 12192000"/>
              <a:gd name="connsiteY179" fmla="*/ 418304 h 4999978"/>
              <a:gd name="connsiteX180" fmla="*/ 1207525 w 12192000"/>
              <a:gd name="connsiteY180" fmla="*/ 416039 h 4999978"/>
              <a:gd name="connsiteX181" fmla="*/ 1295331 w 12192000"/>
              <a:gd name="connsiteY181" fmla="*/ 402182 h 4999978"/>
              <a:gd name="connsiteX182" fmla="*/ 1347118 w 12192000"/>
              <a:gd name="connsiteY182" fmla="*/ 399704 h 4999978"/>
              <a:gd name="connsiteX183" fmla="*/ 1378108 w 12192000"/>
              <a:gd name="connsiteY183" fmla="*/ 398410 h 4999978"/>
              <a:gd name="connsiteX184" fmla="*/ 1459192 w 12192000"/>
              <a:gd name="connsiteY184" fmla="*/ 380919 h 4999978"/>
              <a:gd name="connsiteX185" fmla="*/ 1590120 w 12192000"/>
              <a:gd name="connsiteY185" fmla="*/ 317608 h 4999978"/>
              <a:gd name="connsiteX186" fmla="*/ 1631417 w 12192000"/>
              <a:gd name="connsiteY186" fmla="*/ 308227 h 4999978"/>
              <a:gd name="connsiteX187" fmla="*/ 1638727 w 12192000"/>
              <a:gd name="connsiteY187" fmla="*/ 311610 h 4999978"/>
              <a:gd name="connsiteX188" fmla="*/ 1844438 w 12192000"/>
              <a:gd name="connsiteY188" fmla="*/ 271304 h 4999978"/>
              <a:gd name="connsiteX189" fmla="*/ 1881324 w 12192000"/>
              <a:gd name="connsiteY189" fmla="*/ 268497 h 4999978"/>
              <a:gd name="connsiteX190" fmla="*/ 1908999 w 12192000"/>
              <a:gd name="connsiteY190" fmla="*/ 269338 h 4999978"/>
              <a:gd name="connsiteX191" fmla="*/ 1974956 w 12192000"/>
              <a:gd name="connsiteY191" fmla="*/ 255958 h 4999978"/>
              <a:gd name="connsiteX192" fmla="*/ 2082409 w 12192000"/>
              <a:gd name="connsiteY192" fmla="*/ 227290 h 4999978"/>
              <a:gd name="connsiteX193" fmla="*/ 2105639 w 12192000"/>
              <a:gd name="connsiteY193" fmla="*/ 222648 h 4999978"/>
              <a:gd name="connsiteX194" fmla="*/ 2126992 w 12192000"/>
              <a:gd name="connsiteY194" fmla="*/ 224468 h 4999978"/>
              <a:gd name="connsiteX195" fmla="*/ 2133154 w 12192000"/>
              <a:gd name="connsiteY195" fmla="*/ 229952 h 4999978"/>
              <a:gd name="connsiteX196" fmla="*/ 2146154 w 12192000"/>
              <a:gd name="connsiteY196" fmla="*/ 228332 h 4999978"/>
              <a:gd name="connsiteX197" fmla="*/ 2149901 w 12192000"/>
              <a:gd name="connsiteY197" fmla="*/ 229116 h 4999978"/>
              <a:gd name="connsiteX198" fmla="*/ 2171100 w 12192000"/>
              <a:gd name="connsiteY198" fmla="*/ 232389 h 4999978"/>
              <a:gd name="connsiteX199" fmla="*/ 2209148 w 12192000"/>
              <a:gd name="connsiteY199" fmla="*/ 209225 h 4999978"/>
              <a:gd name="connsiteX200" fmla="*/ 2261889 w 12192000"/>
              <a:gd name="connsiteY200" fmla="*/ 205532 h 4999978"/>
              <a:gd name="connsiteX201" fmla="*/ 2452315 w 12192000"/>
              <a:gd name="connsiteY201" fmla="*/ 152899 h 4999978"/>
              <a:gd name="connsiteX202" fmla="*/ 2487710 w 12192000"/>
              <a:gd name="connsiteY202" fmla="*/ 169267 h 4999978"/>
              <a:gd name="connsiteX203" fmla="*/ 2665623 w 12192000"/>
              <a:gd name="connsiteY203" fmla="*/ 96394 h 4999978"/>
              <a:gd name="connsiteX204" fmla="*/ 2797622 w 12192000"/>
              <a:gd name="connsiteY204" fmla="*/ 67069 h 4999978"/>
              <a:gd name="connsiteX205" fmla="*/ 2843870 w 12192000"/>
              <a:gd name="connsiteY205" fmla="*/ 47507 h 4999978"/>
              <a:gd name="connsiteX206" fmla="*/ 2862745 w 12192000"/>
              <a:gd name="connsiteY206" fmla="*/ 43242 h 4999978"/>
              <a:gd name="connsiteX207" fmla="*/ 2864596 w 12192000"/>
              <a:gd name="connsiteY207" fmla="*/ 39218 h 4999978"/>
              <a:gd name="connsiteX208" fmla="*/ 2875381 w 12192000"/>
              <a:gd name="connsiteY208" fmla="*/ 35003 h 4999978"/>
              <a:gd name="connsiteX209" fmla="*/ 2895139 w 12192000"/>
              <a:gd name="connsiteY209" fmla="*/ 24186 h 4999978"/>
              <a:gd name="connsiteX210" fmla="*/ 2900232 w 12192000"/>
              <a:gd name="connsiteY210" fmla="*/ 24518 h 4999978"/>
              <a:gd name="connsiteX211" fmla="*/ 2932205 w 12192000"/>
              <a:gd name="connsiteY211" fmla="*/ 11873 h 4999978"/>
              <a:gd name="connsiteX212" fmla="*/ 2933310 w 12192000"/>
              <a:gd name="connsiteY212" fmla="*/ 12816 h 4999978"/>
              <a:gd name="connsiteX213" fmla="*/ 2945218 w 12192000"/>
              <a:gd name="connsiteY213" fmla="*/ 14141 h 4999978"/>
              <a:gd name="connsiteX214" fmla="*/ 2966465 w 12192000"/>
              <a:gd name="connsiteY214" fmla="*/ 14117 h 4999978"/>
              <a:gd name="connsiteX215" fmla="*/ 3023668 w 12192000"/>
              <a:gd name="connsiteY215" fmla="*/ 27905 h 4999978"/>
              <a:gd name="connsiteX216" fmla="*/ 3057077 w 12192000"/>
              <a:gd name="connsiteY216" fmla="*/ 14845 h 4999978"/>
              <a:gd name="connsiteX217" fmla="*/ 3151915 w 12192000"/>
              <a:gd name="connsiteY217" fmla="*/ 11243 h 4999978"/>
              <a:gd name="connsiteX218" fmla="*/ 3251671 w 12192000"/>
              <a:gd name="connsiteY218" fmla="*/ 31575 h 4999978"/>
              <a:gd name="connsiteX219" fmla="*/ 3351400 w 12192000"/>
              <a:gd name="connsiteY219" fmla="*/ 32687 h 4999978"/>
              <a:gd name="connsiteX220" fmla="*/ 3387481 w 12192000"/>
              <a:gd name="connsiteY220" fmla="*/ 31443 h 4999978"/>
              <a:gd name="connsiteX221" fmla="*/ 3451923 w 12192000"/>
              <a:gd name="connsiteY221" fmla="*/ 36482 h 4999978"/>
              <a:gd name="connsiteX222" fmla="*/ 3481520 w 12192000"/>
              <a:gd name="connsiteY222" fmla="*/ 43287 h 4999978"/>
              <a:gd name="connsiteX223" fmla="*/ 3482804 w 12192000"/>
              <a:gd name="connsiteY223" fmla="*/ 42812 h 4999978"/>
              <a:gd name="connsiteX224" fmla="*/ 3485495 w 12192000"/>
              <a:gd name="connsiteY224" fmla="*/ 45921 h 4999978"/>
              <a:gd name="connsiteX225" fmla="*/ 3490972 w 12192000"/>
              <a:gd name="connsiteY225" fmla="*/ 47286 h 4999978"/>
              <a:gd name="connsiteX226" fmla="*/ 3505835 w 12192000"/>
              <a:gd name="connsiteY226" fmla="*/ 46077 h 4999978"/>
              <a:gd name="connsiteX227" fmla="*/ 3511410 w 12192000"/>
              <a:gd name="connsiteY227" fmla="*/ 44808 h 4999978"/>
              <a:gd name="connsiteX228" fmla="*/ 3519598 w 12192000"/>
              <a:gd name="connsiteY228" fmla="*/ 44683 h 4999978"/>
              <a:gd name="connsiteX229" fmla="*/ 3519807 w 12192000"/>
              <a:gd name="connsiteY229" fmla="*/ 44938 h 4999978"/>
              <a:gd name="connsiteX230" fmla="*/ 3527466 w 12192000"/>
              <a:gd name="connsiteY230" fmla="*/ 44316 h 4999978"/>
              <a:gd name="connsiteX231" fmla="*/ 3564889 w 12192000"/>
              <a:gd name="connsiteY231" fmla="*/ 57394 h 4999978"/>
              <a:gd name="connsiteX232" fmla="*/ 3614922 w 12192000"/>
              <a:gd name="connsiteY232" fmla="*/ 61804 h 4999978"/>
              <a:gd name="connsiteX233" fmla="*/ 3635506 w 12192000"/>
              <a:gd name="connsiteY233" fmla="*/ 65718 h 4999978"/>
              <a:gd name="connsiteX234" fmla="*/ 3646525 w 12192000"/>
              <a:gd name="connsiteY234" fmla="*/ 69193 h 4999978"/>
              <a:gd name="connsiteX235" fmla="*/ 3647224 w 12192000"/>
              <a:gd name="connsiteY235" fmla="*/ 70303 h 4999978"/>
              <a:gd name="connsiteX236" fmla="*/ 3683100 w 12192000"/>
              <a:gd name="connsiteY236" fmla="*/ 64109 h 4999978"/>
              <a:gd name="connsiteX237" fmla="*/ 3687901 w 12192000"/>
              <a:gd name="connsiteY237" fmla="*/ 65372 h 4999978"/>
              <a:gd name="connsiteX238" fmla="*/ 3711234 w 12192000"/>
              <a:gd name="connsiteY238" fmla="*/ 58665 h 4999978"/>
              <a:gd name="connsiteX239" fmla="*/ 3723318 w 12192000"/>
              <a:gd name="connsiteY239" fmla="*/ 56625 h 4999978"/>
              <a:gd name="connsiteX240" fmla="*/ 3726677 w 12192000"/>
              <a:gd name="connsiteY240" fmla="*/ 53112 h 4999978"/>
              <a:gd name="connsiteX241" fmla="*/ 3744535 w 12192000"/>
              <a:gd name="connsiteY241" fmla="*/ 51590 h 4999978"/>
              <a:gd name="connsiteX242" fmla="*/ 3746608 w 12192000"/>
              <a:gd name="connsiteY242" fmla="*/ 52522 h 4999978"/>
              <a:gd name="connsiteX243" fmla="*/ 3761262 w 12192000"/>
              <a:gd name="connsiteY243" fmla="*/ 47147 h 4999978"/>
              <a:gd name="connsiteX244" fmla="*/ 3803931 w 12192000"/>
              <a:gd name="connsiteY244" fmla="*/ 49309 h 4999978"/>
              <a:gd name="connsiteX245" fmla="*/ 3925626 w 12192000"/>
              <a:gd name="connsiteY245" fmla="*/ 40301 h 4999978"/>
              <a:gd name="connsiteX246" fmla="*/ 4033324 w 12192000"/>
              <a:gd name="connsiteY246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391908 w 12192000"/>
              <a:gd name="connsiteY42" fmla="*/ 185073 h 4999978"/>
              <a:gd name="connsiteX43" fmla="*/ 5492371 w 12192000"/>
              <a:gd name="connsiteY43" fmla="*/ 230923 h 4999978"/>
              <a:gd name="connsiteX44" fmla="*/ 5640913 w 12192000"/>
              <a:gd name="connsiteY44" fmla="*/ 239810 h 4999978"/>
              <a:gd name="connsiteX45" fmla="*/ 5877770 w 12192000"/>
              <a:gd name="connsiteY45" fmla="*/ 283747 h 4999978"/>
              <a:gd name="connsiteX46" fmla="*/ 5989615 w 12192000"/>
              <a:gd name="connsiteY46" fmla="*/ 306445 h 4999978"/>
              <a:gd name="connsiteX47" fmla="*/ 5996857 w 12192000"/>
              <a:gd name="connsiteY47" fmla="*/ 310331 h 4999978"/>
              <a:gd name="connsiteX48" fmla="*/ 6037387 w 12192000"/>
              <a:gd name="connsiteY48" fmla="*/ 299308 h 4999978"/>
              <a:gd name="connsiteX49" fmla="*/ 6113074 w 12192000"/>
              <a:gd name="connsiteY49" fmla="*/ 312627 h 4999978"/>
              <a:gd name="connsiteX50" fmla="*/ 6280929 w 12192000"/>
              <a:gd name="connsiteY50" fmla="*/ 337226 h 4999978"/>
              <a:gd name="connsiteX51" fmla="*/ 6298665 w 12192000"/>
              <a:gd name="connsiteY51" fmla="*/ 329713 h 4999978"/>
              <a:gd name="connsiteX52" fmla="*/ 6317326 w 12192000"/>
              <a:gd name="connsiteY52" fmla="*/ 326576 h 4999978"/>
              <a:gd name="connsiteX53" fmla="*/ 6319212 w 12192000"/>
              <a:gd name="connsiteY53" fmla="*/ 327786 h 4999978"/>
              <a:gd name="connsiteX54" fmla="*/ 6339724 w 12192000"/>
              <a:gd name="connsiteY54" fmla="*/ 328880 h 4999978"/>
              <a:gd name="connsiteX55" fmla="*/ 6345010 w 12192000"/>
              <a:gd name="connsiteY55" fmla="*/ 325930 h 4999978"/>
              <a:gd name="connsiteX56" fmla="*/ 6359332 w 12192000"/>
              <a:gd name="connsiteY56" fmla="*/ 325681 h 4999978"/>
              <a:gd name="connsiteX57" fmla="*/ 6388220 w 12192000"/>
              <a:gd name="connsiteY57" fmla="*/ 322496 h 4999978"/>
              <a:gd name="connsiteX58" fmla="*/ 6392994 w 12192000"/>
              <a:gd name="connsiteY58" fmla="*/ 324426 h 4999978"/>
              <a:gd name="connsiteX59" fmla="*/ 6435581 w 12192000"/>
              <a:gd name="connsiteY59" fmla="*/ 323557 h 4999978"/>
              <a:gd name="connsiteX60" fmla="*/ 6435870 w 12192000"/>
              <a:gd name="connsiteY60" fmla="*/ 324745 h 4999978"/>
              <a:gd name="connsiteX61" fmla="*/ 6446571 w 12192000"/>
              <a:gd name="connsiteY61" fmla="*/ 329739 h 4999978"/>
              <a:gd name="connsiteX62" fmla="*/ 6467701 w 12192000"/>
              <a:gd name="connsiteY62" fmla="*/ 336547 h 4999978"/>
              <a:gd name="connsiteX63" fmla="*/ 6512727 w 12192000"/>
              <a:gd name="connsiteY63" fmla="*/ 367087 h 4999978"/>
              <a:gd name="connsiteX64" fmla="*/ 6557094 w 12192000"/>
              <a:gd name="connsiteY64" fmla="*/ 366314 h 4999978"/>
              <a:gd name="connsiteX65" fmla="*/ 6565879 w 12192000"/>
              <a:gd name="connsiteY65" fmla="*/ 366812 h 4999978"/>
              <a:gd name="connsiteX66" fmla="*/ 6565997 w 12192000"/>
              <a:gd name="connsiteY66" fmla="*/ 367092 h 4999978"/>
              <a:gd name="connsiteX67" fmla="*/ 6575147 w 12192000"/>
              <a:gd name="connsiteY67" fmla="*/ 368156 h 4999978"/>
              <a:gd name="connsiteX68" fmla="*/ 6581899 w 12192000"/>
              <a:gd name="connsiteY68" fmla="*/ 367720 h 4999978"/>
              <a:gd name="connsiteX69" fmla="*/ 6598943 w 12192000"/>
              <a:gd name="connsiteY69" fmla="*/ 368688 h 4999978"/>
              <a:gd name="connsiteX70" fmla="*/ 6604421 w 12192000"/>
              <a:gd name="connsiteY70" fmla="*/ 370815 h 4999978"/>
              <a:gd name="connsiteX71" fmla="*/ 6606035 w 12192000"/>
              <a:gd name="connsiteY71" fmla="*/ 374247 h 4999978"/>
              <a:gd name="connsiteX72" fmla="*/ 6607669 w 12192000"/>
              <a:gd name="connsiteY72" fmla="*/ 373968 h 4999978"/>
              <a:gd name="connsiteX73" fmla="*/ 6637532 w 12192000"/>
              <a:gd name="connsiteY73" fmla="*/ 384907 h 4999978"/>
              <a:gd name="connsiteX74" fmla="*/ 6706880 w 12192000"/>
              <a:gd name="connsiteY74" fmla="*/ 399163 h 4999978"/>
              <a:gd name="connsiteX75" fmla="*/ 6747500 w 12192000"/>
              <a:gd name="connsiteY75" fmla="*/ 403168 h 4999978"/>
              <a:gd name="connsiteX76" fmla="*/ 6857783 w 12192000"/>
              <a:gd name="connsiteY76" fmla="*/ 418687 h 4999978"/>
              <a:gd name="connsiteX77" fmla="*/ 6967720 w 12192000"/>
              <a:gd name="connsiteY77" fmla="*/ 437721 h 4999978"/>
              <a:gd name="connsiteX78" fmla="*/ 7018394 w 12192000"/>
              <a:gd name="connsiteY78" fmla="*/ 466613 h 4999978"/>
              <a:gd name="connsiteX79" fmla="*/ 7024679 w 12192000"/>
              <a:gd name="connsiteY79" fmla="*/ 467750 h 4999978"/>
              <a:gd name="connsiteX80" fmla="*/ 7041715 w 12192000"/>
              <a:gd name="connsiteY80" fmla="*/ 465902 h 4999978"/>
              <a:gd name="connsiteX81" fmla="*/ 7048103 w 12192000"/>
              <a:gd name="connsiteY81" fmla="*/ 464392 h 4999978"/>
              <a:gd name="connsiteX82" fmla="*/ 7057490 w 12192000"/>
              <a:gd name="connsiteY82" fmla="*/ 463917 h 4999978"/>
              <a:gd name="connsiteX83" fmla="*/ 7057730 w 12192000"/>
              <a:gd name="connsiteY83" fmla="*/ 464165 h 4999978"/>
              <a:gd name="connsiteX84" fmla="*/ 7066511 w 12192000"/>
              <a:gd name="connsiteY84" fmla="*/ 463214 h 4999978"/>
              <a:gd name="connsiteX85" fmla="*/ 7109401 w 12192000"/>
              <a:gd name="connsiteY85" fmla="*/ 455268 h 4999978"/>
              <a:gd name="connsiteX86" fmla="*/ 7166830 w 12192000"/>
              <a:gd name="connsiteY86" fmla="*/ 477037 h 4999978"/>
              <a:gd name="connsiteX87" fmla="*/ 7190442 w 12192000"/>
              <a:gd name="connsiteY87" fmla="*/ 480090 h 4999978"/>
              <a:gd name="connsiteX88" fmla="*/ 7203083 w 12192000"/>
              <a:gd name="connsiteY88" fmla="*/ 483106 h 4999978"/>
              <a:gd name="connsiteX89" fmla="*/ 7203894 w 12192000"/>
              <a:gd name="connsiteY89" fmla="*/ 484190 h 4999978"/>
              <a:gd name="connsiteX90" fmla="*/ 7245004 w 12192000"/>
              <a:gd name="connsiteY90" fmla="*/ 476444 h 4999978"/>
              <a:gd name="connsiteX91" fmla="*/ 7250514 w 12192000"/>
              <a:gd name="connsiteY91" fmla="*/ 477506 h 4999978"/>
              <a:gd name="connsiteX92" fmla="*/ 7277246 w 12192000"/>
              <a:gd name="connsiteY92" fmla="*/ 469782 h 4999978"/>
              <a:gd name="connsiteX93" fmla="*/ 7291092 w 12192000"/>
              <a:gd name="connsiteY93" fmla="*/ 467217 h 4999978"/>
              <a:gd name="connsiteX94" fmla="*/ 7294933 w 12192000"/>
              <a:gd name="connsiteY94" fmla="*/ 463549 h 4999978"/>
              <a:gd name="connsiteX95" fmla="*/ 7315408 w 12192000"/>
              <a:gd name="connsiteY95" fmla="*/ 461260 h 4999978"/>
              <a:gd name="connsiteX96" fmla="*/ 7317786 w 12192000"/>
              <a:gd name="connsiteY96" fmla="*/ 462106 h 4999978"/>
              <a:gd name="connsiteX97" fmla="*/ 7334572 w 12192000"/>
              <a:gd name="connsiteY97" fmla="*/ 456088 h 4999978"/>
              <a:gd name="connsiteX98" fmla="*/ 7348520 w 12192000"/>
              <a:gd name="connsiteY98" fmla="*/ 446050 h 4999978"/>
              <a:gd name="connsiteX99" fmla="*/ 7522997 w 12192000"/>
              <a:gd name="connsiteY99" fmla="*/ 442209 h 4999978"/>
              <a:gd name="connsiteX100" fmla="*/ 7686985 w 12192000"/>
              <a:gd name="connsiteY100" fmla="*/ 419805 h 4999978"/>
              <a:gd name="connsiteX101" fmla="*/ 7854068 w 12192000"/>
              <a:gd name="connsiteY101" fmla="*/ 409774 h 4999978"/>
              <a:gd name="connsiteX102" fmla="*/ 8034165 w 12192000"/>
              <a:gd name="connsiteY102" fmla="*/ 391699 h 4999978"/>
              <a:gd name="connsiteX103" fmla="*/ 8094381 w 12192000"/>
              <a:gd name="connsiteY103" fmla="*/ 395718 h 4999978"/>
              <a:gd name="connsiteX104" fmla="*/ 8146898 w 12192000"/>
              <a:gd name="connsiteY104" fmla="*/ 378558 h 4999978"/>
              <a:gd name="connsiteX105" fmla="*/ 8168993 w 12192000"/>
              <a:gd name="connsiteY105" fmla="*/ 384830 h 4999978"/>
              <a:gd name="connsiteX106" fmla="*/ 8172809 w 12192000"/>
              <a:gd name="connsiteY106" fmla="*/ 386137 h 4999978"/>
              <a:gd name="connsiteX107" fmla="*/ 8187962 w 12192000"/>
              <a:gd name="connsiteY107" fmla="*/ 386433 h 4999978"/>
              <a:gd name="connsiteX108" fmla="*/ 8192382 w 12192000"/>
              <a:gd name="connsiteY108" fmla="*/ 392692 h 4999978"/>
              <a:gd name="connsiteX109" fmla="*/ 8375192 w 12192000"/>
              <a:gd name="connsiteY109" fmla="*/ 383879 h 4999978"/>
              <a:gd name="connsiteX110" fmla="*/ 8454377 w 12192000"/>
              <a:gd name="connsiteY110" fmla="*/ 380331 h 4999978"/>
              <a:gd name="connsiteX111" fmla="*/ 8484740 w 12192000"/>
              <a:gd name="connsiteY111" fmla="*/ 385159 h 4999978"/>
              <a:gd name="connsiteX112" fmla="*/ 8601673 w 12192000"/>
              <a:gd name="connsiteY112" fmla="*/ 397101 h 4999978"/>
              <a:gd name="connsiteX113" fmla="*/ 8701676 w 12192000"/>
              <a:gd name="connsiteY113" fmla="*/ 401351 h 4999978"/>
              <a:gd name="connsiteX114" fmla="*/ 8773288 w 12192000"/>
              <a:gd name="connsiteY114" fmla="*/ 378077 h 4999978"/>
              <a:gd name="connsiteX115" fmla="*/ 8779909 w 12192000"/>
              <a:gd name="connsiteY115" fmla="*/ 382446 h 4999978"/>
              <a:gd name="connsiteX116" fmla="*/ 8829932 w 12192000"/>
              <a:gd name="connsiteY116" fmla="*/ 379243 h 4999978"/>
              <a:gd name="connsiteX117" fmla="*/ 9003386 w 12192000"/>
              <a:gd name="connsiteY117" fmla="*/ 336242 h 4999978"/>
              <a:gd name="connsiteX118" fmla="*/ 9101185 w 12192000"/>
              <a:gd name="connsiteY118" fmla="*/ 330862 h 4999978"/>
              <a:gd name="connsiteX119" fmla="*/ 9136185 w 12192000"/>
              <a:gd name="connsiteY119" fmla="*/ 334078 h 4999978"/>
              <a:gd name="connsiteX120" fmla="*/ 9194801 w 12192000"/>
              <a:gd name="connsiteY120" fmla="*/ 339149 h 4999978"/>
              <a:gd name="connsiteX121" fmla="*/ 9239316 w 12192000"/>
              <a:gd name="connsiteY121" fmla="*/ 355558 h 4999978"/>
              <a:gd name="connsiteX122" fmla="*/ 9288052 w 12192000"/>
              <a:gd name="connsiteY122" fmla="*/ 354796 h 4999978"/>
              <a:gd name="connsiteX123" fmla="*/ 9298465 w 12192000"/>
              <a:gd name="connsiteY123" fmla="*/ 338296 h 4999978"/>
              <a:gd name="connsiteX124" fmla="*/ 9350892 w 12192000"/>
              <a:gd name="connsiteY124" fmla="*/ 342778 h 4999978"/>
              <a:gd name="connsiteX125" fmla="*/ 9430522 w 12192000"/>
              <a:gd name="connsiteY125" fmla="*/ 351368 h 4999978"/>
              <a:gd name="connsiteX126" fmla="*/ 9476215 w 12192000"/>
              <a:gd name="connsiteY126" fmla="*/ 352107 h 4999978"/>
              <a:gd name="connsiteX127" fmla="*/ 9601276 w 12192000"/>
              <a:gd name="connsiteY127" fmla="*/ 358704 h 4999978"/>
              <a:gd name="connsiteX128" fmla="*/ 9726733 w 12192000"/>
              <a:gd name="connsiteY128" fmla="*/ 368801 h 4999978"/>
              <a:gd name="connsiteX129" fmla="*/ 9802144 w 12192000"/>
              <a:gd name="connsiteY129" fmla="*/ 394479 h 4999978"/>
              <a:gd name="connsiteX130" fmla="*/ 9905153 w 12192000"/>
              <a:gd name="connsiteY130" fmla="*/ 400650 h 4999978"/>
              <a:gd name="connsiteX131" fmla="*/ 9922553 w 12192000"/>
              <a:gd name="connsiteY131" fmla="*/ 404569 h 4999978"/>
              <a:gd name="connsiteX132" fmla="*/ 10044658 w 12192000"/>
              <a:gd name="connsiteY132" fmla="*/ 418077 h 4999978"/>
              <a:gd name="connsiteX133" fmla="*/ 10184585 w 12192000"/>
              <a:gd name="connsiteY133" fmla="*/ 407138 h 4999978"/>
              <a:gd name="connsiteX134" fmla="*/ 10366435 w 12192000"/>
              <a:gd name="connsiteY134" fmla="*/ 462428 h 4999978"/>
              <a:gd name="connsiteX135" fmla="*/ 10688220 w 12192000"/>
              <a:gd name="connsiteY135" fmla="*/ 542258 h 4999978"/>
              <a:gd name="connsiteX136" fmla="*/ 11026690 w 12192000"/>
              <a:gd name="connsiteY136" fmla="*/ 550681 h 4999978"/>
              <a:gd name="connsiteX137" fmla="*/ 11113779 w 12192000"/>
              <a:gd name="connsiteY137" fmla="*/ 533868 h 4999978"/>
              <a:gd name="connsiteX138" fmla="*/ 11369556 w 12192000"/>
              <a:gd name="connsiteY138" fmla="*/ 491719 h 4999978"/>
              <a:gd name="connsiteX139" fmla="*/ 11623342 w 12192000"/>
              <a:gd name="connsiteY139" fmla="*/ 388428 h 4999978"/>
              <a:gd name="connsiteX140" fmla="*/ 11786511 w 12192000"/>
              <a:gd name="connsiteY140" fmla="*/ 358390 h 4999978"/>
              <a:gd name="connsiteX141" fmla="*/ 11862577 w 12192000"/>
              <a:gd name="connsiteY141" fmla="*/ 330549 h 4999978"/>
              <a:gd name="connsiteX142" fmla="*/ 11916612 w 12192000"/>
              <a:gd name="connsiteY142" fmla="*/ 323810 h 4999978"/>
              <a:gd name="connsiteX143" fmla="*/ 11948830 w 12192000"/>
              <a:gd name="connsiteY143" fmla="*/ 318062 h 4999978"/>
              <a:gd name="connsiteX144" fmla="*/ 12001583 w 12192000"/>
              <a:gd name="connsiteY144" fmla="*/ 279643 h 4999978"/>
              <a:gd name="connsiteX145" fmla="*/ 12174977 w 12192000"/>
              <a:gd name="connsiteY145" fmla="*/ 264652 h 4999978"/>
              <a:gd name="connsiteX146" fmla="*/ 12192000 w 12192000"/>
              <a:gd name="connsiteY146" fmla="*/ 256549 h 4999978"/>
              <a:gd name="connsiteX147" fmla="*/ 12192000 w 12192000"/>
              <a:gd name="connsiteY147" fmla="*/ 4999978 h 4999978"/>
              <a:gd name="connsiteX148" fmla="*/ 0 w 12192000"/>
              <a:gd name="connsiteY148" fmla="*/ 4999978 h 4999978"/>
              <a:gd name="connsiteX149" fmla="*/ 0 w 12192000"/>
              <a:gd name="connsiteY149" fmla="*/ 617449 h 4999978"/>
              <a:gd name="connsiteX150" fmla="*/ 11075 w 12192000"/>
              <a:gd name="connsiteY150" fmla="*/ 615178 h 4999978"/>
              <a:gd name="connsiteX151" fmla="*/ 44061 w 12192000"/>
              <a:gd name="connsiteY151" fmla="*/ 608596 h 4999978"/>
              <a:gd name="connsiteX152" fmla="*/ 136694 w 12192000"/>
              <a:gd name="connsiteY152" fmla="*/ 556415 h 4999978"/>
              <a:gd name="connsiteX153" fmla="*/ 170342 w 12192000"/>
              <a:gd name="connsiteY153" fmla="*/ 551077 h 4999978"/>
              <a:gd name="connsiteX154" fmla="*/ 168955 w 12192000"/>
              <a:gd name="connsiteY154" fmla="*/ 542164 h 4999978"/>
              <a:gd name="connsiteX155" fmla="*/ 181474 w 12192000"/>
              <a:gd name="connsiteY155" fmla="*/ 541281 h 4999978"/>
              <a:gd name="connsiteX156" fmla="*/ 209440 w 12192000"/>
              <a:gd name="connsiteY156" fmla="*/ 540561 h 4999978"/>
              <a:gd name="connsiteX157" fmla="*/ 293152 w 12192000"/>
              <a:gd name="connsiteY157" fmla="*/ 536576 h 4999978"/>
              <a:gd name="connsiteX158" fmla="*/ 315693 w 12192000"/>
              <a:gd name="connsiteY158" fmla="*/ 519030 h 4999978"/>
              <a:gd name="connsiteX159" fmla="*/ 337305 w 12192000"/>
              <a:gd name="connsiteY159" fmla="*/ 518372 h 4999978"/>
              <a:gd name="connsiteX160" fmla="*/ 462252 w 12192000"/>
              <a:gd name="connsiteY160" fmla="*/ 493151 h 4999978"/>
              <a:gd name="connsiteX161" fmla="*/ 479457 w 12192000"/>
              <a:gd name="connsiteY161" fmla="*/ 491123 h 4999978"/>
              <a:gd name="connsiteX162" fmla="*/ 488653 w 12192000"/>
              <a:gd name="connsiteY162" fmla="*/ 483257 h 4999978"/>
              <a:gd name="connsiteX163" fmla="*/ 522053 w 12192000"/>
              <a:gd name="connsiteY163" fmla="*/ 481125 h 4999978"/>
              <a:gd name="connsiteX164" fmla="*/ 523520 w 12192000"/>
              <a:gd name="connsiteY164" fmla="*/ 476713 h 4999978"/>
              <a:gd name="connsiteX165" fmla="*/ 632714 w 12192000"/>
              <a:gd name="connsiteY165" fmla="*/ 437101 h 4999978"/>
              <a:gd name="connsiteX166" fmla="*/ 651426 w 12192000"/>
              <a:gd name="connsiteY166" fmla="*/ 430544 h 4999978"/>
              <a:gd name="connsiteX167" fmla="*/ 667724 w 12192000"/>
              <a:gd name="connsiteY167" fmla="*/ 432138 h 4999978"/>
              <a:gd name="connsiteX168" fmla="*/ 757679 w 12192000"/>
              <a:gd name="connsiteY168" fmla="*/ 425145 h 4999978"/>
              <a:gd name="connsiteX169" fmla="*/ 779159 w 12192000"/>
              <a:gd name="connsiteY169" fmla="*/ 428059 h 4999978"/>
              <a:gd name="connsiteX170" fmla="*/ 788293 w 12192000"/>
              <a:gd name="connsiteY170" fmla="*/ 434863 h 4999978"/>
              <a:gd name="connsiteX171" fmla="*/ 822923 w 12192000"/>
              <a:gd name="connsiteY171" fmla="*/ 421074 h 4999978"/>
              <a:gd name="connsiteX172" fmla="*/ 876559 w 12192000"/>
              <a:gd name="connsiteY172" fmla="*/ 411088 h 4999978"/>
              <a:gd name="connsiteX173" fmla="*/ 902011 w 12192000"/>
              <a:gd name="connsiteY173" fmla="*/ 404118 h 4999978"/>
              <a:gd name="connsiteX174" fmla="*/ 922715 w 12192000"/>
              <a:gd name="connsiteY174" fmla="*/ 407699 h 4999978"/>
              <a:gd name="connsiteX175" fmla="*/ 1040139 w 12192000"/>
              <a:gd name="connsiteY175" fmla="*/ 406590 h 4999978"/>
              <a:gd name="connsiteX176" fmla="*/ 1067251 w 12192000"/>
              <a:gd name="connsiteY176" fmla="*/ 412384 h 4999978"/>
              <a:gd name="connsiteX177" fmla="*/ 1080272 w 12192000"/>
              <a:gd name="connsiteY177" fmla="*/ 424669 h 4999978"/>
              <a:gd name="connsiteX178" fmla="*/ 1090219 w 12192000"/>
              <a:gd name="connsiteY178" fmla="*/ 420026 h 4999978"/>
              <a:gd name="connsiteX179" fmla="*/ 1161226 w 12192000"/>
              <a:gd name="connsiteY179" fmla="*/ 418304 h 4999978"/>
              <a:gd name="connsiteX180" fmla="*/ 1207525 w 12192000"/>
              <a:gd name="connsiteY180" fmla="*/ 416039 h 4999978"/>
              <a:gd name="connsiteX181" fmla="*/ 1295331 w 12192000"/>
              <a:gd name="connsiteY181" fmla="*/ 402182 h 4999978"/>
              <a:gd name="connsiteX182" fmla="*/ 1347118 w 12192000"/>
              <a:gd name="connsiteY182" fmla="*/ 399704 h 4999978"/>
              <a:gd name="connsiteX183" fmla="*/ 1378108 w 12192000"/>
              <a:gd name="connsiteY183" fmla="*/ 398410 h 4999978"/>
              <a:gd name="connsiteX184" fmla="*/ 1459192 w 12192000"/>
              <a:gd name="connsiteY184" fmla="*/ 380919 h 4999978"/>
              <a:gd name="connsiteX185" fmla="*/ 1590120 w 12192000"/>
              <a:gd name="connsiteY185" fmla="*/ 317608 h 4999978"/>
              <a:gd name="connsiteX186" fmla="*/ 1631417 w 12192000"/>
              <a:gd name="connsiteY186" fmla="*/ 308227 h 4999978"/>
              <a:gd name="connsiteX187" fmla="*/ 1638727 w 12192000"/>
              <a:gd name="connsiteY187" fmla="*/ 311610 h 4999978"/>
              <a:gd name="connsiteX188" fmla="*/ 1844438 w 12192000"/>
              <a:gd name="connsiteY188" fmla="*/ 271304 h 4999978"/>
              <a:gd name="connsiteX189" fmla="*/ 1881324 w 12192000"/>
              <a:gd name="connsiteY189" fmla="*/ 268497 h 4999978"/>
              <a:gd name="connsiteX190" fmla="*/ 1908999 w 12192000"/>
              <a:gd name="connsiteY190" fmla="*/ 269338 h 4999978"/>
              <a:gd name="connsiteX191" fmla="*/ 1974956 w 12192000"/>
              <a:gd name="connsiteY191" fmla="*/ 255958 h 4999978"/>
              <a:gd name="connsiteX192" fmla="*/ 2082409 w 12192000"/>
              <a:gd name="connsiteY192" fmla="*/ 227290 h 4999978"/>
              <a:gd name="connsiteX193" fmla="*/ 2105639 w 12192000"/>
              <a:gd name="connsiteY193" fmla="*/ 222648 h 4999978"/>
              <a:gd name="connsiteX194" fmla="*/ 2126992 w 12192000"/>
              <a:gd name="connsiteY194" fmla="*/ 224468 h 4999978"/>
              <a:gd name="connsiteX195" fmla="*/ 2133154 w 12192000"/>
              <a:gd name="connsiteY195" fmla="*/ 229952 h 4999978"/>
              <a:gd name="connsiteX196" fmla="*/ 2146154 w 12192000"/>
              <a:gd name="connsiteY196" fmla="*/ 228332 h 4999978"/>
              <a:gd name="connsiteX197" fmla="*/ 2149901 w 12192000"/>
              <a:gd name="connsiteY197" fmla="*/ 229116 h 4999978"/>
              <a:gd name="connsiteX198" fmla="*/ 2171100 w 12192000"/>
              <a:gd name="connsiteY198" fmla="*/ 232389 h 4999978"/>
              <a:gd name="connsiteX199" fmla="*/ 2209148 w 12192000"/>
              <a:gd name="connsiteY199" fmla="*/ 209225 h 4999978"/>
              <a:gd name="connsiteX200" fmla="*/ 2261889 w 12192000"/>
              <a:gd name="connsiteY200" fmla="*/ 205532 h 4999978"/>
              <a:gd name="connsiteX201" fmla="*/ 2452315 w 12192000"/>
              <a:gd name="connsiteY201" fmla="*/ 152899 h 4999978"/>
              <a:gd name="connsiteX202" fmla="*/ 2487710 w 12192000"/>
              <a:gd name="connsiteY202" fmla="*/ 169267 h 4999978"/>
              <a:gd name="connsiteX203" fmla="*/ 2665623 w 12192000"/>
              <a:gd name="connsiteY203" fmla="*/ 96394 h 4999978"/>
              <a:gd name="connsiteX204" fmla="*/ 2763332 w 12192000"/>
              <a:gd name="connsiteY204" fmla="*/ 74831 h 4999978"/>
              <a:gd name="connsiteX205" fmla="*/ 2843870 w 12192000"/>
              <a:gd name="connsiteY205" fmla="*/ 47507 h 4999978"/>
              <a:gd name="connsiteX206" fmla="*/ 2862745 w 12192000"/>
              <a:gd name="connsiteY206" fmla="*/ 43242 h 4999978"/>
              <a:gd name="connsiteX207" fmla="*/ 2864596 w 12192000"/>
              <a:gd name="connsiteY207" fmla="*/ 39218 h 4999978"/>
              <a:gd name="connsiteX208" fmla="*/ 2875381 w 12192000"/>
              <a:gd name="connsiteY208" fmla="*/ 35003 h 4999978"/>
              <a:gd name="connsiteX209" fmla="*/ 2895139 w 12192000"/>
              <a:gd name="connsiteY209" fmla="*/ 24186 h 4999978"/>
              <a:gd name="connsiteX210" fmla="*/ 2900232 w 12192000"/>
              <a:gd name="connsiteY210" fmla="*/ 24518 h 4999978"/>
              <a:gd name="connsiteX211" fmla="*/ 2932205 w 12192000"/>
              <a:gd name="connsiteY211" fmla="*/ 11873 h 4999978"/>
              <a:gd name="connsiteX212" fmla="*/ 2933310 w 12192000"/>
              <a:gd name="connsiteY212" fmla="*/ 12816 h 4999978"/>
              <a:gd name="connsiteX213" fmla="*/ 2945218 w 12192000"/>
              <a:gd name="connsiteY213" fmla="*/ 14141 h 4999978"/>
              <a:gd name="connsiteX214" fmla="*/ 2966465 w 12192000"/>
              <a:gd name="connsiteY214" fmla="*/ 14117 h 4999978"/>
              <a:gd name="connsiteX215" fmla="*/ 3023668 w 12192000"/>
              <a:gd name="connsiteY215" fmla="*/ 27905 h 4999978"/>
              <a:gd name="connsiteX216" fmla="*/ 3057077 w 12192000"/>
              <a:gd name="connsiteY216" fmla="*/ 14845 h 4999978"/>
              <a:gd name="connsiteX217" fmla="*/ 3151915 w 12192000"/>
              <a:gd name="connsiteY217" fmla="*/ 11243 h 4999978"/>
              <a:gd name="connsiteX218" fmla="*/ 3251671 w 12192000"/>
              <a:gd name="connsiteY218" fmla="*/ 31575 h 4999978"/>
              <a:gd name="connsiteX219" fmla="*/ 3351400 w 12192000"/>
              <a:gd name="connsiteY219" fmla="*/ 32687 h 4999978"/>
              <a:gd name="connsiteX220" fmla="*/ 3387481 w 12192000"/>
              <a:gd name="connsiteY220" fmla="*/ 31443 h 4999978"/>
              <a:gd name="connsiteX221" fmla="*/ 3451923 w 12192000"/>
              <a:gd name="connsiteY221" fmla="*/ 36482 h 4999978"/>
              <a:gd name="connsiteX222" fmla="*/ 3481520 w 12192000"/>
              <a:gd name="connsiteY222" fmla="*/ 43287 h 4999978"/>
              <a:gd name="connsiteX223" fmla="*/ 3482804 w 12192000"/>
              <a:gd name="connsiteY223" fmla="*/ 42812 h 4999978"/>
              <a:gd name="connsiteX224" fmla="*/ 3485495 w 12192000"/>
              <a:gd name="connsiteY224" fmla="*/ 45921 h 4999978"/>
              <a:gd name="connsiteX225" fmla="*/ 3490972 w 12192000"/>
              <a:gd name="connsiteY225" fmla="*/ 47286 h 4999978"/>
              <a:gd name="connsiteX226" fmla="*/ 3505835 w 12192000"/>
              <a:gd name="connsiteY226" fmla="*/ 46077 h 4999978"/>
              <a:gd name="connsiteX227" fmla="*/ 3511410 w 12192000"/>
              <a:gd name="connsiteY227" fmla="*/ 44808 h 4999978"/>
              <a:gd name="connsiteX228" fmla="*/ 3519598 w 12192000"/>
              <a:gd name="connsiteY228" fmla="*/ 44683 h 4999978"/>
              <a:gd name="connsiteX229" fmla="*/ 3519807 w 12192000"/>
              <a:gd name="connsiteY229" fmla="*/ 44938 h 4999978"/>
              <a:gd name="connsiteX230" fmla="*/ 3527466 w 12192000"/>
              <a:gd name="connsiteY230" fmla="*/ 44316 h 4999978"/>
              <a:gd name="connsiteX231" fmla="*/ 3564889 w 12192000"/>
              <a:gd name="connsiteY231" fmla="*/ 57394 h 4999978"/>
              <a:gd name="connsiteX232" fmla="*/ 3614922 w 12192000"/>
              <a:gd name="connsiteY232" fmla="*/ 61804 h 4999978"/>
              <a:gd name="connsiteX233" fmla="*/ 3635506 w 12192000"/>
              <a:gd name="connsiteY233" fmla="*/ 65718 h 4999978"/>
              <a:gd name="connsiteX234" fmla="*/ 3646525 w 12192000"/>
              <a:gd name="connsiteY234" fmla="*/ 69193 h 4999978"/>
              <a:gd name="connsiteX235" fmla="*/ 3647224 w 12192000"/>
              <a:gd name="connsiteY235" fmla="*/ 70303 h 4999978"/>
              <a:gd name="connsiteX236" fmla="*/ 3683100 w 12192000"/>
              <a:gd name="connsiteY236" fmla="*/ 64109 h 4999978"/>
              <a:gd name="connsiteX237" fmla="*/ 3687901 w 12192000"/>
              <a:gd name="connsiteY237" fmla="*/ 65372 h 4999978"/>
              <a:gd name="connsiteX238" fmla="*/ 3711234 w 12192000"/>
              <a:gd name="connsiteY238" fmla="*/ 58665 h 4999978"/>
              <a:gd name="connsiteX239" fmla="*/ 3723318 w 12192000"/>
              <a:gd name="connsiteY239" fmla="*/ 56625 h 4999978"/>
              <a:gd name="connsiteX240" fmla="*/ 3726677 w 12192000"/>
              <a:gd name="connsiteY240" fmla="*/ 53112 h 4999978"/>
              <a:gd name="connsiteX241" fmla="*/ 3744535 w 12192000"/>
              <a:gd name="connsiteY241" fmla="*/ 51590 h 4999978"/>
              <a:gd name="connsiteX242" fmla="*/ 3746608 w 12192000"/>
              <a:gd name="connsiteY242" fmla="*/ 52522 h 4999978"/>
              <a:gd name="connsiteX243" fmla="*/ 3761262 w 12192000"/>
              <a:gd name="connsiteY243" fmla="*/ 47147 h 4999978"/>
              <a:gd name="connsiteX244" fmla="*/ 3803931 w 12192000"/>
              <a:gd name="connsiteY244" fmla="*/ 49309 h 4999978"/>
              <a:gd name="connsiteX245" fmla="*/ 3925626 w 12192000"/>
              <a:gd name="connsiteY245" fmla="*/ 40301 h 4999978"/>
              <a:gd name="connsiteX246" fmla="*/ 4033324 w 12192000"/>
              <a:gd name="connsiteY246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391908 w 12192000"/>
              <a:gd name="connsiteY42" fmla="*/ 185073 h 4999978"/>
              <a:gd name="connsiteX43" fmla="*/ 5492371 w 12192000"/>
              <a:gd name="connsiteY43" fmla="*/ 230923 h 4999978"/>
              <a:gd name="connsiteX44" fmla="*/ 5640913 w 12192000"/>
              <a:gd name="connsiteY44" fmla="*/ 239810 h 4999978"/>
              <a:gd name="connsiteX45" fmla="*/ 5877770 w 12192000"/>
              <a:gd name="connsiteY45" fmla="*/ 283747 h 4999978"/>
              <a:gd name="connsiteX46" fmla="*/ 5989615 w 12192000"/>
              <a:gd name="connsiteY46" fmla="*/ 306445 h 4999978"/>
              <a:gd name="connsiteX47" fmla="*/ 5996857 w 12192000"/>
              <a:gd name="connsiteY47" fmla="*/ 310331 h 4999978"/>
              <a:gd name="connsiteX48" fmla="*/ 6037387 w 12192000"/>
              <a:gd name="connsiteY48" fmla="*/ 299308 h 4999978"/>
              <a:gd name="connsiteX49" fmla="*/ 6113074 w 12192000"/>
              <a:gd name="connsiteY49" fmla="*/ 312627 h 4999978"/>
              <a:gd name="connsiteX50" fmla="*/ 6280929 w 12192000"/>
              <a:gd name="connsiteY50" fmla="*/ 337226 h 4999978"/>
              <a:gd name="connsiteX51" fmla="*/ 6298665 w 12192000"/>
              <a:gd name="connsiteY51" fmla="*/ 329713 h 4999978"/>
              <a:gd name="connsiteX52" fmla="*/ 6317326 w 12192000"/>
              <a:gd name="connsiteY52" fmla="*/ 326576 h 4999978"/>
              <a:gd name="connsiteX53" fmla="*/ 6319212 w 12192000"/>
              <a:gd name="connsiteY53" fmla="*/ 327786 h 4999978"/>
              <a:gd name="connsiteX54" fmla="*/ 6339724 w 12192000"/>
              <a:gd name="connsiteY54" fmla="*/ 328880 h 4999978"/>
              <a:gd name="connsiteX55" fmla="*/ 6345010 w 12192000"/>
              <a:gd name="connsiteY55" fmla="*/ 325930 h 4999978"/>
              <a:gd name="connsiteX56" fmla="*/ 6359332 w 12192000"/>
              <a:gd name="connsiteY56" fmla="*/ 325681 h 4999978"/>
              <a:gd name="connsiteX57" fmla="*/ 6388220 w 12192000"/>
              <a:gd name="connsiteY57" fmla="*/ 322496 h 4999978"/>
              <a:gd name="connsiteX58" fmla="*/ 6392994 w 12192000"/>
              <a:gd name="connsiteY58" fmla="*/ 324426 h 4999978"/>
              <a:gd name="connsiteX59" fmla="*/ 6435581 w 12192000"/>
              <a:gd name="connsiteY59" fmla="*/ 323557 h 4999978"/>
              <a:gd name="connsiteX60" fmla="*/ 6435870 w 12192000"/>
              <a:gd name="connsiteY60" fmla="*/ 324745 h 4999978"/>
              <a:gd name="connsiteX61" fmla="*/ 6446571 w 12192000"/>
              <a:gd name="connsiteY61" fmla="*/ 329739 h 4999978"/>
              <a:gd name="connsiteX62" fmla="*/ 6467701 w 12192000"/>
              <a:gd name="connsiteY62" fmla="*/ 336547 h 4999978"/>
              <a:gd name="connsiteX63" fmla="*/ 6512727 w 12192000"/>
              <a:gd name="connsiteY63" fmla="*/ 367087 h 4999978"/>
              <a:gd name="connsiteX64" fmla="*/ 6557094 w 12192000"/>
              <a:gd name="connsiteY64" fmla="*/ 366314 h 4999978"/>
              <a:gd name="connsiteX65" fmla="*/ 6565879 w 12192000"/>
              <a:gd name="connsiteY65" fmla="*/ 366812 h 4999978"/>
              <a:gd name="connsiteX66" fmla="*/ 6565997 w 12192000"/>
              <a:gd name="connsiteY66" fmla="*/ 367092 h 4999978"/>
              <a:gd name="connsiteX67" fmla="*/ 6575147 w 12192000"/>
              <a:gd name="connsiteY67" fmla="*/ 368156 h 4999978"/>
              <a:gd name="connsiteX68" fmla="*/ 6581899 w 12192000"/>
              <a:gd name="connsiteY68" fmla="*/ 367720 h 4999978"/>
              <a:gd name="connsiteX69" fmla="*/ 6598943 w 12192000"/>
              <a:gd name="connsiteY69" fmla="*/ 368688 h 4999978"/>
              <a:gd name="connsiteX70" fmla="*/ 6604421 w 12192000"/>
              <a:gd name="connsiteY70" fmla="*/ 370815 h 4999978"/>
              <a:gd name="connsiteX71" fmla="*/ 6606035 w 12192000"/>
              <a:gd name="connsiteY71" fmla="*/ 374247 h 4999978"/>
              <a:gd name="connsiteX72" fmla="*/ 6607669 w 12192000"/>
              <a:gd name="connsiteY72" fmla="*/ 373968 h 4999978"/>
              <a:gd name="connsiteX73" fmla="*/ 6637532 w 12192000"/>
              <a:gd name="connsiteY73" fmla="*/ 384907 h 4999978"/>
              <a:gd name="connsiteX74" fmla="*/ 6706880 w 12192000"/>
              <a:gd name="connsiteY74" fmla="*/ 399163 h 4999978"/>
              <a:gd name="connsiteX75" fmla="*/ 6747500 w 12192000"/>
              <a:gd name="connsiteY75" fmla="*/ 403168 h 4999978"/>
              <a:gd name="connsiteX76" fmla="*/ 6857783 w 12192000"/>
              <a:gd name="connsiteY76" fmla="*/ 418687 h 4999978"/>
              <a:gd name="connsiteX77" fmla="*/ 6967720 w 12192000"/>
              <a:gd name="connsiteY77" fmla="*/ 437721 h 4999978"/>
              <a:gd name="connsiteX78" fmla="*/ 7018394 w 12192000"/>
              <a:gd name="connsiteY78" fmla="*/ 466613 h 4999978"/>
              <a:gd name="connsiteX79" fmla="*/ 7024679 w 12192000"/>
              <a:gd name="connsiteY79" fmla="*/ 467750 h 4999978"/>
              <a:gd name="connsiteX80" fmla="*/ 7041715 w 12192000"/>
              <a:gd name="connsiteY80" fmla="*/ 465902 h 4999978"/>
              <a:gd name="connsiteX81" fmla="*/ 7048103 w 12192000"/>
              <a:gd name="connsiteY81" fmla="*/ 464392 h 4999978"/>
              <a:gd name="connsiteX82" fmla="*/ 7057490 w 12192000"/>
              <a:gd name="connsiteY82" fmla="*/ 463917 h 4999978"/>
              <a:gd name="connsiteX83" fmla="*/ 7057730 w 12192000"/>
              <a:gd name="connsiteY83" fmla="*/ 464165 h 4999978"/>
              <a:gd name="connsiteX84" fmla="*/ 7066511 w 12192000"/>
              <a:gd name="connsiteY84" fmla="*/ 463214 h 4999978"/>
              <a:gd name="connsiteX85" fmla="*/ 7109401 w 12192000"/>
              <a:gd name="connsiteY85" fmla="*/ 455268 h 4999978"/>
              <a:gd name="connsiteX86" fmla="*/ 7166830 w 12192000"/>
              <a:gd name="connsiteY86" fmla="*/ 477037 h 4999978"/>
              <a:gd name="connsiteX87" fmla="*/ 7190442 w 12192000"/>
              <a:gd name="connsiteY87" fmla="*/ 480090 h 4999978"/>
              <a:gd name="connsiteX88" fmla="*/ 7203083 w 12192000"/>
              <a:gd name="connsiteY88" fmla="*/ 483106 h 4999978"/>
              <a:gd name="connsiteX89" fmla="*/ 7203894 w 12192000"/>
              <a:gd name="connsiteY89" fmla="*/ 484190 h 4999978"/>
              <a:gd name="connsiteX90" fmla="*/ 7245004 w 12192000"/>
              <a:gd name="connsiteY90" fmla="*/ 476444 h 4999978"/>
              <a:gd name="connsiteX91" fmla="*/ 7250514 w 12192000"/>
              <a:gd name="connsiteY91" fmla="*/ 477506 h 4999978"/>
              <a:gd name="connsiteX92" fmla="*/ 7277246 w 12192000"/>
              <a:gd name="connsiteY92" fmla="*/ 469782 h 4999978"/>
              <a:gd name="connsiteX93" fmla="*/ 7291092 w 12192000"/>
              <a:gd name="connsiteY93" fmla="*/ 467217 h 4999978"/>
              <a:gd name="connsiteX94" fmla="*/ 7294933 w 12192000"/>
              <a:gd name="connsiteY94" fmla="*/ 463549 h 4999978"/>
              <a:gd name="connsiteX95" fmla="*/ 7315408 w 12192000"/>
              <a:gd name="connsiteY95" fmla="*/ 461260 h 4999978"/>
              <a:gd name="connsiteX96" fmla="*/ 7317786 w 12192000"/>
              <a:gd name="connsiteY96" fmla="*/ 462106 h 4999978"/>
              <a:gd name="connsiteX97" fmla="*/ 7334572 w 12192000"/>
              <a:gd name="connsiteY97" fmla="*/ 456088 h 4999978"/>
              <a:gd name="connsiteX98" fmla="*/ 7348520 w 12192000"/>
              <a:gd name="connsiteY98" fmla="*/ 446050 h 4999978"/>
              <a:gd name="connsiteX99" fmla="*/ 7522997 w 12192000"/>
              <a:gd name="connsiteY99" fmla="*/ 442209 h 4999978"/>
              <a:gd name="connsiteX100" fmla="*/ 7686985 w 12192000"/>
              <a:gd name="connsiteY100" fmla="*/ 419805 h 4999978"/>
              <a:gd name="connsiteX101" fmla="*/ 7854068 w 12192000"/>
              <a:gd name="connsiteY101" fmla="*/ 409774 h 4999978"/>
              <a:gd name="connsiteX102" fmla="*/ 8034165 w 12192000"/>
              <a:gd name="connsiteY102" fmla="*/ 391699 h 4999978"/>
              <a:gd name="connsiteX103" fmla="*/ 8094381 w 12192000"/>
              <a:gd name="connsiteY103" fmla="*/ 395718 h 4999978"/>
              <a:gd name="connsiteX104" fmla="*/ 8146898 w 12192000"/>
              <a:gd name="connsiteY104" fmla="*/ 378558 h 4999978"/>
              <a:gd name="connsiteX105" fmla="*/ 8168993 w 12192000"/>
              <a:gd name="connsiteY105" fmla="*/ 384830 h 4999978"/>
              <a:gd name="connsiteX106" fmla="*/ 8172809 w 12192000"/>
              <a:gd name="connsiteY106" fmla="*/ 386137 h 4999978"/>
              <a:gd name="connsiteX107" fmla="*/ 8187962 w 12192000"/>
              <a:gd name="connsiteY107" fmla="*/ 386433 h 4999978"/>
              <a:gd name="connsiteX108" fmla="*/ 8192382 w 12192000"/>
              <a:gd name="connsiteY108" fmla="*/ 392692 h 4999978"/>
              <a:gd name="connsiteX109" fmla="*/ 8375192 w 12192000"/>
              <a:gd name="connsiteY109" fmla="*/ 383879 h 4999978"/>
              <a:gd name="connsiteX110" fmla="*/ 8454377 w 12192000"/>
              <a:gd name="connsiteY110" fmla="*/ 380331 h 4999978"/>
              <a:gd name="connsiteX111" fmla="*/ 8484740 w 12192000"/>
              <a:gd name="connsiteY111" fmla="*/ 385159 h 4999978"/>
              <a:gd name="connsiteX112" fmla="*/ 8601673 w 12192000"/>
              <a:gd name="connsiteY112" fmla="*/ 397101 h 4999978"/>
              <a:gd name="connsiteX113" fmla="*/ 8701676 w 12192000"/>
              <a:gd name="connsiteY113" fmla="*/ 401351 h 4999978"/>
              <a:gd name="connsiteX114" fmla="*/ 8773288 w 12192000"/>
              <a:gd name="connsiteY114" fmla="*/ 378077 h 4999978"/>
              <a:gd name="connsiteX115" fmla="*/ 8779909 w 12192000"/>
              <a:gd name="connsiteY115" fmla="*/ 382446 h 4999978"/>
              <a:gd name="connsiteX116" fmla="*/ 8829932 w 12192000"/>
              <a:gd name="connsiteY116" fmla="*/ 379243 h 4999978"/>
              <a:gd name="connsiteX117" fmla="*/ 9003386 w 12192000"/>
              <a:gd name="connsiteY117" fmla="*/ 336242 h 4999978"/>
              <a:gd name="connsiteX118" fmla="*/ 9101185 w 12192000"/>
              <a:gd name="connsiteY118" fmla="*/ 330862 h 4999978"/>
              <a:gd name="connsiteX119" fmla="*/ 9136185 w 12192000"/>
              <a:gd name="connsiteY119" fmla="*/ 334078 h 4999978"/>
              <a:gd name="connsiteX120" fmla="*/ 9194801 w 12192000"/>
              <a:gd name="connsiteY120" fmla="*/ 339149 h 4999978"/>
              <a:gd name="connsiteX121" fmla="*/ 9239316 w 12192000"/>
              <a:gd name="connsiteY121" fmla="*/ 355558 h 4999978"/>
              <a:gd name="connsiteX122" fmla="*/ 9288052 w 12192000"/>
              <a:gd name="connsiteY122" fmla="*/ 354796 h 4999978"/>
              <a:gd name="connsiteX123" fmla="*/ 9298465 w 12192000"/>
              <a:gd name="connsiteY123" fmla="*/ 338296 h 4999978"/>
              <a:gd name="connsiteX124" fmla="*/ 9350892 w 12192000"/>
              <a:gd name="connsiteY124" fmla="*/ 342778 h 4999978"/>
              <a:gd name="connsiteX125" fmla="*/ 9430522 w 12192000"/>
              <a:gd name="connsiteY125" fmla="*/ 351368 h 4999978"/>
              <a:gd name="connsiteX126" fmla="*/ 9476215 w 12192000"/>
              <a:gd name="connsiteY126" fmla="*/ 352107 h 4999978"/>
              <a:gd name="connsiteX127" fmla="*/ 9601276 w 12192000"/>
              <a:gd name="connsiteY127" fmla="*/ 358704 h 4999978"/>
              <a:gd name="connsiteX128" fmla="*/ 9726733 w 12192000"/>
              <a:gd name="connsiteY128" fmla="*/ 368801 h 4999978"/>
              <a:gd name="connsiteX129" fmla="*/ 9802144 w 12192000"/>
              <a:gd name="connsiteY129" fmla="*/ 394479 h 4999978"/>
              <a:gd name="connsiteX130" fmla="*/ 9905153 w 12192000"/>
              <a:gd name="connsiteY130" fmla="*/ 400650 h 4999978"/>
              <a:gd name="connsiteX131" fmla="*/ 9922553 w 12192000"/>
              <a:gd name="connsiteY131" fmla="*/ 404569 h 4999978"/>
              <a:gd name="connsiteX132" fmla="*/ 10044658 w 12192000"/>
              <a:gd name="connsiteY132" fmla="*/ 418077 h 4999978"/>
              <a:gd name="connsiteX133" fmla="*/ 10184585 w 12192000"/>
              <a:gd name="connsiteY133" fmla="*/ 407138 h 4999978"/>
              <a:gd name="connsiteX134" fmla="*/ 10366435 w 12192000"/>
              <a:gd name="connsiteY134" fmla="*/ 462428 h 4999978"/>
              <a:gd name="connsiteX135" fmla="*/ 10688220 w 12192000"/>
              <a:gd name="connsiteY135" fmla="*/ 542258 h 4999978"/>
              <a:gd name="connsiteX136" fmla="*/ 11026690 w 12192000"/>
              <a:gd name="connsiteY136" fmla="*/ 550681 h 4999978"/>
              <a:gd name="connsiteX137" fmla="*/ 11113779 w 12192000"/>
              <a:gd name="connsiteY137" fmla="*/ 533868 h 4999978"/>
              <a:gd name="connsiteX138" fmla="*/ 11369556 w 12192000"/>
              <a:gd name="connsiteY138" fmla="*/ 491719 h 4999978"/>
              <a:gd name="connsiteX139" fmla="*/ 11623342 w 12192000"/>
              <a:gd name="connsiteY139" fmla="*/ 388428 h 4999978"/>
              <a:gd name="connsiteX140" fmla="*/ 11786511 w 12192000"/>
              <a:gd name="connsiteY140" fmla="*/ 358390 h 4999978"/>
              <a:gd name="connsiteX141" fmla="*/ 11862577 w 12192000"/>
              <a:gd name="connsiteY141" fmla="*/ 330549 h 4999978"/>
              <a:gd name="connsiteX142" fmla="*/ 11916612 w 12192000"/>
              <a:gd name="connsiteY142" fmla="*/ 323810 h 4999978"/>
              <a:gd name="connsiteX143" fmla="*/ 11948830 w 12192000"/>
              <a:gd name="connsiteY143" fmla="*/ 318062 h 4999978"/>
              <a:gd name="connsiteX144" fmla="*/ 12001583 w 12192000"/>
              <a:gd name="connsiteY144" fmla="*/ 279643 h 4999978"/>
              <a:gd name="connsiteX145" fmla="*/ 12174977 w 12192000"/>
              <a:gd name="connsiteY145" fmla="*/ 264652 h 4999978"/>
              <a:gd name="connsiteX146" fmla="*/ 12192000 w 12192000"/>
              <a:gd name="connsiteY146" fmla="*/ 256549 h 4999978"/>
              <a:gd name="connsiteX147" fmla="*/ 12192000 w 12192000"/>
              <a:gd name="connsiteY147" fmla="*/ 4999978 h 4999978"/>
              <a:gd name="connsiteX148" fmla="*/ 0 w 12192000"/>
              <a:gd name="connsiteY148" fmla="*/ 4999978 h 4999978"/>
              <a:gd name="connsiteX149" fmla="*/ 0 w 12192000"/>
              <a:gd name="connsiteY149" fmla="*/ 617449 h 4999978"/>
              <a:gd name="connsiteX150" fmla="*/ 11075 w 12192000"/>
              <a:gd name="connsiteY150" fmla="*/ 615178 h 4999978"/>
              <a:gd name="connsiteX151" fmla="*/ 44061 w 12192000"/>
              <a:gd name="connsiteY151" fmla="*/ 608596 h 4999978"/>
              <a:gd name="connsiteX152" fmla="*/ 136694 w 12192000"/>
              <a:gd name="connsiteY152" fmla="*/ 556415 h 4999978"/>
              <a:gd name="connsiteX153" fmla="*/ 170342 w 12192000"/>
              <a:gd name="connsiteY153" fmla="*/ 551077 h 4999978"/>
              <a:gd name="connsiteX154" fmla="*/ 168955 w 12192000"/>
              <a:gd name="connsiteY154" fmla="*/ 542164 h 4999978"/>
              <a:gd name="connsiteX155" fmla="*/ 181474 w 12192000"/>
              <a:gd name="connsiteY155" fmla="*/ 541281 h 4999978"/>
              <a:gd name="connsiteX156" fmla="*/ 209440 w 12192000"/>
              <a:gd name="connsiteY156" fmla="*/ 540561 h 4999978"/>
              <a:gd name="connsiteX157" fmla="*/ 293152 w 12192000"/>
              <a:gd name="connsiteY157" fmla="*/ 536576 h 4999978"/>
              <a:gd name="connsiteX158" fmla="*/ 315693 w 12192000"/>
              <a:gd name="connsiteY158" fmla="*/ 519030 h 4999978"/>
              <a:gd name="connsiteX159" fmla="*/ 337305 w 12192000"/>
              <a:gd name="connsiteY159" fmla="*/ 518372 h 4999978"/>
              <a:gd name="connsiteX160" fmla="*/ 462252 w 12192000"/>
              <a:gd name="connsiteY160" fmla="*/ 493151 h 4999978"/>
              <a:gd name="connsiteX161" fmla="*/ 479457 w 12192000"/>
              <a:gd name="connsiteY161" fmla="*/ 491123 h 4999978"/>
              <a:gd name="connsiteX162" fmla="*/ 488653 w 12192000"/>
              <a:gd name="connsiteY162" fmla="*/ 483257 h 4999978"/>
              <a:gd name="connsiteX163" fmla="*/ 522053 w 12192000"/>
              <a:gd name="connsiteY163" fmla="*/ 481125 h 4999978"/>
              <a:gd name="connsiteX164" fmla="*/ 523520 w 12192000"/>
              <a:gd name="connsiteY164" fmla="*/ 476713 h 4999978"/>
              <a:gd name="connsiteX165" fmla="*/ 632714 w 12192000"/>
              <a:gd name="connsiteY165" fmla="*/ 437101 h 4999978"/>
              <a:gd name="connsiteX166" fmla="*/ 651426 w 12192000"/>
              <a:gd name="connsiteY166" fmla="*/ 430544 h 4999978"/>
              <a:gd name="connsiteX167" fmla="*/ 667724 w 12192000"/>
              <a:gd name="connsiteY167" fmla="*/ 432138 h 4999978"/>
              <a:gd name="connsiteX168" fmla="*/ 757679 w 12192000"/>
              <a:gd name="connsiteY168" fmla="*/ 425145 h 4999978"/>
              <a:gd name="connsiteX169" fmla="*/ 779159 w 12192000"/>
              <a:gd name="connsiteY169" fmla="*/ 428059 h 4999978"/>
              <a:gd name="connsiteX170" fmla="*/ 788293 w 12192000"/>
              <a:gd name="connsiteY170" fmla="*/ 434863 h 4999978"/>
              <a:gd name="connsiteX171" fmla="*/ 822923 w 12192000"/>
              <a:gd name="connsiteY171" fmla="*/ 421074 h 4999978"/>
              <a:gd name="connsiteX172" fmla="*/ 876559 w 12192000"/>
              <a:gd name="connsiteY172" fmla="*/ 411088 h 4999978"/>
              <a:gd name="connsiteX173" fmla="*/ 902011 w 12192000"/>
              <a:gd name="connsiteY173" fmla="*/ 404118 h 4999978"/>
              <a:gd name="connsiteX174" fmla="*/ 922715 w 12192000"/>
              <a:gd name="connsiteY174" fmla="*/ 407699 h 4999978"/>
              <a:gd name="connsiteX175" fmla="*/ 1040139 w 12192000"/>
              <a:gd name="connsiteY175" fmla="*/ 406590 h 4999978"/>
              <a:gd name="connsiteX176" fmla="*/ 1067251 w 12192000"/>
              <a:gd name="connsiteY176" fmla="*/ 412384 h 4999978"/>
              <a:gd name="connsiteX177" fmla="*/ 1080272 w 12192000"/>
              <a:gd name="connsiteY177" fmla="*/ 424669 h 4999978"/>
              <a:gd name="connsiteX178" fmla="*/ 1090219 w 12192000"/>
              <a:gd name="connsiteY178" fmla="*/ 420026 h 4999978"/>
              <a:gd name="connsiteX179" fmla="*/ 1161226 w 12192000"/>
              <a:gd name="connsiteY179" fmla="*/ 418304 h 4999978"/>
              <a:gd name="connsiteX180" fmla="*/ 1207525 w 12192000"/>
              <a:gd name="connsiteY180" fmla="*/ 416039 h 4999978"/>
              <a:gd name="connsiteX181" fmla="*/ 1295331 w 12192000"/>
              <a:gd name="connsiteY181" fmla="*/ 402182 h 4999978"/>
              <a:gd name="connsiteX182" fmla="*/ 1347118 w 12192000"/>
              <a:gd name="connsiteY182" fmla="*/ 399704 h 4999978"/>
              <a:gd name="connsiteX183" fmla="*/ 1378108 w 12192000"/>
              <a:gd name="connsiteY183" fmla="*/ 398410 h 4999978"/>
              <a:gd name="connsiteX184" fmla="*/ 1459192 w 12192000"/>
              <a:gd name="connsiteY184" fmla="*/ 380919 h 4999978"/>
              <a:gd name="connsiteX185" fmla="*/ 1590120 w 12192000"/>
              <a:gd name="connsiteY185" fmla="*/ 317608 h 4999978"/>
              <a:gd name="connsiteX186" fmla="*/ 1631417 w 12192000"/>
              <a:gd name="connsiteY186" fmla="*/ 308227 h 4999978"/>
              <a:gd name="connsiteX187" fmla="*/ 1638727 w 12192000"/>
              <a:gd name="connsiteY187" fmla="*/ 311610 h 4999978"/>
              <a:gd name="connsiteX188" fmla="*/ 1844438 w 12192000"/>
              <a:gd name="connsiteY188" fmla="*/ 271304 h 4999978"/>
              <a:gd name="connsiteX189" fmla="*/ 1881324 w 12192000"/>
              <a:gd name="connsiteY189" fmla="*/ 268497 h 4999978"/>
              <a:gd name="connsiteX190" fmla="*/ 1908999 w 12192000"/>
              <a:gd name="connsiteY190" fmla="*/ 269338 h 4999978"/>
              <a:gd name="connsiteX191" fmla="*/ 1974956 w 12192000"/>
              <a:gd name="connsiteY191" fmla="*/ 255958 h 4999978"/>
              <a:gd name="connsiteX192" fmla="*/ 2082409 w 12192000"/>
              <a:gd name="connsiteY192" fmla="*/ 227290 h 4999978"/>
              <a:gd name="connsiteX193" fmla="*/ 2105639 w 12192000"/>
              <a:gd name="connsiteY193" fmla="*/ 222648 h 4999978"/>
              <a:gd name="connsiteX194" fmla="*/ 2126992 w 12192000"/>
              <a:gd name="connsiteY194" fmla="*/ 224468 h 4999978"/>
              <a:gd name="connsiteX195" fmla="*/ 2133154 w 12192000"/>
              <a:gd name="connsiteY195" fmla="*/ 229952 h 4999978"/>
              <a:gd name="connsiteX196" fmla="*/ 2146154 w 12192000"/>
              <a:gd name="connsiteY196" fmla="*/ 228332 h 4999978"/>
              <a:gd name="connsiteX197" fmla="*/ 2149901 w 12192000"/>
              <a:gd name="connsiteY197" fmla="*/ 229116 h 4999978"/>
              <a:gd name="connsiteX198" fmla="*/ 2171100 w 12192000"/>
              <a:gd name="connsiteY198" fmla="*/ 232389 h 4999978"/>
              <a:gd name="connsiteX199" fmla="*/ 2209148 w 12192000"/>
              <a:gd name="connsiteY199" fmla="*/ 209225 h 4999978"/>
              <a:gd name="connsiteX200" fmla="*/ 2261889 w 12192000"/>
              <a:gd name="connsiteY200" fmla="*/ 205532 h 4999978"/>
              <a:gd name="connsiteX201" fmla="*/ 2452315 w 12192000"/>
              <a:gd name="connsiteY201" fmla="*/ 152899 h 4999978"/>
              <a:gd name="connsiteX202" fmla="*/ 2495330 w 12192000"/>
              <a:gd name="connsiteY202" fmla="*/ 142101 h 4999978"/>
              <a:gd name="connsiteX203" fmla="*/ 2665623 w 12192000"/>
              <a:gd name="connsiteY203" fmla="*/ 96394 h 4999978"/>
              <a:gd name="connsiteX204" fmla="*/ 2763332 w 12192000"/>
              <a:gd name="connsiteY204" fmla="*/ 74831 h 4999978"/>
              <a:gd name="connsiteX205" fmla="*/ 2843870 w 12192000"/>
              <a:gd name="connsiteY205" fmla="*/ 47507 h 4999978"/>
              <a:gd name="connsiteX206" fmla="*/ 2862745 w 12192000"/>
              <a:gd name="connsiteY206" fmla="*/ 43242 h 4999978"/>
              <a:gd name="connsiteX207" fmla="*/ 2864596 w 12192000"/>
              <a:gd name="connsiteY207" fmla="*/ 39218 h 4999978"/>
              <a:gd name="connsiteX208" fmla="*/ 2875381 w 12192000"/>
              <a:gd name="connsiteY208" fmla="*/ 35003 h 4999978"/>
              <a:gd name="connsiteX209" fmla="*/ 2895139 w 12192000"/>
              <a:gd name="connsiteY209" fmla="*/ 24186 h 4999978"/>
              <a:gd name="connsiteX210" fmla="*/ 2900232 w 12192000"/>
              <a:gd name="connsiteY210" fmla="*/ 24518 h 4999978"/>
              <a:gd name="connsiteX211" fmla="*/ 2932205 w 12192000"/>
              <a:gd name="connsiteY211" fmla="*/ 11873 h 4999978"/>
              <a:gd name="connsiteX212" fmla="*/ 2933310 w 12192000"/>
              <a:gd name="connsiteY212" fmla="*/ 12816 h 4999978"/>
              <a:gd name="connsiteX213" fmla="*/ 2945218 w 12192000"/>
              <a:gd name="connsiteY213" fmla="*/ 14141 h 4999978"/>
              <a:gd name="connsiteX214" fmla="*/ 2966465 w 12192000"/>
              <a:gd name="connsiteY214" fmla="*/ 14117 h 4999978"/>
              <a:gd name="connsiteX215" fmla="*/ 3023668 w 12192000"/>
              <a:gd name="connsiteY215" fmla="*/ 27905 h 4999978"/>
              <a:gd name="connsiteX216" fmla="*/ 3057077 w 12192000"/>
              <a:gd name="connsiteY216" fmla="*/ 14845 h 4999978"/>
              <a:gd name="connsiteX217" fmla="*/ 3151915 w 12192000"/>
              <a:gd name="connsiteY217" fmla="*/ 11243 h 4999978"/>
              <a:gd name="connsiteX218" fmla="*/ 3251671 w 12192000"/>
              <a:gd name="connsiteY218" fmla="*/ 31575 h 4999978"/>
              <a:gd name="connsiteX219" fmla="*/ 3351400 w 12192000"/>
              <a:gd name="connsiteY219" fmla="*/ 32687 h 4999978"/>
              <a:gd name="connsiteX220" fmla="*/ 3387481 w 12192000"/>
              <a:gd name="connsiteY220" fmla="*/ 31443 h 4999978"/>
              <a:gd name="connsiteX221" fmla="*/ 3451923 w 12192000"/>
              <a:gd name="connsiteY221" fmla="*/ 36482 h 4999978"/>
              <a:gd name="connsiteX222" fmla="*/ 3481520 w 12192000"/>
              <a:gd name="connsiteY222" fmla="*/ 43287 h 4999978"/>
              <a:gd name="connsiteX223" fmla="*/ 3482804 w 12192000"/>
              <a:gd name="connsiteY223" fmla="*/ 42812 h 4999978"/>
              <a:gd name="connsiteX224" fmla="*/ 3485495 w 12192000"/>
              <a:gd name="connsiteY224" fmla="*/ 45921 h 4999978"/>
              <a:gd name="connsiteX225" fmla="*/ 3490972 w 12192000"/>
              <a:gd name="connsiteY225" fmla="*/ 47286 h 4999978"/>
              <a:gd name="connsiteX226" fmla="*/ 3505835 w 12192000"/>
              <a:gd name="connsiteY226" fmla="*/ 46077 h 4999978"/>
              <a:gd name="connsiteX227" fmla="*/ 3511410 w 12192000"/>
              <a:gd name="connsiteY227" fmla="*/ 44808 h 4999978"/>
              <a:gd name="connsiteX228" fmla="*/ 3519598 w 12192000"/>
              <a:gd name="connsiteY228" fmla="*/ 44683 h 4999978"/>
              <a:gd name="connsiteX229" fmla="*/ 3519807 w 12192000"/>
              <a:gd name="connsiteY229" fmla="*/ 44938 h 4999978"/>
              <a:gd name="connsiteX230" fmla="*/ 3527466 w 12192000"/>
              <a:gd name="connsiteY230" fmla="*/ 44316 h 4999978"/>
              <a:gd name="connsiteX231" fmla="*/ 3564889 w 12192000"/>
              <a:gd name="connsiteY231" fmla="*/ 57394 h 4999978"/>
              <a:gd name="connsiteX232" fmla="*/ 3614922 w 12192000"/>
              <a:gd name="connsiteY232" fmla="*/ 61804 h 4999978"/>
              <a:gd name="connsiteX233" fmla="*/ 3635506 w 12192000"/>
              <a:gd name="connsiteY233" fmla="*/ 65718 h 4999978"/>
              <a:gd name="connsiteX234" fmla="*/ 3646525 w 12192000"/>
              <a:gd name="connsiteY234" fmla="*/ 69193 h 4999978"/>
              <a:gd name="connsiteX235" fmla="*/ 3647224 w 12192000"/>
              <a:gd name="connsiteY235" fmla="*/ 70303 h 4999978"/>
              <a:gd name="connsiteX236" fmla="*/ 3683100 w 12192000"/>
              <a:gd name="connsiteY236" fmla="*/ 64109 h 4999978"/>
              <a:gd name="connsiteX237" fmla="*/ 3687901 w 12192000"/>
              <a:gd name="connsiteY237" fmla="*/ 65372 h 4999978"/>
              <a:gd name="connsiteX238" fmla="*/ 3711234 w 12192000"/>
              <a:gd name="connsiteY238" fmla="*/ 58665 h 4999978"/>
              <a:gd name="connsiteX239" fmla="*/ 3723318 w 12192000"/>
              <a:gd name="connsiteY239" fmla="*/ 56625 h 4999978"/>
              <a:gd name="connsiteX240" fmla="*/ 3726677 w 12192000"/>
              <a:gd name="connsiteY240" fmla="*/ 53112 h 4999978"/>
              <a:gd name="connsiteX241" fmla="*/ 3744535 w 12192000"/>
              <a:gd name="connsiteY241" fmla="*/ 51590 h 4999978"/>
              <a:gd name="connsiteX242" fmla="*/ 3746608 w 12192000"/>
              <a:gd name="connsiteY242" fmla="*/ 52522 h 4999978"/>
              <a:gd name="connsiteX243" fmla="*/ 3761262 w 12192000"/>
              <a:gd name="connsiteY243" fmla="*/ 47147 h 4999978"/>
              <a:gd name="connsiteX244" fmla="*/ 3803931 w 12192000"/>
              <a:gd name="connsiteY244" fmla="*/ 49309 h 4999978"/>
              <a:gd name="connsiteX245" fmla="*/ 3925626 w 12192000"/>
              <a:gd name="connsiteY245" fmla="*/ 40301 h 4999978"/>
              <a:gd name="connsiteX246" fmla="*/ 4033324 w 12192000"/>
              <a:gd name="connsiteY246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391908 w 12192000"/>
              <a:gd name="connsiteY42" fmla="*/ 185073 h 4999978"/>
              <a:gd name="connsiteX43" fmla="*/ 5492371 w 12192000"/>
              <a:gd name="connsiteY43" fmla="*/ 230923 h 4999978"/>
              <a:gd name="connsiteX44" fmla="*/ 5640913 w 12192000"/>
              <a:gd name="connsiteY44" fmla="*/ 239810 h 4999978"/>
              <a:gd name="connsiteX45" fmla="*/ 5877770 w 12192000"/>
              <a:gd name="connsiteY45" fmla="*/ 283747 h 4999978"/>
              <a:gd name="connsiteX46" fmla="*/ 5989615 w 12192000"/>
              <a:gd name="connsiteY46" fmla="*/ 306445 h 4999978"/>
              <a:gd name="connsiteX47" fmla="*/ 5996857 w 12192000"/>
              <a:gd name="connsiteY47" fmla="*/ 310331 h 4999978"/>
              <a:gd name="connsiteX48" fmla="*/ 6037387 w 12192000"/>
              <a:gd name="connsiteY48" fmla="*/ 299308 h 4999978"/>
              <a:gd name="connsiteX49" fmla="*/ 6113074 w 12192000"/>
              <a:gd name="connsiteY49" fmla="*/ 312627 h 4999978"/>
              <a:gd name="connsiteX50" fmla="*/ 6280929 w 12192000"/>
              <a:gd name="connsiteY50" fmla="*/ 337226 h 4999978"/>
              <a:gd name="connsiteX51" fmla="*/ 6298665 w 12192000"/>
              <a:gd name="connsiteY51" fmla="*/ 329713 h 4999978"/>
              <a:gd name="connsiteX52" fmla="*/ 6317326 w 12192000"/>
              <a:gd name="connsiteY52" fmla="*/ 326576 h 4999978"/>
              <a:gd name="connsiteX53" fmla="*/ 6319212 w 12192000"/>
              <a:gd name="connsiteY53" fmla="*/ 327786 h 4999978"/>
              <a:gd name="connsiteX54" fmla="*/ 6339724 w 12192000"/>
              <a:gd name="connsiteY54" fmla="*/ 328880 h 4999978"/>
              <a:gd name="connsiteX55" fmla="*/ 6345010 w 12192000"/>
              <a:gd name="connsiteY55" fmla="*/ 325930 h 4999978"/>
              <a:gd name="connsiteX56" fmla="*/ 6359332 w 12192000"/>
              <a:gd name="connsiteY56" fmla="*/ 325681 h 4999978"/>
              <a:gd name="connsiteX57" fmla="*/ 6388220 w 12192000"/>
              <a:gd name="connsiteY57" fmla="*/ 322496 h 4999978"/>
              <a:gd name="connsiteX58" fmla="*/ 6392994 w 12192000"/>
              <a:gd name="connsiteY58" fmla="*/ 324426 h 4999978"/>
              <a:gd name="connsiteX59" fmla="*/ 6435581 w 12192000"/>
              <a:gd name="connsiteY59" fmla="*/ 323557 h 4999978"/>
              <a:gd name="connsiteX60" fmla="*/ 6435870 w 12192000"/>
              <a:gd name="connsiteY60" fmla="*/ 324745 h 4999978"/>
              <a:gd name="connsiteX61" fmla="*/ 6446571 w 12192000"/>
              <a:gd name="connsiteY61" fmla="*/ 329739 h 4999978"/>
              <a:gd name="connsiteX62" fmla="*/ 6467701 w 12192000"/>
              <a:gd name="connsiteY62" fmla="*/ 336547 h 4999978"/>
              <a:gd name="connsiteX63" fmla="*/ 6512727 w 12192000"/>
              <a:gd name="connsiteY63" fmla="*/ 367087 h 4999978"/>
              <a:gd name="connsiteX64" fmla="*/ 6557094 w 12192000"/>
              <a:gd name="connsiteY64" fmla="*/ 366314 h 4999978"/>
              <a:gd name="connsiteX65" fmla="*/ 6565879 w 12192000"/>
              <a:gd name="connsiteY65" fmla="*/ 366812 h 4999978"/>
              <a:gd name="connsiteX66" fmla="*/ 6565997 w 12192000"/>
              <a:gd name="connsiteY66" fmla="*/ 367092 h 4999978"/>
              <a:gd name="connsiteX67" fmla="*/ 6575147 w 12192000"/>
              <a:gd name="connsiteY67" fmla="*/ 368156 h 4999978"/>
              <a:gd name="connsiteX68" fmla="*/ 6581899 w 12192000"/>
              <a:gd name="connsiteY68" fmla="*/ 367720 h 4999978"/>
              <a:gd name="connsiteX69" fmla="*/ 6598943 w 12192000"/>
              <a:gd name="connsiteY69" fmla="*/ 368688 h 4999978"/>
              <a:gd name="connsiteX70" fmla="*/ 6604421 w 12192000"/>
              <a:gd name="connsiteY70" fmla="*/ 370815 h 4999978"/>
              <a:gd name="connsiteX71" fmla="*/ 6606035 w 12192000"/>
              <a:gd name="connsiteY71" fmla="*/ 374247 h 4999978"/>
              <a:gd name="connsiteX72" fmla="*/ 6607669 w 12192000"/>
              <a:gd name="connsiteY72" fmla="*/ 373968 h 4999978"/>
              <a:gd name="connsiteX73" fmla="*/ 6637532 w 12192000"/>
              <a:gd name="connsiteY73" fmla="*/ 384907 h 4999978"/>
              <a:gd name="connsiteX74" fmla="*/ 6706880 w 12192000"/>
              <a:gd name="connsiteY74" fmla="*/ 399163 h 4999978"/>
              <a:gd name="connsiteX75" fmla="*/ 6747500 w 12192000"/>
              <a:gd name="connsiteY75" fmla="*/ 403168 h 4999978"/>
              <a:gd name="connsiteX76" fmla="*/ 6857783 w 12192000"/>
              <a:gd name="connsiteY76" fmla="*/ 418687 h 4999978"/>
              <a:gd name="connsiteX77" fmla="*/ 6967720 w 12192000"/>
              <a:gd name="connsiteY77" fmla="*/ 437721 h 4999978"/>
              <a:gd name="connsiteX78" fmla="*/ 7018394 w 12192000"/>
              <a:gd name="connsiteY78" fmla="*/ 466613 h 4999978"/>
              <a:gd name="connsiteX79" fmla="*/ 7024679 w 12192000"/>
              <a:gd name="connsiteY79" fmla="*/ 467750 h 4999978"/>
              <a:gd name="connsiteX80" fmla="*/ 7041715 w 12192000"/>
              <a:gd name="connsiteY80" fmla="*/ 465902 h 4999978"/>
              <a:gd name="connsiteX81" fmla="*/ 7048103 w 12192000"/>
              <a:gd name="connsiteY81" fmla="*/ 464392 h 4999978"/>
              <a:gd name="connsiteX82" fmla="*/ 7057490 w 12192000"/>
              <a:gd name="connsiteY82" fmla="*/ 463917 h 4999978"/>
              <a:gd name="connsiteX83" fmla="*/ 7057730 w 12192000"/>
              <a:gd name="connsiteY83" fmla="*/ 464165 h 4999978"/>
              <a:gd name="connsiteX84" fmla="*/ 7066511 w 12192000"/>
              <a:gd name="connsiteY84" fmla="*/ 463214 h 4999978"/>
              <a:gd name="connsiteX85" fmla="*/ 7109401 w 12192000"/>
              <a:gd name="connsiteY85" fmla="*/ 455268 h 4999978"/>
              <a:gd name="connsiteX86" fmla="*/ 7166830 w 12192000"/>
              <a:gd name="connsiteY86" fmla="*/ 477037 h 4999978"/>
              <a:gd name="connsiteX87" fmla="*/ 7190442 w 12192000"/>
              <a:gd name="connsiteY87" fmla="*/ 480090 h 4999978"/>
              <a:gd name="connsiteX88" fmla="*/ 7203083 w 12192000"/>
              <a:gd name="connsiteY88" fmla="*/ 483106 h 4999978"/>
              <a:gd name="connsiteX89" fmla="*/ 7203894 w 12192000"/>
              <a:gd name="connsiteY89" fmla="*/ 484190 h 4999978"/>
              <a:gd name="connsiteX90" fmla="*/ 7245004 w 12192000"/>
              <a:gd name="connsiteY90" fmla="*/ 476444 h 4999978"/>
              <a:gd name="connsiteX91" fmla="*/ 7250514 w 12192000"/>
              <a:gd name="connsiteY91" fmla="*/ 477506 h 4999978"/>
              <a:gd name="connsiteX92" fmla="*/ 7277246 w 12192000"/>
              <a:gd name="connsiteY92" fmla="*/ 469782 h 4999978"/>
              <a:gd name="connsiteX93" fmla="*/ 7291092 w 12192000"/>
              <a:gd name="connsiteY93" fmla="*/ 467217 h 4999978"/>
              <a:gd name="connsiteX94" fmla="*/ 7294933 w 12192000"/>
              <a:gd name="connsiteY94" fmla="*/ 463549 h 4999978"/>
              <a:gd name="connsiteX95" fmla="*/ 7315408 w 12192000"/>
              <a:gd name="connsiteY95" fmla="*/ 461260 h 4999978"/>
              <a:gd name="connsiteX96" fmla="*/ 7317786 w 12192000"/>
              <a:gd name="connsiteY96" fmla="*/ 462106 h 4999978"/>
              <a:gd name="connsiteX97" fmla="*/ 7334572 w 12192000"/>
              <a:gd name="connsiteY97" fmla="*/ 456088 h 4999978"/>
              <a:gd name="connsiteX98" fmla="*/ 7348520 w 12192000"/>
              <a:gd name="connsiteY98" fmla="*/ 446050 h 4999978"/>
              <a:gd name="connsiteX99" fmla="*/ 7522997 w 12192000"/>
              <a:gd name="connsiteY99" fmla="*/ 442209 h 4999978"/>
              <a:gd name="connsiteX100" fmla="*/ 7686985 w 12192000"/>
              <a:gd name="connsiteY100" fmla="*/ 419805 h 4999978"/>
              <a:gd name="connsiteX101" fmla="*/ 7854068 w 12192000"/>
              <a:gd name="connsiteY101" fmla="*/ 409774 h 4999978"/>
              <a:gd name="connsiteX102" fmla="*/ 8034165 w 12192000"/>
              <a:gd name="connsiteY102" fmla="*/ 391699 h 4999978"/>
              <a:gd name="connsiteX103" fmla="*/ 8094381 w 12192000"/>
              <a:gd name="connsiteY103" fmla="*/ 395718 h 4999978"/>
              <a:gd name="connsiteX104" fmla="*/ 8146898 w 12192000"/>
              <a:gd name="connsiteY104" fmla="*/ 378558 h 4999978"/>
              <a:gd name="connsiteX105" fmla="*/ 8168993 w 12192000"/>
              <a:gd name="connsiteY105" fmla="*/ 384830 h 4999978"/>
              <a:gd name="connsiteX106" fmla="*/ 8172809 w 12192000"/>
              <a:gd name="connsiteY106" fmla="*/ 386137 h 4999978"/>
              <a:gd name="connsiteX107" fmla="*/ 8187962 w 12192000"/>
              <a:gd name="connsiteY107" fmla="*/ 386433 h 4999978"/>
              <a:gd name="connsiteX108" fmla="*/ 8192382 w 12192000"/>
              <a:gd name="connsiteY108" fmla="*/ 392692 h 4999978"/>
              <a:gd name="connsiteX109" fmla="*/ 8375192 w 12192000"/>
              <a:gd name="connsiteY109" fmla="*/ 383879 h 4999978"/>
              <a:gd name="connsiteX110" fmla="*/ 8454377 w 12192000"/>
              <a:gd name="connsiteY110" fmla="*/ 380331 h 4999978"/>
              <a:gd name="connsiteX111" fmla="*/ 8484740 w 12192000"/>
              <a:gd name="connsiteY111" fmla="*/ 385159 h 4999978"/>
              <a:gd name="connsiteX112" fmla="*/ 8601673 w 12192000"/>
              <a:gd name="connsiteY112" fmla="*/ 397101 h 4999978"/>
              <a:gd name="connsiteX113" fmla="*/ 8701676 w 12192000"/>
              <a:gd name="connsiteY113" fmla="*/ 401351 h 4999978"/>
              <a:gd name="connsiteX114" fmla="*/ 8773288 w 12192000"/>
              <a:gd name="connsiteY114" fmla="*/ 378077 h 4999978"/>
              <a:gd name="connsiteX115" fmla="*/ 8779909 w 12192000"/>
              <a:gd name="connsiteY115" fmla="*/ 382446 h 4999978"/>
              <a:gd name="connsiteX116" fmla="*/ 8829932 w 12192000"/>
              <a:gd name="connsiteY116" fmla="*/ 379243 h 4999978"/>
              <a:gd name="connsiteX117" fmla="*/ 9003386 w 12192000"/>
              <a:gd name="connsiteY117" fmla="*/ 336242 h 4999978"/>
              <a:gd name="connsiteX118" fmla="*/ 9101185 w 12192000"/>
              <a:gd name="connsiteY118" fmla="*/ 330862 h 4999978"/>
              <a:gd name="connsiteX119" fmla="*/ 9136185 w 12192000"/>
              <a:gd name="connsiteY119" fmla="*/ 334078 h 4999978"/>
              <a:gd name="connsiteX120" fmla="*/ 9194801 w 12192000"/>
              <a:gd name="connsiteY120" fmla="*/ 339149 h 4999978"/>
              <a:gd name="connsiteX121" fmla="*/ 9239316 w 12192000"/>
              <a:gd name="connsiteY121" fmla="*/ 355558 h 4999978"/>
              <a:gd name="connsiteX122" fmla="*/ 9288052 w 12192000"/>
              <a:gd name="connsiteY122" fmla="*/ 354796 h 4999978"/>
              <a:gd name="connsiteX123" fmla="*/ 9298465 w 12192000"/>
              <a:gd name="connsiteY123" fmla="*/ 338296 h 4999978"/>
              <a:gd name="connsiteX124" fmla="*/ 9350892 w 12192000"/>
              <a:gd name="connsiteY124" fmla="*/ 342778 h 4999978"/>
              <a:gd name="connsiteX125" fmla="*/ 9430522 w 12192000"/>
              <a:gd name="connsiteY125" fmla="*/ 351368 h 4999978"/>
              <a:gd name="connsiteX126" fmla="*/ 9476215 w 12192000"/>
              <a:gd name="connsiteY126" fmla="*/ 352107 h 4999978"/>
              <a:gd name="connsiteX127" fmla="*/ 9601276 w 12192000"/>
              <a:gd name="connsiteY127" fmla="*/ 358704 h 4999978"/>
              <a:gd name="connsiteX128" fmla="*/ 9726733 w 12192000"/>
              <a:gd name="connsiteY128" fmla="*/ 368801 h 4999978"/>
              <a:gd name="connsiteX129" fmla="*/ 9802144 w 12192000"/>
              <a:gd name="connsiteY129" fmla="*/ 394479 h 4999978"/>
              <a:gd name="connsiteX130" fmla="*/ 9905153 w 12192000"/>
              <a:gd name="connsiteY130" fmla="*/ 400650 h 4999978"/>
              <a:gd name="connsiteX131" fmla="*/ 9922553 w 12192000"/>
              <a:gd name="connsiteY131" fmla="*/ 404569 h 4999978"/>
              <a:gd name="connsiteX132" fmla="*/ 10044658 w 12192000"/>
              <a:gd name="connsiteY132" fmla="*/ 418077 h 4999978"/>
              <a:gd name="connsiteX133" fmla="*/ 10184585 w 12192000"/>
              <a:gd name="connsiteY133" fmla="*/ 407138 h 4999978"/>
              <a:gd name="connsiteX134" fmla="*/ 10366435 w 12192000"/>
              <a:gd name="connsiteY134" fmla="*/ 462428 h 4999978"/>
              <a:gd name="connsiteX135" fmla="*/ 10688220 w 12192000"/>
              <a:gd name="connsiteY135" fmla="*/ 542258 h 4999978"/>
              <a:gd name="connsiteX136" fmla="*/ 11026690 w 12192000"/>
              <a:gd name="connsiteY136" fmla="*/ 550681 h 4999978"/>
              <a:gd name="connsiteX137" fmla="*/ 11113779 w 12192000"/>
              <a:gd name="connsiteY137" fmla="*/ 533868 h 4999978"/>
              <a:gd name="connsiteX138" fmla="*/ 11369556 w 12192000"/>
              <a:gd name="connsiteY138" fmla="*/ 491719 h 4999978"/>
              <a:gd name="connsiteX139" fmla="*/ 11623342 w 12192000"/>
              <a:gd name="connsiteY139" fmla="*/ 388428 h 4999978"/>
              <a:gd name="connsiteX140" fmla="*/ 11786511 w 12192000"/>
              <a:gd name="connsiteY140" fmla="*/ 358390 h 4999978"/>
              <a:gd name="connsiteX141" fmla="*/ 11862577 w 12192000"/>
              <a:gd name="connsiteY141" fmla="*/ 330549 h 4999978"/>
              <a:gd name="connsiteX142" fmla="*/ 11916612 w 12192000"/>
              <a:gd name="connsiteY142" fmla="*/ 323810 h 4999978"/>
              <a:gd name="connsiteX143" fmla="*/ 11948830 w 12192000"/>
              <a:gd name="connsiteY143" fmla="*/ 318062 h 4999978"/>
              <a:gd name="connsiteX144" fmla="*/ 12001583 w 12192000"/>
              <a:gd name="connsiteY144" fmla="*/ 279643 h 4999978"/>
              <a:gd name="connsiteX145" fmla="*/ 12174977 w 12192000"/>
              <a:gd name="connsiteY145" fmla="*/ 264652 h 4999978"/>
              <a:gd name="connsiteX146" fmla="*/ 12192000 w 12192000"/>
              <a:gd name="connsiteY146" fmla="*/ 256549 h 4999978"/>
              <a:gd name="connsiteX147" fmla="*/ 12192000 w 12192000"/>
              <a:gd name="connsiteY147" fmla="*/ 4999978 h 4999978"/>
              <a:gd name="connsiteX148" fmla="*/ 0 w 12192000"/>
              <a:gd name="connsiteY148" fmla="*/ 4999978 h 4999978"/>
              <a:gd name="connsiteX149" fmla="*/ 0 w 12192000"/>
              <a:gd name="connsiteY149" fmla="*/ 617449 h 4999978"/>
              <a:gd name="connsiteX150" fmla="*/ 11075 w 12192000"/>
              <a:gd name="connsiteY150" fmla="*/ 615178 h 4999978"/>
              <a:gd name="connsiteX151" fmla="*/ 44061 w 12192000"/>
              <a:gd name="connsiteY151" fmla="*/ 608596 h 4999978"/>
              <a:gd name="connsiteX152" fmla="*/ 136694 w 12192000"/>
              <a:gd name="connsiteY152" fmla="*/ 556415 h 4999978"/>
              <a:gd name="connsiteX153" fmla="*/ 170342 w 12192000"/>
              <a:gd name="connsiteY153" fmla="*/ 551077 h 4999978"/>
              <a:gd name="connsiteX154" fmla="*/ 168955 w 12192000"/>
              <a:gd name="connsiteY154" fmla="*/ 542164 h 4999978"/>
              <a:gd name="connsiteX155" fmla="*/ 181474 w 12192000"/>
              <a:gd name="connsiteY155" fmla="*/ 541281 h 4999978"/>
              <a:gd name="connsiteX156" fmla="*/ 209440 w 12192000"/>
              <a:gd name="connsiteY156" fmla="*/ 540561 h 4999978"/>
              <a:gd name="connsiteX157" fmla="*/ 293152 w 12192000"/>
              <a:gd name="connsiteY157" fmla="*/ 536576 h 4999978"/>
              <a:gd name="connsiteX158" fmla="*/ 315693 w 12192000"/>
              <a:gd name="connsiteY158" fmla="*/ 519030 h 4999978"/>
              <a:gd name="connsiteX159" fmla="*/ 337305 w 12192000"/>
              <a:gd name="connsiteY159" fmla="*/ 518372 h 4999978"/>
              <a:gd name="connsiteX160" fmla="*/ 462252 w 12192000"/>
              <a:gd name="connsiteY160" fmla="*/ 493151 h 4999978"/>
              <a:gd name="connsiteX161" fmla="*/ 479457 w 12192000"/>
              <a:gd name="connsiteY161" fmla="*/ 491123 h 4999978"/>
              <a:gd name="connsiteX162" fmla="*/ 488653 w 12192000"/>
              <a:gd name="connsiteY162" fmla="*/ 483257 h 4999978"/>
              <a:gd name="connsiteX163" fmla="*/ 522053 w 12192000"/>
              <a:gd name="connsiteY163" fmla="*/ 481125 h 4999978"/>
              <a:gd name="connsiteX164" fmla="*/ 523520 w 12192000"/>
              <a:gd name="connsiteY164" fmla="*/ 476713 h 4999978"/>
              <a:gd name="connsiteX165" fmla="*/ 632714 w 12192000"/>
              <a:gd name="connsiteY165" fmla="*/ 437101 h 4999978"/>
              <a:gd name="connsiteX166" fmla="*/ 651426 w 12192000"/>
              <a:gd name="connsiteY166" fmla="*/ 430544 h 4999978"/>
              <a:gd name="connsiteX167" fmla="*/ 667724 w 12192000"/>
              <a:gd name="connsiteY167" fmla="*/ 432138 h 4999978"/>
              <a:gd name="connsiteX168" fmla="*/ 757679 w 12192000"/>
              <a:gd name="connsiteY168" fmla="*/ 425145 h 4999978"/>
              <a:gd name="connsiteX169" fmla="*/ 779159 w 12192000"/>
              <a:gd name="connsiteY169" fmla="*/ 428059 h 4999978"/>
              <a:gd name="connsiteX170" fmla="*/ 788293 w 12192000"/>
              <a:gd name="connsiteY170" fmla="*/ 434863 h 4999978"/>
              <a:gd name="connsiteX171" fmla="*/ 822923 w 12192000"/>
              <a:gd name="connsiteY171" fmla="*/ 421074 h 4999978"/>
              <a:gd name="connsiteX172" fmla="*/ 876559 w 12192000"/>
              <a:gd name="connsiteY172" fmla="*/ 411088 h 4999978"/>
              <a:gd name="connsiteX173" fmla="*/ 902011 w 12192000"/>
              <a:gd name="connsiteY173" fmla="*/ 404118 h 4999978"/>
              <a:gd name="connsiteX174" fmla="*/ 922715 w 12192000"/>
              <a:gd name="connsiteY174" fmla="*/ 407699 h 4999978"/>
              <a:gd name="connsiteX175" fmla="*/ 1040139 w 12192000"/>
              <a:gd name="connsiteY175" fmla="*/ 406590 h 4999978"/>
              <a:gd name="connsiteX176" fmla="*/ 1067251 w 12192000"/>
              <a:gd name="connsiteY176" fmla="*/ 412384 h 4999978"/>
              <a:gd name="connsiteX177" fmla="*/ 1080272 w 12192000"/>
              <a:gd name="connsiteY177" fmla="*/ 424669 h 4999978"/>
              <a:gd name="connsiteX178" fmla="*/ 1090219 w 12192000"/>
              <a:gd name="connsiteY178" fmla="*/ 420026 h 4999978"/>
              <a:gd name="connsiteX179" fmla="*/ 1161226 w 12192000"/>
              <a:gd name="connsiteY179" fmla="*/ 418304 h 4999978"/>
              <a:gd name="connsiteX180" fmla="*/ 1207525 w 12192000"/>
              <a:gd name="connsiteY180" fmla="*/ 416039 h 4999978"/>
              <a:gd name="connsiteX181" fmla="*/ 1295331 w 12192000"/>
              <a:gd name="connsiteY181" fmla="*/ 402182 h 4999978"/>
              <a:gd name="connsiteX182" fmla="*/ 1347118 w 12192000"/>
              <a:gd name="connsiteY182" fmla="*/ 399704 h 4999978"/>
              <a:gd name="connsiteX183" fmla="*/ 1378108 w 12192000"/>
              <a:gd name="connsiteY183" fmla="*/ 398410 h 4999978"/>
              <a:gd name="connsiteX184" fmla="*/ 1459192 w 12192000"/>
              <a:gd name="connsiteY184" fmla="*/ 380919 h 4999978"/>
              <a:gd name="connsiteX185" fmla="*/ 1590120 w 12192000"/>
              <a:gd name="connsiteY185" fmla="*/ 317608 h 4999978"/>
              <a:gd name="connsiteX186" fmla="*/ 1631417 w 12192000"/>
              <a:gd name="connsiteY186" fmla="*/ 308227 h 4999978"/>
              <a:gd name="connsiteX187" fmla="*/ 1638727 w 12192000"/>
              <a:gd name="connsiteY187" fmla="*/ 311610 h 4999978"/>
              <a:gd name="connsiteX188" fmla="*/ 1844438 w 12192000"/>
              <a:gd name="connsiteY188" fmla="*/ 271304 h 4999978"/>
              <a:gd name="connsiteX189" fmla="*/ 1881324 w 12192000"/>
              <a:gd name="connsiteY189" fmla="*/ 268497 h 4999978"/>
              <a:gd name="connsiteX190" fmla="*/ 1908999 w 12192000"/>
              <a:gd name="connsiteY190" fmla="*/ 269338 h 4999978"/>
              <a:gd name="connsiteX191" fmla="*/ 1974956 w 12192000"/>
              <a:gd name="connsiteY191" fmla="*/ 255958 h 4999978"/>
              <a:gd name="connsiteX192" fmla="*/ 2082409 w 12192000"/>
              <a:gd name="connsiteY192" fmla="*/ 227290 h 4999978"/>
              <a:gd name="connsiteX193" fmla="*/ 2105639 w 12192000"/>
              <a:gd name="connsiteY193" fmla="*/ 222648 h 4999978"/>
              <a:gd name="connsiteX194" fmla="*/ 2126992 w 12192000"/>
              <a:gd name="connsiteY194" fmla="*/ 224468 h 4999978"/>
              <a:gd name="connsiteX195" fmla="*/ 2133154 w 12192000"/>
              <a:gd name="connsiteY195" fmla="*/ 229952 h 4999978"/>
              <a:gd name="connsiteX196" fmla="*/ 2146154 w 12192000"/>
              <a:gd name="connsiteY196" fmla="*/ 228332 h 4999978"/>
              <a:gd name="connsiteX197" fmla="*/ 2149901 w 12192000"/>
              <a:gd name="connsiteY197" fmla="*/ 229116 h 4999978"/>
              <a:gd name="connsiteX198" fmla="*/ 2171100 w 12192000"/>
              <a:gd name="connsiteY198" fmla="*/ 232389 h 4999978"/>
              <a:gd name="connsiteX199" fmla="*/ 2209148 w 12192000"/>
              <a:gd name="connsiteY199" fmla="*/ 209225 h 4999978"/>
              <a:gd name="connsiteX200" fmla="*/ 2261889 w 12192000"/>
              <a:gd name="connsiteY200" fmla="*/ 205532 h 4999978"/>
              <a:gd name="connsiteX201" fmla="*/ 2452315 w 12192000"/>
              <a:gd name="connsiteY201" fmla="*/ 152899 h 4999978"/>
              <a:gd name="connsiteX202" fmla="*/ 2495330 w 12192000"/>
              <a:gd name="connsiteY202" fmla="*/ 142101 h 4999978"/>
              <a:gd name="connsiteX203" fmla="*/ 2665623 w 12192000"/>
              <a:gd name="connsiteY203" fmla="*/ 96394 h 4999978"/>
              <a:gd name="connsiteX204" fmla="*/ 2763332 w 12192000"/>
              <a:gd name="connsiteY204" fmla="*/ 74831 h 4999978"/>
              <a:gd name="connsiteX205" fmla="*/ 2843870 w 12192000"/>
              <a:gd name="connsiteY205" fmla="*/ 47507 h 4999978"/>
              <a:gd name="connsiteX206" fmla="*/ 2862745 w 12192000"/>
              <a:gd name="connsiteY206" fmla="*/ 43242 h 4999978"/>
              <a:gd name="connsiteX207" fmla="*/ 2864596 w 12192000"/>
              <a:gd name="connsiteY207" fmla="*/ 39218 h 4999978"/>
              <a:gd name="connsiteX208" fmla="*/ 2875381 w 12192000"/>
              <a:gd name="connsiteY208" fmla="*/ 35003 h 4999978"/>
              <a:gd name="connsiteX209" fmla="*/ 2895139 w 12192000"/>
              <a:gd name="connsiteY209" fmla="*/ 24186 h 4999978"/>
              <a:gd name="connsiteX210" fmla="*/ 2932205 w 12192000"/>
              <a:gd name="connsiteY210" fmla="*/ 11873 h 4999978"/>
              <a:gd name="connsiteX211" fmla="*/ 2933310 w 12192000"/>
              <a:gd name="connsiteY211" fmla="*/ 12816 h 4999978"/>
              <a:gd name="connsiteX212" fmla="*/ 2945218 w 12192000"/>
              <a:gd name="connsiteY212" fmla="*/ 14141 h 4999978"/>
              <a:gd name="connsiteX213" fmla="*/ 2966465 w 12192000"/>
              <a:gd name="connsiteY213" fmla="*/ 14117 h 4999978"/>
              <a:gd name="connsiteX214" fmla="*/ 3023668 w 12192000"/>
              <a:gd name="connsiteY214" fmla="*/ 27905 h 4999978"/>
              <a:gd name="connsiteX215" fmla="*/ 3057077 w 12192000"/>
              <a:gd name="connsiteY215" fmla="*/ 14845 h 4999978"/>
              <a:gd name="connsiteX216" fmla="*/ 3151915 w 12192000"/>
              <a:gd name="connsiteY216" fmla="*/ 11243 h 4999978"/>
              <a:gd name="connsiteX217" fmla="*/ 3251671 w 12192000"/>
              <a:gd name="connsiteY217" fmla="*/ 31575 h 4999978"/>
              <a:gd name="connsiteX218" fmla="*/ 3351400 w 12192000"/>
              <a:gd name="connsiteY218" fmla="*/ 32687 h 4999978"/>
              <a:gd name="connsiteX219" fmla="*/ 3387481 w 12192000"/>
              <a:gd name="connsiteY219" fmla="*/ 31443 h 4999978"/>
              <a:gd name="connsiteX220" fmla="*/ 3451923 w 12192000"/>
              <a:gd name="connsiteY220" fmla="*/ 36482 h 4999978"/>
              <a:gd name="connsiteX221" fmla="*/ 3481520 w 12192000"/>
              <a:gd name="connsiteY221" fmla="*/ 43287 h 4999978"/>
              <a:gd name="connsiteX222" fmla="*/ 3482804 w 12192000"/>
              <a:gd name="connsiteY222" fmla="*/ 42812 h 4999978"/>
              <a:gd name="connsiteX223" fmla="*/ 3485495 w 12192000"/>
              <a:gd name="connsiteY223" fmla="*/ 45921 h 4999978"/>
              <a:gd name="connsiteX224" fmla="*/ 3490972 w 12192000"/>
              <a:gd name="connsiteY224" fmla="*/ 47286 h 4999978"/>
              <a:gd name="connsiteX225" fmla="*/ 3505835 w 12192000"/>
              <a:gd name="connsiteY225" fmla="*/ 46077 h 4999978"/>
              <a:gd name="connsiteX226" fmla="*/ 3511410 w 12192000"/>
              <a:gd name="connsiteY226" fmla="*/ 44808 h 4999978"/>
              <a:gd name="connsiteX227" fmla="*/ 3519598 w 12192000"/>
              <a:gd name="connsiteY227" fmla="*/ 44683 h 4999978"/>
              <a:gd name="connsiteX228" fmla="*/ 3519807 w 12192000"/>
              <a:gd name="connsiteY228" fmla="*/ 44938 h 4999978"/>
              <a:gd name="connsiteX229" fmla="*/ 3527466 w 12192000"/>
              <a:gd name="connsiteY229" fmla="*/ 44316 h 4999978"/>
              <a:gd name="connsiteX230" fmla="*/ 3564889 w 12192000"/>
              <a:gd name="connsiteY230" fmla="*/ 57394 h 4999978"/>
              <a:gd name="connsiteX231" fmla="*/ 3614922 w 12192000"/>
              <a:gd name="connsiteY231" fmla="*/ 61804 h 4999978"/>
              <a:gd name="connsiteX232" fmla="*/ 3635506 w 12192000"/>
              <a:gd name="connsiteY232" fmla="*/ 65718 h 4999978"/>
              <a:gd name="connsiteX233" fmla="*/ 3646525 w 12192000"/>
              <a:gd name="connsiteY233" fmla="*/ 69193 h 4999978"/>
              <a:gd name="connsiteX234" fmla="*/ 3647224 w 12192000"/>
              <a:gd name="connsiteY234" fmla="*/ 70303 h 4999978"/>
              <a:gd name="connsiteX235" fmla="*/ 3683100 w 12192000"/>
              <a:gd name="connsiteY235" fmla="*/ 64109 h 4999978"/>
              <a:gd name="connsiteX236" fmla="*/ 3687901 w 12192000"/>
              <a:gd name="connsiteY236" fmla="*/ 65372 h 4999978"/>
              <a:gd name="connsiteX237" fmla="*/ 3711234 w 12192000"/>
              <a:gd name="connsiteY237" fmla="*/ 58665 h 4999978"/>
              <a:gd name="connsiteX238" fmla="*/ 3723318 w 12192000"/>
              <a:gd name="connsiteY238" fmla="*/ 56625 h 4999978"/>
              <a:gd name="connsiteX239" fmla="*/ 3726677 w 12192000"/>
              <a:gd name="connsiteY239" fmla="*/ 53112 h 4999978"/>
              <a:gd name="connsiteX240" fmla="*/ 3744535 w 12192000"/>
              <a:gd name="connsiteY240" fmla="*/ 51590 h 4999978"/>
              <a:gd name="connsiteX241" fmla="*/ 3746608 w 12192000"/>
              <a:gd name="connsiteY241" fmla="*/ 52522 h 4999978"/>
              <a:gd name="connsiteX242" fmla="*/ 3761262 w 12192000"/>
              <a:gd name="connsiteY242" fmla="*/ 47147 h 4999978"/>
              <a:gd name="connsiteX243" fmla="*/ 3803931 w 12192000"/>
              <a:gd name="connsiteY243" fmla="*/ 49309 h 4999978"/>
              <a:gd name="connsiteX244" fmla="*/ 3925626 w 12192000"/>
              <a:gd name="connsiteY244" fmla="*/ 40301 h 4999978"/>
              <a:gd name="connsiteX245" fmla="*/ 4033324 w 12192000"/>
              <a:gd name="connsiteY245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391908 w 12192000"/>
              <a:gd name="connsiteY42" fmla="*/ 185073 h 4999978"/>
              <a:gd name="connsiteX43" fmla="*/ 5492371 w 12192000"/>
              <a:gd name="connsiteY43" fmla="*/ 230923 h 4999978"/>
              <a:gd name="connsiteX44" fmla="*/ 5640913 w 12192000"/>
              <a:gd name="connsiteY44" fmla="*/ 239810 h 4999978"/>
              <a:gd name="connsiteX45" fmla="*/ 5877770 w 12192000"/>
              <a:gd name="connsiteY45" fmla="*/ 283747 h 4999978"/>
              <a:gd name="connsiteX46" fmla="*/ 5989615 w 12192000"/>
              <a:gd name="connsiteY46" fmla="*/ 306445 h 4999978"/>
              <a:gd name="connsiteX47" fmla="*/ 5996857 w 12192000"/>
              <a:gd name="connsiteY47" fmla="*/ 310331 h 4999978"/>
              <a:gd name="connsiteX48" fmla="*/ 6037387 w 12192000"/>
              <a:gd name="connsiteY48" fmla="*/ 299308 h 4999978"/>
              <a:gd name="connsiteX49" fmla="*/ 6113074 w 12192000"/>
              <a:gd name="connsiteY49" fmla="*/ 312627 h 4999978"/>
              <a:gd name="connsiteX50" fmla="*/ 6280929 w 12192000"/>
              <a:gd name="connsiteY50" fmla="*/ 337226 h 4999978"/>
              <a:gd name="connsiteX51" fmla="*/ 6298665 w 12192000"/>
              <a:gd name="connsiteY51" fmla="*/ 329713 h 4999978"/>
              <a:gd name="connsiteX52" fmla="*/ 6317326 w 12192000"/>
              <a:gd name="connsiteY52" fmla="*/ 326576 h 4999978"/>
              <a:gd name="connsiteX53" fmla="*/ 6319212 w 12192000"/>
              <a:gd name="connsiteY53" fmla="*/ 327786 h 4999978"/>
              <a:gd name="connsiteX54" fmla="*/ 6339724 w 12192000"/>
              <a:gd name="connsiteY54" fmla="*/ 328880 h 4999978"/>
              <a:gd name="connsiteX55" fmla="*/ 6345010 w 12192000"/>
              <a:gd name="connsiteY55" fmla="*/ 325930 h 4999978"/>
              <a:gd name="connsiteX56" fmla="*/ 6359332 w 12192000"/>
              <a:gd name="connsiteY56" fmla="*/ 325681 h 4999978"/>
              <a:gd name="connsiteX57" fmla="*/ 6388220 w 12192000"/>
              <a:gd name="connsiteY57" fmla="*/ 322496 h 4999978"/>
              <a:gd name="connsiteX58" fmla="*/ 6392994 w 12192000"/>
              <a:gd name="connsiteY58" fmla="*/ 324426 h 4999978"/>
              <a:gd name="connsiteX59" fmla="*/ 6435581 w 12192000"/>
              <a:gd name="connsiteY59" fmla="*/ 323557 h 4999978"/>
              <a:gd name="connsiteX60" fmla="*/ 6435870 w 12192000"/>
              <a:gd name="connsiteY60" fmla="*/ 324745 h 4999978"/>
              <a:gd name="connsiteX61" fmla="*/ 6446571 w 12192000"/>
              <a:gd name="connsiteY61" fmla="*/ 329739 h 4999978"/>
              <a:gd name="connsiteX62" fmla="*/ 6467701 w 12192000"/>
              <a:gd name="connsiteY62" fmla="*/ 336547 h 4999978"/>
              <a:gd name="connsiteX63" fmla="*/ 6512727 w 12192000"/>
              <a:gd name="connsiteY63" fmla="*/ 367087 h 4999978"/>
              <a:gd name="connsiteX64" fmla="*/ 6557094 w 12192000"/>
              <a:gd name="connsiteY64" fmla="*/ 366314 h 4999978"/>
              <a:gd name="connsiteX65" fmla="*/ 6565879 w 12192000"/>
              <a:gd name="connsiteY65" fmla="*/ 366812 h 4999978"/>
              <a:gd name="connsiteX66" fmla="*/ 6565997 w 12192000"/>
              <a:gd name="connsiteY66" fmla="*/ 367092 h 4999978"/>
              <a:gd name="connsiteX67" fmla="*/ 6575147 w 12192000"/>
              <a:gd name="connsiteY67" fmla="*/ 368156 h 4999978"/>
              <a:gd name="connsiteX68" fmla="*/ 6581899 w 12192000"/>
              <a:gd name="connsiteY68" fmla="*/ 367720 h 4999978"/>
              <a:gd name="connsiteX69" fmla="*/ 6598943 w 12192000"/>
              <a:gd name="connsiteY69" fmla="*/ 368688 h 4999978"/>
              <a:gd name="connsiteX70" fmla="*/ 6604421 w 12192000"/>
              <a:gd name="connsiteY70" fmla="*/ 370815 h 4999978"/>
              <a:gd name="connsiteX71" fmla="*/ 6606035 w 12192000"/>
              <a:gd name="connsiteY71" fmla="*/ 374247 h 4999978"/>
              <a:gd name="connsiteX72" fmla="*/ 6607669 w 12192000"/>
              <a:gd name="connsiteY72" fmla="*/ 373968 h 4999978"/>
              <a:gd name="connsiteX73" fmla="*/ 6637532 w 12192000"/>
              <a:gd name="connsiteY73" fmla="*/ 384907 h 4999978"/>
              <a:gd name="connsiteX74" fmla="*/ 6706880 w 12192000"/>
              <a:gd name="connsiteY74" fmla="*/ 399163 h 4999978"/>
              <a:gd name="connsiteX75" fmla="*/ 6747500 w 12192000"/>
              <a:gd name="connsiteY75" fmla="*/ 403168 h 4999978"/>
              <a:gd name="connsiteX76" fmla="*/ 6857783 w 12192000"/>
              <a:gd name="connsiteY76" fmla="*/ 418687 h 4999978"/>
              <a:gd name="connsiteX77" fmla="*/ 6967720 w 12192000"/>
              <a:gd name="connsiteY77" fmla="*/ 437721 h 4999978"/>
              <a:gd name="connsiteX78" fmla="*/ 7018394 w 12192000"/>
              <a:gd name="connsiteY78" fmla="*/ 466613 h 4999978"/>
              <a:gd name="connsiteX79" fmla="*/ 7024679 w 12192000"/>
              <a:gd name="connsiteY79" fmla="*/ 467750 h 4999978"/>
              <a:gd name="connsiteX80" fmla="*/ 7041715 w 12192000"/>
              <a:gd name="connsiteY80" fmla="*/ 465902 h 4999978"/>
              <a:gd name="connsiteX81" fmla="*/ 7048103 w 12192000"/>
              <a:gd name="connsiteY81" fmla="*/ 464392 h 4999978"/>
              <a:gd name="connsiteX82" fmla="*/ 7057490 w 12192000"/>
              <a:gd name="connsiteY82" fmla="*/ 463917 h 4999978"/>
              <a:gd name="connsiteX83" fmla="*/ 7057730 w 12192000"/>
              <a:gd name="connsiteY83" fmla="*/ 464165 h 4999978"/>
              <a:gd name="connsiteX84" fmla="*/ 7066511 w 12192000"/>
              <a:gd name="connsiteY84" fmla="*/ 463214 h 4999978"/>
              <a:gd name="connsiteX85" fmla="*/ 7109401 w 12192000"/>
              <a:gd name="connsiteY85" fmla="*/ 455268 h 4999978"/>
              <a:gd name="connsiteX86" fmla="*/ 7166830 w 12192000"/>
              <a:gd name="connsiteY86" fmla="*/ 477037 h 4999978"/>
              <a:gd name="connsiteX87" fmla="*/ 7190442 w 12192000"/>
              <a:gd name="connsiteY87" fmla="*/ 480090 h 4999978"/>
              <a:gd name="connsiteX88" fmla="*/ 7203083 w 12192000"/>
              <a:gd name="connsiteY88" fmla="*/ 483106 h 4999978"/>
              <a:gd name="connsiteX89" fmla="*/ 7203894 w 12192000"/>
              <a:gd name="connsiteY89" fmla="*/ 484190 h 4999978"/>
              <a:gd name="connsiteX90" fmla="*/ 7245004 w 12192000"/>
              <a:gd name="connsiteY90" fmla="*/ 476444 h 4999978"/>
              <a:gd name="connsiteX91" fmla="*/ 7250514 w 12192000"/>
              <a:gd name="connsiteY91" fmla="*/ 477506 h 4999978"/>
              <a:gd name="connsiteX92" fmla="*/ 7277246 w 12192000"/>
              <a:gd name="connsiteY92" fmla="*/ 469782 h 4999978"/>
              <a:gd name="connsiteX93" fmla="*/ 7291092 w 12192000"/>
              <a:gd name="connsiteY93" fmla="*/ 467217 h 4999978"/>
              <a:gd name="connsiteX94" fmla="*/ 7294933 w 12192000"/>
              <a:gd name="connsiteY94" fmla="*/ 463549 h 4999978"/>
              <a:gd name="connsiteX95" fmla="*/ 7315408 w 12192000"/>
              <a:gd name="connsiteY95" fmla="*/ 461260 h 4999978"/>
              <a:gd name="connsiteX96" fmla="*/ 7317786 w 12192000"/>
              <a:gd name="connsiteY96" fmla="*/ 462106 h 4999978"/>
              <a:gd name="connsiteX97" fmla="*/ 7334572 w 12192000"/>
              <a:gd name="connsiteY97" fmla="*/ 456088 h 4999978"/>
              <a:gd name="connsiteX98" fmla="*/ 7348520 w 12192000"/>
              <a:gd name="connsiteY98" fmla="*/ 446050 h 4999978"/>
              <a:gd name="connsiteX99" fmla="*/ 7522997 w 12192000"/>
              <a:gd name="connsiteY99" fmla="*/ 442209 h 4999978"/>
              <a:gd name="connsiteX100" fmla="*/ 7686985 w 12192000"/>
              <a:gd name="connsiteY100" fmla="*/ 419805 h 4999978"/>
              <a:gd name="connsiteX101" fmla="*/ 7854068 w 12192000"/>
              <a:gd name="connsiteY101" fmla="*/ 409774 h 4999978"/>
              <a:gd name="connsiteX102" fmla="*/ 8034165 w 12192000"/>
              <a:gd name="connsiteY102" fmla="*/ 391699 h 4999978"/>
              <a:gd name="connsiteX103" fmla="*/ 8094381 w 12192000"/>
              <a:gd name="connsiteY103" fmla="*/ 395718 h 4999978"/>
              <a:gd name="connsiteX104" fmla="*/ 8146898 w 12192000"/>
              <a:gd name="connsiteY104" fmla="*/ 378558 h 4999978"/>
              <a:gd name="connsiteX105" fmla="*/ 8168993 w 12192000"/>
              <a:gd name="connsiteY105" fmla="*/ 384830 h 4999978"/>
              <a:gd name="connsiteX106" fmla="*/ 8172809 w 12192000"/>
              <a:gd name="connsiteY106" fmla="*/ 386137 h 4999978"/>
              <a:gd name="connsiteX107" fmla="*/ 8187962 w 12192000"/>
              <a:gd name="connsiteY107" fmla="*/ 386433 h 4999978"/>
              <a:gd name="connsiteX108" fmla="*/ 8192382 w 12192000"/>
              <a:gd name="connsiteY108" fmla="*/ 392692 h 4999978"/>
              <a:gd name="connsiteX109" fmla="*/ 8375192 w 12192000"/>
              <a:gd name="connsiteY109" fmla="*/ 383879 h 4999978"/>
              <a:gd name="connsiteX110" fmla="*/ 8454377 w 12192000"/>
              <a:gd name="connsiteY110" fmla="*/ 380331 h 4999978"/>
              <a:gd name="connsiteX111" fmla="*/ 8484740 w 12192000"/>
              <a:gd name="connsiteY111" fmla="*/ 385159 h 4999978"/>
              <a:gd name="connsiteX112" fmla="*/ 8601673 w 12192000"/>
              <a:gd name="connsiteY112" fmla="*/ 397101 h 4999978"/>
              <a:gd name="connsiteX113" fmla="*/ 8701676 w 12192000"/>
              <a:gd name="connsiteY113" fmla="*/ 401351 h 4999978"/>
              <a:gd name="connsiteX114" fmla="*/ 8773288 w 12192000"/>
              <a:gd name="connsiteY114" fmla="*/ 378077 h 4999978"/>
              <a:gd name="connsiteX115" fmla="*/ 8779909 w 12192000"/>
              <a:gd name="connsiteY115" fmla="*/ 382446 h 4999978"/>
              <a:gd name="connsiteX116" fmla="*/ 8829932 w 12192000"/>
              <a:gd name="connsiteY116" fmla="*/ 379243 h 4999978"/>
              <a:gd name="connsiteX117" fmla="*/ 9003386 w 12192000"/>
              <a:gd name="connsiteY117" fmla="*/ 336242 h 4999978"/>
              <a:gd name="connsiteX118" fmla="*/ 9101185 w 12192000"/>
              <a:gd name="connsiteY118" fmla="*/ 330862 h 4999978"/>
              <a:gd name="connsiteX119" fmla="*/ 9136185 w 12192000"/>
              <a:gd name="connsiteY119" fmla="*/ 334078 h 4999978"/>
              <a:gd name="connsiteX120" fmla="*/ 9194801 w 12192000"/>
              <a:gd name="connsiteY120" fmla="*/ 339149 h 4999978"/>
              <a:gd name="connsiteX121" fmla="*/ 9239316 w 12192000"/>
              <a:gd name="connsiteY121" fmla="*/ 355558 h 4999978"/>
              <a:gd name="connsiteX122" fmla="*/ 9288052 w 12192000"/>
              <a:gd name="connsiteY122" fmla="*/ 354796 h 4999978"/>
              <a:gd name="connsiteX123" fmla="*/ 9298465 w 12192000"/>
              <a:gd name="connsiteY123" fmla="*/ 338296 h 4999978"/>
              <a:gd name="connsiteX124" fmla="*/ 9350892 w 12192000"/>
              <a:gd name="connsiteY124" fmla="*/ 342778 h 4999978"/>
              <a:gd name="connsiteX125" fmla="*/ 9430522 w 12192000"/>
              <a:gd name="connsiteY125" fmla="*/ 351368 h 4999978"/>
              <a:gd name="connsiteX126" fmla="*/ 9476215 w 12192000"/>
              <a:gd name="connsiteY126" fmla="*/ 352107 h 4999978"/>
              <a:gd name="connsiteX127" fmla="*/ 9601276 w 12192000"/>
              <a:gd name="connsiteY127" fmla="*/ 358704 h 4999978"/>
              <a:gd name="connsiteX128" fmla="*/ 9726733 w 12192000"/>
              <a:gd name="connsiteY128" fmla="*/ 368801 h 4999978"/>
              <a:gd name="connsiteX129" fmla="*/ 9802144 w 12192000"/>
              <a:gd name="connsiteY129" fmla="*/ 394479 h 4999978"/>
              <a:gd name="connsiteX130" fmla="*/ 9905153 w 12192000"/>
              <a:gd name="connsiteY130" fmla="*/ 400650 h 4999978"/>
              <a:gd name="connsiteX131" fmla="*/ 9922553 w 12192000"/>
              <a:gd name="connsiteY131" fmla="*/ 404569 h 4999978"/>
              <a:gd name="connsiteX132" fmla="*/ 10044658 w 12192000"/>
              <a:gd name="connsiteY132" fmla="*/ 418077 h 4999978"/>
              <a:gd name="connsiteX133" fmla="*/ 10184585 w 12192000"/>
              <a:gd name="connsiteY133" fmla="*/ 407138 h 4999978"/>
              <a:gd name="connsiteX134" fmla="*/ 10366435 w 12192000"/>
              <a:gd name="connsiteY134" fmla="*/ 462428 h 4999978"/>
              <a:gd name="connsiteX135" fmla="*/ 10688220 w 12192000"/>
              <a:gd name="connsiteY135" fmla="*/ 542258 h 4999978"/>
              <a:gd name="connsiteX136" fmla="*/ 11026690 w 12192000"/>
              <a:gd name="connsiteY136" fmla="*/ 550681 h 4999978"/>
              <a:gd name="connsiteX137" fmla="*/ 11113779 w 12192000"/>
              <a:gd name="connsiteY137" fmla="*/ 533868 h 4999978"/>
              <a:gd name="connsiteX138" fmla="*/ 11369556 w 12192000"/>
              <a:gd name="connsiteY138" fmla="*/ 491719 h 4999978"/>
              <a:gd name="connsiteX139" fmla="*/ 11623342 w 12192000"/>
              <a:gd name="connsiteY139" fmla="*/ 388428 h 4999978"/>
              <a:gd name="connsiteX140" fmla="*/ 11786511 w 12192000"/>
              <a:gd name="connsiteY140" fmla="*/ 358390 h 4999978"/>
              <a:gd name="connsiteX141" fmla="*/ 11862577 w 12192000"/>
              <a:gd name="connsiteY141" fmla="*/ 330549 h 4999978"/>
              <a:gd name="connsiteX142" fmla="*/ 11916612 w 12192000"/>
              <a:gd name="connsiteY142" fmla="*/ 323810 h 4999978"/>
              <a:gd name="connsiteX143" fmla="*/ 11948830 w 12192000"/>
              <a:gd name="connsiteY143" fmla="*/ 318062 h 4999978"/>
              <a:gd name="connsiteX144" fmla="*/ 12001583 w 12192000"/>
              <a:gd name="connsiteY144" fmla="*/ 279643 h 4999978"/>
              <a:gd name="connsiteX145" fmla="*/ 12174977 w 12192000"/>
              <a:gd name="connsiteY145" fmla="*/ 264652 h 4999978"/>
              <a:gd name="connsiteX146" fmla="*/ 12192000 w 12192000"/>
              <a:gd name="connsiteY146" fmla="*/ 256549 h 4999978"/>
              <a:gd name="connsiteX147" fmla="*/ 12192000 w 12192000"/>
              <a:gd name="connsiteY147" fmla="*/ 4999978 h 4999978"/>
              <a:gd name="connsiteX148" fmla="*/ 0 w 12192000"/>
              <a:gd name="connsiteY148" fmla="*/ 4999978 h 4999978"/>
              <a:gd name="connsiteX149" fmla="*/ 0 w 12192000"/>
              <a:gd name="connsiteY149" fmla="*/ 617449 h 4999978"/>
              <a:gd name="connsiteX150" fmla="*/ 11075 w 12192000"/>
              <a:gd name="connsiteY150" fmla="*/ 615178 h 4999978"/>
              <a:gd name="connsiteX151" fmla="*/ 44061 w 12192000"/>
              <a:gd name="connsiteY151" fmla="*/ 608596 h 4999978"/>
              <a:gd name="connsiteX152" fmla="*/ 136694 w 12192000"/>
              <a:gd name="connsiteY152" fmla="*/ 556415 h 4999978"/>
              <a:gd name="connsiteX153" fmla="*/ 170342 w 12192000"/>
              <a:gd name="connsiteY153" fmla="*/ 551077 h 4999978"/>
              <a:gd name="connsiteX154" fmla="*/ 168955 w 12192000"/>
              <a:gd name="connsiteY154" fmla="*/ 542164 h 4999978"/>
              <a:gd name="connsiteX155" fmla="*/ 181474 w 12192000"/>
              <a:gd name="connsiteY155" fmla="*/ 541281 h 4999978"/>
              <a:gd name="connsiteX156" fmla="*/ 209440 w 12192000"/>
              <a:gd name="connsiteY156" fmla="*/ 540561 h 4999978"/>
              <a:gd name="connsiteX157" fmla="*/ 293152 w 12192000"/>
              <a:gd name="connsiteY157" fmla="*/ 536576 h 4999978"/>
              <a:gd name="connsiteX158" fmla="*/ 315693 w 12192000"/>
              <a:gd name="connsiteY158" fmla="*/ 519030 h 4999978"/>
              <a:gd name="connsiteX159" fmla="*/ 337305 w 12192000"/>
              <a:gd name="connsiteY159" fmla="*/ 518372 h 4999978"/>
              <a:gd name="connsiteX160" fmla="*/ 462252 w 12192000"/>
              <a:gd name="connsiteY160" fmla="*/ 493151 h 4999978"/>
              <a:gd name="connsiteX161" fmla="*/ 479457 w 12192000"/>
              <a:gd name="connsiteY161" fmla="*/ 491123 h 4999978"/>
              <a:gd name="connsiteX162" fmla="*/ 488653 w 12192000"/>
              <a:gd name="connsiteY162" fmla="*/ 483257 h 4999978"/>
              <a:gd name="connsiteX163" fmla="*/ 522053 w 12192000"/>
              <a:gd name="connsiteY163" fmla="*/ 481125 h 4999978"/>
              <a:gd name="connsiteX164" fmla="*/ 523520 w 12192000"/>
              <a:gd name="connsiteY164" fmla="*/ 476713 h 4999978"/>
              <a:gd name="connsiteX165" fmla="*/ 632714 w 12192000"/>
              <a:gd name="connsiteY165" fmla="*/ 437101 h 4999978"/>
              <a:gd name="connsiteX166" fmla="*/ 651426 w 12192000"/>
              <a:gd name="connsiteY166" fmla="*/ 430544 h 4999978"/>
              <a:gd name="connsiteX167" fmla="*/ 667724 w 12192000"/>
              <a:gd name="connsiteY167" fmla="*/ 432138 h 4999978"/>
              <a:gd name="connsiteX168" fmla="*/ 757679 w 12192000"/>
              <a:gd name="connsiteY168" fmla="*/ 425145 h 4999978"/>
              <a:gd name="connsiteX169" fmla="*/ 779159 w 12192000"/>
              <a:gd name="connsiteY169" fmla="*/ 428059 h 4999978"/>
              <a:gd name="connsiteX170" fmla="*/ 788293 w 12192000"/>
              <a:gd name="connsiteY170" fmla="*/ 434863 h 4999978"/>
              <a:gd name="connsiteX171" fmla="*/ 822923 w 12192000"/>
              <a:gd name="connsiteY171" fmla="*/ 421074 h 4999978"/>
              <a:gd name="connsiteX172" fmla="*/ 876559 w 12192000"/>
              <a:gd name="connsiteY172" fmla="*/ 411088 h 4999978"/>
              <a:gd name="connsiteX173" fmla="*/ 902011 w 12192000"/>
              <a:gd name="connsiteY173" fmla="*/ 404118 h 4999978"/>
              <a:gd name="connsiteX174" fmla="*/ 922715 w 12192000"/>
              <a:gd name="connsiteY174" fmla="*/ 407699 h 4999978"/>
              <a:gd name="connsiteX175" fmla="*/ 1040139 w 12192000"/>
              <a:gd name="connsiteY175" fmla="*/ 406590 h 4999978"/>
              <a:gd name="connsiteX176" fmla="*/ 1067251 w 12192000"/>
              <a:gd name="connsiteY176" fmla="*/ 412384 h 4999978"/>
              <a:gd name="connsiteX177" fmla="*/ 1080272 w 12192000"/>
              <a:gd name="connsiteY177" fmla="*/ 424669 h 4999978"/>
              <a:gd name="connsiteX178" fmla="*/ 1090219 w 12192000"/>
              <a:gd name="connsiteY178" fmla="*/ 420026 h 4999978"/>
              <a:gd name="connsiteX179" fmla="*/ 1161226 w 12192000"/>
              <a:gd name="connsiteY179" fmla="*/ 418304 h 4999978"/>
              <a:gd name="connsiteX180" fmla="*/ 1207525 w 12192000"/>
              <a:gd name="connsiteY180" fmla="*/ 416039 h 4999978"/>
              <a:gd name="connsiteX181" fmla="*/ 1295331 w 12192000"/>
              <a:gd name="connsiteY181" fmla="*/ 402182 h 4999978"/>
              <a:gd name="connsiteX182" fmla="*/ 1347118 w 12192000"/>
              <a:gd name="connsiteY182" fmla="*/ 399704 h 4999978"/>
              <a:gd name="connsiteX183" fmla="*/ 1378108 w 12192000"/>
              <a:gd name="connsiteY183" fmla="*/ 398410 h 4999978"/>
              <a:gd name="connsiteX184" fmla="*/ 1459192 w 12192000"/>
              <a:gd name="connsiteY184" fmla="*/ 380919 h 4999978"/>
              <a:gd name="connsiteX185" fmla="*/ 1590120 w 12192000"/>
              <a:gd name="connsiteY185" fmla="*/ 317608 h 4999978"/>
              <a:gd name="connsiteX186" fmla="*/ 1631417 w 12192000"/>
              <a:gd name="connsiteY186" fmla="*/ 308227 h 4999978"/>
              <a:gd name="connsiteX187" fmla="*/ 1638727 w 12192000"/>
              <a:gd name="connsiteY187" fmla="*/ 311610 h 4999978"/>
              <a:gd name="connsiteX188" fmla="*/ 1844438 w 12192000"/>
              <a:gd name="connsiteY188" fmla="*/ 271304 h 4999978"/>
              <a:gd name="connsiteX189" fmla="*/ 1881324 w 12192000"/>
              <a:gd name="connsiteY189" fmla="*/ 268497 h 4999978"/>
              <a:gd name="connsiteX190" fmla="*/ 1908999 w 12192000"/>
              <a:gd name="connsiteY190" fmla="*/ 269338 h 4999978"/>
              <a:gd name="connsiteX191" fmla="*/ 1974956 w 12192000"/>
              <a:gd name="connsiteY191" fmla="*/ 255958 h 4999978"/>
              <a:gd name="connsiteX192" fmla="*/ 2082409 w 12192000"/>
              <a:gd name="connsiteY192" fmla="*/ 227290 h 4999978"/>
              <a:gd name="connsiteX193" fmla="*/ 2105639 w 12192000"/>
              <a:gd name="connsiteY193" fmla="*/ 222648 h 4999978"/>
              <a:gd name="connsiteX194" fmla="*/ 2126992 w 12192000"/>
              <a:gd name="connsiteY194" fmla="*/ 224468 h 4999978"/>
              <a:gd name="connsiteX195" fmla="*/ 2133154 w 12192000"/>
              <a:gd name="connsiteY195" fmla="*/ 229952 h 4999978"/>
              <a:gd name="connsiteX196" fmla="*/ 2146154 w 12192000"/>
              <a:gd name="connsiteY196" fmla="*/ 228332 h 4999978"/>
              <a:gd name="connsiteX197" fmla="*/ 2149901 w 12192000"/>
              <a:gd name="connsiteY197" fmla="*/ 229116 h 4999978"/>
              <a:gd name="connsiteX198" fmla="*/ 2171100 w 12192000"/>
              <a:gd name="connsiteY198" fmla="*/ 232389 h 4999978"/>
              <a:gd name="connsiteX199" fmla="*/ 2209148 w 12192000"/>
              <a:gd name="connsiteY199" fmla="*/ 209225 h 4999978"/>
              <a:gd name="connsiteX200" fmla="*/ 2261889 w 12192000"/>
              <a:gd name="connsiteY200" fmla="*/ 205532 h 4999978"/>
              <a:gd name="connsiteX201" fmla="*/ 2452315 w 12192000"/>
              <a:gd name="connsiteY201" fmla="*/ 152899 h 4999978"/>
              <a:gd name="connsiteX202" fmla="*/ 2495330 w 12192000"/>
              <a:gd name="connsiteY202" fmla="*/ 142101 h 4999978"/>
              <a:gd name="connsiteX203" fmla="*/ 2665623 w 12192000"/>
              <a:gd name="connsiteY203" fmla="*/ 96394 h 4999978"/>
              <a:gd name="connsiteX204" fmla="*/ 2763332 w 12192000"/>
              <a:gd name="connsiteY204" fmla="*/ 74831 h 4999978"/>
              <a:gd name="connsiteX205" fmla="*/ 2843870 w 12192000"/>
              <a:gd name="connsiteY205" fmla="*/ 47507 h 4999978"/>
              <a:gd name="connsiteX206" fmla="*/ 2862745 w 12192000"/>
              <a:gd name="connsiteY206" fmla="*/ 43242 h 4999978"/>
              <a:gd name="connsiteX207" fmla="*/ 2864596 w 12192000"/>
              <a:gd name="connsiteY207" fmla="*/ 39218 h 4999978"/>
              <a:gd name="connsiteX208" fmla="*/ 2875381 w 12192000"/>
              <a:gd name="connsiteY208" fmla="*/ 35003 h 4999978"/>
              <a:gd name="connsiteX209" fmla="*/ 2895139 w 12192000"/>
              <a:gd name="connsiteY209" fmla="*/ 24186 h 4999978"/>
              <a:gd name="connsiteX210" fmla="*/ 2932205 w 12192000"/>
              <a:gd name="connsiteY210" fmla="*/ 11873 h 4999978"/>
              <a:gd name="connsiteX211" fmla="*/ 2933310 w 12192000"/>
              <a:gd name="connsiteY211" fmla="*/ 12816 h 4999978"/>
              <a:gd name="connsiteX212" fmla="*/ 2945218 w 12192000"/>
              <a:gd name="connsiteY212" fmla="*/ 14141 h 4999978"/>
              <a:gd name="connsiteX213" fmla="*/ 2966465 w 12192000"/>
              <a:gd name="connsiteY213" fmla="*/ 14117 h 4999978"/>
              <a:gd name="connsiteX214" fmla="*/ 3016048 w 12192000"/>
              <a:gd name="connsiteY214" fmla="*/ 12381 h 4999978"/>
              <a:gd name="connsiteX215" fmla="*/ 3057077 w 12192000"/>
              <a:gd name="connsiteY215" fmla="*/ 14845 h 4999978"/>
              <a:gd name="connsiteX216" fmla="*/ 3151915 w 12192000"/>
              <a:gd name="connsiteY216" fmla="*/ 11243 h 4999978"/>
              <a:gd name="connsiteX217" fmla="*/ 3251671 w 12192000"/>
              <a:gd name="connsiteY217" fmla="*/ 31575 h 4999978"/>
              <a:gd name="connsiteX218" fmla="*/ 3351400 w 12192000"/>
              <a:gd name="connsiteY218" fmla="*/ 32687 h 4999978"/>
              <a:gd name="connsiteX219" fmla="*/ 3387481 w 12192000"/>
              <a:gd name="connsiteY219" fmla="*/ 31443 h 4999978"/>
              <a:gd name="connsiteX220" fmla="*/ 3451923 w 12192000"/>
              <a:gd name="connsiteY220" fmla="*/ 36482 h 4999978"/>
              <a:gd name="connsiteX221" fmla="*/ 3481520 w 12192000"/>
              <a:gd name="connsiteY221" fmla="*/ 43287 h 4999978"/>
              <a:gd name="connsiteX222" fmla="*/ 3482804 w 12192000"/>
              <a:gd name="connsiteY222" fmla="*/ 42812 h 4999978"/>
              <a:gd name="connsiteX223" fmla="*/ 3485495 w 12192000"/>
              <a:gd name="connsiteY223" fmla="*/ 45921 h 4999978"/>
              <a:gd name="connsiteX224" fmla="*/ 3490972 w 12192000"/>
              <a:gd name="connsiteY224" fmla="*/ 47286 h 4999978"/>
              <a:gd name="connsiteX225" fmla="*/ 3505835 w 12192000"/>
              <a:gd name="connsiteY225" fmla="*/ 46077 h 4999978"/>
              <a:gd name="connsiteX226" fmla="*/ 3511410 w 12192000"/>
              <a:gd name="connsiteY226" fmla="*/ 44808 h 4999978"/>
              <a:gd name="connsiteX227" fmla="*/ 3519598 w 12192000"/>
              <a:gd name="connsiteY227" fmla="*/ 44683 h 4999978"/>
              <a:gd name="connsiteX228" fmla="*/ 3519807 w 12192000"/>
              <a:gd name="connsiteY228" fmla="*/ 44938 h 4999978"/>
              <a:gd name="connsiteX229" fmla="*/ 3527466 w 12192000"/>
              <a:gd name="connsiteY229" fmla="*/ 44316 h 4999978"/>
              <a:gd name="connsiteX230" fmla="*/ 3564889 w 12192000"/>
              <a:gd name="connsiteY230" fmla="*/ 57394 h 4999978"/>
              <a:gd name="connsiteX231" fmla="*/ 3614922 w 12192000"/>
              <a:gd name="connsiteY231" fmla="*/ 61804 h 4999978"/>
              <a:gd name="connsiteX232" fmla="*/ 3635506 w 12192000"/>
              <a:gd name="connsiteY232" fmla="*/ 65718 h 4999978"/>
              <a:gd name="connsiteX233" fmla="*/ 3646525 w 12192000"/>
              <a:gd name="connsiteY233" fmla="*/ 69193 h 4999978"/>
              <a:gd name="connsiteX234" fmla="*/ 3647224 w 12192000"/>
              <a:gd name="connsiteY234" fmla="*/ 70303 h 4999978"/>
              <a:gd name="connsiteX235" fmla="*/ 3683100 w 12192000"/>
              <a:gd name="connsiteY235" fmla="*/ 64109 h 4999978"/>
              <a:gd name="connsiteX236" fmla="*/ 3687901 w 12192000"/>
              <a:gd name="connsiteY236" fmla="*/ 65372 h 4999978"/>
              <a:gd name="connsiteX237" fmla="*/ 3711234 w 12192000"/>
              <a:gd name="connsiteY237" fmla="*/ 58665 h 4999978"/>
              <a:gd name="connsiteX238" fmla="*/ 3723318 w 12192000"/>
              <a:gd name="connsiteY238" fmla="*/ 56625 h 4999978"/>
              <a:gd name="connsiteX239" fmla="*/ 3726677 w 12192000"/>
              <a:gd name="connsiteY239" fmla="*/ 53112 h 4999978"/>
              <a:gd name="connsiteX240" fmla="*/ 3744535 w 12192000"/>
              <a:gd name="connsiteY240" fmla="*/ 51590 h 4999978"/>
              <a:gd name="connsiteX241" fmla="*/ 3746608 w 12192000"/>
              <a:gd name="connsiteY241" fmla="*/ 52522 h 4999978"/>
              <a:gd name="connsiteX242" fmla="*/ 3761262 w 12192000"/>
              <a:gd name="connsiteY242" fmla="*/ 47147 h 4999978"/>
              <a:gd name="connsiteX243" fmla="*/ 3803931 w 12192000"/>
              <a:gd name="connsiteY243" fmla="*/ 49309 h 4999978"/>
              <a:gd name="connsiteX244" fmla="*/ 3925626 w 12192000"/>
              <a:gd name="connsiteY244" fmla="*/ 40301 h 4999978"/>
              <a:gd name="connsiteX245" fmla="*/ 4033324 w 12192000"/>
              <a:gd name="connsiteY245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391908 w 12192000"/>
              <a:gd name="connsiteY42" fmla="*/ 185073 h 4999978"/>
              <a:gd name="connsiteX43" fmla="*/ 5492371 w 12192000"/>
              <a:gd name="connsiteY43" fmla="*/ 230923 h 4999978"/>
              <a:gd name="connsiteX44" fmla="*/ 5640913 w 12192000"/>
              <a:gd name="connsiteY44" fmla="*/ 239810 h 4999978"/>
              <a:gd name="connsiteX45" fmla="*/ 5877770 w 12192000"/>
              <a:gd name="connsiteY45" fmla="*/ 283747 h 4999978"/>
              <a:gd name="connsiteX46" fmla="*/ 5989615 w 12192000"/>
              <a:gd name="connsiteY46" fmla="*/ 306445 h 4999978"/>
              <a:gd name="connsiteX47" fmla="*/ 5996857 w 12192000"/>
              <a:gd name="connsiteY47" fmla="*/ 310331 h 4999978"/>
              <a:gd name="connsiteX48" fmla="*/ 6037387 w 12192000"/>
              <a:gd name="connsiteY48" fmla="*/ 299308 h 4999978"/>
              <a:gd name="connsiteX49" fmla="*/ 6113074 w 12192000"/>
              <a:gd name="connsiteY49" fmla="*/ 312627 h 4999978"/>
              <a:gd name="connsiteX50" fmla="*/ 6280929 w 12192000"/>
              <a:gd name="connsiteY50" fmla="*/ 337226 h 4999978"/>
              <a:gd name="connsiteX51" fmla="*/ 6298665 w 12192000"/>
              <a:gd name="connsiteY51" fmla="*/ 329713 h 4999978"/>
              <a:gd name="connsiteX52" fmla="*/ 6317326 w 12192000"/>
              <a:gd name="connsiteY52" fmla="*/ 326576 h 4999978"/>
              <a:gd name="connsiteX53" fmla="*/ 6319212 w 12192000"/>
              <a:gd name="connsiteY53" fmla="*/ 327786 h 4999978"/>
              <a:gd name="connsiteX54" fmla="*/ 6339724 w 12192000"/>
              <a:gd name="connsiteY54" fmla="*/ 328880 h 4999978"/>
              <a:gd name="connsiteX55" fmla="*/ 6345010 w 12192000"/>
              <a:gd name="connsiteY55" fmla="*/ 325930 h 4999978"/>
              <a:gd name="connsiteX56" fmla="*/ 6359332 w 12192000"/>
              <a:gd name="connsiteY56" fmla="*/ 325681 h 4999978"/>
              <a:gd name="connsiteX57" fmla="*/ 6388220 w 12192000"/>
              <a:gd name="connsiteY57" fmla="*/ 322496 h 4999978"/>
              <a:gd name="connsiteX58" fmla="*/ 6392994 w 12192000"/>
              <a:gd name="connsiteY58" fmla="*/ 324426 h 4999978"/>
              <a:gd name="connsiteX59" fmla="*/ 6435581 w 12192000"/>
              <a:gd name="connsiteY59" fmla="*/ 323557 h 4999978"/>
              <a:gd name="connsiteX60" fmla="*/ 6435870 w 12192000"/>
              <a:gd name="connsiteY60" fmla="*/ 324745 h 4999978"/>
              <a:gd name="connsiteX61" fmla="*/ 6446571 w 12192000"/>
              <a:gd name="connsiteY61" fmla="*/ 329739 h 4999978"/>
              <a:gd name="connsiteX62" fmla="*/ 6467701 w 12192000"/>
              <a:gd name="connsiteY62" fmla="*/ 336547 h 4999978"/>
              <a:gd name="connsiteX63" fmla="*/ 6512727 w 12192000"/>
              <a:gd name="connsiteY63" fmla="*/ 367087 h 4999978"/>
              <a:gd name="connsiteX64" fmla="*/ 6557094 w 12192000"/>
              <a:gd name="connsiteY64" fmla="*/ 366314 h 4999978"/>
              <a:gd name="connsiteX65" fmla="*/ 6565879 w 12192000"/>
              <a:gd name="connsiteY65" fmla="*/ 366812 h 4999978"/>
              <a:gd name="connsiteX66" fmla="*/ 6565997 w 12192000"/>
              <a:gd name="connsiteY66" fmla="*/ 367092 h 4999978"/>
              <a:gd name="connsiteX67" fmla="*/ 6575147 w 12192000"/>
              <a:gd name="connsiteY67" fmla="*/ 368156 h 4999978"/>
              <a:gd name="connsiteX68" fmla="*/ 6581899 w 12192000"/>
              <a:gd name="connsiteY68" fmla="*/ 367720 h 4999978"/>
              <a:gd name="connsiteX69" fmla="*/ 6598943 w 12192000"/>
              <a:gd name="connsiteY69" fmla="*/ 368688 h 4999978"/>
              <a:gd name="connsiteX70" fmla="*/ 6604421 w 12192000"/>
              <a:gd name="connsiteY70" fmla="*/ 370815 h 4999978"/>
              <a:gd name="connsiteX71" fmla="*/ 6606035 w 12192000"/>
              <a:gd name="connsiteY71" fmla="*/ 374247 h 4999978"/>
              <a:gd name="connsiteX72" fmla="*/ 6607669 w 12192000"/>
              <a:gd name="connsiteY72" fmla="*/ 373968 h 4999978"/>
              <a:gd name="connsiteX73" fmla="*/ 6637532 w 12192000"/>
              <a:gd name="connsiteY73" fmla="*/ 384907 h 4999978"/>
              <a:gd name="connsiteX74" fmla="*/ 6706880 w 12192000"/>
              <a:gd name="connsiteY74" fmla="*/ 399163 h 4999978"/>
              <a:gd name="connsiteX75" fmla="*/ 6747500 w 12192000"/>
              <a:gd name="connsiteY75" fmla="*/ 403168 h 4999978"/>
              <a:gd name="connsiteX76" fmla="*/ 6857783 w 12192000"/>
              <a:gd name="connsiteY76" fmla="*/ 418687 h 4999978"/>
              <a:gd name="connsiteX77" fmla="*/ 6967720 w 12192000"/>
              <a:gd name="connsiteY77" fmla="*/ 437721 h 4999978"/>
              <a:gd name="connsiteX78" fmla="*/ 7018394 w 12192000"/>
              <a:gd name="connsiteY78" fmla="*/ 466613 h 4999978"/>
              <a:gd name="connsiteX79" fmla="*/ 7024679 w 12192000"/>
              <a:gd name="connsiteY79" fmla="*/ 467750 h 4999978"/>
              <a:gd name="connsiteX80" fmla="*/ 7041715 w 12192000"/>
              <a:gd name="connsiteY80" fmla="*/ 465902 h 4999978"/>
              <a:gd name="connsiteX81" fmla="*/ 7048103 w 12192000"/>
              <a:gd name="connsiteY81" fmla="*/ 464392 h 4999978"/>
              <a:gd name="connsiteX82" fmla="*/ 7057490 w 12192000"/>
              <a:gd name="connsiteY82" fmla="*/ 463917 h 4999978"/>
              <a:gd name="connsiteX83" fmla="*/ 7057730 w 12192000"/>
              <a:gd name="connsiteY83" fmla="*/ 464165 h 4999978"/>
              <a:gd name="connsiteX84" fmla="*/ 7066511 w 12192000"/>
              <a:gd name="connsiteY84" fmla="*/ 463214 h 4999978"/>
              <a:gd name="connsiteX85" fmla="*/ 7109401 w 12192000"/>
              <a:gd name="connsiteY85" fmla="*/ 455268 h 4999978"/>
              <a:gd name="connsiteX86" fmla="*/ 7166830 w 12192000"/>
              <a:gd name="connsiteY86" fmla="*/ 477037 h 4999978"/>
              <a:gd name="connsiteX87" fmla="*/ 7190442 w 12192000"/>
              <a:gd name="connsiteY87" fmla="*/ 480090 h 4999978"/>
              <a:gd name="connsiteX88" fmla="*/ 7203083 w 12192000"/>
              <a:gd name="connsiteY88" fmla="*/ 483106 h 4999978"/>
              <a:gd name="connsiteX89" fmla="*/ 7203894 w 12192000"/>
              <a:gd name="connsiteY89" fmla="*/ 484190 h 4999978"/>
              <a:gd name="connsiteX90" fmla="*/ 7245004 w 12192000"/>
              <a:gd name="connsiteY90" fmla="*/ 476444 h 4999978"/>
              <a:gd name="connsiteX91" fmla="*/ 7250514 w 12192000"/>
              <a:gd name="connsiteY91" fmla="*/ 477506 h 4999978"/>
              <a:gd name="connsiteX92" fmla="*/ 7277246 w 12192000"/>
              <a:gd name="connsiteY92" fmla="*/ 469782 h 4999978"/>
              <a:gd name="connsiteX93" fmla="*/ 7291092 w 12192000"/>
              <a:gd name="connsiteY93" fmla="*/ 467217 h 4999978"/>
              <a:gd name="connsiteX94" fmla="*/ 7294933 w 12192000"/>
              <a:gd name="connsiteY94" fmla="*/ 463549 h 4999978"/>
              <a:gd name="connsiteX95" fmla="*/ 7315408 w 12192000"/>
              <a:gd name="connsiteY95" fmla="*/ 461260 h 4999978"/>
              <a:gd name="connsiteX96" fmla="*/ 7317786 w 12192000"/>
              <a:gd name="connsiteY96" fmla="*/ 462106 h 4999978"/>
              <a:gd name="connsiteX97" fmla="*/ 7334572 w 12192000"/>
              <a:gd name="connsiteY97" fmla="*/ 456088 h 4999978"/>
              <a:gd name="connsiteX98" fmla="*/ 7348520 w 12192000"/>
              <a:gd name="connsiteY98" fmla="*/ 446050 h 4999978"/>
              <a:gd name="connsiteX99" fmla="*/ 7522997 w 12192000"/>
              <a:gd name="connsiteY99" fmla="*/ 442209 h 4999978"/>
              <a:gd name="connsiteX100" fmla="*/ 7686985 w 12192000"/>
              <a:gd name="connsiteY100" fmla="*/ 419805 h 4999978"/>
              <a:gd name="connsiteX101" fmla="*/ 7854068 w 12192000"/>
              <a:gd name="connsiteY101" fmla="*/ 409774 h 4999978"/>
              <a:gd name="connsiteX102" fmla="*/ 8034165 w 12192000"/>
              <a:gd name="connsiteY102" fmla="*/ 391699 h 4999978"/>
              <a:gd name="connsiteX103" fmla="*/ 8094381 w 12192000"/>
              <a:gd name="connsiteY103" fmla="*/ 395718 h 4999978"/>
              <a:gd name="connsiteX104" fmla="*/ 8146898 w 12192000"/>
              <a:gd name="connsiteY104" fmla="*/ 378558 h 4999978"/>
              <a:gd name="connsiteX105" fmla="*/ 8168993 w 12192000"/>
              <a:gd name="connsiteY105" fmla="*/ 384830 h 4999978"/>
              <a:gd name="connsiteX106" fmla="*/ 8172809 w 12192000"/>
              <a:gd name="connsiteY106" fmla="*/ 386137 h 4999978"/>
              <a:gd name="connsiteX107" fmla="*/ 8187962 w 12192000"/>
              <a:gd name="connsiteY107" fmla="*/ 386433 h 4999978"/>
              <a:gd name="connsiteX108" fmla="*/ 8192382 w 12192000"/>
              <a:gd name="connsiteY108" fmla="*/ 392692 h 4999978"/>
              <a:gd name="connsiteX109" fmla="*/ 8375192 w 12192000"/>
              <a:gd name="connsiteY109" fmla="*/ 383879 h 4999978"/>
              <a:gd name="connsiteX110" fmla="*/ 8454377 w 12192000"/>
              <a:gd name="connsiteY110" fmla="*/ 380331 h 4999978"/>
              <a:gd name="connsiteX111" fmla="*/ 8484740 w 12192000"/>
              <a:gd name="connsiteY111" fmla="*/ 385159 h 4999978"/>
              <a:gd name="connsiteX112" fmla="*/ 8601673 w 12192000"/>
              <a:gd name="connsiteY112" fmla="*/ 397101 h 4999978"/>
              <a:gd name="connsiteX113" fmla="*/ 8701676 w 12192000"/>
              <a:gd name="connsiteY113" fmla="*/ 401351 h 4999978"/>
              <a:gd name="connsiteX114" fmla="*/ 8773288 w 12192000"/>
              <a:gd name="connsiteY114" fmla="*/ 378077 h 4999978"/>
              <a:gd name="connsiteX115" fmla="*/ 8779909 w 12192000"/>
              <a:gd name="connsiteY115" fmla="*/ 382446 h 4999978"/>
              <a:gd name="connsiteX116" fmla="*/ 8829932 w 12192000"/>
              <a:gd name="connsiteY116" fmla="*/ 379243 h 4999978"/>
              <a:gd name="connsiteX117" fmla="*/ 9003386 w 12192000"/>
              <a:gd name="connsiteY117" fmla="*/ 336242 h 4999978"/>
              <a:gd name="connsiteX118" fmla="*/ 9101185 w 12192000"/>
              <a:gd name="connsiteY118" fmla="*/ 330862 h 4999978"/>
              <a:gd name="connsiteX119" fmla="*/ 9136185 w 12192000"/>
              <a:gd name="connsiteY119" fmla="*/ 334078 h 4999978"/>
              <a:gd name="connsiteX120" fmla="*/ 9194801 w 12192000"/>
              <a:gd name="connsiteY120" fmla="*/ 339149 h 4999978"/>
              <a:gd name="connsiteX121" fmla="*/ 9239316 w 12192000"/>
              <a:gd name="connsiteY121" fmla="*/ 355558 h 4999978"/>
              <a:gd name="connsiteX122" fmla="*/ 9288052 w 12192000"/>
              <a:gd name="connsiteY122" fmla="*/ 354796 h 4999978"/>
              <a:gd name="connsiteX123" fmla="*/ 9298465 w 12192000"/>
              <a:gd name="connsiteY123" fmla="*/ 338296 h 4999978"/>
              <a:gd name="connsiteX124" fmla="*/ 9350892 w 12192000"/>
              <a:gd name="connsiteY124" fmla="*/ 342778 h 4999978"/>
              <a:gd name="connsiteX125" fmla="*/ 9430522 w 12192000"/>
              <a:gd name="connsiteY125" fmla="*/ 351368 h 4999978"/>
              <a:gd name="connsiteX126" fmla="*/ 9476215 w 12192000"/>
              <a:gd name="connsiteY126" fmla="*/ 352107 h 4999978"/>
              <a:gd name="connsiteX127" fmla="*/ 9601276 w 12192000"/>
              <a:gd name="connsiteY127" fmla="*/ 358704 h 4999978"/>
              <a:gd name="connsiteX128" fmla="*/ 9726733 w 12192000"/>
              <a:gd name="connsiteY128" fmla="*/ 368801 h 4999978"/>
              <a:gd name="connsiteX129" fmla="*/ 9802144 w 12192000"/>
              <a:gd name="connsiteY129" fmla="*/ 394479 h 4999978"/>
              <a:gd name="connsiteX130" fmla="*/ 9905153 w 12192000"/>
              <a:gd name="connsiteY130" fmla="*/ 400650 h 4999978"/>
              <a:gd name="connsiteX131" fmla="*/ 9922553 w 12192000"/>
              <a:gd name="connsiteY131" fmla="*/ 404569 h 4999978"/>
              <a:gd name="connsiteX132" fmla="*/ 10044658 w 12192000"/>
              <a:gd name="connsiteY132" fmla="*/ 418077 h 4999978"/>
              <a:gd name="connsiteX133" fmla="*/ 10184585 w 12192000"/>
              <a:gd name="connsiteY133" fmla="*/ 407138 h 4999978"/>
              <a:gd name="connsiteX134" fmla="*/ 10366435 w 12192000"/>
              <a:gd name="connsiteY134" fmla="*/ 462428 h 4999978"/>
              <a:gd name="connsiteX135" fmla="*/ 10688220 w 12192000"/>
              <a:gd name="connsiteY135" fmla="*/ 542258 h 4999978"/>
              <a:gd name="connsiteX136" fmla="*/ 11026690 w 12192000"/>
              <a:gd name="connsiteY136" fmla="*/ 550681 h 4999978"/>
              <a:gd name="connsiteX137" fmla="*/ 11113779 w 12192000"/>
              <a:gd name="connsiteY137" fmla="*/ 533868 h 4999978"/>
              <a:gd name="connsiteX138" fmla="*/ 11369556 w 12192000"/>
              <a:gd name="connsiteY138" fmla="*/ 491719 h 4999978"/>
              <a:gd name="connsiteX139" fmla="*/ 11623342 w 12192000"/>
              <a:gd name="connsiteY139" fmla="*/ 388428 h 4999978"/>
              <a:gd name="connsiteX140" fmla="*/ 11786511 w 12192000"/>
              <a:gd name="connsiteY140" fmla="*/ 358390 h 4999978"/>
              <a:gd name="connsiteX141" fmla="*/ 11862577 w 12192000"/>
              <a:gd name="connsiteY141" fmla="*/ 330549 h 4999978"/>
              <a:gd name="connsiteX142" fmla="*/ 11916612 w 12192000"/>
              <a:gd name="connsiteY142" fmla="*/ 323810 h 4999978"/>
              <a:gd name="connsiteX143" fmla="*/ 11948830 w 12192000"/>
              <a:gd name="connsiteY143" fmla="*/ 318062 h 4999978"/>
              <a:gd name="connsiteX144" fmla="*/ 12001583 w 12192000"/>
              <a:gd name="connsiteY144" fmla="*/ 279643 h 4999978"/>
              <a:gd name="connsiteX145" fmla="*/ 12174977 w 12192000"/>
              <a:gd name="connsiteY145" fmla="*/ 264652 h 4999978"/>
              <a:gd name="connsiteX146" fmla="*/ 12192000 w 12192000"/>
              <a:gd name="connsiteY146" fmla="*/ 256549 h 4999978"/>
              <a:gd name="connsiteX147" fmla="*/ 12192000 w 12192000"/>
              <a:gd name="connsiteY147" fmla="*/ 4999978 h 4999978"/>
              <a:gd name="connsiteX148" fmla="*/ 0 w 12192000"/>
              <a:gd name="connsiteY148" fmla="*/ 4999978 h 4999978"/>
              <a:gd name="connsiteX149" fmla="*/ 0 w 12192000"/>
              <a:gd name="connsiteY149" fmla="*/ 617449 h 4999978"/>
              <a:gd name="connsiteX150" fmla="*/ 11075 w 12192000"/>
              <a:gd name="connsiteY150" fmla="*/ 615178 h 4999978"/>
              <a:gd name="connsiteX151" fmla="*/ 44061 w 12192000"/>
              <a:gd name="connsiteY151" fmla="*/ 608596 h 4999978"/>
              <a:gd name="connsiteX152" fmla="*/ 136694 w 12192000"/>
              <a:gd name="connsiteY152" fmla="*/ 556415 h 4999978"/>
              <a:gd name="connsiteX153" fmla="*/ 170342 w 12192000"/>
              <a:gd name="connsiteY153" fmla="*/ 551077 h 4999978"/>
              <a:gd name="connsiteX154" fmla="*/ 168955 w 12192000"/>
              <a:gd name="connsiteY154" fmla="*/ 542164 h 4999978"/>
              <a:gd name="connsiteX155" fmla="*/ 181474 w 12192000"/>
              <a:gd name="connsiteY155" fmla="*/ 541281 h 4999978"/>
              <a:gd name="connsiteX156" fmla="*/ 209440 w 12192000"/>
              <a:gd name="connsiteY156" fmla="*/ 540561 h 4999978"/>
              <a:gd name="connsiteX157" fmla="*/ 293152 w 12192000"/>
              <a:gd name="connsiteY157" fmla="*/ 536576 h 4999978"/>
              <a:gd name="connsiteX158" fmla="*/ 315693 w 12192000"/>
              <a:gd name="connsiteY158" fmla="*/ 519030 h 4999978"/>
              <a:gd name="connsiteX159" fmla="*/ 337305 w 12192000"/>
              <a:gd name="connsiteY159" fmla="*/ 518372 h 4999978"/>
              <a:gd name="connsiteX160" fmla="*/ 462252 w 12192000"/>
              <a:gd name="connsiteY160" fmla="*/ 493151 h 4999978"/>
              <a:gd name="connsiteX161" fmla="*/ 479457 w 12192000"/>
              <a:gd name="connsiteY161" fmla="*/ 491123 h 4999978"/>
              <a:gd name="connsiteX162" fmla="*/ 488653 w 12192000"/>
              <a:gd name="connsiteY162" fmla="*/ 483257 h 4999978"/>
              <a:gd name="connsiteX163" fmla="*/ 522053 w 12192000"/>
              <a:gd name="connsiteY163" fmla="*/ 481125 h 4999978"/>
              <a:gd name="connsiteX164" fmla="*/ 523520 w 12192000"/>
              <a:gd name="connsiteY164" fmla="*/ 476713 h 4999978"/>
              <a:gd name="connsiteX165" fmla="*/ 632714 w 12192000"/>
              <a:gd name="connsiteY165" fmla="*/ 437101 h 4999978"/>
              <a:gd name="connsiteX166" fmla="*/ 651426 w 12192000"/>
              <a:gd name="connsiteY166" fmla="*/ 430544 h 4999978"/>
              <a:gd name="connsiteX167" fmla="*/ 667724 w 12192000"/>
              <a:gd name="connsiteY167" fmla="*/ 432138 h 4999978"/>
              <a:gd name="connsiteX168" fmla="*/ 757679 w 12192000"/>
              <a:gd name="connsiteY168" fmla="*/ 425145 h 4999978"/>
              <a:gd name="connsiteX169" fmla="*/ 779159 w 12192000"/>
              <a:gd name="connsiteY169" fmla="*/ 428059 h 4999978"/>
              <a:gd name="connsiteX170" fmla="*/ 788293 w 12192000"/>
              <a:gd name="connsiteY170" fmla="*/ 434863 h 4999978"/>
              <a:gd name="connsiteX171" fmla="*/ 822923 w 12192000"/>
              <a:gd name="connsiteY171" fmla="*/ 421074 h 4999978"/>
              <a:gd name="connsiteX172" fmla="*/ 876559 w 12192000"/>
              <a:gd name="connsiteY172" fmla="*/ 411088 h 4999978"/>
              <a:gd name="connsiteX173" fmla="*/ 902011 w 12192000"/>
              <a:gd name="connsiteY173" fmla="*/ 404118 h 4999978"/>
              <a:gd name="connsiteX174" fmla="*/ 922715 w 12192000"/>
              <a:gd name="connsiteY174" fmla="*/ 407699 h 4999978"/>
              <a:gd name="connsiteX175" fmla="*/ 1040139 w 12192000"/>
              <a:gd name="connsiteY175" fmla="*/ 406590 h 4999978"/>
              <a:gd name="connsiteX176" fmla="*/ 1067251 w 12192000"/>
              <a:gd name="connsiteY176" fmla="*/ 412384 h 4999978"/>
              <a:gd name="connsiteX177" fmla="*/ 1080272 w 12192000"/>
              <a:gd name="connsiteY177" fmla="*/ 424669 h 4999978"/>
              <a:gd name="connsiteX178" fmla="*/ 1090219 w 12192000"/>
              <a:gd name="connsiteY178" fmla="*/ 420026 h 4999978"/>
              <a:gd name="connsiteX179" fmla="*/ 1161226 w 12192000"/>
              <a:gd name="connsiteY179" fmla="*/ 418304 h 4999978"/>
              <a:gd name="connsiteX180" fmla="*/ 1207525 w 12192000"/>
              <a:gd name="connsiteY180" fmla="*/ 416039 h 4999978"/>
              <a:gd name="connsiteX181" fmla="*/ 1295331 w 12192000"/>
              <a:gd name="connsiteY181" fmla="*/ 402182 h 4999978"/>
              <a:gd name="connsiteX182" fmla="*/ 1347118 w 12192000"/>
              <a:gd name="connsiteY182" fmla="*/ 399704 h 4999978"/>
              <a:gd name="connsiteX183" fmla="*/ 1378108 w 12192000"/>
              <a:gd name="connsiteY183" fmla="*/ 398410 h 4999978"/>
              <a:gd name="connsiteX184" fmla="*/ 1459192 w 12192000"/>
              <a:gd name="connsiteY184" fmla="*/ 380919 h 4999978"/>
              <a:gd name="connsiteX185" fmla="*/ 1590120 w 12192000"/>
              <a:gd name="connsiteY185" fmla="*/ 317608 h 4999978"/>
              <a:gd name="connsiteX186" fmla="*/ 1631417 w 12192000"/>
              <a:gd name="connsiteY186" fmla="*/ 308227 h 4999978"/>
              <a:gd name="connsiteX187" fmla="*/ 1638727 w 12192000"/>
              <a:gd name="connsiteY187" fmla="*/ 311610 h 4999978"/>
              <a:gd name="connsiteX188" fmla="*/ 1844438 w 12192000"/>
              <a:gd name="connsiteY188" fmla="*/ 271304 h 4999978"/>
              <a:gd name="connsiteX189" fmla="*/ 1881324 w 12192000"/>
              <a:gd name="connsiteY189" fmla="*/ 268497 h 4999978"/>
              <a:gd name="connsiteX190" fmla="*/ 1908999 w 12192000"/>
              <a:gd name="connsiteY190" fmla="*/ 269338 h 4999978"/>
              <a:gd name="connsiteX191" fmla="*/ 1974956 w 12192000"/>
              <a:gd name="connsiteY191" fmla="*/ 255958 h 4999978"/>
              <a:gd name="connsiteX192" fmla="*/ 2082409 w 12192000"/>
              <a:gd name="connsiteY192" fmla="*/ 227290 h 4999978"/>
              <a:gd name="connsiteX193" fmla="*/ 2105639 w 12192000"/>
              <a:gd name="connsiteY193" fmla="*/ 222648 h 4999978"/>
              <a:gd name="connsiteX194" fmla="*/ 2126992 w 12192000"/>
              <a:gd name="connsiteY194" fmla="*/ 224468 h 4999978"/>
              <a:gd name="connsiteX195" fmla="*/ 2133154 w 12192000"/>
              <a:gd name="connsiteY195" fmla="*/ 229952 h 4999978"/>
              <a:gd name="connsiteX196" fmla="*/ 2146154 w 12192000"/>
              <a:gd name="connsiteY196" fmla="*/ 228332 h 4999978"/>
              <a:gd name="connsiteX197" fmla="*/ 2149901 w 12192000"/>
              <a:gd name="connsiteY197" fmla="*/ 229116 h 4999978"/>
              <a:gd name="connsiteX198" fmla="*/ 2171100 w 12192000"/>
              <a:gd name="connsiteY198" fmla="*/ 232389 h 4999978"/>
              <a:gd name="connsiteX199" fmla="*/ 2209148 w 12192000"/>
              <a:gd name="connsiteY199" fmla="*/ 209225 h 4999978"/>
              <a:gd name="connsiteX200" fmla="*/ 2261889 w 12192000"/>
              <a:gd name="connsiteY200" fmla="*/ 205532 h 4999978"/>
              <a:gd name="connsiteX201" fmla="*/ 2452315 w 12192000"/>
              <a:gd name="connsiteY201" fmla="*/ 152899 h 4999978"/>
              <a:gd name="connsiteX202" fmla="*/ 2495330 w 12192000"/>
              <a:gd name="connsiteY202" fmla="*/ 142101 h 4999978"/>
              <a:gd name="connsiteX203" fmla="*/ 2665623 w 12192000"/>
              <a:gd name="connsiteY203" fmla="*/ 96394 h 4999978"/>
              <a:gd name="connsiteX204" fmla="*/ 2763332 w 12192000"/>
              <a:gd name="connsiteY204" fmla="*/ 74831 h 4999978"/>
              <a:gd name="connsiteX205" fmla="*/ 2843870 w 12192000"/>
              <a:gd name="connsiteY205" fmla="*/ 47507 h 4999978"/>
              <a:gd name="connsiteX206" fmla="*/ 2862745 w 12192000"/>
              <a:gd name="connsiteY206" fmla="*/ 43242 h 4999978"/>
              <a:gd name="connsiteX207" fmla="*/ 2864596 w 12192000"/>
              <a:gd name="connsiteY207" fmla="*/ 39218 h 4999978"/>
              <a:gd name="connsiteX208" fmla="*/ 2875381 w 12192000"/>
              <a:gd name="connsiteY208" fmla="*/ 35003 h 4999978"/>
              <a:gd name="connsiteX209" fmla="*/ 2895139 w 12192000"/>
              <a:gd name="connsiteY209" fmla="*/ 24186 h 4999978"/>
              <a:gd name="connsiteX210" fmla="*/ 2932205 w 12192000"/>
              <a:gd name="connsiteY210" fmla="*/ 11873 h 4999978"/>
              <a:gd name="connsiteX211" fmla="*/ 2933310 w 12192000"/>
              <a:gd name="connsiteY211" fmla="*/ 12816 h 4999978"/>
              <a:gd name="connsiteX212" fmla="*/ 2945218 w 12192000"/>
              <a:gd name="connsiteY212" fmla="*/ 14141 h 4999978"/>
              <a:gd name="connsiteX213" fmla="*/ 2966465 w 12192000"/>
              <a:gd name="connsiteY213" fmla="*/ 14117 h 4999978"/>
              <a:gd name="connsiteX214" fmla="*/ 3016048 w 12192000"/>
              <a:gd name="connsiteY214" fmla="*/ 12381 h 4999978"/>
              <a:gd name="connsiteX215" fmla="*/ 3057077 w 12192000"/>
              <a:gd name="connsiteY215" fmla="*/ 14845 h 4999978"/>
              <a:gd name="connsiteX216" fmla="*/ 3148105 w 12192000"/>
              <a:gd name="connsiteY216" fmla="*/ 30648 h 4999978"/>
              <a:gd name="connsiteX217" fmla="*/ 3251671 w 12192000"/>
              <a:gd name="connsiteY217" fmla="*/ 31575 h 4999978"/>
              <a:gd name="connsiteX218" fmla="*/ 3351400 w 12192000"/>
              <a:gd name="connsiteY218" fmla="*/ 32687 h 4999978"/>
              <a:gd name="connsiteX219" fmla="*/ 3387481 w 12192000"/>
              <a:gd name="connsiteY219" fmla="*/ 31443 h 4999978"/>
              <a:gd name="connsiteX220" fmla="*/ 3451923 w 12192000"/>
              <a:gd name="connsiteY220" fmla="*/ 36482 h 4999978"/>
              <a:gd name="connsiteX221" fmla="*/ 3481520 w 12192000"/>
              <a:gd name="connsiteY221" fmla="*/ 43287 h 4999978"/>
              <a:gd name="connsiteX222" fmla="*/ 3482804 w 12192000"/>
              <a:gd name="connsiteY222" fmla="*/ 42812 h 4999978"/>
              <a:gd name="connsiteX223" fmla="*/ 3485495 w 12192000"/>
              <a:gd name="connsiteY223" fmla="*/ 45921 h 4999978"/>
              <a:gd name="connsiteX224" fmla="*/ 3490972 w 12192000"/>
              <a:gd name="connsiteY224" fmla="*/ 47286 h 4999978"/>
              <a:gd name="connsiteX225" fmla="*/ 3505835 w 12192000"/>
              <a:gd name="connsiteY225" fmla="*/ 46077 h 4999978"/>
              <a:gd name="connsiteX226" fmla="*/ 3511410 w 12192000"/>
              <a:gd name="connsiteY226" fmla="*/ 44808 h 4999978"/>
              <a:gd name="connsiteX227" fmla="*/ 3519598 w 12192000"/>
              <a:gd name="connsiteY227" fmla="*/ 44683 h 4999978"/>
              <a:gd name="connsiteX228" fmla="*/ 3519807 w 12192000"/>
              <a:gd name="connsiteY228" fmla="*/ 44938 h 4999978"/>
              <a:gd name="connsiteX229" fmla="*/ 3527466 w 12192000"/>
              <a:gd name="connsiteY229" fmla="*/ 44316 h 4999978"/>
              <a:gd name="connsiteX230" fmla="*/ 3564889 w 12192000"/>
              <a:gd name="connsiteY230" fmla="*/ 57394 h 4999978"/>
              <a:gd name="connsiteX231" fmla="*/ 3614922 w 12192000"/>
              <a:gd name="connsiteY231" fmla="*/ 61804 h 4999978"/>
              <a:gd name="connsiteX232" fmla="*/ 3635506 w 12192000"/>
              <a:gd name="connsiteY232" fmla="*/ 65718 h 4999978"/>
              <a:gd name="connsiteX233" fmla="*/ 3646525 w 12192000"/>
              <a:gd name="connsiteY233" fmla="*/ 69193 h 4999978"/>
              <a:gd name="connsiteX234" fmla="*/ 3647224 w 12192000"/>
              <a:gd name="connsiteY234" fmla="*/ 70303 h 4999978"/>
              <a:gd name="connsiteX235" fmla="*/ 3683100 w 12192000"/>
              <a:gd name="connsiteY235" fmla="*/ 64109 h 4999978"/>
              <a:gd name="connsiteX236" fmla="*/ 3687901 w 12192000"/>
              <a:gd name="connsiteY236" fmla="*/ 65372 h 4999978"/>
              <a:gd name="connsiteX237" fmla="*/ 3711234 w 12192000"/>
              <a:gd name="connsiteY237" fmla="*/ 58665 h 4999978"/>
              <a:gd name="connsiteX238" fmla="*/ 3723318 w 12192000"/>
              <a:gd name="connsiteY238" fmla="*/ 56625 h 4999978"/>
              <a:gd name="connsiteX239" fmla="*/ 3726677 w 12192000"/>
              <a:gd name="connsiteY239" fmla="*/ 53112 h 4999978"/>
              <a:gd name="connsiteX240" fmla="*/ 3744535 w 12192000"/>
              <a:gd name="connsiteY240" fmla="*/ 51590 h 4999978"/>
              <a:gd name="connsiteX241" fmla="*/ 3746608 w 12192000"/>
              <a:gd name="connsiteY241" fmla="*/ 52522 h 4999978"/>
              <a:gd name="connsiteX242" fmla="*/ 3761262 w 12192000"/>
              <a:gd name="connsiteY242" fmla="*/ 47147 h 4999978"/>
              <a:gd name="connsiteX243" fmla="*/ 3803931 w 12192000"/>
              <a:gd name="connsiteY243" fmla="*/ 49309 h 4999978"/>
              <a:gd name="connsiteX244" fmla="*/ 3925626 w 12192000"/>
              <a:gd name="connsiteY244" fmla="*/ 40301 h 4999978"/>
              <a:gd name="connsiteX245" fmla="*/ 4033324 w 12192000"/>
              <a:gd name="connsiteY245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399528 w 12192000"/>
              <a:gd name="connsiteY42" fmla="*/ 196715 h 4999978"/>
              <a:gd name="connsiteX43" fmla="*/ 5492371 w 12192000"/>
              <a:gd name="connsiteY43" fmla="*/ 230923 h 4999978"/>
              <a:gd name="connsiteX44" fmla="*/ 5640913 w 12192000"/>
              <a:gd name="connsiteY44" fmla="*/ 239810 h 4999978"/>
              <a:gd name="connsiteX45" fmla="*/ 5877770 w 12192000"/>
              <a:gd name="connsiteY45" fmla="*/ 283747 h 4999978"/>
              <a:gd name="connsiteX46" fmla="*/ 5989615 w 12192000"/>
              <a:gd name="connsiteY46" fmla="*/ 306445 h 4999978"/>
              <a:gd name="connsiteX47" fmla="*/ 5996857 w 12192000"/>
              <a:gd name="connsiteY47" fmla="*/ 310331 h 4999978"/>
              <a:gd name="connsiteX48" fmla="*/ 6037387 w 12192000"/>
              <a:gd name="connsiteY48" fmla="*/ 299308 h 4999978"/>
              <a:gd name="connsiteX49" fmla="*/ 6113074 w 12192000"/>
              <a:gd name="connsiteY49" fmla="*/ 312627 h 4999978"/>
              <a:gd name="connsiteX50" fmla="*/ 6280929 w 12192000"/>
              <a:gd name="connsiteY50" fmla="*/ 337226 h 4999978"/>
              <a:gd name="connsiteX51" fmla="*/ 6298665 w 12192000"/>
              <a:gd name="connsiteY51" fmla="*/ 329713 h 4999978"/>
              <a:gd name="connsiteX52" fmla="*/ 6317326 w 12192000"/>
              <a:gd name="connsiteY52" fmla="*/ 326576 h 4999978"/>
              <a:gd name="connsiteX53" fmla="*/ 6319212 w 12192000"/>
              <a:gd name="connsiteY53" fmla="*/ 327786 h 4999978"/>
              <a:gd name="connsiteX54" fmla="*/ 6339724 w 12192000"/>
              <a:gd name="connsiteY54" fmla="*/ 328880 h 4999978"/>
              <a:gd name="connsiteX55" fmla="*/ 6345010 w 12192000"/>
              <a:gd name="connsiteY55" fmla="*/ 325930 h 4999978"/>
              <a:gd name="connsiteX56" fmla="*/ 6359332 w 12192000"/>
              <a:gd name="connsiteY56" fmla="*/ 325681 h 4999978"/>
              <a:gd name="connsiteX57" fmla="*/ 6388220 w 12192000"/>
              <a:gd name="connsiteY57" fmla="*/ 322496 h 4999978"/>
              <a:gd name="connsiteX58" fmla="*/ 6392994 w 12192000"/>
              <a:gd name="connsiteY58" fmla="*/ 324426 h 4999978"/>
              <a:gd name="connsiteX59" fmla="*/ 6435581 w 12192000"/>
              <a:gd name="connsiteY59" fmla="*/ 323557 h 4999978"/>
              <a:gd name="connsiteX60" fmla="*/ 6435870 w 12192000"/>
              <a:gd name="connsiteY60" fmla="*/ 324745 h 4999978"/>
              <a:gd name="connsiteX61" fmla="*/ 6446571 w 12192000"/>
              <a:gd name="connsiteY61" fmla="*/ 329739 h 4999978"/>
              <a:gd name="connsiteX62" fmla="*/ 6467701 w 12192000"/>
              <a:gd name="connsiteY62" fmla="*/ 336547 h 4999978"/>
              <a:gd name="connsiteX63" fmla="*/ 6512727 w 12192000"/>
              <a:gd name="connsiteY63" fmla="*/ 367087 h 4999978"/>
              <a:gd name="connsiteX64" fmla="*/ 6557094 w 12192000"/>
              <a:gd name="connsiteY64" fmla="*/ 366314 h 4999978"/>
              <a:gd name="connsiteX65" fmla="*/ 6565879 w 12192000"/>
              <a:gd name="connsiteY65" fmla="*/ 366812 h 4999978"/>
              <a:gd name="connsiteX66" fmla="*/ 6565997 w 12192000"/>
              <a:gd name="connsiteY66" fmla="*/ 367092 h 4999978"/>
              <a:gd name="connsiteX67" fmla="*/ 6575147 w 12192000"/>
              <a:gd name="connsiteY67" fmla="*/ 368156 h 4999978"/>
              <a:gd name="connsiteX68" fmla="*/ 6581899 w 12192000"/>
              <a:gd name="connsiteY68" fmla="*/ 367720 h 4999978"/>
              <a:gd name="connsiteX69" fmla="*/ 6598943 w 12192000"/>
              <a:gd name="connsiteY69" fmla="*/ 368688 h 4999978"/>
              <a:gd name="connsiteX70" fmla="*/ 6604421 w 12192000"/>
              <a:gd name="connsiteY70" fmla="*/ 370815 h 4999978"/>
              <a:gd name="connsiteX71" fmla="*/ 6606035 w 12192000"/>
              <a:gd name="connsiteY71" fmla="*/ 374247 h 4999978"/>
              <a:gd name="connsiteX72" fmla="*/ 6607669 w 12192000"/>
              <a:gd name="connsiteY72" fmla="*/ 373968 h 4999978"/>
              <a:gd name="connsiteX73" fmla="*/ 6637532 w 12192000"/>
              <a:gd name="connsiteY73" fmla="*/ 384907 h 4999978"/>
              <a:gd name="connsiteX74" fmla="*/ 6706880 w 12192000"/>
              <a:gd name="connsiteY74" fmla="*/ 399163 h 4999978"/>
              <a:gd name="connsiteX75" fmla="*/ 6747500 w 12192000"/>
              <a:gd name="connsiteY75" fmla="*/ 403168 h 4999978"/>
              <a:gd name="connsiteX76" fmla="*/ 6857783 w 12192000"/>
              <a:gd name="connsiteY76" fmla="*/ 418687 h 4999978"/>
              <a:gd name="connsiteX77" fmla="*/ 6967720 w 12192000"/>
              <a:gd name="connsiteY77" fmla="*/ 437721 h 4999978"/>
              <a:gd name="connsiteX78" fmla="*/ 7018394 w 12192000"/>
              <a:gd name="connsiteY78" fmla="*/ 466613 h 4999978"/>
              <a:gd name="connsiteX79" fmla="*/ 7024679 w 12192000"/>
              <a:gd name="connsiteY79" fmla="*/ 467750 h 4999978"/>
              <a:gd name="connsiteX80" fmla="*/ 7041715 w 12192000"/>
              <a:gd name="connsiteY80" fmla="*/ 465902 h 4999978"/>
              <a:gd name="connsiteX81" fmla="*/ 7048103 w 12192000"/>
              <a:gd name="connsiteY81" fmla="*/ 464392 h 4999978"/>
              <a:gd name="connsiteX82" fmla="*/ 7057490 w 12192000"/>
              <a:gd name="connsiteY82" fmla="*/ 463917 h 4999978"/>
              <a:gd name="connsiteX83" fmla="*/ 7057730 w 12192000"/>
              <a:gd name="connsiteY83" fmla="*/ 464165 h 4999978"/>
              <a:gd name="connsiteX84" fmla="*/ 7066511 w 12192000"/>
              <a:gd name="connsiteY84" fmla="*/ 463214 h 4999978"/>
              <a:gd name="connsiteX85" fmla="*/ 7109401 w 12192000"/>
              <a:gd name="connsiteY85" fmla="*/ 455268 h 4999978"/>
              <a:gd name="connsiteX86" fmla="*/ 7166830 w 12192000"/>
              <a:gd name="connsiteY86" fmla="*/ 477037 h 4999978"/>
              <a:gd name="connsiteX87" fmla="*/ 7190442 w 12192000"/>
              <a:gd name="connsiteY87" fmla="*/ 480090 h 4999978"/>
              <a:gd name="connsiteX88" fmla="*/ 7203083 w 12192000"/>
              <a:gd name="connsiteY88" fmla="*/ 483106 h 4999978"/>
              <a:gd name="connsiteX89" fmla="*/ 7203894 w 12192000"/>
              <a:gd name="connsiteY89" fmla="*/ 484190 h 4999978"/>
              <a:gd name="connsiteX90" fmla="*/ 7245004 w 12192000"/>
              <a:gd name="connsiteY90" fmla="*/ 476444 h 4999978"/>
              <a:gd name="connsiteX91" fmla="*/ 7250514 w 12192000"/>
              <a:gd name="connsiteY91" fmla="*/ 477506 h 4999978"/>
              <a:gd name="connsiteX92" fmla="*/ 7277246 w 12192000"/>
              <a:gd name="connsiteY92" fmla="*/ 469782 h 4999978"/>
              <a:gd name="connsiteX93" fmla="*/ 7291092 w 12192000"/>
              <a:gd name="connsiteY93" fmla="*/ 467217 h 4999978"/>
              <a:gd name="connsiteX94" fmla="*/ 7294933 w 12192000"/>
              <a:gd name="connsiteY94" fmla="*/ 463549 h 4999978"/>
              <a:gd name="connsiteX95" fmla="*/ 7315408 w 12192000"/>
              <a:gd name="connsiteY95" fmla="*/ 461260 h 4999978"/>
              <a:gd name="connsiteX96" fmla="*/ 7317786 w 12192000"/>
              <a:gd name="connsiteY96" fmla="*/ 462106 h 4999978"/>
              <a:gd name="connsiteX97" fmla="*/ 7334572 w 12192000"/>
              <a:gd name="connsiteY97" fmla="*/ 456088 h 4999978"/>
              <a:gd name="connsiteX98" fmla="*/ 7348520 w 12192000"/>
              <a:gd name="connsiteY98" fmla="*/ 446050 h 4999978"/>
              <a:gd name="connsiteX99" fmla="*/ 7522997 w 12192000"/>
              <a:gd name="connsiteY99" fmla="*/ 442209 h 4999978"/>
              <a:gd name="connsiteX100" fmla="*/ 7686985 w 12192000"/>
              <a:gd name="connsiteY100" fmla="*/ 419805 h 4999978"/>
              <a:gd name="connsiteX101" fmla="*/ 7854068 w 12192000"/>
              <a:gd name="connsiteY101" fmla="*/ 409774 h 4999978"/>
              <a:gd name="connsiteX102" fmla="*/ 8034165 w 12192000"/>
              <a:gd name="connsiteY102" fmla="*/ 391699 h 4999978"/>
              <a:gd name="connsiteX103" fmla="*/ 8094381 w 12192000"/>
              <a:gd name="connsiteY103" fmla="*/ 395718 h 4999978"/>
              <a:gd name="connsiteX104" fmla="*/ 8146898 w 12192000"/>
              <a:gd name="connsiteY104" fmla="*/ 378558 h 4999978"/>
              <a:gd name="connsiteX105" fmla="*/ 8168993 w 12192000"/>
              <a:gd name="connsiteY105" fmla="*/ 384830 h 4999978"/>
              <a:gd name="connsiteX106" fmla="*/ 8172809 w 12192000"/>
              <a:gd name="connsiteY106" fmla="*/ 386137 h 4999978"/>
              <a:gd name="connsiteX107" fmla="*/ 8187962 w 12192000"/>
              <a:gd name="connsiteY107" fmla="*/ 386433 h 4999978"/>
              <a:gd name="connsiteX108" fmla="*/ 8192382 w 12192000"/>
              <a:gd name="connsiteY108" fmla="*/ 392692 h 4999978"/>
              <a:gd name="connsiteX109" fmla="*/ 8375192 w 12192000"/>
              <a:gd name="connsiteY109" fmla="*/ 383879 h 4999978"/>
              <a:gd name="connsiteX110" fmla="*/ 8454377 w 12192000"/>
              <a:gd name="connsiteY110" fmla="*/ 380331 h 4999978"/>
              <a:gd name="connsiteX111" fmla="*/ 8484740 w 12192000"/>
              <a:gd name="connsiteY111" fmla="*/ 385159 h 4999978"/>
              <a:gd name="connsiteX112" fmla="*/ 8601673 w 12192000"/>
              <a:gd name="connsiteY112" fmla="*/ 397101 h 4999978"/>
              <a:gd name="connsiteX113" fmla="*/ 8701676 w 12192000"/>
              <a:gd name="connsiteY113" fmla="*/ 401351 h 4999978"/>
              <a:gd name="connsiteX114" fmla="*/ 8773288 w 12192000"/>
              <a:gd name="connsiteY114" fmla="*/ 378077 h 4999978"/>
              <a:gd name="connsiteX115" fmla="*/ 8779909 w 12192000"/>
              <a:gd name="connsiteY115" fmla="*/ 382446 h 4999978"/>
              <a:gd name="connsiteX116" fmla="*/ 8829932 w 12192000"/>
              <a:gd name="connsiteY116" fmla="*/ 379243 h 4999978"/>
              <a:gd name="connsiteX117" fmla="*/ 9003386 w 12192000"/>
              <a:gd name="connsiteY117" fmla="*/ 336242 h 4999978"/>
              <a:gd name="connsiteX118" fmla="*/ 9101185 w 12192000"/>
              <a:gd name="connsiteY118" fmla="*/ 330862 h 4999978"/>
              <a:gd name="connsiteX119" fmla="*/ 9136185 w 12192000"/>
              <a:gd name="connsiteY119" fmla="*/ 334078 h 4999978"/>
              <a:gd name="connsiteX120" fmla="*/ 9194801 w 12192000"/>
              <a:gd name="connsiteY120" fmla="*/ 339149 h 4999978"/>
              <a:gd name="connsiteX121" fmla="*/ 9239316 w 12192000"/>
              <a:gd name="connsiteY121" fmla="*/ 355558 h 4999978"/>
              <a:gd name="connsiteX122" fmla="*/ 9288052 w 12192000"/>
              <a:gd name="connsiteY122" fmla="*/ 354796 h 4999978"/>
              <a:gd name="connsiteX123" fmla="*/ 9298465 w 12192000"/>
              <a:gd name="connsiteY123" fmla="*/ 338296 h 4999978"/>
              <a:gd name="connsiteX124" fmla="*/ 9350892 w 12192000"/>
              <a:gd name="connsiteY124" fmla="*/ 342778 h 4999978"/>
              <a:gd name="connsiteX125" fmla="*/ 9430522 w 12192000"/>
              <a:gd name="connsiteY125" fmla="*/ 351368 h 4999978"/>
              <a:gd name="connsiteX126" fmla="*/ 9476215 w 12192000"/>
              <a:gd name="connsiteY126" fmla="*/ 352107 h 4999978"/>
              <a:gd name="connsiteX127" fmla="*/ 9601276 w 12192000"/>
              <a:gd name="connsiteY127" fmla="*/ 358704 h 4999978"/>
              <a:gd name="connsiteX128" fmla="*/ 9726733 w 12192000"/>
              <a:gd name="connsiteY128" fmla="*/ 368801 h 4999978"/>
              <a:gd name="connsiteX129" fmla="*/ 9802144 w 12192000"/>
              <a:gd name="connsiteY129" fmla="*/ 394479 h 4999978"/>
              <a:gd name="connsiteX130" fmla="*/ 9905153 w 12192000"/>
              <a:gd name="connsiteY130" fmla="*/ 400650 h 4999978"/>
              <a:gd name="connsiteX131" fmla="*/ 9922553 w 12192000"/>
              <a:gd name="connsiteY131" fmla="*/ 404569 h 4999978"/>
              <a:gd name="connsiteX132" fmla="*/ 10044658 w 12192000"/>
              <a:gd name="connsiteY132" fmla="*/ 418077 h 4999978"/>
              <a:gd name="connsiteX133" fmla="*/ 10184585 w 12192000"/>
              <a:gd name="connsiteY133" fmla="*/ 407138 h 4999978"/>
              <a:gd name="connsiteX134" fmla="*/ 10366435 w 12192000"/>
              <a:gd name="connsiteY134" fmla="*/ 462428 h 4999978"/>
              <a:gd name="connsiteX135" fmla="*/ 10688220 w 12192000"/>
              <a:gd name="connsiteY135" fmla="*/ 542258 h 4999978"/>
              <a:gd name="connsiteX136" fmla="*/ 11026690 w 12192000"/>
              <a:gd name="connsiteY136" fmla="*/ 550681 h 4999978"/>
              <a:gd name="connsiteX137" fmla="*/ 11113779 w 12192000"/>
              <a:gd name="connsiteY137" fmla="*/ 533868 h 4999978"/>
              <a:gd name="connsiteX138" fmla="*/ 11369556 w 12192000"/>
              <a:gd name="connsiteY138" fmla="*/ 491719 h 4999978"/>
              <a:gd name="connsiteX139" fmla="*/ 11623342 w 12192000"/>
              <a:gd name="connsiteY139" fmla="*/ 388428 h 4999978"/>
              <a:gd name="connsiteX140" fmla="*/ 11786511 w 12192000"/>
              <a:gd name="connsiteY140" fmla="*/ 358390 h 4999978"/>
              <a:gd name="connsiteX141" fmla="*/ 11862577 w 12192000"/>
              <a:gd name="connsiteY141" fmla="*/ 330549 h 4999978"/>
              <a:gd name="connsiteX142" fmla="*/ 11916612 w 12192000"/>
              <a:gd name="connsiteY142" fmla="*/ 323810 h 4999978"/>
              <a:gd name="connsiteX143" fmla="*/ 11948830 w 12192000"/>
              <a:gd name="connsiteY143" fmla="*/ 318062 h 4999978"/>
              <a:gd name="connsiteX144" fmla="*/ 12001583 w 12192000"/>
              <a:gd name="connsiteY144" fmla="*/ 279643 h 4999978"/>
              <a:gd name="connsiteX145" fmla="*/ 12174977 w 12192000"/>
              <a:gd name="connsiteY145" fmla="*/ 264652 h 4999978"/>
              <a:gd name="connsiteX146" fmla="*/ 12192000 w 12192000"/>
              <a:gd name="connsiteY146" fmla="*/ 256549 h 4999978"/>
              <a:gd name="connsiteX147" fmla="*/ 12192000 w 12192000"/>
              <a:gd name="connsiteY147" fmla="*/ 4999978 h 4999978"/>
              <a:gd name="connsiteX148" fmla="*/ 0 w 12192000"/>
              <a:gd name="connsiteY148" fmla="*/ 4999978 h 4999978"/>
              <a:gd name="connsiteX149" fmla="*/ 0 w 12192000"/>
              <a:gd name="connsiteY149" fmla="*/ 617449 h 4999978"/>
              <a:gd name="connsiteX150" fmla="*/ 11075 w 12192000"/>
              <a:gd name="connsiteY150" fmla="*/ 615178 h 4999978"/>
              <a:gd name="connsiteX151" fmla="*/ 44061 w 12192000"/>
              <a:gd name="connsiteY151" fmla="*/ 608596 h 4999978"/>
              <a:gd name="connsiteX152" fmla="*/ 136694 w 12192000"/>
              <a:gd name="connsiteY152" fmla="*/ 556415 h 4999978"/>
              <a:gd name="connsiteX153" fmla="*/ 170342 w 12192000"/>
              <a:gd name="connsiteY153" fmla="*/ 551077 h 4999978"/>
              <a:gd name="connsiteX154" fmla="*/ 168955 w 12192000"/>
              <a:gd name="connsiteY154" fmla="*/ 542164 h 4999978"/>
              <a:gd name="connsiteX155" fmla="*/ 181474 w 12192000"/>
              <a:gd name="connsiteY155" fmla="*/ 541281 h 4999978"/>
              <a:gd name="connsiteX156" fmla="*/ 209440 w 12192000"/>
              <a:gd name="connsiteY156" fmla="*/ 540561 h 4999978"/>
              <a:gd name="connsiteX157" fmla="*/ 293152 w 12192000"/>
              <a:gd name="connsiteY157" fmla="*/ 536576 h 4999978"/>
              <a:gd name="connsiteX158" fmla="*/ 315693 w 12192000"/>
              <a:gd name="connsiteY158" fmla="*/ 519030 h 4999978"/>
              <a:gd name="connsiteX159" fmla="*/ 337305 w 12192000"/>
              <a:gd name="connsiteY159" fmla="*/ 518372 h 4999978"/>
              <a:gd name="connsiteX160" fmla="*/ 462252 w 12192000"/>
              <a:gd name="connsiteY160" fmla="*/ 493151 h 4999978"/>
              <a:gd name="connsiteX161" fmla="*/ 479457 w 12192000"/>
              <a:gd name="connsiteY161" fmla="*/ 491123 h 4999978"/>
              <a:gd name="connsiteX162" fmla="*/ 488653 w 12192000"/>
              <a:gd name="connsiteY162" fmla="*/ 483257 h 4999978"/>
              <a:gd name="connsiteX163" fmla="*/ 522053 w 12192000"/>
              <a:gd name="connsiteY163" fmla="*/ 481125 h 4999978"/>
              <a:gd name="connsiteX164" fmla="*/ 523520 w 12192000"/>
              <a:gd name="connsiteY164" fmla="*/ 476713 h 4999978"/>
              <a:gd name="connsiteX165" fmla="*/ 632714 w 12192000"/>
              <a:gd name="connsiteY165" fmla="*/ 437101 h 4999978"/>
              <a:gd name="connsiteX166" fmla="*/ 651426 w 12192000"/>
              <a:gd name="connsiteY166" fmla="*/ 430544 h 4999978"/>
              <a:gd name="connsiteX167" fmla="*/ 667724 w 12192000"/>
              <a:gd name="connsiteY167" fmla="*/ 432138 h 4999978"/>
              <a:gd name="connsiteX168" fmla="*/ 757679 w 12192000"/>
              <a:gd name="connsiteY168" fmla="*/ 425145 h 4999978"/>
              <a:gd name="connsiteX169" fmla="*/ 779159 w 12192000"/>
              <a:gd name="connsiteY169" fmla="*/ 428059 h 4999978"/>
              <a:gd name="connsiteX170" fmla="*/ 788293 w 12192000"/>
              <a:gd name="connsiteY170" fmla="*/ 434863 h 4999978"/>
              <a:gd name="connsiteX171" fmla="*/ 822923 w 12192000"/>
              <a:gd name="connsiteY171" fmla="*/ 421074 h 4999978"/>
              <a:gd name="connsiteX172" fmla="*/ 876559 w 12192000"/>
              <a:gd name="connsiteY172" fmla="*/ 411088 h 4999978"/>
              <a:gd name="connsiteX173" fmla="*/ 902011 w 12192000"/>
              <a:gd name="connsiteY173" fmla="*/ 404118 h 4999978"/>
              <a:gd name="connsiteX174" fmla="*/ 922715 w 12192000"/>
              <a:gd name="connsiteY174" fmla="*/ 407699 h 4999978"/>
              <a:gd name="connsiteX175" fmla="*/ 1040139 w 12192000"/>
              <a:gd name="connsiteY175" fmla="*/ 406590 h 4999978"/>
              <a:gd name="connsiteX176" fmla="*/ 1067251 w 12192000"/>
              <a:gd name="connsiteY176" fmla="*/ 412384 h 4999978"/>
              <a:gd name="connsiteX177" fmla="*/ 1080272 w 12192000"/>
              <a:gd name="connsiteY177" fmla="*/ 424669 h 4999978"/>
              <a:gd name="connsiteX178" fmla="*/ 1090219 w 12192000"/>
              <a:gd name="connsiteY178" fmla="*/ 420026 h 4999978"/>
              <a:gd name="connsiteX179" fmla="*/ 1161226 w 12192000"/>
              <a:gd name="connsiteY179" fmla="*/ 418304 h 4999978"/>
              <a:gd name="connsiteX180" fmla="*/ 1207525 w 12192000"/>
              <a:gd name="connsiteY180" fmla="*/ 416039 h 4999978"/>
              <a:gd name="connsiteX181" fmla="*/ 1295331 w 12192000"/>
              <a:gd name="connsiteY181" fmla="*/ 402182 h 4999978"/>
              <a:gd name="connsiteX182" fmla="*/ 1347118 w 12192000"/>
              <a:gd name="connsiteY182" fmla="*/ 399704 h 4999978"/>
              <a:gd name="connsiteX183" fmla="*/ 1378108 w 12192000"/>
              <a:gd name="connsiteY183" fmla="*/ 398410 h 4999978"/>
              <a:gd name="connsiteX184" fmla="*/ 1459192 w 12192000"/>
              <a:gd name="connsiteY184" fmla="*/ 380919 h 4999978"/>
              <a:gd name="connsiteX185" fmla="*/ 1590120 w 12192000"/>
              <a:gd name="connsiteY185" fmla="*/ 317608 h 4999978"/>
              <a:gd name="connsiteX186" fmla="*/ 1631417 w 12192000"/>
              <a:gd name="connsiteY186" fmla="*/ 308227 h 4999978"/>
              <a:gd name="connsiteX187" fmla="*/ 1638727 w 12192000"/>
              <a:gd name="connsiteY187" fmla="*/ 311610 h 4999978"/>
              <a:gd name="connsiteX188" fmla="*/ 1844438 w 12192000"/>
              <a:gd name="connsiteY188" fmla="*/ 271304 h 4999978"/>
              <a:gd name="connsiteX189" fmla="*/ 1881324 w 12192000"/>
              <a:gd name="connsiteY189" fmla="*/ 268497 h 4999978"/>
              <a:gd name="connsiteX190" fmla="*/ 1908999 w 12192000"/>
              <a:gd name="connsiteY190" fmla="*/ 269338 h 4999978"/>
              <a:gd name="connsiteX191" fmla="*/ 1974956 w 12192000"/>
              <a:gd name="connsiteY191" fmla="*/ 255958 h 4999978"/>
              <a:gd name="connsiteX192" fmla="*/ 2082409 w 12192000"/>
              <a:gd name="connsiteY192" fmla="*/ 227290 h 4999978"/>
              <a:gd name="connsiteX193" fmla="*/ 2105639 w 12192000"/>
              <a:gd name="connsiteY193" fmla="*/ 222648 h 4999978"/>
              <a:gd name="connsiteX194" fmla="*/ 2126992 w 12192000"/>
              <a:gd name="connsiteY194" fmla="*/ 224468 h 4999978"/>
              <a:gd name="connsiteX195" fmla="*/ 2133154 w 12192000"/>
              <a:gd name="connsiteY195" fmla="*/ 229952 h 4999978"/>
              <a:gd name="connsiteX196" fmla="*/ 2146154 w 12192000"/>
              <a:gd name="connsiteY196" fmla="*/ 228332 h 4999978"/>
              <a:gd name="connsiteX197" fmla="*/ 2149901 w 12192000"/>
              <a:gd name="connsiteY197" fmla="*/ 229116 h 4999978"/>
              <a:gd name="connsiteX198" fmla="*/ 2171100 w 12192000"/>
              <a:gd name="connsiteY198" fmla="*/ 232389 h 4999978"/>
              <a:gd name="connsiteX199" fmla="*/ 2209148 w 12192000"/>
              <a:gd name="connsiteY199" fmla="*/ 209225 h 4999978"/>
              <a:gd name="connsiteX200" fmla="*/ 2261889 w 12192000"/>
              <a:gd name="connsiteY200" fmla="*/ 205532 h 4999978"/>
              <a:gd name="connsiteX201" fmla="*/ 2452315 w 12192000"/>
              <a:gd name="connsiteY201" fmla="*/ 152899 h 4999978"/>
              <a:gd name="connsiteX202" fmla="*/ 2495330 w 12192000"/>
              <a:gd name="connsiteY202" fmla="*/ 142101 h 4999978"/>
              <a:gd name="connsiteX203" fmla="*/ 2665623 w 12192000"/>
              <a:gd name="connsiteY203" fmla="*/ 96394 h 4999978"/>
              <a:gd name="connsiteX204" fmla="*/ 2763332 w 12192000"/>
              <a:gd name="connsiteY204" fmla="*/ 74831 h 4999978"/>
              <a:gd name="connsiteX205" fmla="*/ 2843870 w 12192000"/>
              <a:gd name="connsiteY205" fmla="*/ 47507 h 4999978"/>
              <a:gd name="connsiteX206" fmla="*/ 2862745 w 12192000"/>
              <a:gd name="connsiteY206" fmla="*/ 43242 h 4999978"/>
              <a:gd name="connsiteX207" fmla="*/ 2864596 w 12192000"/>
              <a:gd name="connsiteY207" fmla="*/ 39218 h 4999978"/>
              <a:gd name="connsiteX208" fmla="*/ 2875381 w 12192000"/>
              <a:gd name="connsiteY208" fmla="*/ 35003 h 4999978"/>
              <a:gd name="connsiteX209" fmla="*/ 2895139 w 12192000"/>
              <a:gd name="connsiteY209" fmla="*/ 24186 h 4999978"/>
              <a:gd name="connsiteX210" fmla="*/ 2932205 w 12192000"/>
              <a:gd name="connsiteY210" fmla="*/ 11873 h 4999978"/>
              <a:gd name="connsiteX211" fmla="*/ 2933310 w 12192000"/>
              <a:gd name="connsiteY211" fmla="*/ 12816 h 4999978"/>
              <a:gd name="connsiteX212" fmla="*/ 2945218 w 12192000"/>
              <a:gd name="connsiteY212" fmla="*/ 14141 h 4999978"/>
              <a:gd name="connsiteX213" fmla="*/ 2966465 w 12192000"/>
              <a:gd name="connsiteY213" fmla="*/ 14117 h 4999978"/>
              <a:gd name="connsiteX214" fmla="*/ 3016048 w 12192000"/>
              <a:gd name="connsiteY214" fmla="*/ 12381 h 4999978"/>
              <a:gd name="connsiteX215" fmla="*/ 3057077 w 12192000"/>
              <a:gd name="connsiteY215" fmla="*/ 14845 h 4999978"/>
              <a:gd name="connsiteX216" fmla="*/ 3148105 w 12192000"/>
              <a:gd name="connsiteY216" fmla="*/ 30648 h 4999978"/>
              <a:gd name="connsiteX217" fmla="*/ 3251671 w 12192000"/>
              <a:gd name="connsiteY217" fmla="*/ 31575 h 4999978"/>
              <a:gd name="connsiteX218" fmla="*/ 3351400 w 12192000"/>
              <a:gd name="connsiteY218" fmla="*/ 32687 h 4999978"/>
              <a:gd name="connsiteX219" fmla="*/ 3387481 w 12192000"/>
              <a:gd name="connsiteY219" fmla="*/ 31443 h 4999978"/>
              <a:gd name="connsiteX220" fmla="*/ 3451923 w 12192000"/>
              <a:gd name="connsiteY220" fmla="*/ 36482 h 4999978"/>
              <a:gd name="connsiteX221" fmla="*/ 3481520 w 12192000"/>
              <a:gd name="connsiteY221" fmla="*/ 43287 h 4999978"/>
              <a:gd name="connsiteX222" fmla="*/ 3482804 w 12192000"/>
              <a:gd name="connsiteY222" fmla="*/ 42812 h 4999978"/>
              <a:gd name="connsiteX223" fmla="*/ 3485495 w 12192000"/>
              <a:gd name="connsiteY223" fmla="*/ 45921 h 4999978"/>
              <a:gd name="connsiteX224" fmla="*/ 3490972 w 12192000"/>
              <a:gd name="connsiteY224" fmla="*/ 47286 h 4999978"/>
              <a:gd name="connsiteX225" fmla="*/ 3505835 w 12192000"/>
              <a:gd name="connsiteY225" fmla="*/ 46077 h 4999978"/>
              <a:gd name="connsiteX226" fmla="*/ 3511410 w 12192000"/>
              <a:gd name="connsiteY226" fmla="*/ 44808 h 4999978"/>
              <a:gd name="connsiteX227" fmla="*/ 3519598 w 12192000"/>
              <a:gd name="connsiteY227" fmla="*/ 44683 h 4999978"/>
              <a:gd name="connsiteX228" fmla="*/ 3519807 w 12192000"/>
              <a:gd name="connsiteY228" fmla="*/ 44938 h 4999978"/>
              <a:gd name="connsiteX229" fmla="*/ 3527466 w 12192000"/>
              <a:gd name="connsiteY229" fmla="*/ 44316 h 4999978"/>
              <a:gd name="connsiteX230" fmla="*/ 3564889 w 12192000"/>
              <a:gd name="connsiteY230" fmla="*/ 57394 h 4999978"/>
              <a:gd name="connsiteX231" fmla="*/ 3614922 w 12192000"/>
              <a:gd name="connsiteY231" fmla="*/ 61804 h 4999978"/>
              <a:gd name="connsiteX232" fmla="*/ 3635506 w 12192000"/>
              <a:gd name="connsiteY232" fmla="*/ 65718 h 4999978"/>
              <a:gd name="connsiteX233" fmla="*/ 3646525 w 12192000"/>
              <a:gd name="connsiteY233" fmla="*/ 69193 h 4999978"/>
              <a:gd name="connsiteX234" fmla="*/ 3647224 w 12192000"/>
              <a:gd name="connsiteY234" fmla="*/ 70303 h 4999978"/>
              <a:gd name="connsiteX235" fmla="*/ 3683100 w 12192000"/>
              <a:gd name="connsiteY235" fmla="*/ 64109 h 4999978"/>
              <a:gd name="connsiteX236" fmla="*/ 3687901 w 12192000"/>
              <a:gd name="connsiteY236" fmla="*/ 65372 h 4999978"/>
              <a:gd name="connsiteX237" fmla="*/ 3711234 w 12192000"/>
              <a:gd name="connsiteY237" fmla="*/ 58665 h 4999978"/>
              <a:gd name="connsiteX238" fmla="*/ 3723318 w 12192000"/>
              <a:gd name="connsiteY238" fmla="*/ 56625 h 4999978"/>
              <a:gd name="connsiteX239" fmla="*/ 3726677 w 12192000"/>
              <a:gd name="connsiteY239" fmla="*/ 53112 h 4999978"/>
              <a:gd name="connsiteX240" fmla="*/ 3744535 w 12192000"/>
              <a:gd name="connsiteY240" fmla="*/ 51590 h 4999978"/>
              <a:gd name="connsiteX241" fmla="*/ 3746608 w 12192000"/>
              <a:gd name="connsiteY241" fmla="*/ 52522 h 4999978"/>
              <a:gd name="connsiteX242" fmla="*/ 3761262 w 12192000"/>
              <a:gd name="connsiteY242" fmla="*/ 47147 h 4999978"/>
              <a:gd name="connsiteX243" fmla="*/ 3803931 w 12192000"/>
              <a:gd name="connsiteY243" fmla="*/ 49309 h 4999978"/>
              <a:gd name="connsiteX244" fmla="*/ 3925626 w 12192000"/>
              <a:gd name="connsiteY244" fmla="*/ 40301 h 4999978"/>
              <a:gd name="connsiteX245" fmla="*/ 4033324 w 12192000"/>
              <a:gd name="connsiteY245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492371 w 12192000"/>
              <a:gd name="connsiteY42" fmla="*/ 230923 h 4999978"/>
              <a:gd name="connsiteX43" fmla="*/ 5640913 w 12192000"/>
              <a:gd name="connsiteY43" fmla="*/ 239810 h 4999978"/>
              <a:gd name="connsiteX44" fmla="*/ 5877770 w 12192000"/>
              <a:gd name="connsiteY44" fmla="*/ 283747 h 4999978"/>
              <a:gd name="connsiteX45" fmla="*/ 5989615 w 12192000"/>
              <a:gd name="connsiteY45" fmla="*/ 306445 h 4999978"/>
              <a:gd name="connsiteX46" fmla="*/ 5996857 w 12192000"/>
              <a:gd name="connsiteY46" fmla="*/ 310331 h 4999978"/>
              <a:gd name="connsiteX47" fmla="*/ 6037387 w 12192000"/>
              <a:gd name="connsiteY47" fmla="*/ 299308 h 4999978"/>
              <a:gd name="connsiteX48" fmla="*/ 6113074 w 12192000"/>
              <a:gd name="connsiteY48" fmla="*/ 312627 h 4999978"/>
              <a:gd name="connsiteX49" fmla="*/ 6280929 w 12192000"/>
              <a:gd name="connsiteY49" fmla="*/ 337226 h 4999978"/>
              <a:gd name="connsiteX50" fmla="*/ 6298665 w 12192000"/>
              <a:gd name="connsiteY50" fmla="*/ 329713 h 4999978"/>
              <a:gd name="connsiteX51" fmla="*/ 6317326 w 12192000"/>
              <a:gd name="connsiteY51" fmla="*/ 326576 h 4999978"/>
              <a:gd name="connsiteX52" fmla="*/ 6319212 w 12192000"/>
              <a:gd name="connsiteY52" fmla="*/ 327786 h 4999978"/>
              <a:gd name="connsiteX53" fmla="*/ 6339724 w 12192000"/>
              <a:gd name="connsiteY53" fmla="*/ 328880 h 4999978"/>
              <a:gd name="connsiteX54" fmla="*/ 6345010 w 12192000"/>
              <a:gd name="connsiteY54" fmla="*/ 325930 h 4999978"/>
              <a:gd name="connsiteX55" fmla="*/ 6359332 w 12192000"/>
              <a:gd name="connsiteY55" fmla="*/ 325681 h 4999978"/>
              <a:gd name="connsiteX56" fmla="*/ 6388220 w 12192000"/>
              <a:gd name="connsiteY56" fmla="*/ 322496 h 4999978"/>
              <a:gd name="connsiteX57" fmla="*/ 6392994 w 12192000"/>
              <a:gd name="connsiteY57" fmla="*/ 324426 h 4999978"/>
              <a:gd name="connsiteX58" fmla="*/ 6435581 w 12192000"/>
              <a:gd name="connsiteY58" fmla="*/ 323557 h 4999978"/>
              <a:gd name="connsiteX59" fmla="*/ 6435870 w 12192000"/>
              <a:gd name="connsiteY59" fmla="*/ 324745 h 4999978"/>
              <a:gd name="connsiteX60" fmla="*/ 6446571 w 12192000"/>
              <a:gd name="connsiteY60" fmla="*/ 329739 h 4999978"/>
              <a:gd name="connsiteX61" fmla="*/ 6467701 w 12192000"/>
              <a:gd name="connsiteY61" fmla="*/ 336547 h 4999978"/>
              <a:gd name="connsiteX62" fmla="*/ 6512727 w 12192000"/>
              <a:gd name="connsiteY62" fmla="*/ 367087 h 4999978"/>
              <a:gd name="connsiteX63" fmla="*/ 6557094 w 12192000"/>
              <a:gd name="connsiteY63" fmla="*/ 366314 h 4999978"/>
              <a:gd name="connsiteX64" fmla="*/ 6565879 w 12192000"/>
              <a:gd name="connsiteY64" fmla="*/ 366812 h 4999978"/>
              <a:gd name="connsiteX65" fmla="*/ 6565997 w 12192000"/>
              <a:gd name="connsiteY65" fmla="*/ 367092 h 4999978"/>
              <a:gd name="connsiteX66" fmla="*/ 6575147 w 12192000"/>
              <a:gd name="connsiteY66" fmla="*/ 368156 h 4999978"/>
              <a:gd name="connsiteX67" fmla="*/ 6581899 w 12192000"/>
              <a:gd name="connsiteY67" fmla="*/ 367720 h 4999978"/>
              <a:gd name="connsiteX68" fmla="*/ 6598943 w 12192000"/>
              <a:gd name="connsiteY68" fmla="*/ 368688 h 4999978"/>
              <a:gd name="connsiteX69" fmla="*/ 6604421 w 12192000"/>
              <a:gd name="connsiteY69" fmla="*/ 370815 h 4999978"/>
              <a:gd name="connsiteX70" fmla="*/ 6606035 w 12192000"/>
              <a:gd name="connsiteY70" fmla="*/ 374247 h 4999978"/>
              <a:gd name="connsiteX71" fmla="*/ 6607669 w 12192000"/>
              <a:gd name="connsiteY71" fmla="*/ 373968 h 4999978"/>
              <a:gd name="connsiteX72" fmla="*/ 6637532 w 12192000"/>
              <a:gd name="connsiteY72" fmla="*/ 384907 h 4999978"/>
              <a:gd name="connsiteX73" fmla="*/ 6706880 w 12192000"/>
              <a:gd name="connsiteY73" fmla="*/ 399163 h 4999978"/>
              <a:gd name="connsiteX74" fmla="*/ 6747500 w 12192000"/>
              <a:gd name="connsiteY74" fmla="*/ 403168 h 4999978"/>
              <a:gd name="connsiteX75" fmla="*/ 6857783 w 12192000"/>
              <a:gd name="connsiteY75" fmla="*/ 418687 h 4999978"/>
              <a:gd name="connsiteX76" fmla="*/ 6967720 w 12192000"/>
              <a:gd name="connsiteY76" fmla="*/ 437721 h 4999978"/>
              <a:gd name="connsiteX77" fmla="*/ 7018394 w 12192000"/>
              <a:gd name="connsiteY77" fmla="*/ 466613 h 4999978"/>
              <a:gd name="connsiteX78" fmla="*/ 7024679 w 12192000"/>
              <a:gd name="connsiteY78" fmla="*/ 467750 h 4999978"/>
              <a:gd name="connsiteX79" fmla="*/ 7041715 w 12192000"/>
              <a:gd name="connsiteY79" fmla="*/ 465902 h 4999978"/>
              <a:gd name="connsiteX80" fmla="*/ 7048103 w 12192000"/>
              <a:gd name="connsiteY80" fmla="*/ 464392 h 4999978"/>
              <a:gd name="connsiteX81" fmla="*/ 7057490 w 12192000"/>
              <a:gd name="connsiteY81" fmla="*/ 463917 h 4999978"/>
              <a:gd name="connsiteX82" fmla="*/ 7057730 w 12192000"/>
              <a:gd name="connsiteY82" fmla="*/ 464165 h 4999978"/>
              <a:gd name="connsiteX83" fmla="*/ 7066511 w 12192000"/>
              <a:gd name="connsiteY83" fmla="*/ 463214 h 4999978"/>
              <a:gd name="connsiteX84" fmla="*/ 7109401 w 12192000"/>
              <a:gd name="connsiteY84" fmla="*/ 455268 h 4999978"/>
              <a:gd name="connsiteX85" fmla="*/ 7166830 w 12192000"/>
              <a:gd name="connsiteY85" fmla="*/ 477037 h 4999978"/>
              <a:gd name="connsiteX86" fmla="*/ 7190442 w 12192000"/>
              <a:gd name="connsiteY86" fmla="*/ 480090 h 4999978"/>
              <a:gd name="connsiteX87" fmla="*/ 7203083 w 12192000"/>
              <a:gd name="connsiteY87" fmla="*/ 483106 h 4999978"/>
              <a:gd name="connsiteX88" fmla="*/ 7203894 w 12192000"/>
              <a:gd name="connsiteY88" fmla="*/ 484190 h 4999978"/>
              <a:gd name="connsiteX89" fmla="*/ 7245004 w 12192000"/>
              <a:gd name="connsiteY89" fmla="*/ 476444 h 4999978"/>
              <a:gd name="connsiteX90" fmla="*/ 7250514 w 12192000"/>
              <a:gd name="connsiteY90" fmla="*/ 477506 h 4999978"/>
              <a:gd name="connsiteX91" fmla="*/ 7277246 w 12192000"/>
              <a:gd name="connsiteY91" fmla="*/ 469782 h 4999978"/>
              <a:gd name="connsiteX92" fmla="*/ 7291092 w 12192000"/>
              <a:gd name="connsiteY92" fmla="*/ 467217 h 4999978"/>
              <a:gd name="connsiteX93" fmla="*/ 7294933 w 12192000"/>
              <a:gd name="connsiteY93" fmla="*/ 463549 h 4999978"/>
              <a:gd name="connsiteX94" fmla="*/ 7315408 w 12192000"/>
              <a:gd name="connsiteY94" fmla="*/ 461260 h 4999978"/>
              <a:gd name="connsiteX95" fmla="*/ 7317786 w 12192000"/>
              <a:gd name="connsiteY95" fmla="*/ 462106 h 4999978"/>
              <a:gd name="connsiteX96" fmla="*/ 7334572 w 12192000"/>
              <a:gd name="connsiteY96" fmla="*/ 456088 h 4999978"/>
              <a:gd name="connsiteX97" fmla="*/ 7348520 w 12192000"/>
              <a:gd name="connsiteY97" fmla="*/ 446050 h 4999978"/>
              <a:gd name="connsiteX98" fmla="*/ 7522997 w 12192000"/>
              <a:gd name="connsiteY98" fmla="*/ 442209 h 4999978"/>
              <a:gd name="connsiteX99" fmla="*/ 7686985 w 12192000"/>
              <a:gd name="connsiteY99" fmla="*/ 419805 h 4999978"/>
              <a:gd name="connsiteX100" fmla="*/ 7854068 w 12192000"/>
              <a:gd name="connsiteY100" fmla="*/ 409774 h 4999978"/>
              <a:gd name="connsiteX101" fmla="*/ 8034165 w 12192000"/>
              <a:gd name="connsiteY101" fmla="*/ 391699 h 4999978"/>
              <a:gd name="connsiteX102" fmla="*/ 8094381 w 12192000"/>
              <a:gd name="connsiteY102" fmla="*/ 395718 h 4999978"/>
              <a:gd name="connsiteX103" fmla="*/ 8146898 w 12192000"/>
              <a:gd name="connsiteY103" fmla="*/ 378558 h 4999978"/>
              <a:gd name="connsiteX104" fmla="*/ 8168993 w 12192000"/>
              <a:gd name="connsiteY104" fmla="*/ 384830 h 4999978"/>
              <a:gd name="connsiteX105" fmla="*/ 8172809 w 12192000"/>
              <a:gd name="connsiteY105" fmla="*/ 386137 h 4999978"/>
              <a:gd name="connsiteX106" fmla="*/ 8187962 w 12192000"/>
              <a:gd name="connsiteY106" fmla="*/ 386433 h 4999978"/>
              <a:gd name="connsiteX107" fmla="*/ 8192382 w 12192000"/>
              <a:gd name="connsiteY107" fmla="*/ 392692 h 4999978"/>
              <a:gd name="connsiteX108" fmla="*/ 8375192 w 12192000"/>
              <a:gd name="connsiteY108" fmla="*/ 383879 h 4999978"/>
              <a:gd name="connsiteX109" fmla="*/ 8454377 w 12192000"/>
              <a:gd name="connsiteY109" fmla="*/ 380331 h 4999978"/>
              <a:gd name="connsiteX110" fmla="*/ 8484740 w 12192000"/>
              <a:gd name="connsiteY110" fmla="*/ 385159 h 4999978"/>
              <a:gd name="connsiteX111" fmla="*/ 8601673 w 12192000"/>
              <a:gd name="connsiteY111" fmla="*/ 397101 h 4999978"/>
              <a:gd name="connsiteX112" fmla="*/ 8701676 w 12192000"/>
              <a:gd name="connsiteY112" fmla="*/ 401351 h 4999978"/>
              <a:gd name="connsiteX113" fmla="*/ 8773288 w 12192000"/>
              <a:gd name="connsiteY113" fmla="*/ 378077 h 4999978"/>
              <a:gd name="connsiteX114" fmla="*/ 8779909 w 12192000"/>
              <a:gd name="connsiteY114" fmla="*/ 382446 h 4999978"/>
              <a:gd name="connsiteX115" fmla="*/ 8829932 w 12192000"/>
              <a:gd name="connsiteY115" fmla="*/ 379243 h 4999978"/>
              <a:gd name="connsiteX116" fmla="*/ 9003386 w 12192000"/>
              <a:gd name="connsiteY116" fmla="*/ 336242 h 4999978"/>
              <a:gd name="connsiteX117" fmla="*/ 9101185 w 12192000"/>
              <a:gd name="connsiteY117" fmla="*/ 330862 h 4999978"/>
              <a:gd name="connsiteX118" fmla="*/ 9136185 w 12192000"/>
              <a:gd name="connsiteY118" fmla="*/ 334078 h 4999978"/>
              <a:gd name="connsiteX119" fmla="*/ 9194801 w 12192000"/>
              <a:gd name="connsiteY119" fmla="*/ 339149 h 4999978"/>
              <a:gd name="connsiteX120" fmla="*/ 9239316 w 12192000"/>
              <a:gd name="connsiteY120" fmla="*/ 355558 h 4999978"/>
              <a:gd name="connsiteX121" fmla="*/ 9288052 w 12192000"/>
              <a:gd name="connsiteY121" fmla="*/ 354796 h 4999978"/>
              <a:gd name="connsiteX122" fmla="*/ 9298465 w 12192000"/>
              <a:gd name="connsiteY122" fmla="*/ 338296 h 4999978"/>
              <a:gd name="connsiteX123" fmla="*/ 9350892 w 12192000"/>
              <a:gd name="connsiteY123" fmla="*/ 342778 h 4999978"/>
              <a:gd name="connsiteX124" fmla="*/ 9430522 w 12192000"/>
              <a:gd name="connsiteY124" fmla="*/ 351368 h 4999978"/>
              <a:gd name="connsiteX125" fmla="*/ 9476215 w 12192000"/>
              <a:gd name="connsiteY125" fmla="*/ 352107 h 4999978"/>
              <a:gd name="connsiteX126" fmla="*/ 9601276 w 12192000"/>
              <a:gd name="connsiteY126" fmla="*/ 358704 h 4999978"/>
              <a:gd name="connsiteX127" fmla="*/ 9726733 w 12192000"/>
              <a:gd name="connsiteY127" fmla="*/ 368801 h 4999978"/>
              <a:gd name="connsiteX128" fmla="*/ 9802144 w 12192000"/>
              <a:gd name="connsiteY128" fmla="*/ 394479 h 4999978"/>
              <a:gd name="connsiteX129" fmla="*/ 9905153 w 12192000"/>
              <a:gd name="connsiteY129" fmla="*/ 400650 h 4999978"/>
              <a:gd name="connsiteX130" fmla="*/ 9922553 w 12192000"/>
              <a:gd name="connsiteY130" fmla="*/ 404569 h 4999978"/>
              <a:gd name="connsiteX131" fmla="*/ 10044658 w 12192000"/>
              <a:gd name="connsiteY131" fmla="*/ 418077 h 4999978"/>
              <a:gd name="connsiteX132" fmla="*/ 10184585 w 12192000"/>
              <a:gd name="connsiteY132" fmla="*/ 407138 h 4999978"/>
              <a:gd name="connsiteX133" fmla="*/ 10366435 w 12192000"/>
              <a:gd name="connsiteY133" fmla="*/ 462428 h 4999978"/>
              <a:gd name="connsiteX134" fmla="*/ 10688220 w 12192000"/>
              <a:gd name="connsiteY134" fmla="*/ 542258 h 4999978"/>
              <a:gd name="connsiteX135" fmla="*/ 11026690 w 12192000"/>
              <a:gd name="connsiteY135" fmla="*/ 550681 h 4999978"/>
              <a:gd name="connsiteX136" fmla="*/ 11113779 w 12192000"/>
              <a:gd name="connsiteY136" fmla="*/ 533868 h 4999978"/>
              <a:gd name="connsiteX137" fmla="*/ 11369556 w 12192000"/>
              <a:gd name="connsiteY137" fmla="*/ 491719 h 4999978"/>
              <a:gd name="connsiteX138" fmla="*/ 11623342 w 12192000"/>
              <a:gd name="connsiteY138" fmla="*/ 388428 h 4999978"/>
              <a:gd name="connsiteX139" fmla="*/ 11786511 w 12192000"/>
              <a:gd name="connsiteY139" fmla="*/ 358390 h 4999978"/>
              <a:gd name="connsiteX140" fmla="*/ 11862577 w 12192000"/>
              <a:gd name="connsiteY140" fmla="*/ 330549 h 4999978"/>
              <a:gd name="connsiteX141" fmla="*/ 11916612 w 12192000"/>
              <a:gd name="connsiteY141" fmla="*/ 323810 h 4999978"/>
              <a:gd name="connsiteX142" fmla="*/ 11948830 w 12192000"/>
              <a:gd name="connsiteY142" fmla="*/ 318062 h 4999978"/>
              <a:gd name="connsiteX143" fmla="*/ 12001583 w 12192000"/>
              <a:gd name="connsiteY143" fmla="*/ 279643 h 4999978"/>
              <a:gd name="connsiteX144" fmla="*/ 12174977 w 12192000"/>
              <a:gd name="connsiteY144" fmla="*/ 264652 h 4999978"/>
              <a:gd name="connsiteX145" fmla="*/ 12192000 w 12192000"/>
              <a:gd name="connsiteY145" fmla="*/ 256549 h 4999978"/>
              <a:gd name="connsiteX146" fmla="*/ 12192000 w 12192000"/>
              <a:gd name="connsiteY146" fmla="*/ 4999978 h 4999978"/>
              <a:gd name="connsiteX147" fmla="*/ 0 w 12192000"/>
              <a:gd name="connsiteY147" fmla="*/ 4999978 h 4999978"/>
              <a:gd name="connsiteX148" fmla="*/ 0 w 12192000"/>
              <a:gd name="connsiteY148" fmla="*/ 617449 h 4999978"/>
              <a:gd name="connsiteX149" fmla="*/ 11075 w 12192000"/>
              <a:gd name="connsiteY149" fmla="*/ 615178 h 4999978"/>
              <a:gd name="connsiteX150" fmla="*/ 44061 w 12192000"/>
              <a:gd name="connsiteY150" fmla="*/ 608596 h 4999978"/>
              <a:gd name="connsiteX151" fmla="*/ 136694 w 12192000"/>
              <a:gd name="connsiteY151" fmla="*/ 556415 h 4999978"/>
              <a:gd name="connsiteX152" fmla="*/ 170342 w 12192000"/>
              <a:gd name="connsiteY152" fmla="*/ 551077 h 4999978"/>
              <a:gd name="connsiteX153" fmla="*/ 168955 w 12192000"/>
              <a:gd name="connsiteY153" fmla="*/ 542164 h 4999978"/>
              <a:gd name="connsiteX154" fmla="*/ 181474 w 12192000"/>
              <a:gd name="connsiteY154" fmla="*/ 541281 h 4999978"/>
              <a:gd name="connsiteX155" fmla="*/ 209440 w 12192000"/>
              <a:gd name="connsiteY155" fmla="*/ 540561 h 4999978"/>
              <a:gd name="connsiteX156" fmla="*/ 293152 w 12192000"/>
              <a:gd name="connsiteY156" fmla="*/ 536576 h 4999978"/>
              <a:gd name="connsiteX157" fmla="*/ 315693 w 12192000"/>
              <a:gd name="connsiteY157" fmla="*/ 519030 h 4999978"/>
              <a:gd name="connsiteX158" fmla="*/ 337305 w 12192000"/>
              <a:gd name="connsiteY158" fmla="*/ 518372 h 4999978"/>
              <a:gd name="connsiteX159" fmla="*/ 462252 w 12192000"/>
              <a:gd name="connsiteY159" fmla="*/ 493151 h 4999978"/>
              <a:gd name="connsiteX160" fmla="*/ 479457 w 12192000"/>
              <a:gd name="connsiteY160" fmla="*/ 491123 h 4999978"/>
              <a:gd name="connsiteX161" fmla="*/ 488653 w 12192000"/>
              <a:gd name="connsiteY161" fmla="*/ 483257 h 4999978"/>
              <a:gd name="connsiteX162" fmla="*/ 522053 w 12192000"/>
              <a:gd name="connsiteY162" fmla="*/ 481125 h 4999978"/>
              <a:gd name="connsiteX163" fmla="*/ 523520 w 12192000"/>
              <a:gd name="connsiteY163" fmla="*/ 476713 h 4999978"/>
              <a:gd name="connsiteX164" fmla="*/ 632714 w 12192000"/>
              <a:gd name="connsiteY164" fmla="*/ 437101 h 4999978"/>
              <a:gd name="connsiteX165" fmla="*/ 651426 w 12192000"/>
              <a:gd name="connsiteY165" fmla="*/ 430544 h 4999978"/>
              <a:gd name="connsiteX166" fmla="*/ 667724 w 12192000"/>
              <a:gd name="connsiteY166" fmla="*/ 432138 h 4999978"/>
              <a:gd name="connsiteX167" fmla="*/ 757679 w 12192000"/>
              <a:gd name="connsiteY167" fmla="*/ 425145 h 4999978"/>
              <a:gd name="connsiteX168" fmla="*/ 779159 w 12192000"/>
              <a:gd name="connsiteY168" fmla="*/ 428059 h 4999978"/>
              <a:gd name="connsiteX169" fmla="*/ 788293 w 12192000"/>
              <a:gd name="connsiteY169" fmla="*/ 434863 h 4999978"/>
              <a:gd name="connsiteX170" fmla="*/ 822923 w 12192000"/>
              <a:gd name="connsiteY170" fmla="*/ 421074 h 4999978"/>
              <a:gd name="connsiteX171" fmla="*/ 876559 w 12192000"/>
              <a:gd name="connsiteY171" fmla="*/ 411088 h 4999978"/>
              <a:gd name="connsiteX172" fmla="*/ 902011 w 12192000"/>
              <a:gd name="connsiteY172" fmla="*/ 404118 h 4999978"/>
              <a:gd name="connsiteX173" fmla="*/ 922715 w 12192000"/>
              <a:gd name="connsiteY173" fmla="*/ 407699 h 4999978"/>
              <a:gd name="connsiteX174" fmla="*/ 1040139 w 12192000"/>
              <a:gd name="connsiteY174" fmla="*/ 406590 h 4999978"/>
              <a:gd name="connsiteX175" fmla="*/ 1067251 w 12192000"/>
              <a:gd name="connsiteY175" fmla="*/ 412384 h 4999978"/>
              <a:gd name="connsiteX176" fmla="*/ 1080272 w 12192000"/>
              <a:gd name="connsiteY176" fmla="*/ 424669 h 4999978"/>
              <a:gd name="connsiteX177" fmla="*/ 1090219 w 12192000"/>
              <a:gd name="connsiteY177" fmla="*/ 420026 h 4999978"/>
              <a:gd name="connsiteX178" fmla="*/ 1161226 w 12192000"/>
              <a:gd name="connsiteY178" fmla="*/ 418304 h 4999978"/>
              <a:gd name="connsiteX179" fmla="*/ 1207525 w 12192000"/>
              <a:gd name="connsiteY179" fmla="*/ 416039 h 4999978"/>
              <a:gd name="connsiteX180" fmla="*/ 1295331 w 12192000"/>
              <a:gd name="connsiteY180" fmla="*/ 402182 h 4999978"/>
              <a:gd name="connsiteX181" fmla="*/ 1347118 w 12192000"/>
              <a:gd name="connsiteY181" fmla="*/ 399704 h 4999978"/>
              <a:gd name="connsiteX182" fmla="*/ 1378108 w 12192000"/>
              <a:gd name="connsiteY182" fmla="*/ 398410 h 4999978"/>
              <a:gd name="connsiteX183" fmla="*/ 1459192 w 12192000"/>
              <a:gd name="connsiteY183" fmla="*/ 380919 h 4999978"/>
              <a:gd name="connsiteX184" fmla="*/ 1590120 w 12192000"/>
              <a:gd name="connsiteY184" fmla="*/ 317608 h 4999978"/>
              <a:gd name="connsiteX185" fmla="*/ 1631417 w 12192000"/>
              <a:gd name="connsiteY185" fmla="*/ 308227 h 4999978"/>
              <a:gd name="connsiteX186" fmla="*/ 1638727 w 12192000"/>
              <a:gd name="connsiteY186" fmla="*/ 311610 h 4999978"/>
              <a:gd name="connsiteX187" fmla="*/ 1844438 w 12192000"/>
              <a:gd name="connsiteY187" fmla="*/ 271304 h 4999978"/>
              <a:gd name="connsiteX188" fmla="*/ 1881324 w 12192000"/>
              <a:gd name="connsiteY188" fmla="*/ 268497 h 4999978"/>
              <a:gd name="connsiteX189" fmla="*/ 1908999 w 12192000"/>
              <a:gd name="connsiteY189" fmla="*/ 269338 h 4999978"/>
              <a:gd name="connsiteX190" fmla="*/ 1974956 w 12192000"/>
              <a:gd name="connsiteY190" fmla="*/ 255958 h 4999978"/>
              <a:gd name="connsiteX191" fmla="*/ 2082409 w 12192000"/>
              <a:gd name="connsiteY191" fmla="*/ 227290 h 4999978"/>
              <a:gd name="connsiteX192" fmla="*/ 2105639 w 12192000"/>
              <a:gd name="connsiteY192" fmla="*/ 222648 h 4999978"/>
              <a:gd name="connsiteX193" fmla="*/ 2126992 w 12192000"/>
              <a:gd name="connsiteY193" fmla="*/ 224468 h 4999978"/>
              <a:gd name="connsiteX194" fmla="*/ 2133154 w 12192000"/>
              <a:gd name="connsiteY194" fmla="*/ 229952 h 4999978"/>
              <a:gd name="connsiteX195" fmla="*/ 2146154 w 12192000"/>
              <a:gd name="connsiteY195" fmla="*/ 228332 h 4999978"/>
              <a:gd name="connsiteX196" fmla="*/ 2149901 w 12192000"/>
              <a:gd name="connsiteY196" fmla="*/ 229116 h 4999978"/>
              <a:gd name="connsiteX197" fmla="*/ 2171100 w 12192000"/>
              <a:gd name="connsiteY197" fmla="*/ 232389 h 4999978"/>
              <a:gd name="connsiteX198" fmla="*/ 2209148 w 12192000"/>
              <a:gd name="connsiteY198" fmla="*/ 209225 h 4999978"/>
              <a:gd name="connsiteX199" fmla="*/ 2261889 w 12192000"/>
              <a:gd name="connsiteY199" fmla="*/ 205532 h 4999978"/>
              <a:gd name="connsiteX200" fmla="*/ 2452315 w 12192000"/>
              <a:gd name="connsiteY200" fmla="*/ 152899 h 4999978"/>
              <a:gd name="connsiteX201" fmla="*/ 2495330 w 12192000"/>
              <a:gd name="connsiteY201" fmla="*/ 142101 h 4999978"/>
              <a:gd name="connsiteX202" fmla="*/ 2665623 w 12192000"/>
              <a:gd name="connsiteY202" fmla="*/ 96394 h 4999978"/>
              <a:gd name="connsiteX203" fmla="*/ 2763332 w 12192000"/>
              <a:gd name="connsiteY203" fmla="*/ 74831 h 4999978"/>
              <a:gd name="connsiteX204" fmla="*/ 2843870 w 12192000"/>
              <a:gd name="connsiteY204" fmla="*/ 47507 h 4999978"/>
              <a:gd name="connsiteX205" fmla="*/ 2862745 w 12192000"/>
              <a:gd name="connsiteY205" fmla="*/ 43242 h 4999978"/>
              <a:gd name="connsiteX206" fmla="*/ 2864596 w 12192000"/>
              <a:gd name="connsiteY206" fmla="*/ 39218 h 4999978"/>
              <a:gd name="connsiteX207" fmla="*/ 2875381 w 12192000"/>
              <a:gd name="connsiteY207" fmla="*/ 35003 h 4999978"/>
              <a:gd name="connsiteX208" fmla="*/ 2895139 w 12192000"/>
              <a:gd name="connsiteY208" fmla="*/ 24186 h 4999978"/>
              <a:gd name="connsiteX209" fmla="*/ 2932205 w 12192000"/>
              <a:gd name="connsiteY209" fmla="*/ 11873 h 4999978"/>
              <a:gd name="connsiteX210" fmla="*/ 2933310 w 12192000"/>
              <a:gd name="connsiteY210" fmla="*/ 12816 h 4999978"/>
              <a:gd name="connsiteX211" fmla="*/ 2945218 w 12192000"/>
              <a:gd name="connsiteY211" fmla="*/ 14141 h 4999978"/>
              <a:gd name="connsiteX212" fmla="*/ 2966465 w 12192000"/>
              <a:gd name="connsiteY212" fmla="*/ 14117 h 4999978"/>
              <a:gd name="connsiteX213" fmla="*/ 3016048 w 12192000"/>
              <a:gd name="connsiteY213" fmla="*/ 12381 h 4999978"/>
              <a:gd name="connsiteX214" fmla="*/ 3057077 w 12192000"/>
              <a:gd name="connsiteY214" fmla="*/ 14845 h 4999978"/>
              <a:gd name="connsiteX215" fmla="*/ 3148105 w 12192000"/>
              <a:gd name="connsiteY215" fmla="*/ 30648 h 4999978"/>
              <a:gd name="connsiteX216" fmla="*/ 3251671 w 12192000"/>
              <a:gd name="connsiteY216" fmla="*/ 31575 h 4999978"/>
              <a:gd name="connsiteX217" fmla="*/ 3351400 w 12192000"/>
              <a:gd name="connsiteY217" fmla="*/ 32687 h 4999978"/>
              <a:gd name="connsiteX218" fmla="*/ 3387481 w 12192000"/>
              <a:gd name="connsiteY218" fmla="*/ 31443 h 4999978"/>
              <a:gd name="connsiteX219" fmla="*/ 3451923 w 12192000"/>
              <a:gd name="connsiteY219" fmla="*/ 36482 h 4999978"/>
              <a:gd name="connsiteX220" fmla="*/ 3481520 w 12192000"/>
              <a:gd name="connsiteY220" fmla="*/ 43287 h 4999978"/>
              <a:gd name="connsiteX221" fmla="*/ 3482804 w 12192000"/>
              <a:gd name="connsiteY221" fmla="*/ 42812 h 4999978"/>
              <a:gd name="connsiteX222" fmla="*/ 3485495 w 12192000"/>
              <a:gd name="connsiteY222" fmla="*/ 45921 h 4999978"/>
              <a:gd name="connsiteX223" fmla="*/ 3490972 w 12192000"/>
              <a:gd name="connsiteY223" fmla="*/ 47286 h 4999978"/>
              <a:gd name="connsiteX224" fmla="*/ 3505835 w 12192000"/>
              <a:gd name="connsiteY224" fmla="*/ 46077 h 4999978"/>
              <a:gd name="connsiteX225" fmla="*/ 3511410 w 12192000"/>
              <a:gd name="connsiteY225" fmla="*/ 44808 h 4999978"/>
              <a:gd name="connsiteX226" fmla="*/ 3519598 w 12192000"/>
              <a:gd name="connsiteY226" fmla="*/ 44683 h 4999978"/>
              <a:gd name="connsiteX227" fmla="*/ 3519807 w 12192000"/>
              <a:gd name="connsiteY227" fmla="*/ 44938 h 4999978"/>
              <a:gd name="connsiteX228" fmla="*/ 3527466 w 12192000"/>
              <a:gd name="connsiteY228" fmla="*/ 44316 h 4999978"/>
              <a:gd name="connsiteX229" fmla="*/ 3564889 w 12192000"/>
              <a:gd name="connsiteY229" fmla="*/ 57394 h 4999978"/>
              <a:gd name="connsiteX230" fmla="*/ 3614922 w 12192000"/>
              <a:gd name="connsiteY230" fmla="*/ 61804 h 4999978"/>
              <a:gd name="connsiteX231" fmla="*/ 3635506 w 12192000"/>
              <a:gd name="connsiteY231" fmla="*/ 65718 h 4999978"/>
              <a:gd name="connsiteX232" fmla="*/ 3646525 w 12192000"/>
              <a:gd name="connsiteY232" fmla="*/ 69193 h 4999978"/>
              <a:gd name="connsiteX233" fmla="*/ 3647224 w 12192000"/>
              <a:gd name="connsiteY233" fmla="*/ 70303 h 4999978"/>
              <a:gd name="connsiteX234" fmla="*/ 3683100 w 12192000"/>
              <a:gd name="connsiteY234" fmla="*/ 64109 h 4999978"/>
              <a:gd name="connsiteX235" fmla="*/ 3687901 w 12192000"/>
              <a:gd name="connsiteY235" fmla="*/ 65372 h 4999978"/>
              <a:gd name="connsiteX236" fmla="*/ 3711234 w 12192000"/>
              <a:gd name="connsiteY236" fmla="*/ 58665 h 4999978"/>
              <a:gd name="connsiteX237" fmla="*/ 3723318 w 12192000"/>
              <a:gd name="connsiteY237" fmla="*/ 56625 h 4999978"/>
              <a:gd name="connsiteX238" fmla="*/ 3726677 w 12192000"/>
              <a:gd name="connsiteY238" fmla="*/ 53112 h 4999978"/>
              <a:gd name="connsiteX239" fmla="*/ 3744535 w 12192000"/>
              <a:gd name="connsiteY239" fmla="*/ 51590 h 4999978"/>
              <a:gd name="connsiteX240" fmla="*/ 3746608 w 12192000"/>
              <a:gd name="connsiteY240" fmla="*/ 52522 h 4999978"/>
              <a:gd name="connsiteX241" fmla="*/ 3761262 w 12192000"/>
              <a:gd name="connsiteY241" fmla="*/ 47147 h 4999978"/>
              <a:gd name="connsiteX242" fmla="*/ 3803931 w 12192000"/>
              <a:gd name="connsiteY242" fmla="*/ 49309 h 4999978"/>
              <a:gd name="connsiteX243" fmla="*/ 3925626 w 12192000"/>
              <a:gd name="connsiteY243" fmla="*/ 40301 h 4999978"/>
              <a:gd name="connsiteX244" fmla="*/ 4033324 w 12192000"/>
              <a:gd name="connsiteY244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83267 w 12192000"/>
              <a:gd name="connsiteY41" fmla="*/ 199617 h 4999978"/>
              <a:gd name="connsiteX42" fmla="*/ 5492371 w 12192000"/>
              <a:gd name="connsiteY42" fmla="*/ 230923 h 4999978"/>
              <a:gd name="connsiteX43" fmla="*/ 5640913 w 12192000"/>
              <a:gd name="connsiteY43" fmla="*/ 239810 h 4999978"/>
              <a:gd name="connsiteX44" fmla="*/ 5877770 w 12192000"/>
              <a:gd name="connsiteY44" fmla="*/ 283747 h 4999978"/>
              <a:gd name="connsiteX45" fmla="*/ 5989615 w 12192000"/>
              <a:gd name="connsiteY45" fmla="*/ 306445 h 4999978"/>
              <a:gd name="connsiteX46" fmla="*/ 5996857 w 12192000"/>
              <a:gd name="connsiteY46" fmla="*/ 310331 h 4999978"/>
              <a:gd name="connsiteX47" fmla="*/ 6037387 w 12192000"/>
              <a:gd name="connsiteY47" fmla="*/ 299308 h 4999978"/>
              <a:gd name="connsiteX48" fmla="*/ 6113074 w 12192000"/>
              <a:gd name="connsiteY48" fmla="*/ 312627 h 4999978"/>
              <a:gd name="connsiteX49" fmla="*/ 6280929 w 12192000"/>
              <a:gd name="connsiteY49" fmla="*/ 337226 h 4999978"/>
              <a:gd name="connsiteX50" fmla="*/ 6298665 w 12192000"/>
              <a:gd name="connsiteY50" fmla="*/ 329713 h 4999978"/>
              <a:gd name="connsiteX51" fmla="*/ 6317326 w 12192000"/>
              <a:gd name="connsiteY51" fmla="*/ 326576 h 4999978"/>
              <a:gd name="connsiteX52" fmla="*/ 6319212 w 12192000"/>
              <a:gd name="connsiteY52" fmla="*/ 327786 h 4999978"/>
              <a:gd name="connsiteX53" fmla="*/ 6339724 w 12192000"/>
              <a:gd name="connsiteY53" fmla="*/ 328880 h 4999978"/>
              <a:gd name="connsiteX54" fmla="*/ 6345010 w 12192000"/>
              <a:gd name="connsiteY54" fmla="*/ 325930 h 4999978"/>
              <a:gd name="connsiteX55" fmla="*/ 6359332 w 12192000"/>
              <a:gd name="connsiteY55" fmla="*/ 325681 h 4999978"/>
              <a:gd name="connsiteX56" fmla="*/ 6388220 w 12192000"/>
              <a:gd name="connsiteY56" fmla="*/ 322496 h 4999978"/>
              <a:gd name="connsiteX57" fmla="*/ 6392994 w 12192000"/>
              <a:gd name="connsiteY57" fmla="*/ 324426 h 4999978"/>
              <a:gd name="connsiteX58" fmla="*/ 6435581 w 12192000"/>
              <a:gd name="connsiteY58" fmla="*/ 323557 h 4999978"/>
              <a:gd name="connsiteX59" fmla="*/ 6435870 w 12192000"/>
              <a:gd name="connsiteY59" fmla="*/ 324745 h 4999978"/>
              <a:gd name="connsiteX60" fmla="*/ 6446571 w 12192000"/>
              <a:gd name="connsiteY60" fmla="*/ 329739 h 4999978"/>
              <a:gd name="connsiteX61" fmla="*/ 6467701 w 12192000"/>
              <a:gd name="connsiteY61" fmla="*/ 336547 h 4999978"/>
              <a:gd name="connsiteX62" fmla="*/ 6512727 w 12192000"/>
              <a:gd name="connsiteY62" fmla="*/ 367087 h 4999978"/>
              <a:gd name="connsiteX63" fmla="*/ 6557094 w 12192000"/>
              <a:gd name="connsiteY63" fmla="*/ 366314 h 4999978"/>
              <a:gd name="connsiteX64" fmla="*/ 6565879 w 12192000"/>
              <a:gd name="connsiteY64" fmla="*/ 366812 h 4999978"/>
              <a:gd name="connsiteX65" fmla="*/ 6565997 w 12192000"/>
              <a:gd name="connsiteY65" fmla="*/ 367092 h 4999978"/>
              <a:gd name="connsiteX66" fmla="*/ 6575147 w 12192000"/>
              <a:gd name="connsiteY66" fmla="*/ 368156 h 4999978"/>
              <a:gd name="connsiteX67" fmla="*/ 6581899 w 12192000"/>
              <a:gd name="connsiteY67" fmla="*/ 367720 h 4999978"/>
              <a:gd name="connsiteX68" fmla="*/ 6598943 w 12192000"/>
              <a:gd name="connsiteY68" fmla="*/ 368688 h 4999978"/>
              <a:gd name="connsiteX69" fmla="*/ 6604421 w 12192000"/>
              <a:gd name="connsiteY69" fmla="*/ 370815 h 4999978"/>
              <a:gd name="connsiteX70" fmla="*/ 6606035 w 12192000"/>
              <a:gd name="connsiteY70" fmla="*/ 374247 h 4999978"/>
              <a:gd name="connsiteX71" fmla="*/ 6607669 w 12192000"/>
              <a:gd name="connsiteY71" fmla="*/ 373968 h 4999978"/>
              <a:gd name="connsiteX72" fmla="*/ 6637532 w 12192000"/>
              <a:gd name="connsiteY72" fmla="*/ 384907 h 4999978"/>
              <a:gd name="connsiteX73" fmla="*/ 6706880 w 12192000"/>
              <a:gd name="connsiteY73" fmla="*/ 399163 h 4999978"/>
              <a:gd name="connsiteX74" fmla="*/ 6747500 w 12192000"/>
              <a:gd name="connsiteY74" fmla="*/ 403168 h 4999978"/>
              <a:gd name="connsiteX75" fmla="*/ 6857783 w 12192000"/>
              <a:gd name="connsiteY75" fmla="*/ 418687 h 4999978"/>
              <a:gd name="connsiteX76" fmla="*/ 6967720 w 12192000"/>
              <a:gd name="connsiteY76" fmla="*/ 437721 h 4999978"/>
              <a:gd name="connsiteX77" fmla="*/ 7018394 w 12192000"/>
              <a:gd name="connsiteY77" fmla="*/ 466613 h 4999978"/>
              <a:gd name="connsiteX78" fmla="*/ 7024679 w 12192000"/>
              <a:gd name="connsiteY78" fmla="*/ 467750 h 4999978"/>
              <a:gd name="connsiteX79" fmla="*/ 7041715 w 12192000"/>
              <a:gd name="connsiteY79" fmla="*/ 465902 h 4999978"/>
              <a:gd name="connsiteX80" fmla="*/ 7048103 w 12192000"/>
              <a:gd name="connsiteY80" fmla="*/ 464392 h 4999978"/>
              <a:gd name="connsiteX81" fmla="*/ 7057490 w 12192000"/>
              <a:gd name="connsiteY81" fmla="*/ 463917 h 4999978"/>
              <a:gd name="connsiteX82" fmla="*/ 7057730 w 12192000"/>
              <a:gd name="connsiteY82" fmla="*/ 464165 h 4999978"/>
              <a:gd name="connsiteX83" fmla="*/ 7066511 w 12192000"/>
              <a:gd name="connsiteY83" fmla="*/ 463214 h 4999978"/>
              <a:gd name="connsiteX84" fmla="*/ 7109401 w 12192000"/>
              <a:gd name="connsiteY84" fmla="*/ 455268 h 4999978"/>
              <a:gd name="connsiteX85" fmla="*/ 7166830 w 12192000"/>
              <a:gd name="connsiteY85" fmla="*/ 477037 h 4999978"/>
              <a:gd name="connsiteX86" fmla="*/ 7190442 w 12192000"/>
              <a:gd name="connsiteY86" fmla="*/ 480090 h 4999978"/>
              <a:gd name="connsiteX87" fmla="*/ 7203083 w 12192000"/>
              <a:gd name="connsiteY87" fmla="*/ 483106 h 4999978"/>
              <a:gd name="connsiteX88" fmla="*/ 7203894 w 12192000"/>
              <a:gd name="connsiteY88" fmla="*/ 484190 h 4999978"/>
              <a:gd name="connsiteX89" fmla="*/ 7245004 w 12192000"/>
              <a:gd name="connsiteY89" fmla="*/ 476444 h 4999978"/>
              <a:gd name="connsiteX90" fmla="*/ 7250514 w 12192000"/>
              <a:gd name="connsiteY90" fmla="*/ 477506 h 4999978"/>
              <a:gd name="connsiteX91" fmla="*/ 7277246 w 12192000"/>
              <a:gd name="connsiteY91" fmla="*/ 469782 h 4999978"/>
              <a:gd name="connsiteX92" fmla="*/ 7291092 w 12192000"/>
              <a:gd name="connsiteY92" fmla="*/ 467217 h 4999978"/>
              <a:gd name="connsiteX93" fmla="*/ 7294933 w 12192000"/>
              <a:gd name="connsiteY93" fmla="*/ 463549 h 4999978"/>
              <a:gd name="connsiteX94" fmla="*/ 7315408 w 12192000"/>
              <a:gd name="connsiteY94" fmla="*/ 461260 h 4999978"/>
              <a:gd name="connsiteX95" fmla="*/ 7317786 w 12192000"/>
              <a:gd name="connsiteY95" fmla="*/ 462106 h 4999978"/>
              <a:gd name="connsiteX96" fmla="*/ 7334572 w 12192000"/>
              <a:gd name="connsiteY96" fmla="*/ 456088 h 4999978"/>
              <a:gd name="connsiteX97" fmla="*/ 7348520 w 12192000"/>
              <a:gd name="connsiteY97" fmla="*/ 446050 h 4999978"/>
              <a:gd name="connsiteX98" fmla="*/ 7522997 w 12192000"/>
              <a:gd name="connsiteY98" fmla="*/ 442209 h 4999978"/>
              <a:gd name="connsiteX99" fmla="*/ 7686985 w 12192000"/>
              <a:gd name="connsiteY99" fmla="*/ 419805 h 4999978"/>
              <a:gd name="connsiteX100" fmla="*/ 7854068 w 12192000"/>
              <a:gd name="connsiteY100" fmla="*/ 409774 h 4999978"/>
              <a:gd name="connsiteX101" fmla="*/ 8034165 w 12192000"/>
              <a:gd name="connsiteY101" fmla="*/ 391699 h 4999978"/>
              <a:gd name="connsiteX102" fmla="*/ 8094381 w 12192000"/>
              <a:gd name="connsiteY102" fmla="*/ 395718 h 4999978"/>
              <a:gd name="connsiteX103" fmla="*/ 8146898 w 12192000"/>
              <a:gd name="connsiteY103" fmla="*/ 378558 h 4999978"/>
              <a:gd name="connsiteX104" fmla="*/ 8168993 w 12192000"/>
              <a:gd name="connsiteY104" fmla="*/ 384830 h 4999978"/>
              <a:gd name="connsiteX105" fmla="*/ 8172809 w 12192000"/>
              <a:gd name="connsiteY105" fmla="*/ 386137 h 4999978"/>
              <a:gd name="connsiteX106" fmla="*/ 8187962 w 12192000"/>
              <a:gd name="connsiteY106" fmla="*/ 386433 h 4999978"/>
              <a:gd name="connsiteX107" fmla="*/ 8192382 w 12192000"/>
              <a:gd name="connsiteY107" fmla="*/ 392692 h 4999978"/>
              <a:gd name="connsiteX108" fmla="*/ 8375192 w 12192000"/>
              <a:gd name="connsiteY108" fmla="*/ 383879 h 4999978"/>
              <a:gd name="connsiteX109" fmla="*/ 8454377 w 12192000"/>
              <a:gd name="connsiteY109" fmla="*/ 380331 h 4999978"/>
              <a:gd name="connsiteX110" fmla="*/ 8484740 w 12192000"/>
              <a:gd name="connsiteY110" fmla="*/ 385159 h 4999978"/>
              <a:gd name="connsiteX111" fmla="*/ 8601673 w 12192000"/>
              <a:gd name="connsiteY111" fmla="*/ 397101 h 4999978"/>
              <a:gd name="connsiteX112" fmla="*/ 8701676 w 12192000"/>
              <a:gd name="connsiteY112" fmla="*/ 401351 h 4999978"/>
              <a:gd name="connsiteX113" fmla="*/ 8773288 w 12192000"/>
              <a:gd name="connsiteY113" fmla="*/ 378077 h 4999978"/>
              <a:gd name="connsiteX114" fmla="*/ 8779909 w 12192000"/>
              <a:gd name="connsiteY114" fmla="*/ 382446 h 4999978"/>
              <a:gd name="connsiteX115" fmla="*/ 8829932 w 12192000"/>
              <a:gd name="connsiteY115" fmla="*/ 379243 h 4999978"/>
              <a:gd name="connsiteX116" fmla="*/ 9003386 w 12192000"/>
              <a:gd name="connsiteY116" fmla="*/ 336242 h 4999978"/>
              <a:gd name="connsiteX117" fmla="*/ 9101185 w 12192000"/>
              <a:gd name="connsiteY117" fmla="*/ 330862 h 4999978"/>
              <a:gd name="connsiteX118" fmla="*/ 9136185 w 12192000"/>
              <a:gd name="connsiteY118" fmla="*/ 334078 h 4999978"/>
              <a:gd name="connsiteX119" fmla="*/ 9194801 w 12192000"/>
              <a:gd name="connsiteY119" fmla="*/ 339149 h 4999978"/>
              <a:gd name="connsiteX120" fmla="*/ 9239316 w 12192000"/>
              <a:gd name="connsiteY120" fmla="*/ 355558 h 4999978"/>
              <a:gd name="connsiteX121" fmla="*/ 9288052 w 12192000"/>
              <a:gd name="connsiteY121" fmla="*/ 354796 h 4999978"/>
              <a:gd name="connsiteX122" fmla="*/ 9298465 w 12192000"/>
              <a:gd name="connsiteY122" fmla="*/ 338296 h 4999978"/>
              <a:gd name="connsiteX123" fmla="*/ 9350892 w 12192000"/>
              <a:gd name="connsiteY123" fmla="*/ 342778 h 4999978"/>
              <a:gd name="connsiteX124" fmla="*/ 9430522 w 12192000"/>
              <a:gd name="connsiteY124" fmla="*/ 351368 h 4999978"/>
              <a:gd name="connsiteX125" fmla="*/ 9476215 w 12192000"/>
              <a:gd name="connsiteY125" fmla="*/ 352107 h 4999978"/>
              <a:gd name="connsiteX126" fmla="*/ 9601276 w 12192000"/>
              <a:gd name="connsiteY126" fmla="*/ 358704 h 4999978"/>
              <a:gd name="connsiteX127" fmla="*/ 9726733 w 12192000"/>
              <a:gd name="connsiteY127" fmla="*/ 368801 h 4999978"/>
              <a:gd name="connsiteX128" fmla="*/ 9802144 w 12192000"/>
              <a:gd name="connsiteY128" fmla="*/ 394479 h 4999978"/>
              <a:gd name="connsiteX129" fmla="*/ 9905153 w 12192000"/>
              <a:gd name="connsiteY129" fmla="*/ 400650 h 4999978"/>
              <a:gd name="connsiteX130" fmla="*/ 9922553 w 12192000"/>
              <a:gd name="connsiteY130" fmla="*/ 404569 h 4999978"/>
              <a:gd name="connsiteX131" fmla="*/ 10044658 w 12192000"/>
              <a:gd name="connsiteY131" fmla="*/ 418077 h 4999978"/>
              <a:gd name="connsiteX132" fmla="*/ 10184585 w 12192000"/>
              <a:gd name="connsiteY132" fmla="*/ 407138 h 4999978"/>
              <a:gd name="connsiteX133" fmla="*/ 10366435 w 12192000"/>
              <a:gd name="connsiteY133" fmla="*/ 462428 h 4999978"/>
              <a:gd name="connsiteX134" fmla="*/ 10688220 w 12192000"/>
              <a:gd name="connsiteY134" fmla="*/ 542258 h 4999978"/>
              <a:gd name="connsiteX135" fmla="*/ 11026690 w 12192000"/>
              <a:gd name="connsiteY135" fmla="*/ 550681 h 4999978"/>
              <a:gd name="connsiteX136" fmla="*/ 11113779 w 12192000"/>
              <a:gd name="connsiteY136" fmla="*/ 533868 h 4999978"/>
              <a:gd name="connsiteX137" fmla="*/ 11369556 w 12192000"/>
              <a:gd name="connsiteY137" fmla="*/ 491719 h 4999978"/>
              <a:gd name="connsiteX138" fmla="*/ 11623342 w 12192000"/>
              <a:gd name="connsiteY138" fmla="*/ 388428 h 4999978"/>
              <a:gd name="connsiteX139" fmla="*/ 11786511 w 12192000"/>
              <a:gd name="connsiteY139" fmla="*/ 358390 h 4999978"/>
              <a:gd name="connsiteX140" fmla="*/ 11862577 w 12192000"/>
              <a:gd name="connsiteY140" fmla="*/ 330549 h 4999978"/>
              <a:gd name="connsiteX141" fmla="*/ 11916612 w 12192000"/>
              <a:gd name="connsiteY141" fmla="*/ 323810 h 4999978"/>
              <a:gd name="connsiteX142" fmla="*/ 11948830 w 12192000"/>
              <a:gd name="connsiteY142" fmla="*/ 318062 h 4999978"/>
              <a:gd name="connsiteX143" fmla="*/ 12001583 w 12192000"/>
              <a:gd name="connsiteY143" fmla="*/ 279643 h 4999978"/>
              <a:gd name="connsiteX144" fmla="*/ 12174977 w 12192000"/>
              <a:gd name="connsiteY144" fmla="*/ 264652 h 4999978"/>
              <a:gd name="connsiteX145" fmla="*/ 12192000 w 12192000"/>
              <a:gd name="connsiteY145" fmla="*/ 256549 h 4999978"/>
              <a:gd name="connsiteX146" fmla="*/ 12192000 w 12192000"/>
              <a:gd name="connsiteY146" fmla="*/ 4999978 h 4999978"/>
              <a:gd name="connsiteX147" fmla="*/ 0 w 12192000"/>
              <a:gd name="connsiteY147" fmla="*/ 4999978 h 4999978"/>
              <a:gd name="connsiteX148" fmla="*/ 0 w 12192000"/>
              <a:gd name="connsiteY148" fmla="*/ 617449 h 4999978"/>
              <a:gd name="connsiteX149" fmla="*/ 11075 w 12192000"/>
              <a:gd name="connsiteY149" fmla="*/ 615178 h 4999978"/>
              <a:gd name="connsiteX150" fmla="*/ 44061 w 12192000"/>
              <a:gd name="connsiteY150" fmla="*/ 608596 h 4999978"/>
              <a:gd name="connsiteX151" fmla="*/ 136694 w 12192000"/>
              <a:gd name="connsiteY151" fmla="*/ 556415 h 4999978"/>
              <a:gd name="connsiteX152" fmla="*/ 170342 w 12192000"/>
              <a:gd name="connsiteY152" fmla="*/ 551077 h 4999978"/>
              <a:gd name="connsiteX153" fmla="*/ 168955 w 12192000"/>
              <a:gd name="connsiteY153" fmla="*/ 542164 h 4999978"/>
              <a:gd name="connsiteX154" fmla="*/ 181474 w 12192000"/>
              <a:gd name="connsiteY154" fmla="*/ 541281 h 4999978"/>
              <a:gd name="connsiteX155" fmla="*/ 209440 w 12192000"/>
              <a:gd name="connsiteY155" fmla="*/ 540561 h 4999978"/>
              <a:gd name="connsiteX156" fmla="*/ 293152 w 12192000"/>
              <a:gd name="connsiteY156" fmla="*/ 536576 h 4999978"/>
              <a:gd name="connsiteX157" fmla="*/ 315693 w 12192000"/>
              <a:gd name="connsiteY157" fmla="*/ 519030 h 4999978"/>
              <a:gd name="connsiteX158" fmla="*/ 337305 w 12192000"/>
              <a:gd name="connsiteY158" fmla="*/ 518372 h 4999978"/>
              <a:gd name="connsiteX159" fmla="*/ 462252 w 12192000"/>
              <a:gd name="connsiteY159" fmla="*/ 493151 h 4999978"/>
              <a:gd name="connsiteX160" fmla="*/ 479457 w 12192000"/>
              <a:gd name="connsiteY160" fmla="*/ 491123 h 4999978"/>
              <a:gd name="connsiteX161" fmla="*/ 488653 w 12192000"/>
              <a:gd name="connsiteY161" fmla="*/ 483257 h 4999978"/>
              <a:gd name="connsiteX162" fmla="*/ 522053 w 12192000"/>
              <a:gd name="connsiteY162" fmla="*/ 481125 h 4999978"/>
              <a:gd name="connsiteX163" fmla="*/ 523520 w 12192000"/>
              <a:gd name="connsiteY163" fmla="*/ 476713 h 4999978"/>
              <a:gd name="connsiteX164" fmla="*/ 632714 w 12192000"/>
              <a:gd name="connsiteY164" fmla="*/ 437101 h 4999978"/>
              <a:gd name="connsiteX165" fmla="*/ 651426 w 12192000"/>
              <a:gd name="connsiteY165" fmla="*/ 430544 h 4999978"/>
              <a:gd name="connsiteX166" fmla="*/ 667724 w 12192000"/>
              <a:gd name="connsiteY166" fmla="*/ 432138 h 4999978"/>
              <a:gd name="connsiteX167" fmla="*/ 757679 w 12192000"/>
              <a:gd name="connsiteY167" fmla="*/ 425145 h 4999978"/>
              <a:gd name="connsiteX168" fmla="*/ 779159 w 12192000"/>
              <a:gd name="connsiteY168" fmla="*/ 428059 h 4999978"/>
              <a:gd name="connsiteX169" fmla="*/ 788293 w 12192000"/>
              <a:gd name="connsiteY169" fmla="*/ 434863 h 4999978"/>
              <a:gd name="connsiteX170" fmla="*/ 822923 w 12192000"/>
              <a:gd name="connsiteY170" fmla="*/ 421074 h 4999978"/>
              <a:gd name="connsiteX171" fmla="*/ 876559 w 12192000"/>
              <a:gd name="connsiteY171" fmla="*/ 411088 h 4999978"/>
              <a:gd name="connsiteX172" fmla="*/ 902011 w 12192000"/>
              <a:gd name="connsiteY172" fmla="*/ 404118 h 4999978"/>
              <a:gd name="connsiteX173" fmla="*/ 922715 w 12192000"/>
              <a:gd name="connsiteY173" fmla="*/ 407699 h 4999978"/>
              <a:gd name="connsiteX174" fmla="*/ 1040139 w 12192000"/>
              <a:gd name="connsiteY174" fmla="*/ 406590 h 4999978"/>
              <a:gd name="connsiteX175" fmla="*/ 1067251 w 12192000"/>
              <a:gd name="connsiteY175" fmla="*/ 412384 h 4999978"/>
              <a:gd name="connsiteX176" fmla="*/ 1080272 w 12192000"/>
              <a:gd name="connsiteY176" fmla="*/ 424669 h 4999978"/>
              <a:gd name="connsiteX177" fmla="*/ 1090219 w 12192000"/>
              <a:gd name="connsiteY177" fmla="*/ 420026 h 4999978"/>
              <a:gd name="connsiteX178" fmla="*/ 1161226 w 12192000"/>
              <a:gd name="connsiteY178" fmla="*/ 418304 h 4999978"/>
              <a:gd name="connsiteX179" fmla="*/ 1207525 w 12192000"/>
              <a:gd name="connsiteY179" fmla="*/ 416039 h 4999978"/>
              <a:gd name="connsiteX180" fmla="*/ 1295331 w 12192000"/>
              <a:gd name="connsiteY180" fmla="*/ 402182 h 4999978"/>
              <a:gd name="connsiteX181" fmla="*/ 1347118 w 12192000"/>
              <a:gd name="connsiteY181" fmla="*/ 399704 h 4999978"/>
              <a:gd name="connsiteX182" fmla="*/ 1378108 w 12192000"/>
              <a:gd name="connsiteY182" fmla="*/ 398410 h 4999978"/>
              <a:gd name="connsiteX183" fmla="*/ 1459192 w 12192000"/>
              <a:gd name="connsiteY183" fmla="*/ 380919 h 4999978"/>
              <a:gd name="connsiteX184" fmla="*/ 1590120 w 12192000"/>
              <a:gd name="connsiteY184" fmla="*/ 317608 h 4999978"/>
              <a:gd name="connsiteX185" fmla="*/ 1631417 w 12192000"/>
              <a:gd name="connsiteY185" fmla="*/ 308227 h 4999978"/>
              <a:gd name="connsiteX186" fmla="*/ 1638727 w 12192000"/>
              <a:gd name="connsiteY186" fmla="*/ 311610 h 4999978"/>
              <a:gd name="connsiteX187" fmla="*/ 1844438 w 12192000"/>
              <a:gd name="connsiteY187" fmla="*/ 271304 h 4999978"/>
              <a:gd name="connsiteX188" fmla="*/ 1881324 w 12192000"/>
              <a:gd name="connsiteY188" fmla="*/ 268497 h 4999978"/>
              <a:gd name="connsiteX189" fmla="*/ 1908999 w 12192000"/>
              <a:gd name="connsiteY189" fmla="*/ 269338 h 4999978"/>
              <a:gd name="connsiteX190" fmla="*/ 1974956 w 12192000"/>
              <a:gd name="connsiteY190" fmla="*/ 255958 h 4999978"/>
              <a:gd name="connsiteX191" fmla="*/ 2082409 w 12192000"/>
              <a:gd name="connsiteY191" fmla="*/ 227290 h 4999978"/>
              <a:gd name="connsiteX192" fmla="*/ 2105639 w 12192000"/>
              <a:gd name="connsiteY192" fmla="*/ 222648 h 4999978"/>
              <a:gd name="connsiteX193" fmla="*/ 2126992 w 12192000"/>
              <a:gd name="connsiteY193" fmla="*/ 224468 h 4999978"/>
              <a:gd name="connsiteX194" fmla="*/ 2133154 w 12192000"/>
              <a:gd name="connsiteY194" fmla="*/ 229952 h 4999978"/>
              <a:gd name="connsiteX195" fmla="*/ 2146154 w 12192000"/>
              <a:gd name="connsiteY195" fmla="*/ 228332 h 4999978"/>
              <a:gd name="connsiteX196" fmla="*/ 2149901 w 12192000"/>
              <a:gd name="connsiteY196" fmla="*/ 229116 h 4999978"/>
              <a:gd name="connsiteX197" fmla="*/ 2171100 w 12192000"/>
              <a:gd name="connsiteY197" fmla="*/ 232389 h 4999978"/>
              <a:gd name="connsiteX198" fmla="*/ 2209148 w 12192000"/>
              <a:gd name="connsiteY198" fmla="*/ 209225 h 4999978"/>
              <a:gd name="connsiteX199" fmla="*/ 2261889 w 12192000"/>
              <a:gd name="connsiteY199" fmla="*/ 205532 h 4999978"/>
              <a:gd name="connsiteX200" fmla="*/ 2452315 w 12192000"/>
              <a:gd name="connsiteY200" fmla="*/ 152899 h 4999978"/>
              <a:gd name="connsiteX201" fmla="*/ 2495330 w 12192000"/>
              <a:gd name="connsiteY201" fmla="*/ 142101 h 4999978"/>
              <a:gd name="connsiteX202" fmla="*/ 2665623 w 12192000"/>
              <a:gd name="connsiteY202" fmla="*/ 96394 h 4999978"/>
              <a:gd name="connsiteX203" fmla="*/ 2763332 w 12192000"/>
              <a:gd name="connsiteY203" fmla="*/ 74831 h 4999978"/>
              <a:gd name="connsiteX204" fmla="*/ 2843870 w 12192000"/>
              <a:gd name="connsiteY204" fmla="*/ 47507 h 4999978"/>
              <a:gd name="connsiteX205" fmla="*/ 2862745 w 12192000"/>
              <a:gd name="connsiteY205" fmla="*/ 43242 h 4999978"/>
              <a:gd name="connsiteX206" fmla="*/ 2864596 w 12192000"/>
              <a:gd name="connsiteY206" fmla="*/ 39218 h 4999978"/>
              <a:gd name="connsiteX207" fmla="*/ 2875381 w 12192000"/>
              <a:gd name="connsiteY207" fmla="*/ 35003 h 4999978"/>
              <a:gd name="connsiteX208" fmla="*/ 2895139 w 12192000"/>
              <a:gd name="connsiteY208" fmla="*/ 24186 h 4999978"/>
              <a:gd name="connsiteX209" fmla="*/ 2932205 w 12192000"/>
              <a:gd name="connsiteY209" fmla="*/ 11873 h 4999978"/>
              <a:gd name="connsiteX210" fmla="*/ 2933310 w 12192000"/>
              <a:gd name="connsiteY210" fmla="*/ 12816 h 4999978"/>
              <a:gd name="connsiteX211" fmla="*/ 2945218 w 12192000"/>
              <a:gd name="connsiteY211" fmla="*/ 14141 h 4999978"/>
              <a:gd name="connsiteX212" fmla="*/ 2966465 w 12192000"/>
              <a:gd name="connsiteY212" fmla="*/ 14117 h 4999978"/>
              <a:gd name="connsiteX213" fmla="*/ 3016048 w 12192000"/>
              <a:gd name="connsiteY213" fmla="*/ 12381 h 4999978"/>
              <a:gd name="connsiteX214" fmla="*/ 3057077 w 12192000"/>
              <a:gd name="connsiteY214" fmla="*/ 14845 h 4999978"/>
              <a:gd name="connsiteX215" fmla="*/ 3148105 w 12192000"/>
              <a:gd name="connsiteY215" fmla="*/ 30648 h 4999978"/>
              <a:gd name="connsiteX216" fmla="*/ 3251671 w 12192000"/>
              <a:gd name="connsiteY216" fmla="*/ 31575 h 4999978"/>
              <a:gd name="connsiteX217" fmla="*/ 3351400 w 12192000"/>
              <a:gd name="connsiteY217" fmla="*/ 32687 h 4999978"/>
              <a:gd name="connsiteX218" fmla="*/ 3387481 w 12192000"/>
              <a:gd name="connsiteY218" fmla="*/ 31443 h 4999978"/>
              <a:gd name="connsiteX219" fmla="*/ 3451923 w 12192000"/>
              <a:gd name="connsiteY219" fmla="*/ 36482 h 4999978"/>
              <a:gd name="connsiteX220" fmla="*/ 3481520 w 12192000"/>
              <a:gd name="connsiteY220" fmla="*/ 43287 h 4999978"/>
              <a:gd name="connsiteX221" fmla="*/ 3482804 w 12192000"/>
              <a:gd name="connsiteY221" fmla="*/ 42812 h 4999978"/>
              <a:gd name="connsiteX222" fmla="*/ 3485495 w 12192000"/>
              <a:gd name="connsiteY222" fmla="*/ 45921 h 4999978"/>
              <a:gd name="connsiteX223" fmla="*/ 3490972 w 12192000"/>
              <a:gd name="connsiteY223" fmla="*/ 47286 h 4999978"/>
              <a:gd name="connsiteX224" fmla="*/ 3505835 w 12192000"/>
              <a:gd name="connsiteY224" fmla="*/ 46077 h 4999978"/>
              <a:gd name="connsiteX225" fmla="*/ 3511410 w 12192000"/>
              <a:gd name="connsiteY225" fmla="*/ 44808 h 4999978"/>
              <a:gd name="connsiteX226" fmla="*/ 3519598 w 12192000"/>
              <a:gd name="connsiteY226" fmla="*/ 44683 h 4999978"/>
              <a:gd name="connsiteX227" fmla="*/ 3519807 w 12192000"/>
              <a:gd name="connsiteY227" fmla="*/ 44938 h 4999978"/>
              <a:gd name="connsiteX228" fmla="*/ 3527466 w 12192000"/>
              <a:gd name="connsiteY228" fmla="*/ 44316 h 4999978"/>
              <a:gd name="connsiteX229" fmla="*/ 3564889 w 12192000"/>
              <a:gd name="connsiteY229" fmla="*/ 57394 h 4999978"/>
              <a:gd name="connsiteX230" fmla="*/ 3614922 w 12192000"/>
              <a:gd name="connsiteY230" fmla="*/ 61804 h 4999978"/>
              <a:gd name="connsiteX231" fmla="*/ 3635506 w 12192000"/>
              <a:gd name="connsiteY231" fmla="*/ 65718 h 4999978"/>
              <a:gd name="connsiteX232" fmla="*/ 3646525 w 12192000"/>
              <a:gd name="connsiteY232" fmla="*/ 69193 h 4999978"/>
              <a:gd name="connsiteX233" fmla="*/ 3647224 w 12192000"/>
              <a:gd name="connsiteY233" fmla="*/ 70303 h 4999978"/>
              <a:gd name="connsiteX234" fmla="*/ 3683100 w 12192000"/>
              <a:gd name="connsiteY234" fmla="*/ 64109 h 4999978"/>
              <a:gd name="connsiteX235" fmla="*/ 3687901 w 12192000"/>
              <a:gd name="connsiteY235" fmla="*/ 65372 h 4999978"/>
              <a:gd name="connsiteX236" fmla="*/ 3711234 w 12192000"/>
              <a:gd name="connsiteY236" fmla="*/ 58665 h 4999978"/>
              <a:gd name="connsiteX237" fmla="*/ 3723318 w 12192000"/>
              <a:gd name="connsiteY237" fmla="*/ 56625 h 4999978"/>
              <a:gd name="connsiteX238" fmla="*/ 3726677 w 12192000"/>
              <a:gd name="connsiteY238" fmla="*/ 53112 h 4999978"/>
              <a:gd name="connsiteX239" fmla="*/ 3744535 w 12192000"/>
              <a:gd name="connsiteY239" fmla="*/ 51590 h 4999978"/>
              <a:gd name="connsiteX240" fmla="*/ 3746608 w 12192000"/>
              <a:gd name="connsiteY240" fmla="*/ 52522 h 4999978"/>
              <a:gd name="connsiteX241" fmla="*/ 3761262 w 12192000"/>
              <a:gd name="connsiteY241" fmla="*/ 47147 h 4999978"/>
              <a:gd name="connsiteX242" fmla="*/ 3803931 w 12192000"/>
              <a:gd name="connsiteY242" fmla="*/ 49309 h 4999978"/>
              <a:gd name="connsiteX243" fmla="*/ 3925626 w 12192000"/>
              <a:gd name="connsiteY243" fmla="*/ 40301 h 4999978"/>
              <a:gd name="connsiteX244" fmla="*/ 4033324 w 12192000"/>
              <a:gd name="connsiteY244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83267 w 12192000"/>
              <a:gd name="connsiteY41" fmla="*/ 199617 h 4999978"/>
              <a:gd name="connsiteX42" fmla="*/ 5492371 w 12192000"/>
              <a:gd name="connsiteY42" fmla="*/ 230923 h 4999978"/>
              <a:gd name="connsiteX43" fmla="*/ 5640913 w 12192000"/>
              <a:gd name="connsiteY43" fmla="*/ 239810 h 4999978"/>
              <a:gd name="connsiteX44" fmla="*/ 5877770 w 12192000"/>
              <a:gd name="connsiteY44" fmla="*/ 283747 h 4999978"/>
              <a:gd name="connsiteX45" fmla="*/ 5989615 w 12192000"/>
              <a:gd name="connsiteY45" fmla="*/ 306445 h 4999978"/>
              <a:gd name="connsiteX46" fmla="*/ 5996857 w 12192000"/>
              <a:gd name="connsiteY46" fmla="*/ 310331 h 4999978"/>
              <a:gd name="connsiteX47" fmla="*/ 6037387 w 12192000"/>
              <a:gd name="connsiteY47" fmla="*/ 299308 h 4999978"/>
              <a:gd name="connsiteX48" fmla="*/ 6113074 w 12192000"/>
              <a:gd name="connsiteY48" fmla="*/ 312627 h 4999978"/>
              <a:gd name="connsiteX49" fmla="*/ 6280929 w 12192000"/>
              <a:gd name="connsiteY49" fmla="*/ 337226 h 4999978"/>
              <a:gd name="connsiteX50" fmla="*/ 6298665 w 12192000"/>
              <a:gd name="connsiteY50" fmla="*/ 329713 h 4999978"/>
              <a:gd name="connsiteX51" fmla="*/ 6317326 w 12192000"/>
              <a:gd name="connsiteY51" fmla="*/ 326576 h 4999978"/>
              <a:gd name="connsiteX52" fmla="*/ 6319212 w 12192000"/>
              <a:gd name="connsiteY52" fmla="*/ 327786 h 4999978"/>
              <a:gd name="connsiteX53" fmla="*/ 6339724 w 12192000"/>
              <a:gd name="connsiteY53" fmla="*/ 328880 h 4999978"/>
              <a:gd name="connsiteX54" fmla="*/ 6345010 w 12192000"/>
              <a:gd name="connsiteY54" fmla="*/ 325930 h 4999978"/>
              <a:gd name="connsiteX55" fmla="*/ 6359332 w 12192000"/>
              <a:gd name="connsiteY55" fmla="*/ 325681 h 4999978"/>
              <a:gd name="connsiteX56" fmla="*/ 6388220 w 12192000"/>
              <a:gd name="connsiteY56" fmla="*/ 322496 h 4999978"/>
              <a:gd name="connsiteX57" fmla="*/ 6392994 w 12192000"/>
              <a:gd name="connsiteY57" fmla="*/ 324426 h 4999978"/>
              <a:gd name="connsiteX58" fmla="*/ 6435581 w 12192000"/>
              <a:gd name="connsiteY58" fmla="*/ 323557 h 4999978"/>
              <a:gd name="connsiteX59" fmla="*/ 6435870 w 12192000"/>
              <a:gd name="connsiteY59" fmla="*/ 324745 h 4999978"/>
              <a:gd name="connsiteX60" fmla="*/ 6446571 w 12192000"/>
              <a:gd name="connsiteY60" fmla="*/ 329739 h 4999978"/>
              <a:gd name="connsiteX61" fmla="*/ 6467701 w 12192000"/>
              <a:gd name="connsiteY61" fmla="*/ 336547 h 4999978"/>
              <a:gd name="connsiteX62" fmla="*/ 6512727 w 12192000"/>
              <a:gd name="connsiteY62" fmla="*/ 367087 h 4999978"/>
              <a:gd name="connsiteX63" fmla="*/ 6557094 w 12192000"/>
              <a:gd name="connsiteY63" fmla="*/ 366314 h 4999978"/>
              <a:gd name="connsiteX64" fmla="*/ 6565879 w 12192000"/>
              <a:gd name="connsiteY64" fmla="*/ 366812 h 4999978"/>
              <a:gd name="connsiteX65" fmla="*/ 6565997 w 12192000"/>
              <a:gd name="connsiteY65" fmla="*/ 367092 h 4999978"/>
              <a:gd name="connsiteX66" fmla="*/ 6575147 w 12192000"/>
              <a:gd name="connsiteY66" fmla="*/ 368156 h 4999978"/>
              <a:gd name="connsiteX67" fmla="*/ 6581899 w 12192000"/>
              <a:gd name="connsiteY67" fmla="*/ 367720 h 4999978"/>
              <a:gd name="connsiteX68" fmla="*/ 6598943 w 12192000"/>
              <a:gd name="connsiteY68" fmla="*/ 368688 h 4999978"/>
              <a:gd name="connsiteX69" fmla="*/ 6604421 w 12192000"/>
              <a:gd name="connsiteY69" fmla="*/ 370815 h 4999978"/>
              <a:gd name="connsiteX70" fmla="*/ 6606035 w 12192000"/>
              <a:gd name="connsiteY70" fmla="*/ 374247 h 4999978"/>
              <a:gd name="connsiteX71" fmla="*/ 6607669 w 12192000"/>
              <a:gd name="connsiteY71" fmla="*/ 373968 h 4999978"/>
              <a:gd name="connsiteX72" fmla="*/ 6637532 w 12192000"/>
              <a:gd name="connsiteY72" fmla="*/ 384907 h 4999978"/>
              <a:gd name="connsiteX73" fmla="*/ 6706880 w 12192000"/>
              <a:gd name="connsiteY73" fmla="*/ 399163 h 4999978"/>
              <a:gd name="connsiteX74" fmla="*/ 6747500 w 12192000"/>
              <a:gd name="connsiteY74" fmla="*/ 403168 h 4999978"/>
              <a:gd name="connsiteX75" fmla="*/ 6857783 w 12192000"/>
              <a:gd name="connsiteY75" fmla="*/ 418687 h 4999978"/>
              <a:gd name="connsiteX76" fmla="*/ 6967720 w 12192000"/>
              <a:gd name="connsiteY76" fmla="*/ 437721 h 4999978"/>
              <a:gd name="connsiteX77" fmla="*/ 7018394 w 12192000"/>
              <a:gd name="connsiteY77" fmla="*/ 466613 h 4999978"/>
              <a:gd name="connsiteX78" fmla="*/ 7024679 w 12192000"/>
              <a:gd name="connsiteY78" fmla="*/ 467750 h 4999978"/>
              <a:gd name="connsiteX79" fmla="*/ 7041715 w 12192000"/>
              <a:gd name="connsiteY79" fmla="*/ 465902 h 4999978"/>
              <a:gd name="connsiteX80" fmla="*/ 7048103 w 12192000"/>
              <a:gd name="connsiteY80" fmla="*/ 464392 h 4999978"/>
              <a:gd name="connsiteX81" fmla="*/ 7057490 w 12192000"/>
              <a:gd name="connsiteY81" fmla="*/ 463917 h 4999978"/>
              <a:gd name="connsiteX82" fmla="*/ 7057730 w 12192000"/>
              <a:gd name="connsiteY82" fmla="*/ 464165 h 4999978"/>
              <a:gd name="connsiteX83" fmla="*/ 7066511 w 12192000"/>
              <a:gd name="connsiteY83" fmla="*/ 463214 h 4999978"/>
              <a:gd name="connsiteX84" fmla="*/ 7109401 w 12192000"/>
              <a:gd name="connsiteY84" fmla="*/ 455268 h 4999978"/>
              <a:gd name="connsiteX85" fmla="*/ 7166830 w 12192000"/>
              <a:gd name="connsiteY85" fmla="*/ 477037 h 4999978"/>
              <a:gd name="connsiteX86" fmla="*/ 7190442 w 12192000"/>
              <a:gd name="connsiteY86" fmla="*/ 480090 h 4999978"/>
              <a:gd name="connsiteX87" fmla="*/ 7203083 w 12192000"/>
              <a:gd name="connsiteY87" fmla="*/ 483106 h 4999978"/>
              <a:gd name="connsiteX88" fmla="*/ 7203894 w 12192000"/>
              <a:gd name="connsiteY88" fmla="*/ 484190 h 4999978"/>
              <a:gd name="connsiteX89" fmla="*/ 7245004 w 12192000"/>
              <a:gd name="connsiteY89" fmla="*/ 476444 h 4999978"/>
              <a:gd name="connsiteX90" fmla="*/ 7250514 w 12192000"/>
              <a:gd name="connsiteY90" fmla="*/ 477506 h 4999978"/>
              <a:gd name="connsiteX91" fmla="*/ 7277246 w 12192000"/>
              <a:gd name="connsiteY91" fmla="*/ 469782 h 4999978"/>
              <a:gd name="connsiteX92" fmla="*/ 7291092 w 12192000"/>
              <a:gd name="connsiteY92" fmla="*/ 467217 h 4999978"/>
              <a:gd name="connsiteX93" fmla="*/ 7294933 w 12192000"/>
              <a:gd name="connsiteY93" fmla="*/ 463549 h 4999978"/>
              <a:gd name="connsiteX94" fmla="*/ 7315408 w 12192000"/>
              <a:gd name="connsiteY94" fmla="*/ 461260 h 4999978"/>
              <a:gd name="connsiteX95" fmla="*/ 7317786 w 12192000"/>
              <a:gd name="connsiteY95" fmla="*/ 462106 h 4999978"/>
              <a:gd name="connsiteX96" fmla="*/ 7334572 w 12192000"/>
              <a:gd name="connsiteY96" fmla="*/ 456088 h 4999978"/>
              <a:gd name="connsiteX97" fmla="*/ 7375190 w 12192000"/>
              <a:gd name="connsiteY97" fmla="*/ 449931 h 4999978"/>
              <a:gd name="connsiteX98" fmla="*/ 7522997 w 12192000"/>
              <a:gd name="connsiteY98" fmla="*/ 442209 h 4999978"/>
              <a:gd name="connsiteX99" fmla="*/ 7686985 w 12192000"/>
              <a:gd name="connsiteY99" fmla="*/ 419805 h 4999978"/>
              <a:gd name="connsiteX100" fmla="*/ 7854068 w 12192000"/>
              <a:gd name="connsiteY100" fmla="*/ 409774 h 4999978"/>
              <a:gd name="connsiteX101" fmla="*/ 8034165 w 12192000"/>
              <a:gd name="connsiteY101" fmla="*/ 391699 h 4999978"/>
              <a:gd name="connsiteX102" fmla="*/ 8094381 w 12192000"/>
              <a:gd name="connsiteY102" fmla="*/ 395718 h 4999978"/>
              <a:gd name="connsiteX103" fmla="*/ 8146898 w 12192000"/>
              <a:gd name="connsiteY103" fmla="*/ 378558 h 4999978"/>
              <a:gd name="connsiteX104" fmla="*/ 8168993 w 12192000"/>
              <a:gd name="connsiteY104" fmla="*/ 384830 h 4999978"/>
              <a:gd name="connsiteX105" fmla="*/ 8172809 w 12192000"/>
              <a:gd name="connsiteY105" fmla="*/ 386137 h 4999978"/>
              <a:gd name="connsiteX106" fmla="*/ 8187962 w 12192000"/>
              <a:gd name="connsiteY106" fmla="*/ 386433 h 4999978"/>
              <a:gd name="connsiteX107" fmla="*/ 8192382 w 12192000"/>
              <a:gd name="connsiteY107" fmla="*/ 392692 h 4999978"/>
              <a:gd name="connsiteX108" fmla="*/ 8375192 w 12192000"/>
              <a:gd name="connsiteY108" fmla="*/ 383879 h 4999978"/>
              <a:gd name="connsiteX109" fmla="*/ 8454377 w 12192000"/>
              <a:gd name="connsiteY109" fmla="*/ 380331 h 4999978"/>
              <a:gd name="connsiteX110" fmla="*/ 8484740 w 12192000"/>
              <a:gd name="connsiteY110" fmla="*/ 385159 h 4999978"/>
              <a:gd name="connsiteX111" fmla="*/ 8601673 w 12192000"/>
              <a:gd name="connsiteY111" fmla="*/ 397101 h 4999978"/>
              <a:gd name="connsiteX112" fmla="*/ 8701676 w 12192000"/>
              <a:gd name="connsiteY112" fmla="*/ 401351 h 4999978"/>
              <a:gd name="connsiteX113" fmla="*/ 8773288 w 12192000"/>
              <a:gd name="connsiteY113" fmla="*/ 378077 h 4999978"/>
              <a:gd name="connsiteX114" fmla="*/ 8779909 w 12192000"/>
              <a:gd name="connsiteY114" fmla="*/ 382446 h 4999978"/>
              <a:gd name="connsiteX115" fmla="*/ 8829932 w 12192000"/>
              <a:gd name="connsiteY115" fmla="*/ 379243 h 4999978"/>
              <a:gd name="connsiteX116" fmla="*/ 9003386 w 12192000"/>
              <a:gd name="connsiteY116" fmla="*/ 336242 h 4999978"/>
              <a:gd name="connsiteX117" fmla="*/ 9101185 w 12192000"/>
              <a:gd name="connsiteY117" fmla="*/ 330862 h 4999978"/>
              <a:gd name="connsiteX118" fmla="*/ 9136185 w 12192000"/>
              <a:gd name="connsiteY118" fmla="*/ 334078 h 4999978"/>
              <a:gd name="connsiteX119" fmla="*/ 9194801 w 12192000"/>
              <a:gd name="connsiteY119" fmla="*/ 339149 h 4999978"/>
              <a:gd name="connsiteX120" fmla="*/ 9239316 w 12192000"/>
              <a:gd name="connsiteY120" fmla="*/ 355558 h 4999978"/>
              <a:gd name="connsiteX121" fmla="*/ 9288052 w 12192000"/>
              <a:gd name="connsiteY121" fmla="*/ 354796 h 4999978"/>
              <a:gd name="connsiteX122" fmla="*/ 9298465 w 12192000"/>
              <a:gd name="connsiteY122" fmla="*/ 338296 h 4999978"/>
              <a:gd name="connsiteX123" fmla="*/ 9350892 w 12192000"/>
              <a:gd name="connsiteY123" fmla="*/ 342778 h 4999978"/>
              <a:gd name="connsiteX124" fmla="*/ 9430522 w 12192000"/>
              <a:gd name="connsiteY124" fmla="*/ 351368 h 4999978"/>
              <a:gd name="connsiteX125" fmla="*/ 9476215 w 12192000"/>
              <a:gd name="connsiteY125" fmla="*/ 352107 h 4999978"/>
              <a:gd name="connsiteX126" fmla="*/ 9601276 w 12192000"/>
              <a:gd name="connsiteY126" fmla="*/ 358704 h 4999978"/>
              <a:gd name="connsiteX127" fmla="*/ 9726733 w 12192000"/>
              <a:gd name="connsiteY127" fmla="*/ 368801 h 4999978"/>
              <a:gd name="connsiteX128" fmla="*/ 9802144 w 12192000"/>
              <a:gd name="connsiteY128" fmla="*/ 394479 h 4999978"/>
              <a:gd name="connsiteX129" fmla="*/ 9905153 w 12192000"/>
              <a:gd name="connsiteY129" fmla="*/ 400650 h 4999978"/>
              <a:gd name="connsiteX130" fmla="*/ 9922553 w 12192000"/>
              <a:gd name="connsiteY130" fmla="*/ 404569 h 4999978"/>
              <a:gd name="connsiteX131" fmla="*/ 10044658 w 12192000"/>
              <a:gd name="connsiteY131" fmla="*/ 418077 h 4999978"/>
              <a:gd name="connsiteX132" fmla="*/ 10184585 w 12192000"/>
              <a:gd name="connsiteY132" fmla="*/ 407138 h 4999978"/>
              <a:gd name="connsiteX133" fmla="*/ 10366435 w 12192000"/>
              <a:gd name="connsiteY133" fmla="*/ 462428 h 4999978"/>
              <a:gd name="connsiteX134" fmla="*/ 10688220 w 12192000"/>
              <a:gd name="connsiteY134" fmla="*/ 542258 h 4999978"/>
              <a:gd name="connsiteX135" fmla="*/ 11026690 w 12192000"/>
              <a:gd name="connsiteY135" fmla="*/ 550681 h 4999978"/>
              <a:gd name="connsiteX136" fmla="*/ 11113779 w 12192000"/>
              <a:gd name="connsiteY136" fmla="*/ 533868 h 4999978"/>
              <a:gd name="connsiteX137" fmla="*/ 11369556 w 12192000"/>
              <a:gd name="connsiteY137" fmla="*/ 491719 h 4999978"/>
              <a:gd name="connsiteX138" fmla="*/ 11623342 w 12192000"/>
              <a:gd name="connsiteY138" fmla="*/ 388428 h 4999978"/>
              <a:gd name="connsiteX139" fmla="*/ 11786511 w 12192000"/>
              <a:gd name="connsiteY139" fmla="*/ 358390 h 4999978"/>
              <a:gd name="connsiteX140" fmla="*/ 11862577 w 12192000"/>
              <a:gd name="connsiteY140" fmla="*/ 330549 h 4999978"/>
              <a:gd name="connsiteX141" fmla="*/ 11916612 w 12192000"/>
              <a:gd name="connsiteY141" fmla="*/ 323810 h 4999978"/>
              <a:gd name="connsiteX142" fmla="*/ 11948830 w 12192000"/>
              <a:gd name="connsiteY142" fmla="*/ 318062 h 4999978"/>
              <a:gd name="connsiteX143" fmla="*/ 12001583 w 12192000"/>
              <a:gd name="connsiteY143" fmla="*/ 279643 h 4999978"/>
              <a:gd name="connsiteX144" fmla="*/ 12174977 w 12192000"/>
              <a:gd name="connsiteY144" fmla="*/ 264652 h 4999978"/>
              <a:gd name="connsiteX145" fmla="*/ 12192000 w 12192000"/>
              <a:gd name="connsiteY145" fmla="*/ 256549 h 4999978"/>
              <a:gd name="connsiteX146" fmla="*/ 12192000 w 12192000"/>
              <a:gd name="connsiteY146" fmla="*/ 4999978 h 4999978"/>
              <a:gd name="connsiteX147" fmla="*/ 0 w 12192000"/>
              <a:gd name="connsiteY147" fmla="*/ 4999978 h 4999978"/>
              <a:gd name="connsiteX148" fmla="*/ 0 w 12192000"/>
              <a:gd name="connsiteY148" fmla="*/ 617449 h 4999978"/>
              <a:gd name="connsiteX149" fmla="*/ 11075 w 12192000"/>
              <a:gd name="connsiteY149" fmla="*/ 615178 h 4999978"/>
              <a:gd name="connsiteX150" fmla="*/ 44061 w 12192000"/>
              <a:gd name="connsiteY150" fmla="*/ 608596 h 4999978"/>
              <a:gd name="connsiteX151" fmla="*/ 136694 w 12192000"/>
              <a:gd name="connsiteY151" fmla="*/ 556415 h 4999978"/>
              <a:gd name="connsiteX152" fmla="*/ 170342 w 12192000"/>
              <a:gd name="connsiteY152" fmla="*/ 551077 h 4999978"/>
              <a:gd name="connsiteX153" fmla="*/ 168955 w 12192000"/>
              <a:gd name="connsiteY153" fmla="*/ 542164 h 4999978"/>
              <a:gd name="connsiteX154" fmla="*/ 181474 w 12192000"/>
              <a:gd name="connsiteY154" fmla="*/ 541281 h 4999978"/>
              <a:gd name="connsiteX155" fmla="*/ 209440 w 12192000"/>
              <a:gd name="connsiteY155" fmla="*/ 540561 h 4999978"/>
              <a:gd name="connsiteX156" fmla="*/ 293152 w 12192000"/>
              <a:gd name="connsiteY156" fmla="*/ 536576 h 4999978"/>
              <a:gd name="connsiteX157" fmla="*/ 315693 w 12192000"/>
              <a:gd name="connsiteY157" fmla="*/ 519030 h 4999978"/>
              <a:gd name="connsiteX158" fmla="*/ 337305 w 12192000"/>
              <a:gd name="connsiteY158" fmla="*/ 518372 h 4999978"/>
              <a:gd name="connsiteX159" fmla="*/ 462252 w 12192000"/>
              <a:gd name="connsiteY159" fmla="*/ 493151 h 4999978"/>
              <a:gd name="connsiteX160" fmla="*/ 479457 w 12192000"/>
              <a:gd name="connsiteY160" fmla="*/ 491123 h 4999978"/>
              <a:gd name="connsiteX161" fmla="*/ 488653 w 12192000"/>
              <a:gd name="connsiteY161" fmla="*/ 483257 h 4999978"/>
              <a:gd name="connsiteX162" fmla="*/ 522053 w 12192000"/>
              <a:gd name="connsiteY162" fmla="*/ 481125 h 4999978"/>
              <a:gd name="connsiteX163" fmla="*/ 523520 w 12192000"/>
              <a:gd name="connsiteY163" fmla="*/ 476713 h 4999978"/>
              <a:gd name="connsiteX164" fmla="*/ 632714 w 12192000"/>
              <a:gd name="connsiteY164" fmla="*/ 437101 h 4999978"/>
              <a:gd name="connsiteX165" fmla="*/ 651426 w 12192000"/>
              <a:gd name="connsiteY165" fmla="*/ 430544 h 4999978"/>
              <a:gd name="connsiteX166" fmla="*/ 667724 w 12192000"/>
              <a:gd name="connsiteY166" fmla="*/ 432138 h 4999978"/>
              <a:gd name="connsiteX167" fmla="*/ 757679 w 12192000"/>
              <a:gd name="connsiteY167" fmla="*/ 425145 h 4999978"/>
              <a:gd name="connsiteX168" fmla="*/ 779159 w 12192000"/>
              <a:gd name="connsiteY168" fmla="*/ 428059 h 4999978"/>
              <a:gd name="connsiteX169" fmla="*/ 788293 w 12192000"/>
              <a:gd name="connsiteY169" fmla="*/ 434863 h 4999978"/>
              <a:gd name="connsiteX170" fmla="*/ 822923 w 12192000"/>
              <a:gd name="connsiteY170" fmla="*/ 421074 h 4999978"/>
              <a:gd name="connsiteX171" fmla="*/ 876559 w 12192000"/>
              <a:gd name="connsiteY171" fmla="*/ 411088 h 4999978"/>
              <a:gd name="connsiteX172" fmla="*/ 902011 w 12192000"/>
              <a:gd name="connsiteY172" fmla="*/ 404118 h 4999978"/>
              <a:gd name="connsiteX173" fmla="*/ 922715 w 12192000"/>
              <a:gd name="connsiteY173" fmla="*/ 407699 h 4999978"/>
              <a:gd name="connsiteX174" fmla="*/ 1040139 w 12192000"/>
              <a:gd name="connsiteY174" fmla="*/ 406590 h 4999978"/>
              <a:gd name="connsiteX175" fmla="*/ 1067251 w 12192000"/>
              <a:gd name="connsiteY175" fmla="*/ 412384 h 4999978"/>
              <a:gd name="connsiteX176" fmla="*/ 1080272 w 12192000"/>
              <a:gd name="connsiteY176" fmla="*/ 424669 h 4999978"/>
              <a:gd name="connsiteX177" fmla="*/ 1090219 w 12192000"/>
              <a:gd name="connsiteY177" fmla="*/ 420026 h 4999978"/>
              <a:gd name="connsiteX178" fmla="*/ 1161226 w 12192000"/>
              <a:gd name="connsiteY178" fmla="*/ 418304 h 4999978"/>
              <a:gd name="connsiteX179" fmla="*/ 1207525 w 12192000"/>
              <a:gd name="connsiteY179" fmla="*/ 416039 h 4999978"/>
              <a:gd name="connsiteX180" fmla="*/ 1295331 w 12192000"/>
              <a:gd name="connsiteY180" fmla="*/ 402182 h 4999978"/>
              <a:gd name="connsiteX181" fmla="*/ 1347118 w 12192000"/>
              <a:gd name="connsiteY181" fmla="*/ 399704 h 4999978"/>
              <a:gd name="connsiteX182" fmla="*/ 1378108 w 12192000"/>
              <a:gd name="connsiteY182" fmla="*/ 398410 h 4999978"/>
              <a:gd name="connsiteX183" fmla="*/ 1459192 w 12192000"/>
              <a:gd name="connsiteY183" fmla="*/ 380919 h 4999978"/>
              <a:gd name="connsiteX184" fmla="*/ 1590120 w 12192000"/>
              <a:gd name="connsiteY184" fmla="*/ 317608 h 4999978"/>
              <a:gd name="connsiteX185" fmla="*/ 1631417 w 12192000"/>
              <a:gd name="connsiteY185" fmla="*/ 308227 h 4999978"/>
              <a:gd name="connsiteX186" fmla="*/ 1638727 w 12192000"/>
              <a:gd name="connsiteY186" fmla="*/ 311610 h 4999978"/>
              <a:gd name="connsiteX187" fmla="*/ 1844438 w 12192000"/>
              <a:gd name="connsiteY187" fmla="*/ 271304 h 4999978"/>
              <a:gd name="connsiteX188" fmla="*/ 1881324 w 12192000"/>
              <a:gd name="connsiteY188" fmla="*/ 268497 h 4999978"/>
              <a:gd name="connsiteX189" fmla="*/ 1908999 w 12192000"/>
              <a:gd name="connsiteY189" fmla="*/ 269338 h 4999978"/>
              <a:gd name="connsiteX190" fmla="*/ 1974956 w 12192000"/>
              <a:gd name="connsiteY190" fmla="*/ 255958 h 4999978"/>
              <a:gd name="connsiteX191" fmla="*/ 2082409 w 12192000"/>
              <a:gd name="connsiteY191" fmla="*/ 227290 h 4999978"/>
              <a:gd name="connsiteX192" fmla="*/ 2105639 w 12192000"/>
              <a:gd name="connsiteY192" fmla="*/ 222648 h 4999978"/>
              <a:gd name="connsiteX193" fmla="*/ 2126992 w 12192000"/>
              <a:gd name="connsiteY193" fmla="*/ 224468 h 4999978"/>
              <a:gd name="connsiteX194" fmla="*/ 2133154 w 12192000"/>
              <a:gd name="connsiteY194" fmla="*/ 229952 h 4999978"/>
              <a:gd name="connsiteX195" fmla="*/ 2146154 w 12192000"/>
              <a:gd name="connsiteY195" fmla="*/ 228332 h 4999978"/>
              <a:gd name="connsiteX196" fmla="*/ 2149901 w 12192000"/>
              <a:gd name="connsiteY196" fmla="*/ 229116 h 4999978"/>
              <a:gd name="connsiteX197" fmla="*/ 2171100 w 12192000"/>
              <a:gd name="connsiteY197" fmla="*/ 232389 h 4999978"/>
              <a:gd name="connsiteX198" fmla="*/ 2209148 w 12192000"/>
              <a:gd name="connsiteY198" fmla="*/ 209225 h 4999978"/>
              <a:gd name="connsiteX199" fmla="*/ 2261889 w 12192000"/>
              <a:gd name="connsiteY199" fmla="*/ 205532 h 4999978"/>
              <a:gd name="connsiteX200" fmla="*/ 2452315 w 12192000"/>
              <a:gd name="connsiteY200" fmla="*/ 152899 h 4999978"/>
              <a:gd name="connsiteX201" fmla="*/ 2495330 w 12192000"/>
              <a:gd name="connsiteY201" fmla="*/ 142101 h 4999978"/>
              <a:gd name="connsiteX202" fmla="*/ 2665623 w 12192000"/>
              <a:gd name="connsiteY202" fmla="*/ 96394 h 4999978"/>
              <a:gd name="connsiteX203" fmla="*/ 2763332 w 12192000"/>
              <a:gd name="connsiteY203" fmla="*/ 74831 h 4999978"/>
              <a:gd name="connsiteX204" fmla="*/ 2843870 w 12192000"/>
              <a:gd name="connsiteY204" fmla="*/ 47507 h 4999978"/>
              <a:gd name="connsiteX205" fmla="*/ 2862745 w 12192000"/>
              <a:gd name="connsiteY205" fmla="*/ 43242 h 4999978"/>
              <a:gd name="connsiteX206" fmla="*/ 2864596 w 12192000"/>
              <a:gd name="connsiteY206" fmla="*/ 39218 h 4999978"/>
              <a:gd name="connsiteX207" fmla="*/ 2875381 w 12192000"/>
              <a:gd name="connsiteY207" fmla="*/ 35003 h 4999978"/>
              <a:gd name="connsiteX208" fmla="*/ 2895139 w 12192000"/>
              <a:gd name="connsiteY208" fmla="*/ 24186 h 4999978"/>
              <a:gd name="connsiteX209" fmla="*/ 2932205 w 12192000"/>
              <a:gd name="connsiteY209" fmla="*/ 11873 h 4999978"/>
              <a:gd name="connsiteX210" fmla="*/ 2933310 w 12192000"/>
              <a:gd name="connsiteY210" fmla="*/ 12816 h 4999978"/>
              <a:gd name="connsiteX211" fmla="*/ 2945218 w 12192000"/>
              <a:gd name="connsiteY211" fmla="*/ 14141 h 4999978"/>
              <a:gd name="connsiteX212" fmla="*/ 2966465 w 12192000"/>
              <a:gd name="connsiteY212" fmla="*/ 14117 h 4999978"/>
              <a:gd name="connsiteX213" fmla="*/ 3016048 w 12192000"/>
              <a:gd name="connsiteY213" fmla="*/ 12381 h 4999978"/>
              <a:gd name="connsiteX214" fmla="*/ 3057077 w 12192000"/>
              <a:gd name="connsiteY214" fmla="*/ 14845 h 4999978"/>
              <a:gd name="connsiteX215" fmla="*/ 3148105 w 12192000"/>
              <a:gd name="connsiteY215" fmla="*/ 30648 h 4999978"/>
              <a:gd name="connsiteX216" fmla="*/ 3251671 w 12192000"/>
              <a:gd name="connsiteY216" fmla="*/ 31575 h 4999978"/>
              <a:gd name="connsiteX217" fmla="*/ 3351400 w 12192000"/>
              <a:gd name="connsiteY217" fmla="*/ 32687 h 4999978"/>
              <a:gd name="connsiteX218" fmla="*/ 3387481 w 12192000"/>
              <a:gd name="connsiteY218" fmla="*/ 31443 h 4999978"/>
              <a:gd name="connsiteX219" fmla="*/ 3451923 w 12192000"/>
              <a:gd name="connsiteY219" fmla="*/ 36482 h 4999978"/>
              <a:gd name="connsiteX220" fmla="*/ 3481520 w 12192000"/>
              <a:gd name="connsiteY220" fmla="*/ 43287 h 4999978"/>
              <a:gd name="connsiteX221" fmla="*/ 3482804 w 12192000"/>
              <a:gd name="connsiteY221" fmla="*/ 42812 h 4999978"/>
              <a:gd name="connsiteX222" fmla="*/ 3485495 w 12192000"/>
              <a:gd name="connsiteY222" fmla="*/ 45921 h 4999978"/>
              <a:gd name="connsiteX223" fmla="*/ 3490972 w 12192000"/>
              <a:gd name="connsiteY223" fmla="*/ 47286 h 4999978"/>
              <a:gd name="connsiteX224" fmla="*/ 3505835 w 12192000"/>
              <a:gd name="connsiteY224" fmla="*/ 46077 h 4999978"/>
              <a:gd name="connsiteX225" fmla="*/ 3511410 w 12192000"/>
              <a:gd name="connsiteY225" fmla="*/ 44808 h 4999978"/>
              <a:gd name="connsiteX226" fmla="*/ 3519598 w 12192000"/>
              <a:gd name="connsiteY226" fmla="*/ 44683 h 4999978"/>
              <a:gd name="connsiteX227" fmla="*/ 3519807 w 12192000"/>
              <a:gd name="connsiteY227" fmla="*/ 44938 h 4999978"/>
              <a:gd name="connsiteX228" fmla="*/ 3527466 w 12192000"/>
              <a:gd name="connsiteY228" fmla="*/ 44316 h 4999978"/>
              <a:gd name="connsiteX229" fmla="*/ 3564889 w 12192000"/>
              <a:gd name="connsiteY229" fmla="*/ 57394 h 4999978"/>
              <a:gd name="connsiteX230" fmla="*/ 3614922 w 12192000"/>
              <a:gd name="connsiteY230" fmla="*/ 61804 h 4999978"/>
              <a:gd name="connsiteX231" fmla="*/ 3635506 w 12192000"/>
              <a:gd name="connsiteY231" fmla="*/ 65718 h 4999978"/>
              <a:gd name="connsiteX232" fmla="*/ 3646525 w 12192000"/>
              <a:gd name="connsiteY232" fmla="*/ 69193 h 4999978"/>
              <a:gd name="connsiteX233" fmla="*/ 3647224 w 12192000"/>
              <a:gd name="connsiteY233" fmla="*/ 70303 h 4999978"/>
              <a:gd name="connsiteX234" fmla="*/ 3683100 w 12192000"/>
              <a:gd name="connsiteY234" fmla="*/ 64109 h 4999978"/>
              <a:gd name="connsiteX235" fmla="*/ 3687901 w 12192000"/>
              <a:gd name="connsiteY235" fmla="*/ 65372 h 4999978"/>
              <a:gd name="connsiteX236" fmla="*/ 3711234 w 12192000"/>
              <a:gd name="connsiteY236" fmla="*/ 58665 h 4999978"/>
              <a:gd name="connsiteX237" fmla="*/ 3723318 w 12192000"/>
              <a:gd name="connsiteY237" fmla="*/ 56625 h 4999978"/>
              <a:gd name="connsiteX238" fmla="*/ 3726677 w 12192000"/>
              <a:gd name="connsiteY238" fmla="*/ 53112 h 4999978"/>
              <a:gd name="connsiteX239" fmla="*/ 3744535 w 12192000"/>
              <a:gd name="connsiteY239" fmla="*/ 51590 h 4999978"/>
              <a:gd name="connsiteX240" fmla="*/ 3746608 w 12192000"/>
              <a:gd name="connsiteY240" fmla="*/ 52522 h 4999978"/>
              <a:gd name="connsiteX241" fmla="*/ 3761262 w 12192000"/>
              <a:gd name="connsiteY241" fmla="*/ 47147 h 4999978"/>
              <a:gd name="connsiteX242" fmla="*/ 3803931 w 12192000"/>
              <a:gd name="connsiteY242" fmla="*/ 49309 h 4999978"/>
              <a:gd name="connsiteX243" fmla="*/ 3925626 w 12192000"/>
              <a:gd name="connsiteY243" fmla="*/ 40301 h 4999978"/>
              <a:gd name="connsiteX244" fmla="*/ 4033324 w 12192000"/>
              <a:gd name="connsiteY244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83267 w 12192000"/>
              <a:gd name="connsiteY41" fmla="*/ 199617 h 4999978"/>
              <a:gd name="connsiteX42" fmla="*/ 5492371 w 12192000"/>
              <a:gd name="connsiteY42" fmla="*/ 230923 h 4999978"/>
              <a:gd name="connsiteX43" fmla="*/ 5640913 w 12192000"/>
              <a:gd name="connsiteY43" fmla="*/ 239810 h 4999978"/>
              <a:gd name="connsiteX44" fmla="*/ 5877770 w 12192000"/>
              <a:gd name="connsiteY44" fmla="*/ 283747 h 4999978"/>
              <a:gd name="connsiteX45" fmla="*/ 5989615 w 12192000"/>
              <a:gd name="connsiteY45" fmla="*/ 306445 h 4999978"/>
              <a:gd name="connsiteX46" fmla="*/ 5996857 w 12192000"/>
              <a:gd name="connsiteY46" fmla="*/ 310331 h 4999978"/>
              <a:gd name="connsiteX47" fmla="*/ 6037387 w 12192000"/>
              <a:gd name="connsiteY47" fmla="*/ 299308 h 4999978"/>
              <a:gd name="connsiteX48" fmla="*/ 6113074 w 12192000"/>
              <a:gd name="connsiteY48" fmla="*/ 312627 h 4999978"/>
              <a:gd name="connsiteX49" fmla="*/ 6280929 w 12192000"/>
              <a:gd name="connsiteY49" fmla="*/ 337226 h 4999978"/>
              <a:gd name="connsiteX50" fmla="*/ 6298665 w 12192000"/>
              <a:gd name="connsiteY50" fmla="*/ 329713 h 4999978"/>
              <a:gd name="connsiteX51" fmla="*/ 6317326 w 12192000"/>
              <a:gd name="connsiteY51" fmla="*/ 326576 h 4999978"/>
              <a:gd name="connsiteX52" fmla="*/ 6319212 w 12192000"/>
              <a:gd name="connsiteY52" fmla="*/ 327786 h 4999978"/>
              <a:gd name="connsiteX53" fmla="*/ 6339724 w 12192000"/>
              <a:gd name="connsiteY53" fmla="*/ 328880 h 4999978"/>
              <a:gd name="connsiteX54" fmla="*/ 6345010 w 12192000"/>
              <a:gd name="connsiteY54" fmla="*/ 325930 h 4999978"/>
              <a:gd name="connsiteX55" fmla="*/ 6359332 w 12192000"/>
              <a:gd name="connsiteY55" fmla="*/ 325681 h 4999978"/>
              <a:gd name="connsiteX56" fmla="*/ 6388220 w 12192000"/>
              <a:gd name="connsiteY56" fmla="*/ 322496 h 4999978"/>
              <a:gd name="connsiteX57" fmla="*/ 6392994 w 12192000"/>
              <a:gd name="connsiteY57" fmla="*/ 324426 h 4999978"/>
              <a:gd name="connsiteX58" fmla="*/ 6435581 w 12192000"/>
              <a:gd name="connsiteY58" fmla="*/ 323557 h 4999978"/>
              <a:gd name="connsiteX59" fmla="*/ 6435870 w 12192000"/>
              <a:gd name="connsiteY59" fmla="*/ 324745 h 4999978"/>
              <a:gd name="connsiteX60" fmla="*/ 6446571 w 12192000"/>
              <a:gd name="connsiteY60" fmla="*/ 329739 h 4999978"/>
              <a:gd name="connsiteX61" fmla="*/ 6467701 w 12192000"/>
              <a:gd name="connsiteY61" fmla="*/ 336547 h 4999978"/>
              <a:gd name="connsiteX62" fmla="*/ 6512727 w 12192000"/>
              <a:gd name="connsiteY62" fmla="*/ 367087 h 4999978"/>
              <a:gd name="connsiteX63" fmla="*/ 6557094 w 12192000"/>
              <a:gd name="connsiteY63" fmla="*/ 366314 h 4999978"/>
              <a:gd name="connsiteX64" fmla="*/ 6565879 w 12192000"/>
              <a:gd name="connsiteY64" fmla="*/ 366812 h 4999978"/>
              <a:gd name="connsiteX65" fmla="*/ 6565997 w 12192000"/>
              <a:gd name="connsiteY65" fmla="*/ 367092 h 4999978"/>
              <a:gd name="connsiteX66" fmla="*/ 6575147 w 12192000"/>
              <a:gd name="connsiteY66" fmla="*/ 368156 h 4999978"/>
              <a:gd name="connsiteX67" fmla="*/ 6581899 w 12192000"/>
              <a:gd name="connsiteY67" fmla="*/ 367720 h 4999978"/>
              <a:gd name="connsiteX68" fmla="*/ 6598943 w 12192000"/>
              <a:gd name="connsiteY68" fmla="*/ 368688 h 4999978"/>
              <a:gd name="connsiteX69" fmla="*/ 6604421 w 12192000"/>
              <a:gd name="connsiteY69" fmla="*/ 370815 h 4999978"/>
              <a:gd name="connsiteX70" fmla="*/ 6606035 w 12192000"/>
              <a:gd name="connsiteY70" fmla="*/ 374247 h 4999978"/>
              <a:gd name="connsiteX71" fmla="*/ 6607669 w 12192000"/>
              <a:gd name="connsiteY71" fmla="*/ 373968 h 4999978"/>
              <a:gd name="connsiteX72" fmla="*/ 6637532 w 12192000"/>
              <a:gd name="connsiteY72" fmla="*/ 384907 h 4999978"/>
              <a:gd name="connsiteX73" fmla="*/ 6706880 w 12192000"/>
              <a:gd name="connsiteY73" fmla="*/ 399163 h 4999978"/>
              <a:gd name="connsiteX74" fmla="*/ 6747500 w 12192000"/>
              <a:gd name="connsiteY74" fmla="*/ 403168 h 4999978"/>
              <a:gd name="connsiteX75" fmla="*/ 6857783 w 12192000"/>
              <a:gd name="connsiteY75" fmla="*/ 418687 h 4999978"/>
              <a:gd name="connsiteX76" fmla="*/ 7018394 w 12192000"/>
              <a:gd name="connsiteY76" fmla="*/ 466613 h 4999978"/>
              <a:gd name="connsiteX77" fmla="*/ 7024679 w 12192000"/>
              <a:gd name="connsiteY77" fmla="*/ 467750 h 4999978"/>
              <a:gd name="connsiteX78" fmla="*/ 7041715 w 12192000"/>
              <a:gd name="connsiteY78" fmla="*/ 465902 h 4999978"/>
              <a:gd name="connsiteX79" fmla="*/ 7048103 w 12192000"/>
              <a:gd name="connsiteY79" fmla="*/ 464392 h 4999978"/>
              <a:gd name="connsiteX80" fmla="*/ 7057490 w 12192000"/>
              <a:gd name="connsiteY80" fmla="*/ 463917 h 4999978"/>
              <a:gd name="connsiteX81" fmla="*/ 7057730 w 12192000"/>
              <a:gd name="connsiteY81" fmla="*/ 464165 h 4999978"/>
              <a:gd name="connsiteX82" fmla="*/ 7066511 w 12192000"/>
              <a:gd name="connsiteY82" fmla="*/ 463214 h 4999978"/>
              <a:gd name="connsiteX83" fmla="*/ 7109401 w 12192000"/>
              <a:gd name="connsiteY83" fmla="*/ 455268 h 4999978"/>
              <a:gd name="connsiteX84" fmla="*/ 7166830 w 12192000"/>
              <a:gd name="connsiteY84" fmla="*/ 477037 h 4999978"/>
              <a:gd name="connsiteX85" fmla="*/ 7190442 w 12192000"/>
              <a:gd name="connsiteY85" fmla="*/ 480090 h 4999978"/>
              <a:gd name="connsiteX86" fmla="*/ 7203083 w 12192000"/>
              <a:gd name="connsiteY86" fmla="*/ 483106 h 4999978"/>
              <a:gd name="connsiteX87" fmla="*/ 7203894 w 12192000"/>
              <a:gd name="connsiteY87" fmla="*/ 484190 h 4999978"/>
              <a:gd name="connsiteX88" fmla="*/ 7245004 w 12192000"/>
              <a:gd name="connsiteY88" fmla="*/ 476444 h 4999978"/>
              <a:gd name="connsiteX89" fmla="*/ 7250514 w 12192000"/>
              <a:gd name="connsiteY89" fmla="*/ 477506 h 4999978"/>
              <a:gd name="connsiteX90" fmla="*/ 7277246 w 12192000"/>
              <a:gd name="connsiteY90" fmla="*/ 469782 h 4999978"/>
              <a:gd name="connsiteX91" fmla="*/ 7291092 w 12192000"/>
              <a:gd name="connsiteY91" fmla="*/ 467217 h 4999978"/>
              <a:gd name="connsiteX92" fmla="*/ 7294933 w 12192000"/>
              <a:gd name="connsiteY92" fmla="*/ 463549 h 4999978"/>
              <a:gd name="connsiteX93" fmla="*/ 7315408 w 12192000"/>
              <a:gd name="connsiteY93" fmla="*/ 461260 h 4999978"/>
              <a:gd name="connsiteX94" fmla="*/ 7317786 w 12192000"/>
              <a:gd name="connsiteY94" fmla="*/ 462106 h 4999978"/>
              <a:gd name="connsiteX95" fmla="*/ 7334572 w 12192000"/>
              <a:gd name="connsiteY95" fmla="*/ 456088 h 4999978"/>
              <a:gd name="connsiteX96" fmla="*/ 7375190 w 12192000"/>
              <a:gd name="connsiteY96" fmla="*/ 449931 h 4999978"/>
              <a:gd name="connsiteX97" fmla="*/ 7522997 w 12192000"/>
              <a:gd name="connsiteY97" fmla="*/ 442209 h 4999978"/>
              <a:gd name="connsiteX98" fmla="*/ 7686985 w 12192000"/>
              <a:gd name="connsiteY98" fmla="*/ 419805 h 4999978"/>
              <a:gd name="connsiteX99" fmla="*/ 7854068 w 12192000"/>
              <a:gd name="connsiteY99" fmla="*/ 409774 h 4999978"/>
              <a:gd name="connsiteX100" fmla="*/ 8034165 w 12192000"/>
              <a:gd name="connsiteY100" fmla="*/ 391699 h 4999978"/>
              <a:gd name="connsiteX101" fmla="*/ 8094381 w 12192000"/>
              <a:gd name="connsiteY101" fmla="*/ 395718 h 4999978"/>
              <a:gd name="connsiteX102" fmla="*/ 8146898 w 12192000"/>
              <a:gd name="connsiteY102" fmla="*/ 378558 h 4999978"/>
              <a:gd name="connsiteX103" fmla="*/ 8168993 w 12192000"/>
              <a:gd name="connsiteY103" fmla="*/ 384830 h 4999978"/>
              <a:gd name="connsiteX104" fmla="*/ 8172809 w 12192000"/>
              <a:gd name="connsiteY104" fmla="*/ 386137 h 4999978"/>
              <a:gd name="connsiteX105" fmla="*/ 8187962 w 12192000"/>
              <a:gd name="connsiteY105" fmla="*/ 386433 h 4999978"/>
              <a:gd name="connsiteX106" fmla="*/ 8192382 w 12192000"/>
              <a:gd name="connsiteY106" fmla="*/ 392692 h 4999978"/>
              <a:gd name="connsiteX107" fmla="*/ 8375192 w 12192000"/>
              <a:gd name="connsiteY107" fmla="*/ 383879 h 4999978"/>
              <a:gd name="connsiteX108" fmla="*/ 8454377 w 12192000"/>
              <a:gd name="connsiteY108" fmla="*/ 380331 h 4999978"/>
              <a:gd name="connsiteX109" fmla="*/ 8484740 w 12192000"/>
              <a:gd name="connsiteY109" fmla="*/ 385159 h 4999978"/>
              <a:gd name="connsiteX110" fmla="*/ 8601673 w 12192000"/>
              <a:gd name="connsiteY110" fmla="*/ 397101 h 4999978"/>
              <a:gd name="connsiteX111" fmla="*/ 8701676 w 12192000"/>
              <a:gd name="connsiteY111" fmla="*/ 401351 h 4999978"/>
              <a:gd name="connsiteX112" fmla="*/ 8773288 w 12192000"/>
              <a:gd name="connsiteY112" fmla="*/ 378077 h 4999978"/>
              <a:gd name="connsiteX113" fmla="*/ 8779909 w 12192000"/>
              <a:gd name="connsiteY113" fmla="*/ 382446 h 4999978"/>
              <a:gd name="connsiteX114" fmla="*/ 8829932 w 12192000"/>
              <a:gd name="connsiteY114" fmla="*/ 379243 h 4999978"/>
              <a:gd name="connsiteX115" fmla="*/ 9003386 w 12192000"/>
              <a:gd name="connsiteY115" fmla="*/ 336242 h 4999978"/>
              <a:gd name="connsiteX116" fmla="*/ 9101185 w 12192000"/>
              <a:gd name="connsiteY116" fmla="*/ 330862 h 4999978"/>
              <a:gd name="connsiteX117" fmla="*/ 9136185 w 12192000"/>
              <a:gd name="connsiteY117" fmla="*/ 334078 h 4999978"/>
              <a:gd name="connsiteX118" fmla="*/ 9194801 w 12192000"/>
              <a:gd name="connsiteY118" fmla="*/ 339149 h 4999978"/>
              <a:gd name="connsiteX119" fmla="*/ 9239316 w 12192000"/>
              <a:gd name="connsiteY119" fmla="*/ 355558 h 4999978"/>
              <a:gd name="connsiteX120" fmla="*/ 9288052 w 12192000"/>
              <a:gd name="connsiteY120" fmla="*/ 354796 h 4999978"/>
              <a:gd name="connsiteX121" fmla="*/ 9298465 w 12192000"/>
              <a:gd name="connsiteY121" fmla="*/ 338296 h 4999978"/>
              <a:gd name="connsiteX122" fmla="*/ 9350892 w 12192000"/>
              <a:gd name="connsiteY122" fmla="*/ 342778 h 4999978"/>
              <a:gd name="connsiteX123" fmla="*/ 9430522 w 12192000"/>
              <a:gd name="connsiteY123" fmla="*/ 351368 h 4999978"/>
              <a:gd name="connsiteX124" fmla="*/ 9476215 w 12192000"/>
              <a:gd name="connsiteY124" fmla="*/ 352107 h 4999978"/>
              <a:gd name="connsiteX125" fmla="*/ 9601276 w 12192000"/>
              <a:gd name="connsiteY125" fmla="*/ 358704 h 4999978"/>
              <a:gd name="connsiteX126" fmla="*/ 9726733 w 12192000"/>
              <a:gd name="connsiteY126" fmla="*/ 368801 h 4999978"/>
              <a:gd name="connsiteX127" fmla="*/ 9802144 w 12192000"/>
              <a:gd name="connsiteY127" fmla="*/ 394479 h 4999978"/>
              <a:gd name="connsiteX128" fmla="*/ 9905153 w 12192000"/>
              <a:gd name="connsiteY128" fmla="*/ 400650 h 4999978"/>
              <a:gd name="connsiteX129" fmla="*/ 9922553 w 12192000"/>
              <a:gd name="connsiteY129" fmla="*/ 404569 h 4999978"/>
              <a:gd name="connsiteX130" fmla="*/ 10044658 w 12192000"/>
              <a:gd name="connsiteY130" fmla="*/ 418077 h 4999978"/>
              <a:gd name="connsiteX131" fmla="*/ 10184585 w 12192000"/>
              <a:gd name="connsiteY131" fmla="*/ 407138 h 4999978"/>
              <a:gd name="connsiteX132" fmla="*/ 10366435 w 12192000"/>
              <a:gd name="connsiteY132" fmla="*/ 462428 h 4999978"/>
              <a:gd name="connsiteX133" fmla="*/ 10688220 w 12192000"/>
              <a:gd name="connsiteY133" fmla="*/ 542258 h 4999978"/>
              <a:gd name="connsiteX134" fmla="*/ 11026690 w 12192000"/>
              <a:gd name="connsiteY134" fmla="*/ 550681 h 4999978"/>
              <a:gd name="connsiteX135" fmla="*/ 11113779 w 12192000"/>
              <a:gd name="connsiteY135" fmla="*/ 533868 h 4999978"/>
              <a:gd name="connsiteX136" fmla="*/ 11369556 w 12192000"/>
              <a:gd name="connsiteY136" fmla="*/ 491719 h 4999978"/>
              <a:gd name="connsiteX137" fmla="*/ 11623342 w 12192000"/>
              <a:gd name="connsiteY137" fmla="*/ 388428 h 4999978"/>
              <a:gd name="connsiteX138" fmla="*/ 11786511 w 12192000"/>
              <a:gd name="connsiteY138" fmla="*/ 358390 h 4999978"/>
              <a:gd name="connsiteX139" fmla="*/ 11862577 w 12192000"/>
              <a:gd name="connsiteY139" fmla="*/ 330549 h 4999978"/>
              <a:gd name="connsiteX140" fmla="*/ 11916612 w 12192000"/>
              <a:gd name="connsiteY140" fmla="*/ 323810 h 4999978"/>
              <a:gd name="connsiteX141" fmla="*/ 11948830 w 12192000"/>
              <a:gd name="connsiteY141" fmla="*/ 318062 h 4999978"/>
              <a:gd name="connsiteX142" fmla="*/ 12001583 w 12192000"/>
              <a:gd name="connsiteY142" fmla="*/ 279643 h 4999978"/>
              <a:gd name="connsiteX143" fmla="*/ 12174977 w 12192000"/>
              <a:gd name="connsiteY143" fmla="*/ 264652 h 4999978"/>
              <a:gd name="connsiteX144" fmla="*/ 12192000 w 12192000"/>
              <a:gd name="connsiteY144" fmla="*/ 256549 h 4999978"/>
              <a:gd name="connsiteX145" fmla="*/ 12192000 w 12192000"/>
              <a:gd name="connsiteY145" fmla="*/ 4999978 h 4999978"/>
              <a:gd name="connsiteX146" fmla="*/ 0 w 12192000"/>
              <a:gd name="connsiteY146" fmla="*/ 4999978 h 4999978"/>
              <a:gd name="connsiteX147" fmla="*/ 0 w 12192000"/>
              <a:gd name="connsiteY147" fmla="*/ 617449 h 4999978"/>
              <a:gd name="connsiteX148" fmla="*/ 11075 w 12192000"/>
              <a:gd name="connsiteY148" fmla="*/ 615178 h 4999978"/>
              <a:gd name="connsiteX149" fmla="*/ 44061 w 12192000"/>
              <a:gd name="connsiteY149" fmla="*/ 608596 h 4999978"/>
              <a:gd name="connsiteX150" fmla="*/ 136694 w 12192000"/>
              <a:gd name="connsiteY150" fmla="*/ 556415 h 4999978"/>
              <a:gd name="connsiteX151" fmla="*/ 170342 w 12192000"/>
              <a:gd name="connsiteY151" fmla="*/ 551077 h 4999978"/>
              <a:gd name="connsiteX152" fmla="*/ 168955 w 12192000"/>
              <a:gd name="connsiteY152" fmla="*/ 542164 h 4999978"/>
              <a:gd name="connsiteX153" fmla="*/ 181474 w 12192000"/>
              <a:gd name="connsiteY153" fmla="*/ 541281 h 4999978"/>
              <a:gd name="connsiteX154" fmla="*/ 209440 w 12192000"/>
              <a:gd name="connsiteY154" fmla="*/ 540561 h 4999978"/>
              <a:gd name="connsiteX155" fmla="*/ 293152 w 12192000"/>
              <a:gd name="connsiteY155" fmla="*/ 536576 h 4999978"/>
              <a:gd name="connsiteX156" fmla="*/ 315693 w 12192000"/>
              <a:gd name="connsiteY156" fmla="*/ 519030 h 4999978"/>
              <a:gd name="connsiteX157" fmla="*/ 337305 w 12192000"/>
              <a:gd name="connsiteY157" fmla="*/ 518372 h 4999978"/>
              <a:gd name="connsiteX158" fmla="*/ 462252 w 12192000"/>
              <a:gd name="connsiteY158" fmla="*/ 493151 h 4999978"/>
              <a:gd name="connsiteX159" fmla="*/ 479457 w 12192000"/>
              <a:gd name="connsiteY159" fmla="*/ 491123 h 4999978"/>
              <a:gd name="connsiteX160" fmla="*/ 488653 w 12192000"/>
              <a:gd name="connsiteY160" fmla="*/ 483257 h 4999978"/>
              <a:gd name="connsiteX161" fmla="*/ 522053 w 12192000"/>
              <a:gd name="connsiteY161" fmla="*/ 481125 h 4999978"/>
              <a:gd name="connsiteX162" fmla="*/ 523520 w 12192000"/>
              <a:gd name="connsiteY162" fmla="*/ 476713 h 4999978"/>
              <a:gd name="connsiteX163" fmla="*/ 632714 w 12192000"/>
              <a:gd name="connsiteY163" fmla="*/ 437101 h 4999978"/>
              <a:gd name="connsiteX164" fmla="*/ 651426 w 12192000"/>
              <a:gd name="connsiteY164" fmla="*/ 430544 h 4999978"/>
              <a:gd name="connsiteX165" fmla="*/ 667724 w 12192000"/>
              <a:gd name="connsiteY165" fmla="*/ 432138 h 4999978"/>
              <a:gd name="connsiteX166" fmla="*/ 757679 w 12192000"/>
              <a:gd name="connsiteY166" fmla="*/ 425145 h 4999978"/>
              <a:gd name="connsiteX167" fmla="*/ 779159 w 12192000"/>
              <a:gd name="connsiteY167" fmla="*/ 428059 h 4999978"/>
              <a:gd name="connsiteX168" fmla="*/ 788293 w 12192000"/>
              <a:gd name="connsiteY168" fmla="*/ 434863 h 4999978"/>
              <a:gd name="connsiteX169" fmla="*/ 822923 w 12192000"/>
              <a:gd name="connsiteY169" fmla="*/ 421074 h 4999978"/>
              <a:gd name="connsiteX170" fmla="*/ 876559 w 12192000"/>
              <a:gd name="connsiteY170" fmla="*/ 411088 h 4999978"/>
              <a:gd name="connsiteX171" fmla="*/ 902011 w 12192000"/>
              <a:gd name="connsiteY171" fmla="*/ 404118 h 4999978"/>
              <a:gd name="connsiteX172" fmla="*/ 922715 w 12192000"/>
              <a:gd name="connsiteY172" fmla="*/ 407699 h 4999978"/>
              <a:gd name="connsiteX173" fmla="*/ 1040139 w 12192000"/>
              <a:gd name="connsiteY173" fmla="*/ 406590 h 4999978"/>
              <a:gd name="connsiteX174" fmla="*/ 1067251 w 12192000"/>
              <a:gd name="connsiteY174" fmla="*/ 412384 h 4999978"/>
              <a:gd name="connsiteX175" fmla="*/ 1080272 w 12192000"/>
              <a:gd name="connsiteY175" fmla="*/ 424669 h 4999978"/>
              <a:gd name="connsiteX176" fmla="*/ 1090219 w 12192000"/>
              <a:gd name="connsiteY176" fmla="*/ 420026 h 4999978"/>
              <a:gd name="connsiteX177" fmla="*/ 1161226 w 12192000"/>
              <a:gd name="connsiteY177" fmla="*/ 418304 h 4999978"/>
              <a:gd name="connsiteX178" fmla="*/ 1207525 w 12192000"/>
              <a:gd name="connsiteY178" fmla="*/ 416039 h 4999978"/>
              <a:gd name="connsiteX179" fmla="*/ 1295331 w 12192000"/>
              <a:gd name="connsiteY179" fmla="*/ 402182 h 4999978"/>
              <a:gd name="connsiteX180" fmla="*/ 1347118 w 12192000"/>
              <a:gd name="connsiteY180" fmla="*/ 399704 h 4999978"/>
              <a:gd name="connsiteX181" fmla="*/ 1378108 w 12192000"/>
              <a:gd name="connsiteY181" fmla="*/ 398410 h 4999978"/>
              <a:gd name="connsiteX182" fmla="*/ 1459192 w 12192000"/>
              <a:gd name="connsiteY182" fmla="*/ 380919 h 4999978"/>
              <a:gd name="connsiteX183" fmla="*/ 1590120 w 12192000"/>
              <a:gd name="connsiteY183" fmla="*/ 317608 h 4999978"/>
              <a:gd name="connsiteX184" fmla="*/ 1631417 w 12192000"/>
              <a:gd name="connsiteY184" fmla="*/ 308227 h 4999978"/>
              <a:gd name="connsiteX185" fmla="*/ 1638727 w 12192000"/>
              <a:gd name="connsiteY185" fmla="*/ 311610 h 4999978"/>
              <a:gd name="connsiteX186" fmla="*/ 1844438 w 12192000"/>
              <a:gd name="connsiteY186" fmla="*/ 271304 h 4999978"/>
              <a:gd name="connsiteX187" fmla="*/ 1881324 w 12192000"/>
              <a:gd name="connsiteY187" fmla="*/ 268497 h 4999978"/>
              <a:gd name="connsiteX188" fmla="*/ 1908999 w 12192000"/>
              <a:gd name="connsiteY188" fmla="*/ 269338 h 4999978"/>
              <a:gd name="connsiteX189" fmla="*/ 1974956 w 12192000"/>
              <a:gd name="connsiteY189" fmla="*/ 255958 h 4999978"/>
              <a:gd name="connsiteX190" fmla="*/ 2082409 w 12192000"/>
              <a:gd name="connsiteY190" fmla="*/ 227290 h 4999978"/>
              <a:gd name="connsiteX191" fmla="*/ 2105639 w 12192000"/>
              <a:gd name="connsiteY191" fmla="*/ 222648 h 4999978"/>
              <a:gd name="connsiteX192" fmla="*/ 2126992 w 12192000"/>
              <a:gd name="connsiteY192" fmla="*/ 224468 h 4999978"/>
              <a:gd name="connsiteX193" fmla="*/ 2133154 w 12192000"/>
              <a:gd name="connsiteY193" fmla="*/ 229952 h 4999978"/>
              <a:gd name="connsiteX194" fmla="*/ 2146154 w 12192000"/>
              <a:gd name="connsiteY194" fmla="*/ 228332 h 4999978"/>
              <a:gd name="connsiteX195" fmla="*/ 2149901 w 12192000"/>
              <a:gd name="connsiteY195" fmla="*/ 229116 h 4999978"/>
              <a:gd name="connsiteX196" fmla="*/ 2171100 w 12192000"/>
              <a:gd name="connsiteY196" fmla="*/ 232389 h 4999978"/>
              <a:gd name="connsiteX197" fmla="*/ 2209148 w 12192000"/>
              <a:gd name="connsiteY197" fmla="*/ 209225 h 4999978"/>
              <a:gd name="connsiteX198" fmla="*/ 2261889 w 12192000"/>
              <a:gd name="connsiteY198" fmla="*/ 205532 h 4999978"/>
              <a:gd name="connsiteX199" fmla="*/ 2452315 w 12192000"/>
              <a:gd name="connsiteY199" fmla="*/ 152899 h 4999978"/>
              <a:gd name="connsiteX200" fmla="*/ 2495330 w 12192000"/>
              <a:gd name="connsiteY200" fmla="*/ 142101 h 4999978"/>
              <a:gd name="connsiteX201" fmla="*/ 2665623 w 12192000"/>
              <a:gd name="connsiteY201" fmla="*/ 96394 h 4999978"/>
              <a:gd name="connsiteX202" fmla="*/ 2763332 w 12192000"/>
              <a:gd name="connsiteY202" fmla="*/ 74831 h 4999978"/>
              <a:gd name="connsiteX203" fmla="*/ 2843870 w 12192000"/>
              <a:gd name="connsiteY203" fmla="*/ 47507 h 4999978"/>
              <a:gd name="connsiteX204" fmla="*/ 2862745 w 12192000"/>
              <a:gd name="connsiteY204" fmla="*/ 43242 h 4999978"/>
              <a:gd name="connsiteX205" fmla="*/ 2864596 w 12192000"/>
              <a:gd name="connsiteY205" fmla="*/ 39218 h 4999978"/>
              <a:gd name="connsiteX206" fmla="*/ 2875381 w 12192000"/>
              <a:gd name="connsiteY206" fmla="*/ 35003 h 4999978"/>
              <a:gd name="connsiteX207" fmla="*/ 2895139 w 12192000"/>
              <a:gd name="connsiteY207" fmla="*/ 24186 h 4999978"/>
              <a:gd name="connsiteX208" fmla="*/ 2932205 w 12192000"/>
              <a:gd name="connsiteY208" fmla="*/ 11873 h 4999978"/>
              <a:gd name="connsiteX209" fmla="*/ 2933310 w 12192000"/>
              <a:gd name="connsiteY209" fmla="*/ 12816 h 4999978"/>
              <a:gd name="connsiteX210" fmla="*/ 2945218 w 12192000"/>
              <a:gd name="connsiteY210" fmla="*/ 14141 h 4999978"/>
              <a:gd name="connsiteX211" fmla="*/ 2966465 w 12192000"/>
              <a:gd name="connsiteY211" fmla="*/ 14117 h 4999978"/>
              <a:gd name="connsiteX212" fmla="*/ 3016048 w 12192000"/>
              <a:gd name="connsiteY212" fmla="*/ 12381 h 4999978"/>
              <a:gd name="connsiteX213" fmla="*/ 3057077 w 12192000"/>
              <a:gd name="connsiteY213" fmla="*/ 14845 h 4999978"/>
              <a:gd name="connsiteX214" fmla="*/ 3148105 w 12192000"/>
              <a:gd name="connsiteY214" fmla="*/ 30648 h 4999978"/>
              <a:gd name="connsiteX215" fmla="*/ 3251671 w 12192000"/>
              <a:gd name="connsiteY215" fmla="*/ 31575 h 4999978"/>
              <a:gd name="connsiteX216" fmla="*/ 3351400 w 12192000"/>
              <a:gd name="connsiteY216" fmla="*/ 32687 h 4999978"/>
              <a:gd name="connsiteX217" fmla="*/ 3387481 w 12192000"/>
              <a:gd name="connsiteY217" fmla="*/ 31443 h 4999978"/>
              <a:gd name="connsiteX218" fmla="*/ 3451923 w 12192000"/>
              <a:gd name="connsiteY218" fmla="*/ 36482 h 4999978"/>
              <a:gd name="connsiteX219" fmla="*/ 3481520 w 12192000"/>
              <a:gd name="connsiteY219" fmla="*/ 43287 h 4999978"/>
              <a:gd name="connsiteX220" fmla="*/ 3482804 w 12192000"/>
              <a:gd name="connsiteY220" fmla="*/ 42812 h 4999978"/>
              <a:gd name="connsiteX221" fmla="*/ 3485495 w 12192000"/>
              <a:gd name="connsiteY221" fmla="*/ 45921 h 4999978"/>
              <a:gd name="connsiteX222" fmla="*/ 3490972 w 12192000"/>
              <a:gd name="connsiteY222" fmla="*/ 47286 h 4999978"/>
              <a:gd name="connsiteX223" fmla="*/ 3505835 w 12192000"/>
              <a:gd name="connsiteY223" fmla="*/ 46077 h 4999978"/>
              <a:gd name="connsiteX224" fmla="*/ 3511410 w 12192000"/>
              <a:gd name="connsiteY224" fmla="*/ 44808 h 4999978"/>
              <a:gd name="connsiteX225" fmla="*/ 3519598 w 12192000"/>
              <a:gd name="connsiteY225" fmla="*/ 44683 h 4999978"/>
              <a:gd name="connsiteX226" fmla="*/ 3519807 w 12192000"/>
              <a:gd name="connsiteY226" fmla="*/ 44938 h 4999978"/>
              <a:gd name="connsiteX227" fmla="*/ 3527466 w 12192000"/>
              <a:gd name="connsiteY227" fmla="*/ 44316 h 4999978"/>
              <a:gd name="connsiteX228" fmla="*/ 3564889 w 12192000"/>
              <a:gd name="connsiteY228" fmla="*/ 57394 h 4999978"/>
              <a:gd name="connsiteX229" fmla="*/ 3614922 w 12192000"/>
              <a:gd name="connsiteY229" fmla="*/ 61804 h 4999978"/>
              <a:gd name="connsiteX230" fmla="*/ 3635506 w 12192000"/>
              <a:gd name="connsiteY230" fmla="*/ 65718 h 4999978"/>
              <a:gd name="connsiteX231" fmla="*/ 3646525 w 12192000"/>
              <a:gd name="connsiteY231" fmla="*/ 69193 h 4999978"/>
              <a:gd name="connsiteX232" fmla="*/ 3647224 w 12192000"/>
              <a:gd name="connsiteY232" fmla="*/ 70303 h 4999978"/>
              <a:gd name="connsiteX233" fmla="*/ 3683100 w 12192000"/>
              <a:gd name="connsiteY233" fmla="*/ 64109 h 4999978"/>
              <a:gd name="connsiteX234" fmla="*/ 3687901 w 12192000"/>
              <a:gd name="connsiteY234" fmla="*/ 65372 h 4999978"/>
              <a:gd name="connsiteX235" fmla="*/ 3711234 w 12192000"/>
              <a:gd name="connsiteY235" fmla="*/ 58665 h 4999978"/>
              <a:gd name="connsiteX236" fmla="*/ 3723318 w 12192000"/>
              <a:gd name="connsiteY236" fmla="*/ 56625 h 4999978"/>
              <a:gd name="connsiteX237" fmla="*/ 3726677 w 12192000"/>
              <a:gd name="connsiteY237" fmla="*/ 53112 h 4999978"/>
              <a:gd name="connsiteX238" fmla="*/ 3744535 w 12192000"/>
              <a:gd name="connsiteY238" fmla="*/ 51590 h 4999978"/>
              <a:gd name="connsiteX239" fmla="*/ 3746608 w 12192000"/>
              <a:gd name="connsiteY239" fmla="*/ 52522 h 4999978"/>
              <a:gd name="connsiteX240" fmla="*/ 3761262 w 12192000"/>
              <a:gd name="connsiteY240" fmla="*/ 47147 h 4999978"/>
              <a:gd name="connsiteX241" fmla="*/ 3803931 w 12192000"/>
              <a:gd name="connsiteY241" fmla="*/ 49309 h 4999978"/>
              <a:gd name="connsiteX242" fmla="*/ 3925626 w 12192000"/>
              <a:gd name="connsiteY242" fmla="*/ 40301 h 4999978"/>
              <a:gd name="connsiteX243" fmla="*/ 4033324 w 12192000"/>
              <a:gd name="connsiteY243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83267 w 12192000"/>
              <a:gd name="connsiteY41" fmla="*/ 199617 h 4999978"/>
              <a:gd name="connsiteX42" fmla="*/ 5492371 w 12192000"/>
              <a:gd name="connsiteY42" fmla="*/ 230923 h 4999978"/>
              <a:gd name="connsiteX43" fmla="*/ 5640913 w 12192000"/>
              <a:gd name="connsiteY43" fmla="*/ 239810 h 4999978"/>
              <a:gd name="connsiteX44" fmla="*/ 5877770 w 12192000"/>
              <a:gd name="connsiteY44" fmla="*/ 283747 h 4999978"/>
              <a:gd name="connsiteX45" fmla="*/ 5989615 w 12192000"/>
              <a:gd name="connsiteY45" fmla="*/ 306445 h 4999978"/>
              <a:gd name="connsiteX46" fmla="*/ 5996857 w 12192000"/>
              <a:gd name="connsiteY46" fmla="*/ 310331 h 4999978"/>
              <a:gd name="connsiteX47" fmla="*/ 6037387 w 12192000"/>
              <a:gd name="connsiteY47" fmla="*/ 299308 h 4999978"/>
              <a:gd name="connsiteX48" fmla="*/ 6113074 w 12192000"/>
              <a:gd name="connsiteY48" fmla="*/ 312627 h 4999978"/>
              <a:gd name="connsiteX49" fmla="*/ 6280929 w 12192000"/>
              <a:gd name="connsiteY49" fmla="*/ 337226 h 4999978"/>
              <a:gd name="connsiteX50" fmla="*/ 6298665 w 12192000"/>
              <a:gd name="connsiteY50" fmla="*/ 329713 h 4999978"/>
              <a:gd name="connsiteX51" fmla="*/ 6317326 w 12192000"/>
              <a:gd name="connsiteY51" fmla="*/ 326576 h 4999978"/>
              <a:gd name="connsiteX52" fmla="*/ 6319212 w 12192000"/>
              <a:gd name="connsiteY52" fmla="*/ 327786 h 4999978"/>
              <a:gd name="connsiteX53" fmla="*/ 6339724 w 12192000"/>
              <a:gd name="connsiteY53" fmla="*/ 328880 h 4999978"/>
              <a:gd name="connsiteX54" fmla="*/ 6345010 w 12192000"/>
              <a:gd name="connsiteY54" fmla="*/ 325930 h 4999978"/>
              <a:gd name="connsiteX55" fmla="*/ 6359332 w 12192000"/>
              <a:gd name="connsiteY55" fmla="*/ 325681 h 4999978"/>
              <a:gd name="connsiteX56" fmla="*/ 6388220 w 12192000"/>
              <a:gd name="connsiteY56" fmla="*/ 322496 h 4999978"/>
              <a:gd name="connsiteX57" fmla="*/ 6392994 w 12192000"/>
              <a:gd name="connsiteY57" fmla="*/ 324426 h 4999978"/>
              <a:gd name="connsiteX58" fmla="*/ 6435581 w 12192000"/>
              <a:gd name="connsiteY58" fmla="*/ 323557 h 4999978"/>
              <a:gd name="connsiteX59" fmla="*/ 6435870 w 12192000"/>
              <a:gd name="connsiteY59" fmla="*/ 324745 h 4999978"/>
              <a:gd name="connsiteX60" fmla="*/ 6446571 w 12192000"/>
              <a:gd name="connsiteY60" fmla="*/ 329739 h 4999978"/>
              <a:gd name="connsiteX61" fmla="*/ 6467701 w 12192000"/>
              <a:gd name="connsiteY61" fmla="*/ 336547 h 4999978"/>
              <a:gd name="connsiteX62" fmla="*/ 6512727 w 12192000"/>
              <a:gd name="connsiteY62" fmla="*/ 367087 h 4999978"/>
              <a:gd name="connsiteX63" fmla="*/ 6557094 w 12192000"/>
              <a:gd name="connsiteY63" fmla="*/ 366314 h 4999978"/>
              <a:gd name="connsiteX64" fmla="*/ 6565879 w 12192000"/>
              <a:gd name="connsiteY64" fmla="*/ 366812 h 4999978"/>
              <a:gd name="connsiteX65" fmla="*/ 6565997 w 12192000"/>
              <a:gd name="connsiteY65" fmla="*/ 367092 h 4999978"/>
              <a:gd name="connsiteX66" fmla="*/ 6575147 w 12192000"/>
              <a:gd name="connsiteY66" fmla="*/ 368156 h 4999978"/>
              <a:gd name="connsiteX67" fmla="*/ 6581899 w 12192000"/>
              <a:gd name="connsiteY67" fmla="*/ 367720 h 4999978"/>
              <a:gd name="connsiteX68" fmla="*/ 6598943 w 12192000"/>
              <a:gd name="connsiteY68" fmla="*/ 368688 h 4999978"/>
              <a:gd name="connsiteX69" fmla="*/ 6604421 w 12192000"/>
              <a:gd name="connsiteY69" fmla="*/ 370815 h 4999978"/>
              <a:gd name="connsiteX70" fmla="*/ 6606035 w 12192000"/>
              <a:gd name="connsiteY70" fmla="*/ 374247 h 4999978"/>
              <a:gd name="connsiteX71" fmla="*/ 6607669 w 12192000"/>
              <a:gd name="connsiteY71" fmla="*/ 373968 h 4999978"/>
              <a:gd name="connsiteX72" fmla="*/ 6637532 w 12192000"/>
              <a:gd name="connsiteY72" fmla="*/ 384907 h 4999978"/>
              <a:gd name="connsiteX73" fmla="*/ 6706880 w 12192000"/>
              <a:gd name="connsiteY73" fmla="*/ 399163 h 4999978"/>
              <a:gd name="connsiteX74" fmla="*/ 6747500 w 12192000"/>
              <a:gd name="connsiteY74" fmla="*/ 403168 h 4999978"/>
              <a:gd name="connsiteX75" fmla="*/ 6857783 w 12192000"/>
              <a:gd name="connsiteY75" fmla="*/ 418687 h 4999978"/>
              <a:gd name="connsiteX76" fmla="*/ 7018394 w 12192000"/>
              <a:gd name="connsiteY76" fmla="*/ 466613 h 4999978"/>
              <a:gd name="connsiteX77" fmla="*/ 7024679 w 12192000"/>
              <a:gd name="connsiteY77" fmla="*/ 572534 h 4999978"/>
              <a:gd name="connsiteX78" fmla="*/ 7041715 w 12192000"/>
              <a:gd name="connsiteY78" fmla="*/ 465902 h 4999978"/>
              <a:gd name="connsiteX79" fmla="*/ 7048103 w 12192000"/>
              <a:gd name="connsiteY79" fmla="*/ 464392 h 4999978"/>
              <a:gd name="connsiteX80" fmla="*/ 7057490 w 12192000"/>
              <a:gd name="connsiteY80" fmla="*/ 463917 h 4999978"/>
              <a:gd name="connsiteX81" fmla="*/ 7057730 w 12192000"/>
              <a:gd name="connsiteY81" fmla="*/ 464165 h 4999978"/>
              <a:gd name="connsiteX82" fmla="*/ 7066511 w 12192000"/>
              <a:gd name="connsiteY82" fmla="*/ 463214 h 4999978"/>
              <a:gd name="connsiteX83" fmla="*/ 7109401 w 12192000"/>
              <a:gd name="connsiteY83" fmla="*/ 455268 h 4999978"/>
              <a:gd name="connsiteX84" fmla="*/ 7166830 w 12192000"/>
              <a:gd name="connsiteY84" fmla="*/ 477037 h 4999978"/>
              <a:gd name="connsiteX85" fmla="*/ 7190442 w 12192000"/>
              <a:gd name="connsiteY85" fmla="*/ 480090 h 4999978"/>
              <a:gd name="connsiteX86" fmla="*/ 7203083 w 12192000"/>
              <a:gd name="connsiteY86" fmla="*/ 483106 h 4999978"/>
              <a:gd name="connsiteX87" fmla="*/ 7203894 w 12192000"/>
              <a:gd name="connsiteY87" fmla="*/ 484190 h 4999978"/>
              <a:gd name="connsiteX88" fmla="*/ 7245004 w 12192000"/>
              <a:gd name="connsiteY88" fmla="*/ 476444 h 4999978"/>
              <a:gd name="connsiteX89" fmla="*/ 7250514 w 12192000"/>
              <a:gd name="connsiteY89" fmla="*/ 477506 h 4999978"/>
              <a:gd name="connsiteX90" fmla="*/ 7277246 w 12192000"/>
              <a:gd name="connsiteY90" fmla="*/ 469782 h 4999978"/>
              <a:gd name="connsiteX91" fmla="*/ 7291092 w 12192000"/>
              <a:gd name="connsiteY91" fmla="*/ 467217 h 4999978"/>
              <a:gd name="connsiteX92" fmla="*/ 7294933 w 12192000"/>
              <a:gd name="connsiteY92" fmla="*/ 463549 h 4999978"/>
              <a:gd name="connsiteX93" fmla="*/ 7315408 w 12192000"/>
              <a:gd name="connsiteY93" fmla="*/ 461260 h 4999978"/>
              <a:gd name="connsiteX94" fmla="*/ 7317786 w 12192000"/>
              <a:gd name="connsiteY94" fmla="*/ 462106 h 4999978"/>
              <a:gd name="connsiteX95" fmla="*/ 7334572 w 12192000"/>
              <a:gd name="connsiteY95" fmla="*/ 456088 h 4999978"/>
              <a:gd name="connsiteX96" fmla="*/ 7375190 w 12192000"/>
              <a:gd name="connsiteY96" fmla="*/ 449931 h 4999978"/>
              <a:gd name="connsiteX97" fmla="*/ 7522997 w 12192000"/>
              <a:gd name="connsiteY97" fmla="*/ 442209 h 4999978"/>
              <a:gd name="connsiteX98" fmla="*/ 7686985 w 12192000"/>
              <a:gd name="connsiteY98" fmla="*/ 419805 h 4999978"/>
              <a:gd name="connsiteX99" fmla="*/ 7854068 w 12192000"/>
              <a:gd name="connsiteY99" fmla="*/ 409774 h 4999978"/>
              <a:gd name="connsiteX100" fmla="*/ 8034165 w 12192000"/>
              <a:gd name="connsiteY100" fmla="*/ 391699 h 4999978"/>
              <a:gd name="connsiteX101" fmla="*/ 8094381 w 12192000"/>
              <a:gd name="connsiteY101" fmla="*/ 395718 h 4999978"/>
              <a:gd name="connsiteX102" fmla="*/ 8146898 w 12192000"/>
              <a:gd name="connsiteY102" fmla="*/ 378558 h 4999978"/>
              <a:gd name="connsiteX103" fmla="*/ 8168993 w 12192000"/>
              <a:gd name="connsiteY103" fmla="*/ 384830 h 4999978"/>
              <a:gd name="connsiteX104" fmla="*/ 8172809 w 12192000"/>
              <a:gd name="connsiteY104" fmla="*/ 386137 h 4999978"/>
              <a:gd name="connsiteX105" fmla="*/ 8187962 w 12192000"/>
              <a:gd name="connsiteY105" fmla="*/ 386433 h 4999978"/>
              <a:gd name="connsiteX106" fmla="*/ 8192382 w 12192000"/>
              <a:gd name="connsiteY106" fmla="*/ 392692 h 4999978"/>
              <a:gd name="connsiteX107" fmla="*/ 8375192 w 12192000"/>
              <a:gd name="connsiteY107" fmla="*/ 383879 h 4999978"/>
              <a:gd name="connsiteX108" fmla="*/ 8454377 w 12192000"/>
              <a:gd name="connsiteY108" fmla="*/ 380331 h 4999978"/>
              <a:gd name="connsiteX109" fmla="*/ 8484740 w 12192000"/>
              <a:gd name="connsiteY109" fmla="*/ 385159 h 4999978"/>
              <a:gd name="connsiteX110" fmla="*/ 8601673 w 12192000"/>
              <a:gd name="connsiteY110" fmla="*/ 397101 h 4999978"/>
              <a:gd name="connsiteX111" fmla="*/ 8701676 w 12192000"/>
              <a:gd name="connsiteY111" fmla="*/ 401351 h 4999978"/>
              <a:gd name="connsiteX112" fmla="*/ 8773288 w 12192000"/>
              <a:gd name="connsiteY112" fmla="*/ 378077 h 4999978"/>
              <a:gd name="connsiteX113" fmla="*/ 8779909 w 12192000"/>
              <a:gd name="connsiteY113" fmla="*/ 382446 h 4999978"/>
              <a:gd name="connsiteX114" fmla="*/ 8829932 w 12192000"/>
              <a:gd name="connsiteY114" fmla="*/ 379243 h 4999978"/>
              <a:gd name="connsiteX115" fmla="*/ 9003386 w 12192000"/>
              <a:gd name="connsiteY115" fmla="*/ 336242 h 4999978"/>
              <a:gd name="connsiteX116" fmla="*/ 9101185 w 12192000"/>
              <a:gd name="connsiteY116" fmla="*/ 330862 h 4999978"/>
              <a:gd name="connsiteX117" fmla="*/ 9136185 w 12192000"/>
              <a:gd name="connsiteY117" fmla="*/ 334078 h 4999978"/>
              <a:gd name="connsiteX118" fmla="*/ 9194801 w 12192000"/>
              <a:gd name="connsiteY118" fmla="*/ 339149 h 4999978"/>
              <a:gd name="connsiteX119" fmla="*/ 9239316 w 12192000"/>
              <a:gd name="connsiteY119" fmla="*/ 355558 h 4999978"/>
              <a:gd name="connsiteX120" fmla="*/ 9288052 w 12192000"/>
              <a:gd name="connsiteY120" fmla="*/ 354796 h 4999978"/>
              <a:gd name="connsiteX121" fmla="*/ 9298465 w 12192000"/>
              <a:gd name="connsiteY121" fmla="*/ 338296 h 4999978"/>
              <a:gd name="connsiteX122" fmla="*/ 9350892 w 12192000"/>
              <a:gd name="connsiteY122" fmla="*/ 342778 h 4999978"/>
              <a:gd name="connsiteX123" fmla="*/ 9430522 w 12192000"/>
              <a:gd name="connsiteY123" fmla="*/ 351368 h 4999978"/>
              <a:gd name="connsiteX124" fmla="*/ 9476215 w 12192000"/>
              <a:gd name="connsiteY124" fmla="*/ 352107 h 4999978"/>
              <a:gd name="connsiteX125" fmla="*/ 9601276 w 12192000"/>
              <a:gd name="connsiteY125" fmla="*/ 358704 h 4999978"/>
              <a:gd name="connsiteX126" fmla="*/ 9726733 w 12192000"/>
              <a:gd name="connsiteY126" fmla="*/ 368801 h 4999978"/>
              <a:gd name="connsiteX127" fmla="*/ 9802144 w 12192000"/>
              <a:gd name="connsiteY127" fmla="*/ 394479 h 4999978"/>
              <a:gd name="connsiteX128" fmla="*/ 9905153 w 12192000"/>
              <a:gd name="connsiteY128" fmla="*/ 400650 h 4999978"/>
              <a:gd name="connsiteX129" fmla="*/ 9922553 w 12192000"/>
              <a:gd name="connsiteY129" fmla="*/ 404569 h 4999978"/>
              <a:gd name="connsiteX130" fmla="*/ 10044658 w 12192000"/>
              <a:gd name="connsiteY130" fmla="*/ 418077 h 4999978"/>
              <a:gd name="connsiteX131" fmla="*/ 10184585 w 12192000"/>
              <a:gd name="connsiteY131" fmla="*/ 407138 h 4999978"/>
              <a:gd name="connsiteX132" fmla="*/ 10366435 w 12192000"/>
              <a:gd name="connsiteY132" fmla="*/ 462428 h 4999978"/>
              <a:gd name="connsiteX133" fmla="*/ 10688220 w 12192000"/>
              <a:gd name="connsiteY133" fmla="*/ 542258 h 4999978"/>
              <a:gd name="connsiteX134" fmla="*/ 11026690 w 12192000"/>
              <a:gd name="connsiteY134" fmla="*/ 550681 h 4999978"/>
              <a:gd name="connsiteX135" fmla="*/ 11113779 w 12192000"/>
              <a:gd name="connsiteY135" fmla="*/ 533868 h 4999978"/>
              <a:gd name="connsiteX136" fmla="*/ 11369556 w 12192000"/>
              <a:gd name="connsiteY136" fmla="*/ 491719 h 4999978"/>
              <a:gd name="connsiteX137" fmla="*/ 11623342 w 12192000"/>
              <a:gd name="connsiteY137" fmla="*/ 388428 h 4999978"/>
              <a:gd name="connsiteX138" fmla="*/ 11786511 w 12192000"/>
              <a:gd name="connsiteY138" fmla="*/ 358390 h 4999978"/>
              <a:gd name="connsiteX139" fmla="*/ 11862577 w 12192000"/>
              <a:gd name="connsiteY139" fmla="*/ 330549 h 4999978"/>
              <a:gd name="connsiteX140" fmla="*/ 11916612 w 12192000"/>
              <a:gd name="connsiteY140" fmla="*/ 323810 h 4999978"/>
              <a:gd name="connsiteX141" fmla="*/ 11948830 w 12192000"/>
              <a:gd name="connsiteY141" fmla="*/ 318062 h 4999978"/>
              <a:gd name="connsiteX142" fmla="*/ 12001583 w 12192000"/>
              <a:gd name="connsiteY142" fmla="*/ 279643 h 4999978"/>
              <a:gd name="connsiteX143" fmla="*/ 12174977 w 12192000"/>
              <a:gd name="connsiteY143" fmla="*/ 264652 h 4999978"/>
              <a:gd name="connsiteX144" fmla="*/ 12192000 w 12192000"/>
              <a:gd name="connsiteY144" fmla="*/ 256549 h 4999978"/>
              <a:gd name="connsiteX145" fmla="*/ 12192000 w 12192000"/>
              <a:gd name="connsiteY145" fmla="*/ 4999978 h 4999978"/>
              <a:gd name="connsiteX146" fmla="*/ 0 w 12192000"/>
              <a:gd name="connsiteY146" fmla="*/ 4999978 h 4999978"/>
              <a:gd name="connsiteX147" fmla="*/ 0 w 12192000"/>
              <a:gd name="connsiteY147" fmla="*/ 617449 h 4999978"/>
              <a:gd name="connsiteX148" fmla="*/ 11075 w 12192000"/>
              <a:gd name="connsiteY148" fmla="*/ 615178 h 4999978"/>
              <a:gd name="connsiteX149" fmla="*/ 44061 w 12192000"/>
              <a:gd name="connsiteY149" fmla="*/ 608596 h 4999978"/>
              <a:gd name="connsiteX150" fmla="*/ 136694 w 12192000"/>
              <a:gd name="connsiteY150" fmla="*/ 556415 h 4999978"/>
              <a:gd name="connsiteX151" fmla="*/ 170342 w 12192000"/>
              <a:gd name="connsiteY151" fmla="*/ 551077 h 4999978"/>
              <a:gd name="connsiteX152" fmla="*/ 168955 w 12192000"/>
              <a:gd name="connsiteY152" fmla="*/ 542164 h 4999978"/>
              <a:gd name="connsiteX153" fmla="*/ 181474 w 12192000"/>
              <a:gd name="connsiteY153" fmla="*/ 541281 h 4999978"/>
              <a:gd name="connsiteX154" fmla="*/ 209440 w 12192000"/>
              <a:gd name="connsiteY154" fmla="*/ 540561 h 4999978"/>
              <a:gd name="connsiteX155" fmla="*/ 293152 w 12192000"/>
              <a:gd name="connsiteY155" fmla="*/ 536576 h 4999978"/>
              <a:gd name="connsiteX156" fmla="*/ 315693 w 12192000"/>
              <a:gd name="connsiteY156" fmla="*/ 519030 h 4999978"/>
              <a:gd name="connsiteX157" fmla="*/ 337305 w 12192000"/>
              <a:gd name="connsiteY157" fmla="*/ 518372 h 4999978"/>
              <a:gd name="connsiteX158" fmla="*/ 462252 w 12192000"/>
              <a:gd name="connsiteY158" fmla="*/ 493151 h 4999978"/>
              <a:gd name="connsiteX159" fmla="*/ 479457 w 12192000"/>
              <a:gd name="connsiteY159" fmla="*/ 491123 h 4999978"/>
              <a:gd name="connsiteX160" fmla="*/ 488653 w 12192000"/>
              <a:gd name="connsiteY160" fmla="*/ 483257 h 4999978"/>
              <a:gd name="connsiteX161" fmla="*/ 522053 w 12192000"/>
              <a:gd name="connsiteY161" fmla="*/ 481125 h 4999978"/>
              <a:gd name="connsiteX162" fmla="*/ 523520 w 12192000"/>
              <a:gd name="connsiteY162" fmla="*/ 476713 h 4999978"/>
              <a:gd name="connsiteX163" fmla="*/ 632714 w 12192000"/>
              <a:gd name="connsiteY163" fmla="*/ 437101 h 4999978"/>
              <a:gd name="connsiteX164" fmla="*/ 651426 w 12192000"/>
              <a:gd name="connsiteY164" fmla="*/ 430544 h 4999978"/>
              <a:gd name="connsiteX165" fmla="*/ 667724 w 12192000"/>
              <a:gd name="connsiteY165" fmla="*/ 432138 h 4999978"/>
              <a:gd name="connsiteX166" fmla="*/ 757679 w 12192000"/>
              <a:gd name="connsiteY166" fmla="*/ 425145 h 4999978"/>
              <a:gd name="connsiteX167" fmla="*/ 779159 w 12192000"/>
              <a:gd name="connsiteY167" fmla="*/ 428059 h 4999978"/>
              <a:gd name="connsiteX168" fmla="*/ 788293 w 12192000"/>
              <a:gd name="connsiteY168" fmla="*/ 434863 h 4999978"/>
              <a:gd name="connsiteX169" fmla="*/ 822923 w 12192000"/>
              <a:gd name="connsiteY169" fmla="*/ 421074 h 4999978"/>
              <a:gd name="connsiteX170" fmla="*/ 876559 w 12192000"/>
              <a:gd name="connsiteY170" fmla="*/ 411088 h 4999978"/>
              <a:gd name="connsiteX171" fmla="*/ 902011 w 12192000"/>
              <a:gd name="connsiteY171" fmla="*/ 404118 h 4999978"/>
              <a:gd name="connsiteX172" fmla="*/ 922715 w 12192000"/>
              <a:gd name="connsiteY172" fmla="*/ 407699 h 4999978"/>
              <a:gd name="connsiteX173" fmla="*/ 1040139 w 12192000"/>
              <a:gd name="connsiteY173" fmla="*/ 406590 h 4999978"/>
              <a:gd name="connsiteX174" fmla="*/ 1067251 w 12192000"/>
              <a:gd name="connsiteY174" fmla="*/ 412384 h 4999978"/>
              <a:gd name="connsiteX175" fmla="*/ 1080272 w 12192000"/>
              <a:gd name="connsiteY175" fmla="*/ 424669 h 4999978"/>
              <a:gd name="connsiteX176" fmla="*/ 1090219 w 12192000"/>
              <a:gd name="connsiteY176" fmla="*/ 420026 h 4999978"/>
              <a:gd name="connsiteX177" fmla="*/ 1161226 w 12192000"/>
              <a:gd name="connsiteY177" fmla="*/ 418304 h 4999978"/>
              <a:gd name="connsiteX178" fmla="*/ 1207525 w 12192000"/>
              <a:gd name="connsiteY178" fmla="*/ 416039 h 4999978"/>
              <a:gd name="connsiteX179" fmla="*/ 1295331 w 12192000"/>
              <a:gd name="connsiteY179" fmla="*/ 402182 h 4999978"/>
              <a:gd name="connsiteX180" fmla="*/ 1347118 w 12192000"/>
              <a:gd name="connsiteY180" fmla="*/ 399704 h 4999978"/>
              <a:gd name="connsiteX181" fmla="*/ 1378108 w 12192000"/>
              <a:gd name="connsiteY181" fmla="*/ 398410 h 4999978"/>
              <a:gd name="connsiteX182" fmla="*/ 1459192 w 12192000"/>
              <a:gd name="connsiteY182" fmla="*/ 380919 h 4999978"/>
              <a:gd name="connsiteX183" fmla="*/ 1590120 w 12192000"/>
              <a:gd name="connsiteY183" fmla="*/ 317608 h 4999978"/>
              <a:gd name="connsiteX184" fmla="*/ 1631417 w 12192000"/>
              <a:gd name="connsiteY184" fmla="*/ 308227 h 4999978"/>
              <a:gd name="connsiteX185" fmla="*/ 1638727 w 12192000"/>
              <a:gd name="connsiteY185" fmla="*/ 311610 h 4999978"/>
              <a:gd name="connsiteX186" fmla="*/ 1844438 w 12192000"/>
              <a:gd name="connsiteY186" fmla="*/ 271304 h 4999978"/>
              <a:gd name="connsiteX187" fmla="*/ 1881324 w 12192000"/>
              <a:gd name="connsiteY187" fmla="*/ 268497 h 4999978"/>
              <a:gd name="connsiteX188" fmla="*/ 1908999 w 12192000"/>
              <a:gd name="connsiteY188" fmla="*/ 269338 h 4999978"/>
              <a:gd name="connsiteX189" fmla="*/ 1974956 w 12192000"/>
              <a:gd name="connsiteY189" fmla="*/ 255958 h 4999978"/>
              <a:gd name="connsiteX190" fmla="*/ 2082409 w 12192000"/>
              <a:gd name="connsiteY190" fmla="*/ 227290 h 4999978"/>
              <a:gd name="connsiteX191" fmla="*/ 2105639 w 12192000"/>
              <a:gd name="connsiteY191" fmla="*/ 222648 h 4999978"/>
              <a:gd name="connsiteX192" fmla="*/ 2126992 w 12192000"/>
              <a:gd name="connsiteY192" fmla="*/ 224468 h 4999978"/>
              <a:gd name="connsiteX193" fmla="*/ 2133154 w 12192000"/>
              <a:gd name="connsiteY193" fmla="*/ 229952 h 4999978"/>
              <a:gd name="connsiteX194" fmla="*/ 2146154 w 12192000"/>
              <a:gd name="connsiteY194" fmla="*/ 228332 h 4999978"/>
              <a:gd name="connsiteX195" fmla="*/ 2149901 w 12192000"/>
              <a:gd name="connsiteY195" fmla="*/ 229116 h 4999978"/>
              <a:gd name="connsiteX196" fmla="*/ 2171100 w 12192000"/>
              <a:gd name="connsiteY196" fmla="*/ 232389 h 4999978"/>
              <a:gd name="connsiteX197" fmla="*/ 2209148 w 12192000"/>
              <a:gd name="connsiteY197" fmla="*/ 209225 h 4999978"/>
              <a:gd name="connsiteX198" fmla="*/ 2261889 w 12192000"/>
              <a:gd name="connsiteY198" fmla="*/ 205532 h 4999978"/>
              <a:gd name="connsiteX199" fmla="*/ 2452315 w 12192000"/>
              <a:gd name="connsiteY199" fmla="*/ 152899 h 4999978"/>
              <a:gd name="connsiteX200" fmla="*/ 2495330 w 12192000"/>
              <a:gd name="connsiteY200" fmla="*/ 142101 h 4999978"/>
              <a:gd name="connsiteX201" fmla="*/ 2665623 w 12192000"/>
              <a:gd name="connsiteY201" fmla="*/ 96394 h 4999978"/>
              <a:gd name="connsiteX202" fmla="*/ 2763332 w 12192000"/>
              <a:gd name="connsiteY202" fmla="*/ 74831 h 4999978"/>
              <a:gd name="connsiteX203" fmla="*/ 2843870 w 12192000"/>
              <a:gd name="connsiteY203" fmla="*/ 47507 h 4999978"/>
              <a:gd name="connsiteX204" fmla="*/ 2862745 w 12192000"/>
              <a:gd name="connsiteY204" fmla="*/ 43242 h 4999978"/>
              <a:gd name="connsiteX205" fmla="*/ 2864596 w 12192000"/>
              <a:gd name="connsiteY205" fmla="*/ 39218 h 4999978"/>
              <a:gd name="connsiteX206" fmla="*/ 2875381 w 12192000"/>
              <a:gd name="connsiteY206" fmla="*/ 35003 h 4999978"/>
              <a:gd name="connsiteX207" fmla="*/ 2895139 w 12192000"/>
              <a:gd name="connsiteY207" fmla="*/ 24186 h 4999978"/>
              <a:gd name="connsiteX208" fmla="*/ 2932205 w 12192000"/>
              <a:gd name="connsiteY208" fmla="*/ 11873 h 4999978"/>
              <a:gd name="connsiteX209" fmla="*/ 2933310 w 12192000"/>
              <a:gd name="connsiteY209" fmla="*/ 12816 h 4999978"/>
              <a:gd name="connsiteX210" fmla="*/ 2945218 w 12192000"/>
              <a:gd name="connsiteY210" fmla="*/ 14141 h 4999978"/>
              <a:gd name="connsiteX211" fmla="*/ 2966465 w 12192000"/>
              <a:gd name="connsiteY211" fmla="*/ 14117 h 4999978"/>
              <a:gd name="connsiteX212" fmla="*/ 3016048 w 12192000"/>
              <a:gd name="connsiteY212" fmla="*/ 12381 h 4999978"/>
              <a:gd name="connsiteX213" fmla="*/ 3057077 w 12192000"/>
              <a:gd name="connsiteY213" fmla="*/ 14845 h 4999978"/>
              <a:gd name="connsiteX214" fmla="*/ 3148105 w 12192000"/>
              <a:gd name="connsiteY214" fmla="*/ 30648 h 4999978"/>
              <a:gd name="connsiteX215" fmla="*/ 3251671 w 12192000"/>
              <a:gd name="connsiteY215" fmla="*/ 31575 h 4999978"/>
              <a:gd name="connsiteX216" fmla="*/ 3351400 w 12192000"/>
              <a:gd name="connsiteY216" fmla="*/ 32687 h 4999978"/>
              <a:gd name="connsiteX217" fmla="*/ 3387481 w 12192000"/>
              <a:gd name="connsiteY217" fmla="*/ 31443 h 4999978"/>
              <a:gd name="connsiteX218" fmla="*/ 3451923 w 12192000"/>
              <a:gd name="connsiteY218" fmla="*/ 36482 h 4999978"/>
              <a:gd name="connsiteX219" fmla="*/ 3481520 w 12192000"/>
              <a:gd name="connsiteY219" fmla="*/ 43287 h 4999978"/>
              <a:gd name="connsiteX220" fmla="*/ 3482804 w 12192000"/>
              <a:gd name="connsiteY220" fmla="*/ 42812 h 4999978"/>
              <a:gd name="connsiteX221" fmla="*/ 3485495 w 12192000"/>
              <a:gd name="connsiteY221" fmla="*/ 45921 h 4999978"/>
              <a:gd name="connsiteX222" fmla="*/ 3490972 w 12192000"/>
              <a:gd name="connsiteY222" fmla="*/ 47286 h 4999978"/>
              <a:gd name="connsiteX223" fmla="*/ 3505835 w 12192000"/>
              <a:gd name="connsiteY223" fmla="*/ 46077 h 4999978"/>
              <a:gd name="connsiteX224" fmla="*/ 3511410 w 12192000"/>
              <a:gd name="connsiteY224" fmla="*/ 44808 h 4999978"/>
              <a:gd name="connsiteX225" fmla="*/ 3519598 w 12192000"/>
              <a:gd name="connsiteY225" fmla="*/ 44683 h 4999978"/>
              <a:gd name="connsiteX226" fmla="*/ 3519807 w 12192000"/>
              <a:gd name="connsiteY226" fmla="*/ 44938 h 4999978"/>
              <a:gd name="connsiteX227" fmla="*/ 3527466 w 12192000"/>
              <a:gd name="connsiteY227" fmla="*/ 44316 h 4999978"/>
              <a:gd name="connsiteX228" fmla="*/ 3564889 w 12192000"/>
              <a:gd name="connsiteY228" fmla="*/ 57394 h 4999978"/>
              <a:gd name="connsiteX229" fmla="*/ 3614922 w 12192000"/>
              <a:gd name="connsiteY229" fmla="*/ 61804 h 4999978"/>
              <a:gd name="connsiteX230" fmla="*/ 3635506 w 12192000"/>
              <a:gd name="connsiteY230" fmla="*/ 65718 h 4999978"/>
              <a:gd name="connsiteX231" fmla="*/ 3646525 w 12192000"/>
              <a:gd name="connsiteY231" fmla="*/ 69193 h 4999978"/>
              <a:gd name="connsiteX232" fmla="*/ 3647224 w 12192000"/>
              <a:gd name="connsiteY232" fmla="*/ 70303 h 4999978"/>
              <a:gd name="connsiteX233" fmla="*/ 3683100 w 12192000"/>
              <a:gd name="connsiteY233" fmla="*/ 64109 h 4999978"/>
              <a:gd name="connsiteX234" fmla="*/ 3687901 w 12192000"/>
              <a:gd name="connsiteY234" fmla="*/ 65372 h 4999978"/>
              <a:gd name="connsiteX235" fmla="*/ 3711234 w 12192000"/>
              <a:gd name="connsiteY235" fmla="*/ 58665 h 4999978"/>
              <a:gd name="connsiteX236" fmla="*/ 3723318 w 12192000"/>
              <a:gd name="connsiteY236" fmla="*/ 56625 h 4999978"/>
              <a:gd name="connsiteX237" fmla="*/ 3726677 w 12192000"/>
              <a:gd name="connsiteY237" fmla="*/ 53112 h 4999978"/>
              <a:gd name="connsiteX238" fmla="*/ 3744535 w 12192000"/>
              <a:gd name="connsiteY238" fmla="*/ 51590 h 4999978"/>
              <a:gd name="connsiteX239" fmla="*/ 3746608 w 12192000"/>
              <a:gd name="connsiteY239" fmla="*/ 52522 h 4999978"/>
              <a:gd name="connsiteX240" fmla="*/ 3761262 w 12192000"/>
              <a:gd name="connsiteY240" fmla="*/ 47147 h 4999978"/>
              <a:gd name="connsiteX241" fmla="*/ 3803931 w 12192000"/>
              <a:gd name="connsiteY241" fmla="*/ 49309 h 4999978"/>
              <a:gd name="connsiteX242" fmla="*/ 3925626 w 12192000"/>
              <a:gd name="connsiteY242" fmla="*/ 40301 h 4999978"/>
              <a:gd name="connsiteX243" fmla="*/ 4033324 w 12192000"/>
              <a:gd name="connsiteY243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83267 w 12192000"/>
              <a:gd name="connsiteY41" fmla="*/ 199617 h 4999978"/>
              <a:gd name="connsiteX42" fmla="*/ 5492371 w 12192000"/>
              <a:gd name="connsiteY42" fmla="*/ 230923 h 4999978"/>
              <a:gd name="connsiteX43" fmla="*/ 5640913 w 12192000"/>
              <a:gd name="connsiteY43" fmla="*/ 239810 h 4999978"/>
              <a:gd name="connsiteX44" fmla="*/ 5877770 w 12192000"/>
              <a:gd name="connsiteY44" fmla="*/ 283747 h 4999978"/>
              <a:gd name="connsiteX45" fmla="*/ 5989615 w 12192000"/>
              <a:gd name="connsiteY45" fmla="*/ 306445 h 4999978"/>
              <a:gd name="connsiteX46" fmla="*/ 5996857 w 12192000"/>
              <a:gd name="connsiteY46" fmla="*/ 310331 h 4999978"/>
              <a:gd name="connsiteX47" fmla="*/ 6037387 w 12192000"/>
              <a:gd name="connsiteY47" fmla="*/ 299308 h 4999978"/>
              <a:gd name="connsiteX48" fmla="*/ 6113074 w 12192000"/>
              <a:gd name="connsiteY48" fmla="*/ 312627 h 4999978"/>
              <a:gd name="connsiteX49" fmla="*/ 6280929 w 12192000"/>
              <a:gd name="connsiteY49" fmla="*/ 337226 h 4999978"/>
              <a:gd name="connsiteX50" fmla="*/ 6298665 w 12192000"/>
              <a:gd name="connsiteY50" fmla="*/ 329713 h 4999978"/>
              <a:gd name="connsiteX51" fmla="*/ 6317326 w 12192000"/>
              <a:gd name="connsiteY51" fmla="*/ 326576 h 4999978"/>
              <a:gd name="connsiteX52" fmla="*/ 6319212 w 12192000"/>
              <a:gd name="connsiteY52" fmla="*/ 327786 h 4999978"/>
              <a:gd name="connsiteX53" fmla="*/ 6339724 w 12192000"/>
              <a:gd name="connsiteY53" fmla="*/ 328880 h 4999978"/>
              <a:gd name="connsiteX54" fmla="*/ 6345010 w 12192000"/>
              <a:gd name="connsiteY54" fmla="*/ 325930 h 4999978"/>
              <a:gd name="connsiteX55" fmla="*/ 6359332 w 12192000"/>
              <a:gd name="connsiteY55" fmla="*/ 325681 h 4999978"/>
              <a:gd name="connsiteX56" fmla="*/ 6388220 w 12192000"/>
              <a:gd name="connsiteY56" fmla="*/ 322496 h 4999978"/>
              <a:gd name="connsiteX57" fmla="*/ 6392994 w 12192000"/>
              <a:gd name="connsiteY57" fmla="*/ 324426 h 4999978"/>
              <a:gd name="connsiteX58" fmla="*/ 6435581 w 12192000"/>
              <a:gd name="connsiteY58" fmla="*/ 323557 h 4999978"/>
              <a:gd name="connsiteX59" fmla="*/ 6435870 w 12192000"/>
              <a:gd name="connsiteY59" fmla="*/ 324745 h 4999978"/>
              <a:gd name="connsiteX60" fmla="*/ 6446571 w 12192000"/>
              <a:gd name="connsiteY60" fmla="*/ 329739 h 4999978"/>
              <a:gd name="connsiteX61" fmla="*/ 6467701 w 12192000"/>
              <a:gd name="connsiteY61" fmla="*/ 336547 h 4999978"/>
              <a:gd name="connsiteX62" fmla="*/ 6512727 w 12192000"/>
              <a:gd name="connsiteY62" fmla="*/ 367087 h 4999978"/>
              <a:gd name="connsiteX63" fmla="*/ 6557094 w 12192000"/>
              <a:gd name="connsiteY63" fmla="*/ 366314 h 4999978"/>
              <a:gd name="connsiteX64" fmla="*/ 6565879 w 12192000"/>
              <a:gd name="connsiteY64" fmla="*/ 366812 h 4999978"/>
              <a:gd name="connsiteX65" fmla="*/ 6565997 w 12192000"/>
              <a:gd name="connsiteY65" fmla="*/ 367092 h 4999978"/>
              <a:gd name="connsiteX66" fmla="*/ 6575147 w 12192000"/>
              <a:gd name="connsiteY66" fmla="*/ 368156 h 4999978"/>
              <a:gd name="connsiteX67" fmla="*/ 6581899 w 12192000"/>
              <a:gd name="connsiteY67" fmla="*/ 367720 h 4999978"/>
              <a:gd name="connsiteX68" fmla="*/ 6598943 w 12192000"/>
              <a:gd name="connsiteY68" fmla="*/ 368688 h 4999978"/>
              <a:gd name="connsiteX69" fmla="*/ 6604421 w 12192000"/>
              <a:gd name="connsiteY69" fmla="*/ 370815 h 4999978"/>
              <a:gd name="connsiteX70" fmla="*/ 6606035 w 12192000"/>
              <a:gd name="connsiteY70" fmla="*/ 374247 h 4999978"/>
              <a:gd name="connsiteX71" fmla="*/ 6607669 w 12192000"/>
              <a:gd name="connsiteY71" fmla="*/ 373968 h 4999978"/>
              <a:gd name="connsiteX72" fmla="*/ 6637532 w 12192000"/>
              <a:gd name="connsiteY72" fmla="*/ 384907 h 4999978"/>
              <a:gd name="connsiteX73" fmla="*/ 6706880 w 12192000"/>
              <a:gd name="connsiteY73" fmla="*/ 399163 h 4999978"/>
              <a:gd name="connsiteX74" fmla="*/ 6747500 w 12192000"/>
              <a:gd name="connsiteY74" fmla="*/ 403168 h 4999978"/>
              <a:gd name="connsiteX75" fmla="*/ 6857783 w 12192000"/>
              <a:gd name="connsiteY75" fmla="*/ 418687 h 4999978"/>
              <a:gd name="connsiteX76" fmla="*/ 6926954 w 12192000"/>
              <a:gd name="connsiteY76" fmla="*/ 416162 h 4999978"/>
              <a:gd name="connsiteX77" fmla="*/ 7024679 w 12192000"/>
              <a:gd name="connsiteY77" fmla="*/ 572534 h 4999978"/>
              <a:gd name="connsiteX78" fmla="*/ 7041715 w 12192000"/>
              <a:gd name="connsiteY78" fmla="*/ 465902 h 4999978"/>
              <a:gd name="connsiteX79" fmla="*/ 7048103 w 12192000"/>
              <a:gd name="connsiteY79" fmla="*/ 464392 h 4999978"/>
              <a:gd name="connsiteX80" fmla="*/ 7057490 w 12192000"/>
              <a:gd name="connsiteY80" fmla="*/ 463917 h 4999978"/>
              <a:gd name="connsiteX81" fmla="*/ 7057730 w 12192000"/>
              <a:gd name="connsiteY81" fmla="*/ 464165 h 4999978"/>
              <a:gd name="connsiteX82" fmla="*/ 7066511 w 12192000"/>
              <a:gd name="connsiteY82" fmla="*/ 463214 h 4999978"/>
              <a:gd name="connsiteX83" fmla="*/ 7109401 w 12192000"/>
              <a:gd name="connsiteY83" fmla="*/ 455268 h 4999978"/>
              <a:gd name="connsiteX84" fmla="*/ 7166830 w 12192000"/>
              <a:gd name="connsiteY84" fmla="*/ 477037 h 4999978"/>
              <a:gd name="connsiteX85" fmla="*/ 7190442 w 12192000"/>
              <a:gd name="connsiteY85" fmla="*/ 480090 h 4999978"/>
              <a:gd name="connsiteX86" fmla="*/ 7203083 w 12192000"/>
              <a:gd name="connsiteY86" fmla="*/ 483106 h 4999978"/>
              <a:gd name="connsiteX87" fmla="*/ 7203894 w 12192000"/>
              <a:gd name="connsiteY87" fmla="*/ 484190 h 4999978"/>
              <a:gd name="connsiteX88" fmla="*/ 7245004 w 12192000"/>
              <a:gd name="connsiteY88" fmla="*/ 476444 h 4999978"/>
              <a:gd name="connsiteX89" fmla="*/ 7250514 w 12192000"/>
              <a:gd name="connsiteY89" fmla="*/ 477506 h 4999978"/>
              <a:gd name="connsiteX90" fmla="*/ 7277246 w 12192000"/>
              <a:gd name="connsiteY90" fmla="*/ 469782 h 4999978"/>
              <a:gd name="connsiteX91" fmla="*/ 7291092 w 12192000"/>
              <a:gd name="connsiteY91" fmla="*/ 467217 h 4999978"/>
              <a:gd name="connsiteX92" fmla="*/ 7294933 w 12192000"/>
              <a:gd name="connsiteY92" fmla="*/ 463549 h 4999978"/>
              <a:gd name="connsiteX93" fmla="*/ 7315408 w 12192000"/>
              <a:gd name="connsiteY93" fmla="*/ 461260 h 4999978"/>
              <a:gd name="connsiteX94" fmla="*/ 7317786 w 12192000"/>
              <a:gd name="connsiteY94" fmla="*/ 462106 h 4999978"/>
              <a:gd name="connsiteX95" fmla="*/ 7334572 w 12192000"/>
              <a:gd name="connsiteY95" fmla="*/ 456088 h 4999978"/>
              <a:gd name="connsiteX96" fmla="*/ 7375190 w 12192000"/>
              <a:gd name="connsiteY96" fmla="*/ 449931 h 4999978"/>
              <a:gd name="connsiteX97" fmla="*/ 7522997 w 12192000"/>
              <a:gd name="connsiteY97" fmla="*/ 442209 h 4999978"/>
              <a:gd name="connsiteX98" fmla="*/ 7686985 w 12192000"/>
              <a:gd name="connsiteY98" fmla="*/ 419805 h 4999978"/>
              <a:gd name="connsiteX99" fmla="*/ 7854068 w 12192000"/>
              <a:gd name="connsiteY99" fmla="*/ 409774 h 4999978"/>
              <a:gd name="connsiteX100" fmla="*/ 8034165 w 12192000"/>
              <a:gd name="connsiteY100" fmla="*/ 391699 h 4999978"/>
              <a:gd name="connsiteX101" fmla="*/ 8094381 w 12192000"/>
              <a:gd name="connsiteY101" fmla="*/ 395718 h 4999978"/>
              <a:gd name="connsiteX102" fmla="*/ 8146898 w 12192000"/>
              <a:gd name="connsiteY102" fmla="*/ 378558 h 4999978"/>
              <a:gd name="connsiteX103" fmla="*/ 8168993 w 12192000"/>
              <a:gd name="connsiteY103" fmla="*/ 384830 h 4999978"/>
              <a:gd name="connsiteX104" fmla="*/ 8172809 w 12192000"/>
              <a:gd name="connsiteY104" fmla="*/ 386137 h 4999978"/>
              <a:gd name="connsiteX105" fmla="*/ 8187962 w 12192000"/>
              <a:gd name="connsiteY105" fmla="*/ 386433 h 4999978"/>
              <a:gd name="connsiteX106" fmla="*/ 8192382 w 12192000"/>
              <a:gd name="connsiteY106" fmla="*/ 392692 h 4999978"/>
              <a:gd name="connsiteX107" fmla="*/ 8375192 w 12192000"/>
              <a:gd name="connsiteY107" fmla="*/ 383879 h 4999978"/>
              <a:gd name="connsiteX108" fmla="*/ 8454377 w 12192000"/>
              <a:gd name="connsiteY108" fmla="*/ 380331 h 4999978"/>
              <a:gd name="connsiteX109" fmla="*/ 8484740 w 12192000"/>
              <a:gd name="connsiteY109" fmla="*/ 385159 h 4999978"/>
              <a:gd name="connsiteX110" fmla="*/ 8601673 w 12192000"/>
              <a:gd name="connsiteY110" fmla="*/ 397101 h 4999978"/>
              <a:gd name="connsiteX111" fmla="*/ 8701676 w 12192000"/>
              <a:gd name="connsiteY111" fmla="*/ 401351 h 4999978"/>
              <a:gd name="connsiteX112" fmla="*/ 8773288 w 12192000"/>
              <a:gd name="connsiteY112" fmla="*/ 378077 h 4999978"/>
              <a:gd name="connsiteX113" fmla="*/ 8779909 w 12192000"/>
              <a:gd name="connsiteY113" fmla="*/ 382446 h 4999978"/>
              <a:gd name="connsiteX114" fmla="*/ 8829932 w 12192000"/>
              <a:gd name="connsiteY114" fmla="*/ 379243 h 4999978"/>
              <a:gd name="connsiteX115" fmla="*/ 9003386 w 12192000"/>
              <a:gd name="connsiteY115" fmla="*/ 336242 h 4999978"/>
              <a:gd name="connsiteX116" fmla="*/ 9101185 w 12192000"/>
              <a:gd name="connsiteY116" fmla="*/ 330862 h 4999978"/>
              <a:gd name="connsiteX117" fmla="*/ 9136185 w 12192000"/>
              <a:gd name="connsiteY117" fmla="*/ 334078 h 4999978"/>
              <a:gd name="connsiteX118" fmla="*/ 9194801 w 12192000"/>
              <a:gd name="connsiteY118" fmla="*/ 339149 h 4999978"/>
              <a:gd name="connsiteX119" fmla="*/ 9239316 w 12192000"/>
              <a:gd name="connsiteY119" fmla="*/ 355558 h 4999978"/>
              <a:gd name="connsiteX120" fmla="*/ 9288052 w 12192000"/>
              <a:gd name="connsiteY120" fmla="*/ 354796 h 4999978"/>
              <a:gd name="connsiteX121" fmla="*/ 9298465 w 12192000"/>
              <a:gd name="connsiteY121" fmla="*/ 338296 h 4999978"/>
              <a:gd name="connsiteX122" fmla="*/ 9350892 w 12192000"/>
              <a:gd name="connsiteY122" fmla="*/ 342778 h 4999978"/>
              <a:gd name="connsiteX123" fmla="*/ 9430522 w 12192000"/>
              <a:gd name="connsiteY123" fmla="*/ 351368 h 4999978"/>
              <a:gd name="connsiteX124" fmla="*/ 9476215 w 12192000"/>
              <a:gd name="connsiteY124" fmla="*/ 352107 h 4999978"/>
              <a:gd name="connsiteX125" fmla="*/ 9601276 w 12192000"/>
              <a:gd name="connsiteY125" fmla="*/ 358704 h 4999978"/>
              <a:gd name="connsiteX126" fmla="*/ 9726733 w 12192000"/>
              <a:gd name="connsiteY126" fmla="*/ 368801 h 4999978"/>
              <a:gd name="connsiteX127" fmla="*/ 9802144 w 12192000"/>
              <a:gd name="connsiteY127" fmla="*/ 394479 h 4999978"/>
              <a:gd name="connsiteX128" fmla="*/ 9905153 w 12192000"/>
              <a:gd name="connsiteY128" fmla="*/ 400650 h 4999978"/>
              <a:gd name="connsiteX129" fmla="*/ 9922553 w 12192000"/>
              <a:gd name="connsiteY129" fmla="*/ 404569 h 4999978"/>
              <a:gd name="connsiteX130" fmla="*/ 10044658 w 12192000"/>
              <a:gd name="connsiteY130" fmla="*/ 418077 h 4999978"/>
              <a:gd name="connsiteX131" fmla="*/ 10184585 w 12192000"/>
              <a:gd name="connsiteY131" fmla="*/ 407138 h 4999978"/>
              <a:gd name="connsiteX132" fmla="*/ 10366435 w 12192000"/>
              <a:gd name="connsiteY132" fmla="*/ 462428 h 4999978"/>
              <a:gd name="connsiteX133" fmla="*/ 10688220 w 12192000"/>
              <a:gd name="connsiteY133" fmla="*/ 542258 h 4999978"/>
              <a:gd name="connsiteX134" fmla="*/ 11026690 w 12192000"/>
              <a:gd name="connsiteY134" fmla="*/ 550681 h 4999978"/>
              <a:gd name="connsiteX135" fmla="*/ 11113779 w 12192000"/>
              <a:gd name="connsiteY135" fmla="*/ 533868 h 4999978"/>
              <a:gd name="connsiteX136" fmla="*/ 11369556 w 12192000"/>
              <a:gd name="connsiteY136" fmla="*/ 491719 h 4999978"/>
              <a:gd name="connsiteX137" fmla="*/ 11623342 w 12192000"/>
              <a:gd name="connsiteY137" fmla="*/ 388428 h 4999978"/>
              <a:gd name="connsiteX138" fmla="*/ 11786511 w 12192000"/>
              <a:gd name="connsiteY138" fmla="*/ 358390 h 4999978"/>
              <a:gd name="connsiteX139" fmla="*/ 11862577 w 12192000"/>
              <a:gd name="connsiteY139" fmla="*/ 330549 h 4999978"/>
              <a:gd name="connsiteX140" fmla="*/ 11916612 w 12192000"/>
              <a:gd name="connsiteY140" fmla="*/ 323810 h 4999978"/>
              <a:gd name="connsiteX141" fmla="*/ 11948830 w 12192000"/>
              <a:gd name="connsiteY141" fmla="*/ 318062 h 4999978"/>
              <a:gd name="connsiteX142" fmla="*/ 12001583 w 12192000"/>
              <a:gd name="connsiteY142" fmla="*/ 279643 h 4999978"/>
              <a:gd name="connsiteX143" fmla="*/ 12174977 w 12192000"/>
              <a:gd name="connsiteY143" fmla="*/ 264652 h 4999978"/>
              <a:gd name="connsiteX144" fmla="*/ 12192000 w 12192000"/>
              <a:gd name="connsiteY144" fmla="*/ 256549 h 4999978"/>
              <a:gd name="connsiteX145" fmla="*/ 12192000 w 12192000"/>
              <a:gd name="connsiteY145" fmla="*/ 4999978 h 4999978"/>
              <a:gd name="connsiteX146" fmla="*/ 0 w 12192000"/>
              <a:gd name="connsiteY146" fmla="*/ 4999978 h 4999978"/>
              <a:gd name="connsiteX147" fmla="*/ 0 w 12192000"/>
              <a:gd name="connsiteY147" fmla="*/ 617449 h 4999978"/>
              <a:gd name="connsiteX148" fmla="*/ 11075 w 12192000"/>
              <a:gd name="connsiteY148" fmla="*/ 615178 h 4999978"/>
              <a:gd name="connsiteX149" fmla="*/ 44061 w 12192000"/>
              <a:gd name="connsiteY149" fmla="*/ 608596 h 4999978"/>
              <a:gd name="connsiteX150" fmla="*/ 136694 w 12192000"/>
              <a:gd name="connsiteY150" fmla="*/ 556415 h 4999978"/>
              <a:gd name="connsiteX151" fmla="*/ 170342 w 12192000"/>
              <a:gd name="connsiteY151" fmla="*/ 551077 h 4999978"/>
              <a:gd name="connsiteX152" fmla="*/ 168955 w 12192000"/>
              <a:gd name="connsiteY152" fmla="*/ 542164 h 4999978"/>
              <a:gd name="connsiteX153" fmla="*/ 181474 w 12192000"/>
              <a:gd name="connsiteY153" fmla="*/ 541281 h 4999978"/>
              <a:gd name="connsiteX154" fmla="*/ 209440 w 12192000"/>
              <a:gd name="connsiteY154" fmla="*/ 540561 h 4999978"/>
              <a:gd name="connsiteX155" fmla="*/ 293152 w 12192000"/>
              <a:gd name="connsiteY155" fmla="*/ 536576 h 4999978"/>
              <a:gd name="connsiteX156" fmla="*/ 315693 w 12192000"/>
              <a:gd name="connsiteY156" fmla="*/ 519030 h 4999978"/>
              <a:gd name="connsiteX157" fmla="*/ 337305 w 12192000"/>
              <a:gd name="connsiteY157" fmla="*/ 518372 h 4999978"/>
              <a:gd name="connsiteX158" fmla="*/ 462252 w 12192000"/>
              <a:gd name="connsiteY158" fmla="*/ 493151 h 4999978"/>
              <a:gd name="connsiteX159" fmla="*/ 479457 w 12192000"/>
              <a:gd name="connsiteY159" fmla="*/ 491123 h 4999978"/>
              <a:gd name="connsiteX160" fmla="*/ 488653 w 12192000"/>
              <a:gd name="connsiteY160" fmla="*/ 483257 h 4999978"/>
              <a:gd name="connsiteX161" fmla="*/ 522053 w 12192000"/>
              <a:gd name="connsiteY161" fmla="*/ 481125 h 4999978"/>
              <a:gd name="connsiteX162" fmla="*/ 523520 w 12192000"/>
              <a:gd name="connsiteY162" fmla="*/ 476713 h 4999978"/>
              <a:gd name="connsiteX163" fmla="*/ 632714 w 12192000"/>
              <a:gd name="connsiteY163" fmla="*/ 437101 h 4999978"/>
              <a:gd name="connsiteX164" fmla="*/ 651426 w 12192000"/>
              <a:gd name="connsiteY164" fmla="*/ 430544 h 4999978"/>
              <a:gd name="connsiteX165" fmla="*/ 667724 w 12192000"/>
              <a:gd name="connsiteY165" fmla="*/ 432138 h 4999978"/>
              <a:gd name="connsiteX166" fmla="*/ 757679 w 12192000"/>
              <a:gd name="connsiteY166" fmla="*/ 425145 h 4999978"/>
              <a:gd name="connsiteX167" fmla="*/ 779159 w 12192000"/>
              <a:gd name="connsiteY167" fmla="*/ 428059 h 4999978"/>
              <a:gd name="connsiteX168" fmla="*/ 788293 w 12192000"/>
              <a:gd name="connsiteY168" fmla="*/ 434863 h 4999978"/>
              <a:gd name="connsiteX169" fmla="*/ 822923 w 12192000"/>
              <a:gd name="connsiteY169" fmla="*/ 421074 h 4999978"/>
              <a:gd name="connsiteX170" fmla="*/ 876559 w 12192000"/>
              <a:gd name="connsiteY170" fmla="*/ 411088 h 4999978"/>
              <a:gd name="connsiteX171" fmla="*/ 902011 w 12192000"/>
              <a:gd name="connsiteY171" fmla="*/ 404118 h 4999978"/>
              <a:gd name="connsiteX172" fmla="*/ 922715 w 12192000"/>
              <a:gd name="connsiteY172" fmla="*/ 407699 h 4999978"/>
              <a:gd name="connsiteX173" fmla="*/ 1040139 w 12192000"/>
              <a:gd name="connsiteY173" fmla="*/ 406590 h 4999978"/>
              <a:gd name="connsiteX174" fmla="*/ 1067251 w 12192000"/>
              <a:gd name="connsiteY174" fmla="*/ 412384 h 4999978"/>
              <a:gd name="connsiteX175" fmla="*/ 1080272 w 12192000"/>
              <a:gd name="connsiteY175" fmla="*/ 424669 h 4999978"/>
              <a:gd name="connsiteX176" fmla="*/ 1090219 w 12192000"/>
              <a:gd name="connsiteY176" fmla="*/ 420026 h 4999978"/>
              <a:gd name="connsiteX177" fmla="*/ 1161226 w 12192000"/>
              <a:gd name="connsiteY177" fmla="*/ 418304 h 4999978"/>
              <a:gd name="connsiteX178" fmla="*/ 1207525 w 12192000"/>
              <a:gd name="connsiteY178" fmla="*/ 416039 h 4999978"/>
              <a:gd name="connsiteX179" fmla="*/ 1295331 w 12192000"/>
              <a:gd name="connsiteY179" fmla="*/ 402182 h 4999978"/>
              <a:gd name="connsiteX180" fmla="*/ 1347118 w 12192000"/>
              <a:gd name="connsiteY180" fmla="*/ 399704 h 4999978"/>
              <a:gd name="connsiteX181" fmla="*/ 1378108 w 12192000"/>
              <a:gd name="connsiteY181" fmla="*/ 398410 h 4999978"/>
              <a:gd name="connsiteX182" fmla="*/ 1459192 w 12192000"/>
              <a:gd name="connsiteY182" fmla="*/ 380919 h 4999978"/>
              <a:gd name="connsiteX183" fmla="*/ 1590120 w 12192000"/>
              <a:gd name="connsiteY183" fmla="*/ 317608 h 4999978"/>
              <a:gd name="connsiteX184" fmla="*/ 1631417 w 12192000"/>
              <a:gd name="connsiteY184" fmla="*/ 308227 h 4999978"/>
              <a:gd name="connsiteX185" fmla="*/ 1638727 w 12192000"/>
              <a:gd name="connsiteY185" fmla="*/ 311610 h 4999978"/>
              <a:gd name="connsiteX186" fmla="*/ 1844438 w 12192000"/>
              <a:gd name="connsiteY186" fmla="*/ 271304 h 4999978"/>
              <a:gd name="connsiteX187" fmla="*/ 1881324 w 12192000"/>
              <a:gd name="connsiteY187" fmla="*/ 268497 h 4999978"/>
              <a:gd name="connsiteX188" fmla="*/ 1908999 w 12192000"/>
              <a:gd name="connsiteY188" fmla="*/ 269338 h 4999978"/>
              <a:gd name="connsiteX189" fmla="*/ 1974956 w 12192000"/>
              <a:gd name="connsiteY189" fmla="*/ 255958 h 4999978"/>
              <a:gd name="connsiteX190" fmla="*/ 2082409 w 12192000"/>
              <a:gd name="connsiteY190" fmla="*/ 227290 h 4999978"/>
              <a:gd name="connsiteX191" fmla="*/ 2105639 w 12192000"/>
              <a:gd name="connsiteY191" fmla="*/ 222648 h 4999978"/>
              <a:gd name="connsiteX192" fmla="*/ 2126992 w 12192000"/>
              <a:gd name="connsiteY192" fmla="*/ 224468 h 4999978"/>
              <a:gd name="connsiteX193" fmla="*/ 2133154 w 12192000"/>
              <a:gd name="connsiteY193" fmla="*/ 229952 h 4999978"/>
              <a:gd name="connsiteX194" fmla="*/ 2146154 w 12192000"/>
              <a:gd name="connsiteY194" fmla="*/ 228332 h 4999978"/>
              <a:gd name="connsiteX195" fmla="*/ 2149901 w 12192000"/>
              <a:gd name="connsiteY195" fmla="*/ 229116 h 4999978"/>
              <a:gd name="connsiteX196" fmla="*/ 2171100 w 12192000"/>
              <a:gd name="connsiteY196" fmla="*/ 232389 h 4999978"/>
              <a:gd name="connsiteX197" fmla="*/ 2209148 w 12192000"/>
              <a:gd name="connsiteY197" fmla="*/ 209225 h 4999978"/>
              <a:gd name="connsiteX198" fmla="*/ 2261889 w 12192000"/>
              <a:gd name="connsiteY198" fmla="*/ 205532 h 4999978"/>
              <a:gd name="connsiteX199" fmla="*/ 2452315 w 12192000"/>
              <a:gd name="connsiteY199" fmla="*/ 152899 h 4999978"/>
              <a:gd name="connsiteX200" fmla="*/ 2495330 w 12192000"/>
              <a:gd name="connsiteY200" fmla="*/ 142101 h 4999978"/>
              <a:gd name="connsiteX201" fmla="*/ 2665623 w 12192000"/>
              <a:gd name="connsiteY201" fmla="*/ 96394 h 4999978"/>
              <a:gd name="connsiteX202" fmla="*/ 2763332 w 12192000"/>
              <a:gd name="connsiteY202" fmla="*/ 74831 h 4999978"/>
              <a:gd name="connsiteX203" fmla="*/ 2843870 w 12192000"/>
              <a:gd name="connsiteY203" fmla="*/ 47507 h 4999978"/>
              <a:gd name="connsiteX204" fmla="*/ 2862745 w 12192000"/>
              <a:gd name="connsiteY204" fmla="*/ 43242 h 4999978"/>
              <a:gd name="connsiteX205" fmla="*/ 2864596 w 12192000"/>
              <a:gd name="connsiteY205" fmla="*/ 39218 h 4999978"/>
              <a:gd name="connsiteX206" fmla="*/ 2875381 w 12192000"/>
              <a:gd name="connsiteY206" fmla="*/ 35003 h 4999978"/>
              <a:gd name="connsiteX207" fmla="*/ 2895139 w 12192000"/>
              <a:gd name="connsiteY207" fmla="*/ 24186 h 4999978"/>
              <a:gd name="connsiteX208" fmla="*/ 2932205 w 12192000"/>
              <a:gd name="connsiteY208" fmla="*/ 11873 h 4999978"/>
              <a:gd name="connsiteX209" fmla="*/ 2933310 w 12192000"/>
              <a:gd name="connsiteY209" fmla="*/ 12816 h 4999978"/>
              <a:gd name="connsiteX210" fmla="*/ 2945218 w 12192000"/>
              <a:gd name="connsiteY210" fmla="*/ 14141 h 4999978"/>
              <a:gd name="connsiteX211" fmla="*/ 2966465 w 12192000"/>
              <a:gd name="connsiteY211" fmla="*/ 14117 h 4999978"/>
              <a:gd name="connsiteX212" fmla="*/ 3016048 w 12192000"/>
              <a:gd name="connsiteY212" fmla="*/ 12381 h 4999978"/>
              <a:gd name="connsiteX213" fmla="*/ 3057077 w 12192000"/>
              <a:gd name="connsiteY213" fmla="*/ 14845 h 4999978"/>
              <a:gd name="connsiteX214" fmla="*/ 3148105 w 12192000"/>
              <a:gd name="connsiteY214" fmla="*/ 30648 h 4999978"/>
              <a:gd name="connsiteX215" fmla="*/ 3251671 w 12192000"/>
              <a:gd name="connsiteY215" fmla="*/ 31575 h 4999978"/>
              <a:gd name="connsiteX216" fmla="*/ 3351400 w 12192000"/>
              <a:gd name="connsiteY216" fmla="*/ 32687 h 4999978"/>
              <a:gd name="connsiteX217" fmla="*/ 3387481 w 12192000"/>
              <a:gd name="connsiteY217" fmla="*/ 31443 h 4999978"/>
              <a:gd name="connsiteX218" fmla="*/ 3451923 w 12192000"/>
              <a:gd name="connsiteY218" fmla="*/ 36482 h 4999978"/>
              <a:gd name="connsiteX219" fmla="*/ 3481520 w 12192000"/>
              <a:gd name="connsiteY219" fmla="*/ 43287 h 4999978"/>
              <a:gd name="connsiteX220" fmla="*/ 3482804 w 12192000"/>
              <a:gd name="connsiteY220" fmla="*/ 42812 h 4999978"/>
              <a:gd name="connsiteX221" fmla="*/ 3485495 w 12192000"/>
              <a:gd name="connsiteY221" fmla="*/ 45921 h 4999978"/>
              <a:gd name="connsiteX222" fmla="*/ 3490972 w 12192000"/>
              <a:gd name="connsiteY222" fmla="*/ 47286 h 4999978"/>
              <a:gd name="connsiteX223" fmla="*/ 3505835 w 12192000"/>
              <a:gd name="connsiteY223" fmla="*/ 46077 h 4999978"/>
              <a:gd name="connsiteX224" fmla="*/ 3511410 w 12192000"/>
              <a:gd name="connsiteY224" fmla="*/ 44808 h 4999978"/>
              <a:gd name="connsiteX225" fmla="*/ 3519598 w 12192000"/>
              <a:gd name="connsiteY225" fmla="*/ 44683 h 4999978"/>
              <a:gd name="connsiteX226" fmla="*/ 3519807 w 12192000"/>
              <a:gd name="connsiteY226" fmla="*/ 44938 h 4999978"/>
              <a:gd name="connsiteX227" fmla="*/ 3527466 w 12192000"/>
              <a:gd name="connsiteY227" fmla="*/ 44316 h 4999978"/>
              <a:gd name="connsiteX228" fmla="*/ 3564889 w 12192000"/>
              <a:gd name="connsiteY228" fmla="*/ 57394 h 4999978"/>
              <a:gd name="connsiteX229" fmla="*/ 3614922 w 12192000"/>
              <a:gd name="connsiteY229" fmla="*/ 61804 h 4999978"/>
              <a:gd name="connsiteX230" fmla="*/ 3635506 w 12192000"/>
              <a:gd name="connsiteY230" fmla="*/ 65718 h 4999978"/>
              <a:gd name="connsiteX231" fmla="*/ 3646525 w 12192000"/>
              <a:gd name="connsiteY231" fmla="*/ 69193 h 4999978"/>
              <a:gd name="connsiteX232" fmla="*/ 3647224 w 12192000"/>
              <a:gd name="connsiteY232" fmla="*/ 70303 h 4999978"/>
              <a:gd name="connsiteX233" fmla="*/ 3683100 w 12192000"/>
              <a:gd name="connsiteY233" fmla="*/ 64109 h 4999978"/>
              <a:gd name="connsiteX234" fmla="*/ 3687901 w 12192000"/>
              <a:gd name="connsiteY234" fmla="*/ 65372 h 4999978"/>
              <a:gd name="connsiteX235" fmla="*/ 3711234 w 12192000"/>
              <a:gd name="connsiteY235" fmla="*/ 58665 h 4999978"/>
              <a:gd name="connsiteX236" fmla="*/ 3723318 w 12192000"/>
              <a:gd name="connsiteY236" fmla="*/ 56625 h 4999978"/>
              <a:gd name="connsiteX237" fmla="*/ 3726677 w 12192000"/>
              <a:gd name="connsiteY237" fmla="*/ 53112 h 4999978"/>
              <a:gd name="connsiteX238" fmla="*/ 3744535 w 12192000"/>
              <a:gd name="connsiteY238" fmla="*/ 51590 h 4999978"/>
              <a:gd name="connsiteX239" fmla="*/ 3746608 w 12192000"/>
              <a:gd name="connsiteY239" fmla="*/ 52522 h 4999978"/>
              <a:gd name="connsiteX240" fmla="*/ 3761262 w 12192000"/>
              <a:gd name="connsiteY240" fmla="*/ 47147 h 4999978"/>
              <a:gd name="connsiteX241" fmla="*/ 3803931 w 12192000"/>
              <a:gd name="connsiteY241" fmla="*/ 49309 h 4999978"/>
              <a:gd name="connsiteX242" fmla="*/ 3925626 w 12192000"/>
              <a:gd name="connsiteY242" fmla="*/ 40301 h 4999978"/>
              <a:gd name="connsiteX243" fmla="*/ 4033324 w 12192000"/>
              <a:gd name="connsiteY243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83267 w 12192000"/>
              <a:gd name="connsiteY41" fmla="*/ 199617 h 4999978"/>
              <a:gd name="connsiteX42" fmla="*/ 5492371 w 12192000"/>
              <a:gd name="connsiteY42" fmla="*/ 230923 h 4999978"/>
              <a:gd name="connsiteX43" fmla="*/ 5640913 w 12192000"/>
              <a:gd name="connsiteY43" fmla="*/ 239810 h 4999978"/>
              <a:gd name="connsiteX44" fmla="*/ 5877770 w 12192000"/>
              <a:gd name="connsiteY44" fmla="*/ 283747 h 4999978"/>
              <a:gd name="connsiteX45" fmla="*/ 5989615 w 12192000"/>
              <a:gd name="connsiteY45" fmla="*/ 306445 h 4999978"/>
              <a:gd name="connsiteX46" fmla="*/ 5996857 w 12192000"/>
              <a:gd name="connsiteY46" fmla="*/ 310331 h 4999978"/>
              <a:gd name="connsiteX47" fmla="*/ 6037387 w 12192000"/>
              <a:gd name="connsiteY47" fmla="*/ 299308 h 4999978"/>
              <a:gd name="connsiteX48" fmla="*/ 6113074 w 12192000"/>
              <a:gd name="connsiteY48" fmla="*/ 312627 h 4999978"/>
              <a:gd name="connsiteX49" fmla="*/ 6280929 w 12192000"/>
              <a:gd name="connsiteY49" fmla="*/ 337226 h 4999978"/>
              <a:gd name="connsiteX50" fmla="*/ 6298665 w 12192000"/>
              <a:gd name="connsiteY50" fmla="*/ 329713 h 4999978"/>
              <a:gd name="connsiteX51" fmla="*/ 6317326 w 12192000"/>
              <a:gd name="connsiteY51" fmla="*/ 326576 h 4999978"/>
              <a:gd name="connsiteX52" fmla="*/ 6319212 w 12192000"/>
              <a:gd name="connsiteY52" fmla="*/ 327786 h 4999978"/>
              <a:gd name="connsiteX53" fmla="*/ 6339724 w 12192000"/>
              <a:gd name="connsiteY53" fmla="*/ 328880 h 4999978"/>
              <a:gd name="connsiteX54" fmla="*/ 6345010 w 12192000"/>
              <a:gd name="connsiteY54" fmla="*/ 325930 h 4999978"/>
              <a:gd name="connsiteX55" fmla="*/ 6359332 w 12192000"/>
              <a:gd name="connsiteY55" fmla="*/ 325681 h 4999978"/>
              <a:gd name="connsiteX56" fmla="*/ 6388220 w 12192000"/>
              <a:gd name="connsiteY56" fmla="*/ 322496 h 4999978"/>
              <a:gd name="connsiteX57" fmla="*/ 6392994 w 12192000"/>
              <a:gd name="connsiteY57" fmla="*/ 324426 h 4999978"/>
              <a:gd name="connsiteX58" fmla="*/ 6435581 w 12192000"/>
              <a:gd name="connsiteY58" fmla="*/ 323557 h 4999978"/>
              <a:gd name="connsiteX59" fmla="*/ 6435870 w 12192000"/>
              <a:gd name="connsiteY59" fmla="*/ 324745 h 4999978"/>
              <a:gd name="connsiteX60" fmla="*/ 6446571 w 12192000"/>
              <a:gd name="connsiteY60" fmla="*/ 329739 h 4999978"/>
              <a:gd name="connsiteX61" fmla="*/ 6467701 w 12192000"/>
              <a:gd name="connsiteY61" fmla="*/ 336547 h 4999978"/>
              <a:gd name="connsiteX62" fmla="*/ 6512727 w 12192000"/>
              <a:gd name="connsiteY62" fmla="*/ 367087 h 4999978"/>
              <a:gd name="connsiteX63" fmla="*/ 6557094 w 12192000"/>
              <a:gd name="connsiteY63" fmla="*/ 366314 h 4999978"/>
              <a:gd name="connsiteX64" fmla="*/ 6565879 w 12192000"/>
              <a:gd name="connsiteY64" fmla="*/ 366812 h 4999978"/>
              <a:gd name="connsiteX65" fmla="*/ 6565997 w 12192000"/>
              <a:gd name="connsiteY65" fmla="*/ 367092 h 4999978"/>
              <a:gd name="connsiteX66" fmla="*/ 6575147 w 12192000"/>
              <a:gd name="connsiteY66" fmla="*/ 368156 h 4999978"/>
              <a:gd name="connsiteX67" fmla="*/ 6581899 w 12192000"/>
              <a:gd name="connsiteY67" fmla="*/ 367720 h 4999978"/>
              <a:gd name="connsiteX68" fmla="*/ 6598943 w 12192000"/>
              <a:gd name="connsiteY68" fmla="*/ 368688 h 4999978"/>
              <a:gd name="connsiteX69" fmla="*/ 6604421 w 12192000"/>
              <a:gd name="connsiteY69" fmla="*/ 370815 h 4999978"/>
              <a:gd name="connsiteX70" fmla="*/ 6606035 w 12192000"/>
              <a:gd name="connsiteY70" fmla="*/ 374247 h 4999978"/>
              <a:gd name="connsiteX71" fmla="*/ 6607669 w 12192000"/>
              <a:gd name="connsiteY71" fmla="*/ 373968 h 4999978"/>
              <a:gd name="connsiteX72" fmla="*/ 6637532 w 12192000"/>
              <a:gd name="connsiteY72" fmla="*/ 384907 h 4999978"/>
              <a:gd name="connsiteX73" fmla="*/ 6706880 w 12192000"/>
              <a:gd name="connsiteY73" fmla="*/ 399163 h 4999978"/>
              <a:gd name="connsiteX74" fmla="*/ 6747500 w 12192000"/>
              <a:gd name="connsiteY74" fmla="*/ 403168 h 4999978"/>
              <a:gd name="connsiteX75" fmla="*/ 6857783 w 12192000"/>
              <a:gd name="connsiteY75" fmla="*/ 418687 h 4999978"/>
              <a:gd name="connsiteX76" fmla="*/ 6926954 w 12192000"/>
              <a:gd name="connsiteY76" fmla="*/ 416162 h 4999978"/>
              <a:gd name="connsiteX77" fmla="*/ 6990389 w 12192000"/>
              <a:gd name="connsiteY77" fmla="*/ 425060 h 4999978"/>
              <a:gd name="connsiteX78" fmla="*/ 7041715 w 12192000"/>
              <a:gd name="connsiteY78" fmla="*/ 465902 h 4999978"/>
              <a:gd name="connsiteX79" fmla="*/ 7048103 w 12192000"/>
              <a:gd name="connsiteY79" fmla="*/ 464392 h 4999978"/>
              <a:gd name="connsiteX80" fmla="*/ 7057490 w 12192000"/>
              <a:gd name="connsiteY80" fmla="*/ 463917 h 4999978"/>
              <a:gd name="connsiteX81" fmla="*/ 7057730 w 12192000"/>
              <a:gd name="connsiteY81" fmla="*/ 464165 h 4999978"/>
              <a:gd name="connsiteX82" fmla="*/ 7066511 w 12192000"/>
              <a:gd name="connsiteY82" fmla="*/ 463214 h 4999978"/>
              <a:gd name="connsiteX83" fmla="*/ 7109401 w 12192000"/>
              <a:gd name="connsiteY83" fmla="*/ 455268 h 4999978"/>
              <a:gd name="connsiteX84" fmla="*/ 7166830 w 12192000"/>
              <a:gd name="connsiteY84" fmla="*/ 477037 h 4999978"/>
              <a:gd name="connsiteX85" fmla="*/ 7190442 w 12192000"/>
              <a:gd name="connsiteY85" fmla="*/ 480090 h 4999978"/>
              <a:gd name="connsiteX86" fmla="*/ 7203083 w 12192000"/>
              <a:gd name="connsiteY86" fmla="*/ 483106 h 4999978"/>
              <a:gd name="connsiteX87" fmla="*/ 7203894 w 12192000"/>
              <a:gd name="connsiteY87" fmla="*/ 484190 h 4999978"/>
              <a:gd name="connsiteX88" fmla="*/ 7245004 w 12192000"/>
              <a:gd name="connsiteY88" fmla="*/ 476444 h 4999978"/>
              <a:gd name="connsiteX89" fmla="*/ 7250514 w 12192000"/>
              <a:gd name="connsiteY89" fmla="*/ 477506 h 4999978"/>
              <a:gd name="connsiteX90" fmla="*/ 7277246 w 12192000"/>
              <a:gd name="connsiteY90" fmla="*/ 469782 h 4999978"/>
              <a:gd name="connsiteX91" fmla="*/ 7291092 w 12192000"/>
              <a:gd name="connsiteY91" fmla="*/ 467217 h 4999978"/>
              <a:gd name="connsiteX92" fmla="*/ 7294933 w 12192000"/>
              <a:gd name="connsiteY92" fmla="*/ 463549 h 4999978"/>
              <a:gd name="connsiteX93" fmla="*/ 7315408 w 12192000"/>
              <a:gd name="connsiteY93" fmla="*/ 461260 h 4999978"/>
              <a:gd name="connsiteX94" fmla="*/ 7317786 w 12192000"/>
              <a:gd name="connsiteY94" fmla="*/ 462106 h 4999978"/>
              <a:gd name="connsiteX95" fmla="*/ 7334572 w 12192000"/>
              <a:gd name="connsiteY95" fmla="*/ 456088 h 4999978"/>
              <a:gd name="connsiteX96" fmla="*/ 7375190 w 12192000"/>
              <a:gd name="connsiteY96" fmla="*/ 449931 h 4999978"/>
              <a:gd name="connsiteX97" fmla="*/ 7522997 w 12192000"/>
              <a:gd name="connsiteY97" fmla="*/ 442209 h 4999978"/>
              <a:gd name="connsiteX98" fmla="*/ 7686985 w 12192000"/>
              <a:gd name="connsiteY98" fmla="*/ 419805 h 4999978"/>
              <a:gd name="connsiteX99" fmla="*/ 7854068 w 12192000"/>
              <a:gd name="connsiteY99" fmla="*/ 409774 h 4999978"/>
              <a:gd name="connsiteX100" fmla="*/ 8034165 w 12192000"/>
              <a:gd name="connsiteY100" fmla="*/ 391699 h 4999978"/>
              <a:gd name="connsiteX101" fmla="*/ 8094381 w 12192000"/>
              <a:gd name="connsiteY101" fmla="*/ 395718 h 4999978"/>
              <a:gd name="connsiteX102" fmla="*/ 8146898 w 12192000"/>
              <a:gd name="connsiteY102" fmla="*/ 378558 h 4999978"/>
              <a:gd name="connsiteX103" fmla="*/ 8168993 w 12192000"/>
              <a:gd name="connsiteY103" fmla="*/ 384830 h 4999978"/>
              <a:gd name="connsiteX104" fmla="*/ 8172809 w 12192000"/>
              <a:gd name="connsiteY104" fmla="*/ 386137 h 4999978"/>
              <a:gd name="connsiteX105" fmla="*/ 8187962 w 12192000"/>
              <a:gd name="connsiteY105" fmla="*/ 386433 h 4999978"/>
              <a:gd name="connsiteX106" fmla="*/ 8192382 w 12192000"/>
              <a:gd name="connsiteY106" fmla="*/ 392692 h 4999978"/>
              <a:gd name="connsiteX107" fmla="*/ 8375192 w 12192000"/>
              <a:gd name="connsiteY107" fmla="*/ 383879 h 4999978"/>
              <a:gd name="connsiteX108" fmla="*/ 8454377 w 12192000"/>
              <a:gd name="connsiteY108" fmla="*/ 380331 h 4999978"/>
              <a:gd name="connsiteX109" fmla="*/ 8484740 w 12192000"/>
              <a:gd name="connsiteY109" fmla="*/ 385159 h 4999978"/>
              <a:gd name="connsiteX110" fmla="*/ 8601673 w 12192000"/>
              <a:gd name="connsiteY110" fmla="*/ 397101 h 4999978"/>
              <a:gd name="connsiteX111" fmla="*/ 8701676 w 12192000"/>
              <a:gd name="connsiteY111" fmla="*/ 401351 h 4999978"/>
              <a:gd name="connsiteX112" fmla="*/ 8773288 w 12192000"/>
              <a:gd name="connsiteY112" fmla="*/ 378077 h 4999978"/>
              <a:gd name="connsiteX113" fmla="*/ 8779909 w 12192000"/>
              <a:gd name="connsiteY113" fmla="*/ 382446 h 4999978"/>
              <a:gd name="connsiteX114" fmla="*/ 8829932 w 12192000"/>
              <a:gd name="connsiteY114" fmla="*/ 379243 h 4999978"/>
              <a:gd name="connsiteX115" fmla="*/ 9003386 w 12192000"/>
              <a:gd name="connsiteY115" fmla="*/ 336242 h 4999978"/>
              <a:gd name="connsiteX116" fmla="*/ 9101185 w 12192000"/>
              <a:gd name="connsiteY116" fmla="*/ 330862 h 4999978"/>
              <a:gd name="connsiteX117" fmla="*/ 9136185 w 12192000"/>
              <a:gd name="connsiteY117" fmla="*/ 334078 h 4999978"/>
              <a:gd name="connsiteX118" fmla="*/ 9194801 w 12192000"/>
              <a:gd name="connsiteY118" fmla="*/ 339149 h 4999978"/>
              <a:gd name="connsiteX119" fmla="*/ 9239316 w 12192000"/>
              <a:gd name="connsiteY119" fmla="*/ 355558 h 4999978"/>
              <a:gd name="connsiteX120" fmla="*/ 9288052 w 12192000"/>
              <a:gd name="connsiteY120" fmla="*/ 354796 h 4999978"/>
              <a:gd name="connsiteX121" fmla="*/ 9298465 w 12192000"/>
              <a:gd name="connsiteY121" fmla="*/ 338296 h 4999978"/>
              <a:gd name="connsiteX122" fmla="*/ 9350892 w 12192000"/>
              <a:gd name="connsiteY122" fmla="*/ 342778 h 4999978"/>
              <a:gd name="connsiteX123" fmla="*/ 9430522 w 12192000"/>
              <a:gd name="connsiteY123" fmla="*/ 351368 h 4999978"/>
              <a:gd name="connsiteX124" fmla="*/ 9476215 w 12192000"/>
              <a:gd name="connsiteY124" fmla="*/ 352107 h 4999978"/>
              <a:gd name="connsiteX125" fmla="*/ 9601276 w 12192000"/>
              <a:gd name="connsiteY125" fmla="*/ 358704 h 4999978"/>
              <a:gd name="connsiteX126" fmla="*/ 9726733 w 12192000"/>
              <a:gd name="connsiteY126" fmla="*/ 368801 h 4999978"/>
              <a:gd name="connsiteX127" fmla="*/ 9802144 w 12192000"/>
              <a:gd name="connsiteY127" fmla="*/ 394479 h 4999978"/>
              <a:gd name="connsiteX128" fmla="*/ 9905153 w 12192000"/>
              <a:gd name="connsiteY128" fmla="*/ 400650 h 4999978"/>
              <a:gd name="connsiteX129" fmla="*/ 9922553 w 12192000"/>
              <a:gd name="connsiteY129" fmla="*/ 404569 h 4999978"/>
              <a:gd name="connsiteX130" fmla="*/ 10044658 w 12192000"/>
              <a:gd name="connsiteY130" fmla="*/ 418077 h 4999978"/>
              <a:gd name="connsiteX131" fmla="*/ 10184585 w 12192000"/>
              <a:gd name="connsiteY131" fmla="*/ 407138 h 4999978"/>
              <a:gd name="connsiteX132" fmla="*/ 10366435 w 12192000"/>
              <a:gd name="connsiteY132" fmla="*/ 462428 h 4999978"/>
              <a:gd name="connsiteX133" fmla="*/ 10688220 w 12192000"/>
              <a:gd name="connsiteY133" fmla="*/ 542258 h 4999978"/>
              <a:gd name="connsiteX134" fmla="*/ 11026690 w 12192000"/>
              <a:gd name="connsiteY134" fmla="*/ 550681 h 4999978"/>
              <a:gd name="connsiteX135" fmla="*/ 11113779 w 12192000"/>
              <a:gd name="connsiteY135" fmla="*/ 533868 h 4999978"/>
              <a:gd name="connsiteX136" fmla="*/ 11369556 w 12192000"/>
              <a:gd name="connsiteY136" fmla="*/ 491719 h 4999978"/>
              <a:gd name="connsiteX137" fmla="*/ 11623342 w 12192000"/>
              <a:gd name="connsiteY137" fmla="*/ 388428 h 4999978"/>
              <a:gd name="connsiteX138" fmla="*/ 11786511 w 12192000"/>
              <a:gd name="connsiteY138" fmla="*/ 358390 h 4999978"/>
              <a:gd name="connsiteX139" fmla="*/ 11862577 w 12192000"/>
              <a:gd name="connsiteY139" fmla="*/ 330549 h 4999978"/>
              <a:gd name="connsiteX140" fmla="*/ 11916612 w 12192000"/>
              <a:gd name="connsiteY140" fmla="*/ 323810 h 4999978"/>
              <a:gd name="connsiteX141" fmla="*/ 11948830 w 12192000"/>
              <a:gd name="connsiteY141" fmla="*/ 318062 h 4999978"/>
              <a:gd name="connsiteX142" fmla="*/ 12001583 w 12192000"/>
              <a:gd name="connsiteY142" fmla="*/ 279643 h 4999978"/>
              <a:gd name="connsiteX143" fmla="*/ 12174977 w 12192000"/>
              <a:gd name="connsiteY143" fmla="*/ 264652 h 4999978"/>
              <a:gd name="connsiteX144" fmla="*/ 12192000 w 12192000"/>
              <a:gd name="connsiteY144" fmla="*/ 256549 h 4999978"/>
              <a:gd name="connsiteX145" fmla="*/ 12192000 w 12192000"/>
              <a:gd name="connsiteY145" fmla="*/ 4999978 h 4999978"/>
              <a:gd name="connsiteX146" fmla="*/ 0 w 12192000"/>
              <a:gd name="connsiteY146" fmla="*/ 4999978 h 4999978"/>
              <a:gd name="connsiteX147" fmla="*/ 0 w 12192000"/>
              <a:gd name="connsiteY147" fmla="*/ 617449 h 4999978"/>
              <a:gd name="connsiteX148" fmla="*/ 11075 w 12192000"/>
              <a:gd name="connsiteY148" fmla="*/ 615178 h 4999978"/>
              <a:gd name="connsiteX149" fmla="*/ 44061 w 12192000"/>
              <a:gd name="connsiteY149" fmla="*/ 608596 h 4999978"/>
              <a:gd name="connsiteX150" fmla="*/ 136694 w 12192000"/>
              <a:gd name="connsiteY150" fmla="*/ 556415 h 4999978"/>
              <a:gd name="connsiteX151" fmla="*/ 170342 w 12192000"/>
              <a:gd name="connsiteY151" fmla="*/ 551077 h 4999978"/>
              <a:gd name="connsiteX152" fmla="*/ 168955 w 12192000"/>
              <a:gd name="connsiteY152" fmla="*/ 542164 h 4999978"/>
              <a:gd name="connsiteX153" fmla="*/ 181474 w 12192000"/>
              <a:gd name="connsiteY153" fmla="*/ 541281 h 4999978"/>
              <a:gd name="connsiteX154" fmla="*/ 209440 w 12192000"/>
              <a:gd name="connsiteY154" fmla="*/ 540561 h 4999978"/>
              <a:gd name="connsiteX155" fmla="*/ 293152 w 12192000"/>
              <a:gd name="connsiteY155" fmla="*/ 536576 h 4999978"/>
              <a:gd name="connsiteX156" fmla="*/ 315693 w 12192000"/>
              <a:gd name="connsiteY156" fmla="*/ 519030 h 4999978"/>
              <a:gd name="connsiteX157" fmla="*/ 337305 w 12192000"/>
              <a:gd name="connsiteY157" fmla="*/ 518372 h 4999978"/>
              <a:gd name="connsiteX158" fmla="*/ 462252 w 12192000"/>
              <a:gd name="connsiteY158" fmla="*/ 493151 h 4999978"/>
              <a:gd name="connsiteX159" fmla="*/ 479457 w 12192000"/>
              <a:gd name="connsiteY159" fmla="*/ 491123 h 4999978"/>
              <a:gd name="connsiteX160" fmla="*/ 488653 w 12192000"/>
              <a:gd name="connsiteY160" fmla="*/ 483257 h 4999978"/>
              <a:gd name="connsiteX161" fmla="*/ 522053 w 12192000"/>
              <a:gd name="connsiteY161" fmla="*/ 481125 h 4999978"/>
              <a:gd name="connsiteX162" fmla="*/ 523520 w 12192000"/>
              <a:gd name="connsiteY162" fmla="*/ 476713 h 4999978"/>
              <a:gd name="connsiteX163" fmla="*/ 632714 w 12192000"/>
              <a:gd name="connsiteY163" fmla="*/ 437101 h 4999978"/>
              <a:gd name="connsiteX164" fmla="*/ 651426 w 12192000"/>
              <a:gd name="connsiteY164" fmla="*/ 430544 h 4999978"/>
              <a:gd name="connsiteX165" fmla="*/ 667724 w 12192000"/>
              <a:gd name="connsiteY165" fmla="*/ 432138 h 4999978"/>
              <a:gd name="connsiteX166" fmla="*/ 757679 w 12192000"/>
              <a:gd name="connsiteY166" fmla="*/ 425145 h 4999978"/>
              <a:gd name="connsiteX167" fmla="*/ 779159 w 12192000"/>
              <a:gd name="connsiteY167" fmla="*/ 428059 h 4999978"/>
              <a:gd name="connsiteX168" fmla="*/ 788293 w 12192000"/>
              <a:gd name="connsiteY168" fmla="*/ 434863 h 4999978"/>
              <a:gd name="connsiteX169" fmla="*/ 822923 w 12192000"/>
              <a:gd name="connsiteY169" fmla="*/ 421074 h 4999978"/>
              <a:gd name="connsiteX170" fmla="*/ 876559 w 12192000"/>
              <a:gd name="connsiteY170" fmla="*/ 411088 h 4999978"/>
              <a:gd name="connsiteX171" fmla="*/ 902011 w 12192000"/>
              <a:gd name="connsiteY171" fmla="*/ 404118 h 4999978"/>
              <a:gd name="connsiteX172" fmla="*/ 922715 w 12192000"/>
              <a:gd name="connsiteY172" fmla="*/ 407699 h 4999978"/>
              <a:gd name="connsiteX173" fmla="*/ 1040139 w 12192000"/>
              <a:gd name="connsiteY173" fmla="*/ 406590 h 4999978"/>
              <a:gd name="connsiteX174" fmla="*/ 1067251 w 12192000"/>
              <a:gd name="connsiteY174" fmla="*/ 412384 h 4999978"/>
              <a:gd name="connsiteX175" fmla="*/ 1080272 w 12192000"/>
              <a:gd name="connsiteY175" fmla="*/ 424669 h 4999978"/>
              <a:gd name="connsiteX176" fmla="*/ 1090219 w 12192000"/>
              <a:gd name="connsiteY176" fmla="*/ 420026 h 4999978"/>
              <a:gd name="connsiteX177" fmla="*/ 1161226 w 12192000"/>
              <a:gd name="connsiteY177" fmla="*/ 418304 h 4999978"/>
              <a:gd name="connsiteX178" fmla="*/ 1207525 w 12192000"/>
              <a:gd name="connsiteY178" fmla="*/ 416039 h 4999978"/>
              <a:gd name="connsiteX179" fmla="*/ 1295331 w 12192000"/>
              <a:gd name="connsiteY179" fmla="*/ 402182 h 4999978"/>
              <a:gd name="connsiteX180" fmla="*/ 1347118 w 12192000"/>
              <a:gd name="connsiteY180" fmla="*/ 399704 h 4999978"/>
              <a:gd name="connsiteX181" fmla="*/ 1378108 w 12192000"/>
              <a:gd name="connsiteY181" fmla="*/ 398410 h 4999978"/>
              <a:gd name="connsiteX182" fmla="*/ 1459192 w 12192000"/>
              <a:gd name="connsiteY182" fmla="*/ 380919 h 4999978"/>
              <a:gd name="connsiteX183" fmla="*/ 1590120 w 12192000"/>
              <a:gd name="connsiteY183" fmla="*/ 317608 h 4999978"/>
              <a:gd name="connsiteX184" fmla="*/ 1631417 w 12192000"/>
              <a:gd name="connsiteY184" fmla="*/ 308227 h 4999978"/>
              <a:gd name="connsiteX185" fmla="*/ 1638727 w 12192000"/>
              <a:gd name="connsiteY185" fmla="*/ 311610 h 4999978"/>
              <a:gd name="connsiteX186" fmla="*/ 1844438 w 12192000"/>
              <a:gd name="connsiteY186" fmla="*/ 271304 h 4999978"/>
              <a:gd name="connsiteX187" fmla="*/ 1881324 w 12192000"/>
              <a:gd name="connsiteY187" fmla="*/ 268497 h 4999978"/>
              <a:gd name="connsiteX188" fmla="*/ 1908999 w 12192000"/>
              <a:gd name="connsiteY188" fmla="*/ 269338 h 4999978"/>
              <a:gd name="connsiteX189" fmla="*/ 1974956 w 12192000"/>
              <a:gd name="connsiteY189" fmla="*/ 255958 h 4999978"/>
              <a:gd name="connsiteX190" fmla="*/ 2082409 w 12192000"/>
              <a:gd name="connsiteY190" fmla="*/ 227290 h 4999978"/>
              <a:gd name="connsiteX191" fmla="*/ 2105639 w 12192000"/>
              <a:gd name="connsiteY191" fmla="*/ 222648 h 4999978"/>
              <a:gd name="connsiteX192" fmla="*/ 2126992 w 12192000"/>
              <a:gd name="connsiteY192" fmla="*/ 224468 h 4999978"/>
              <a:gd name="connsiteX193" fmla="*/ 2133154 w 12192000"/>
              <a:gd name="connsiteY193" fmla="*/ 229952 h 4999978"/>
              <a:gd name="connsiteX194" fmla="*/ 2146154 w 12192000"/>
              <a:gd name="connsiteY194" fmla="*/ 228332 h 4999978"/>
              <a:gd name="connsiteX195" fmla="*/ 2149901 w 12192000"/>
              <a:gd name="connsiteY195" fmla="*/ 229116 h 4999978"/>
              <a:gd name="connsiteX196" fmla="*/ 2171100 w 12192000"/>
              <a:gd name="connsiteY196" fmla="*/ 232389 h 4999978"/>
              <a:gd name="connsiteX197" fmla="*/ 2209148 w 12192000"/>
              <a:gd name="connsiteY197" fmla="*/ 209225 h 4999978"/>
              <a:gd name="connsiteX198" fmla="*/ 2261889 w 12192000"/>
              <a:gd name="connsiteY198" fmla="*/ 205532 h 4999978"/>
              <a:gd name="connsiteX199" fmla="*/ 2452315 w 12192000"/>
              <a:gd name="connsiteY199" fmla="*/ 152899 h 4999978"/>
              <a:gd name="connsiteX200" fmla="*/ 2495330 w 12192000"/>
              <a:gd name="connsiteY200" fmla="*/ 142101 h 4999978"/>
              <a:gd name="connsiteX201" fmla="*/ 2665623 w 12192000"/>
              <a:gd name="connsiteY201" fmla="*/ 96394 h 4999978"/>
              <a:gd name="connsiteX202" fmla="*/ 2763332 w 12192000"/>
              <a:gd name="connsiteY202" fmla="*/ 74831 h 4999978"/>
              <a:gd name="connsiteX203" fmla="*/ 2843870 w 12192000"/>
              <a:gd name="connsiteY203" fmla="*/ 47507 h 4999978"/>
              <a:gd name="connsiteX204" fmla="*/ 2862745 w 12192000"/>
              <a:gd name="connsiteY204" fmla="*/ 43242 h 4999978"/>
              <a:gd name="connsiteX205" fmla="*/ 2864596 w 12192000"/>
              <a:gd name="connsiteY205" fmla="*/ 39218 h 4999978"/>
              <a:gd name="connsiteX206" fmla="*/ 2875381 w 12192000"/>
              <a:gd name="connsiteY206" fmla="*/ 35003 h 4999978"/>
              <a:gd name="connsiteX207" fmla="*/ 2895139 w 12192000"/>
              <a:gd name="connsiteY207" fmla="*/ 24186 h 4999978"/>
              <a:gd name="connsiteX208" fmla="*/ 2932205 w 12192000"/>
              <a:gd name="connsiteY208" fmla="*/ 11873 h 4999978"/>
              <a:gd name="connsiteX209" fmla="*/ 2933310 w 12192000"/>
              <a:gd name="connsiteY209" fmla="*/ 12816 h 4999978"/>
              <a:gd name="connsiteX210" fmla="*/ 2945218 w 12192000"/>
              <a:gd name="connsiteY210" fmla="*/ 14141 h 4999978"/>
              <a:gd name="connsiteX211" fmla="*/ 2966465 w 12192000"/>
              <a:gd name="connsiteY211" fmla="*/ 14117 h 4999978"/>
              <a:gd name="connsiteX212" fmla="*/ 3016048 w 12192000"/>
              <a:gd name="connsiteY212" fmla="*/ 12381 h 4999978"/>
              <a:gd name="connsiteX213" fmla="*/ 3057077 w 12192000"/>
              <a:gd name="connsiteY213" fmla="*/ 14845 h 4999978"/>
              <a:gd name="connsiteX214" fmla="*/ 3148105 w 12192000"/>
              <a:gd name="connsiteY214" fmla="*/ 30648 h 4999978"/>
              <a:gd name="connsiteX215" fmla="*/ 3251671 w 12192000"/>
              <a:gd name="connsiteY215" fmla="*/ 31575 h 4999978"/>
              <a:gd name="connsiteX216" fmla="*/ 3351400 w 12192000"/>
              <a:gd name="connsiteY216" fmla="*/ 32687 h 4999978"/>
              <a:gd name="connsiteX217" fmla="*/ 3387481 w 12192000"/>
              <a:gd name="connsiteY217" fmla="*/ 31443 h 4999978"/>
              <a:gd name="connsiteX218" fmla="*/ 3451923 w 12192000"/>
              <a:gd name="connsiteY218" fmla="*/ 36482 h 4999978"/>
              <a:gd name="connsiteX219" fmla="*/ 3481520 w 12192000"/>
              <a:gd name="connsiteY219" fmla="*/ 43287 h 4999978"/>
              <a:gd name="connsiteX220" fmla="*/ 3482804 w 12192000"/>
              <a:gd name="connsiteY220" fmla="*/ 42812 h 4999978"/>
              <a:gd name="connsiteX221" fmla="*/ 3485495 w 12192000"/>
              <a:gd name="connsiteY221" fmla="*/ 45921 h 4999978"/>
              <a:gd name="connsiteX222" fmla="*/ 3490972 w 12192000"/>
              <a:gd name="connsiteY222" fmla="*/ 47286 h 4999978"/>
              <a:gd name="connsiteX223" fmla="*/ 3505835 w 12192000"/>
              <a:gd name="connsiteY223" fmla="*/ 46077 h 4999978"/>
              <a:gd name="connsiteX224" fmla="*/ 3511410 w 12192000"/>
              <a:gd name="connsiteY224" fmla="*/ 44808 h 4999978"/>
              <a:gd name="connsiteX225" fmla="*/ 3519598 w 12192000"/>
              <a:gd name="connsiteY225" fmla="*/ 44683 h 4999978"/>
              <a:gd name="connsiteX226" fmla="*/ 3519807 w 12192000"/>
              <a:gd name="connsiteY226" fmla="*/ 44938 h 4999978"/>
              <a:gd name="connsiteX227" fmla="*/ 3527466 w 12192000"/>
              <a:gd name="connsiteY227" fmla="*/ 44316 h 4999978"/>
              <a:gd name="connsiteX228" fmla="*/ 3564889 w 12192000"/>
              <a:gd name="connsiteY228" fmla="*/ 57394 h 4999978"/>
              <a:gd name="connsiteX229" fmla="*/ 3614922 w 12192000"/>
              <a:gd name="connsiteY229" fmla="*/ 61804 h 4999978"/>
              <a:gd name="connsiteX230" fmla="*/ 3635506 w 12192000"/>
              <a:gd name="connsiteY230" fmla="*/ 65718 h 4999978"/>
              <a:gd name="connsiteX231" fmla="*/ 3646525 w 12192000"/>
              <a:gd name="connsiteY231" fmla="*/ 69193 h 4999978"/>
              <a:gd name="connsiteX232" fmla="*/ 3647224 w 12192000"/>
              <a:gd name="connsiteY232" fmla="*/ 70303 h 4999978"/>
              <a:gd name="connsiteX233" fmla="*/ 3683100 w 12192000"/>
              <a:gd name="connsiteY233" fmla="*/ 64109 h 4999978"/>
              <a:gd name="connsiteX234" fmla="*/ 3687901 w 12192000"/>
              <a:gd name="connsiteY234" fmla="*/ 65372 h 4999978"/>
              <a:gd name="connsiteX235" fmla="*/ 3711234 w 12192000"/>
              <a:gd name="connsiteY235" fmla="*/ 58665 h 4999978"/>
              <a:gd name="connsiteX236" fmla="*/ 3723318 w 12192000"/>
              <a:gd name="connsiteY236" fmla="*/ 56625 h 4999978"/>
              <a:gd name="connsiteX237" fmla="*/ 3726677 w 12192000"/>
              <a:gd name="connsiteY237" fmla="*/ 53112 h 4999978"/>
              <a:gd name="connsiteX238" fmla="*/ 3744535 w 12192000"/>
              <a:gd name="connsiteY238" fmla="*/ 51590 h 4999978"/>
              <a:gd name="connsiteX239" fmla="*/ 3746608 w 12192000"/>
              <a:gd name="connsiteY239" fmla="*/ 52522 h 4999978"/>
              <a:gd name="connsiteX240" fmla="*/ 3761262 w 12192000"/>
              <a:gd name="connsiteY240" fmla="*/ 47147 h 4999978"/>
              <a:gd name="connsiteX241" fmla="*/ 3803931 w 12192000"/>
              <a:gd name="connsiteY241" fmla="*/ 49309 h 4999978"/>
              <a:gd name="connsiteX242" fmla="*/ 3925626 w 12192000"/>
              <a:gd name="connsiteY242" fmla="*/ 40301 h 4999978"/>
              <a:gd name="connsiteX243" fmla="*/ 4033324 w 12192000"/>
              <a:gd name="connsiteY243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83267 w 12192000"/>
              <a:gd name="connsiteY41" fmla="*/ 199617 h 4999978"/>
              <a:gd name="connsiteX42" fmla="*/ 5492371 w 12192000"/>
              <a:gd name="connsiteY42" fmla="*/ 230923 h 4999978"/>
              <a:gd name="connsiteX43" fmla="*/ 5640913 w 12192000"/>
              <a:gd name="connsiteY43" fmla="*/ 239810 h 4999978"/>
              <a:gd name="connsiteX44" fmla="*/ 5877770 w 12192000"/>
              <a:gd name="connsiteY44" fmla="*/ 283747 h 4999978"/>
              <a:gd name="connsiteX45" fmla="*/ 5989615 w 12192000"/>
              <a:gd name="connsiteY45" fmla="*/ 306445 h 4999978"/>
              <a:gd name="connsiteX46" fmla="*/ 5996857 w 12192000"/>
              <a:gd name="connsiteY46" fmla="*/ 310331 h 4999978"/>
              <a:gd name="connsiteX47" fmla="*/ 6037387 w 12192000"/>
              <a:gd name="connsiteY47" fmla="*/ 299308 h 4999978"/>
              <a:gd name="connsiteX48" fmla="*/ 6113074 w 12192000"/>
              <a:gd name="connsiteY48" fmla="*/ 312627 h 4999978"/>
              <a:gd name="connsiteX49" fmla="*/ 6280929 w 12192000"/>
              <a:gd name="connsiteY49" fmla="*/ 337226 h 4999978"/>
              <a:gd name="connsiteX50" fmla="*/ 6298665 w 12192000"/>
              <a:gd name="connsiteY50" fmla="*/ 329713 h 4999978"/>
              <a:gd name="connsiteX51" fmla="*/ 6317326 w 12192000"/>
              <a:gd name="connsiteY51" fmla="*/ 326576 h 4999978"/>
              <a:gd name="connsiteX52" fmla="*/ 6319212 w 12192000"/>
              <a:gd name="connsiteY52" fmla="*/ 327786 h 4999978"/>
              <a:gd name="connsiteX53" fmla="*/ 6339724 w 12192000"/>
              <a:gd name="connsiteY53" fmla="*/ 328880 h 4999978"/>
              <a:gd name="connsiteX54" fmla="*/ 6345010 w 12192000"/>
              <a:gd name="connsiteY54" fmla="*/ 325930 h 4999978"/>
              <a:gd name="connsiteX55" fmla="*/ 6359332 w 12192000"/>
              <a:gd name="connsiteY55" fmla="*/ 325681 h 4999978"/>
              <a:gd name="connsiteX56" fmla="*/ 6388220 w 12192000"/>
              <a:gd name="connsiteY56" fmla="*/ 322496 h 4999978"/>
              <a:gd name="connsiteX57" fmla="*/ 6392994 w 12192000"/>
              <a:gd name="connsiteY57" fmla="*/ 324426 h 4999978"/>
              <a:gd name="connsiteX58" fmla="*/ 6435581 w 12192000"/>
              <a:gd name="connsiteY58" fmla="*/ 323557 h 4999978"/>
              <a:gd name="connsiteX59" fmla="*/ 6435870 w 12192000"/>
              <a:gd name="connsiteY59" fmla="*/ 324745 h 4999978"/>
              <a:gd name="connsiteX60" fmla="*/ 6446571 w 12192000"/>
              <a:gd name="connsiteY60" fmla="*/ 329739 h 4999978"/>
              <a:gd name="connsiteX61" fmla="*/ 6467701 w 12192000"/>
              <a:gd name="connsiteY61" fmla="*/ 336547 h 4999978"/>
              <a:gd name="connsiteX62" fmla="*/ 6512727 w 12192000"/>
              <a:gd name="connsiteY62" fmla="*/ 367087 h 4999978"/>
              <a:gd name="connsiteX63" fmla="*/ 6557094 w 12192000"/>
              <a:gd name="connsiteY63" fmla="*/ 366314 h 4999978"/>
              <a:gd name="connsiteX64" fmla="*/ 6565879 w 12192000"/>
              <a:gd name="connsiteY64" fmla="*/ 366812 h 4999978"/>
              <a:gd name="connsiteX65" fmla="*/ 6565997 w 12192000"/>
              <a:gd name="connsiteY65" fmla="*/ 367092 h 4999978"/>
              <a:gd name="connsiteX66" fmla="*/ 6575147 w 12192000"/>
              <a:gd name="connsiteY66" fmla="*/ 368156 h 4999978"/>
              <a:gd name="connsiteX67" fmla="*/ 6581899 w 12192000"/>
              <a:gd name="connsiteY67" fmla="*/ 367720 h 4999978"/>
              <a:gd name="connsiteX68" fmla="*/ 6598943 w 12192000"/>
              <a:gd name="connsiteY68" fmla="*/ 368688 h 4999978"/>
              <a:gd name="connsiteX69" fmla="*/ 6604421 w 12192000"/>
              <a:gd name="connsiteY69" fmla="*/ 370815 h 4999978"/>
              <a:gd name="connsiteX70" fmla="*/ 6606035 w 12192000"/>
              <a:gd name="connsiteY70" fmla="*/ 374247 h 4999978"/>
              <a:gd name="connsiteX71" fmla="*/ 6607669 w 12192000"/>
              <a:gd name="connsiteY71" fmla="*/ 373968 h 4999978"/>
              <a:gd name="connsiteX72" fmla="*/ 6637532 w 12192000"/>
              <a:gd name="connsiteY72" fmla="*/ 384907 h 4999978"/>
              <a:gd name="connsiteX73" fmla="*/ 6706880 w 12192000"/>
              <a:gd name="connsiteY73" fmla="*/ 399163 h 4999978"/>
              <a:gd name="connsiteX74" fmla="*/ 6747500 w 12192000"/>
              <a:gd name="connsiteY74" fmla="*/ 403168 h 4999978"/>
              <a:gd name="connsiteX75" fmla="*/ 6857783 w 12192000"/>
              <a:gd name="connsiteY75" fmla="*/ 418687 h 4999978"/>
              <a:gd name="connsiteX76" fmla="*/ 6926954 w 12192000"/>
              <a:gd name="connsiteY76" fmla="*/ 416162 h 4999978"/>
              <a:gd name="connsiteX77" fmla="*/ 6990389 w 12192000"/>
              <a:gd name="connsiteY77" fmla="*/ 425060 h 4999978"/>
              <a:gd name="connsiteX78" fmla="*/ 7041715 w 12192000"/>
              <a:gd name="connsiteY78" fmla="*/ 465902 h 4999978"/>
              <a:gd name="connsiteX79" fmla="*/ 7048103 w 12192000"/>
              <a:gd name="connsiteY79" fmla="*/ 464392 h 4999978"/>
              <a:gd name="connsiteX80" fmla="*/ 7057490 w 12192000"/>
              <a:gd name="connsiteY80" fmla="*/ 463917 h 4999978"/>
              <a:gd name="connsiteX81" fmla="*/ 7057730 w 12192000"/>
              <a:gd name="connsiteY81" fmla="*/ 464165 h 4999978"/>
              <a:gd name="connsiteX82" fmla="*/ 7066511 w 12192000"/>
              <a:gd name="connsiteY82" fmla="*/ 463214 h 4999978"/>
              <a:gd name="connsiteX83" fmla="*/ 7109401 w 12192000"/>
              <a:gd name="connsiteY83" fmla="*/ 455268 h 4999978"/>
              <a:gd name="connsiteX84" fmla="*/ 7166830 w 12192000"/>
              <a:gd name="connsiteY84" fmla="*/ 477037 h 4999978"/>
              <a:gd name="connsiteX85" fmla="*/ 7190442 w 12192000"/>
              <a:gd name="connsiteY85" fmla="*/ 480090 h 4999978"/>
              <a:gd name="connsiteX86" fmla="*/ 7203083 w 12192000"/>
              <a:gd name="connsiteY86" fmla="*/ 483106 h 4999978"/>
              <a:gd name="connsiteX87" fmla="*/ 7203894 w 12192000"/>
              <a:gd name="connsiteY87" fmla="*/ 484190 h 4999978"/>
              <a:gd name="connsiteX88" fmla="*/ 7245004 w 12192000"/>
              <a:gd name="connsiteY88" fmla="*/ 476444 h 4999978"/>
              <a:gd name="connsiteX89" fmla="*/ 7250514 w 12192000"/>
              <a:gd name="connsiteY89" fmla="*/ 477506 h 4999978"/>
              <a:gd name="connsiteX90" fmla="*/ 7277246 w 12192000"/>
              <a:gd name="connsiteY90" fmla="*/ 469782 h 4999978"/>
              <a:gd name="connsiteX91" fmla="*/ 7291092 w 12192000"/>
              <a:gd name="connsiteY91" fmla="*/ 467217 h 4999978"/>
              <a:gd name="connsiteX92" fmla="*/ 7294933 w 12192000"/>
              <a:gd name="connsiteY92" fmla="*/ 463549 h 4999978"/>
              <a:gd name="connsiteX93" fmla="*/ 7315408 w 12192000"/>
              <a:gd name="connsiteY93" fmla="*/ 461260 h 4999978"/>
              <a:gd name="connsiteX94" fmla="*/ 7317786 w 12192000"/>
              <a:gd name="connsiteY94" fmla="*/ 462106 h 4999978"/>
              <a:gd name="connsiteX95" fmla="*/ 7334572 w 12192000"/>
              <a:gd name="connsiteY95" fmla="*/ 456088 h 4999978"/>
              <a:gd name="connsiteX96" fmla="*/ 7375190 w 12192000"/>
              <a:gd name="connsiteY96" fmla="*/ 449931 h 4999978"/>
              <a:gd name="connsiteX97" fmla="*/ 7522997 w 12192000"/>
              <a:gd name="connsiteY97" fmla="*/ 442209 h 4999978"/>
              <a:gd name="connsiteX98" fmla="*/ 7686985 w 12192000"/>
              <a:gd name="connsiteY98" fmla="*/ 419805 h 4999978"/>
              <a:gd name="connsiteX99" fmla="*/ 7854068 w 12192000"/>
              <a:gd name="connsiteY99" fmla="*/ 409774 h 4999978"/>
              <a:gd name="connsiteX100" fmla="*/ 8034165 w 12192000"/>
              <a:gd name="connsiteY100" fmla="*/ 391699 h 4999978"/>
              <a:gd name="connsiteX101" fmla="*/ 8094381 w 12192000"/>
              <a:gd name="connsiteY101" fmla="*/ 395718 h 4999978"/>
              <a:gd name="connsiteX102" fmla="*/ 8146898 w 12192000"/>
              <a:gd name="connsiteY102" fmla="*/ 378558 h 4999978"/>
              <a:gd name="connsiteX103" fmla="*/ 8168993 w 12192000"/>
              <a:gd name="connsiteY103" fmla="*/ 384830 h 4999978"/>
              <a:gd name="connsiteX104" fmla="*/ 8172809 w 12192000"/>
              <a:gd name="connsiteY104" fmla="*/ 386137 h 4999978"/>
              <a:gd name="connsiteX105" fmla="*/ 8187962 w 12192000"/>
              <a:gd name="connsiteY105" fmla="*/ 386433 h 4999978"/>
              <a:gd name="connsiteX106" fmla="*/ 8192382 w 12192000"/>
              <a:gd name="connsiteY106" fmla="*/ 392692 h 4999978"/>
              <a:gd name="connsiteX107" fmla="*/ 8375192 w 12192000"/>
              <a:gd name="connsiteY107" fmla="*/ 383879 h 4999978"/>
              <a:gd name="connsiteX108" fmla="*/ 8454377 w 12192000"/>
              <a:gd name="connsiteY108" fmla="*/ 380331 h 4999978"/>
              <a:gd name="connsiteX109" fmla="*/ 8484740 w 12192000"/>
              <a:gd name="connsiteY109" fmla="*/ 385159 h 4999978"/>
              <a:gd name="connsiteX110" fmla="*/ 8601673 w 12192000"/>
              <a:gd name="connsiteY110" fmla="*/ 397101 h 4999978"/>
              <a:gd name="connsiteX111" fmla="*/ 8701676 w 12192000"/>
              <a:gd name="connsiteY111" fmla="*/ 401351 h 4999978"/>
              <a:gd name="connsiteX112" fmla="*/ 8773288 w 12192000"/>
              <a:gd name="connsiteY112" fmla="*/ 378077 h 4999978"/>
              <a:gd name="connsiteX113" fmla="*/ 8779909 w 12192000"/>
              <a:gd name="connsiteY113" fmla="*/ 382446 h 4999978"/>
              <a:gd name="connsiteX114" fmla="*/ 8829932 w 12192000"/>
              <a:gd name="connsiteY114" fmla="*/ 379243 h 4999978"/>
              <a:gd name="connsiteX115" fmla="*/ 9003386 w 12192000"/>
              <a:gd name="connsiteY115" fmla="*/ 336242 h 4999978"/>
              <a:gd name="connsiteX116" fmla="*/ 9101185 w 12192000"/>
              <a:gd name="connsiteY116" fmla="*/ 330862 h 4999978"/>
              <a:gd name="connsiteX117" fmla="*/ 9136185 w 12192000"/>
              <a:gd name="connsiteY117" fmla="*/ 334078 h 4999978"/>
              <a:gd name="connsiteX118" fmla="*/ 9194801 w 12192000"/>
              <a:gd name="connsiteY118" fmla="*/ 339149 h 4999978"/>
              <a:gd name="connsiteX119" fmla="*/ 9239316 w 12192000"/>
              <a:gd name="connsiteY119" fmla="*/ 355558 h 4999978"/>
              <a:gd name="connsiteX120" fmla="*/ 9288052 w 12192000"/>
              <a:gd name="connsiteY120" fmla="*/ 354796 h 4999978"/>
              <a:gd name="connsiteX121" fmla="*/ 9298465 w 12192000"/>
              <a:gd name="connsiteY121" fmla="*/ 338296 h 4999978"/>
              <a:gd name="connsiteX122" fmla="*/ 9350892 w 12192000"/>
              <a:gd name="connsiteY122" fmla="*/ 342778 h 4999978"/>
              <a:gd name="connsiteX123" fmla="*/ 9430522 w 12192000"/>
              <a:gd name="connsiteY123" fmla="*/ 351368 h 4999978"/>
              <a:gd name="connsiteX124" fmla="*/ 9476215 w 12192000"/>
              <a:gd name="connsiteY124" fmla="*/ 352107 h 4999978"/>
              <a:gd name="connsiteX125" fmla="*/ 9601276 w 12192000"/>
              <a:gd name="connsiteY125" fmla="*/ 358704 h 4999978"/>
              <a:gd name="connsiteX126" fmla="*/ 9802144 w 12192000"/>
              <a:gd name="connsiteY126" fmla="*/ 394479 h 4999978"/>
              <a:gd name="connsiteX127" fmla="*/ 9905153 w 12192000"/>
              <a:gd name="connsiteY127" fmla="*/ 400650 h 4999978"/>
              <a:gd name="connsiteX128" fmla="*/ 9922553 w 12192000"/>
              <a:gd name="connsiteY128" fmla="*/ 404569 h 4999978"/>
              <a:gd name="connsiteX129" fmla="*/ 10044658 w 12192000"/>
              <a:gd name="connsiteY129" fmla="*/ 418077 h 4999978"/>
              <a:gd name="connsiteX130" fmla="*/ 10184585 w 12192000"/>
              <a:gd name="connsiteY130" fmla="*/ 407138 h 4999978"/>
              <a:gd name="connsiteX131" fmla="*/ 10366435 w 12192000"/>
              <a:gd name="connsiteY131" fmla="*/ 462428 h 4999978"/>
              <a:gd name="connsiteX132" fmla="*/ 10688220 w 12192000"/>
              <a:gd name="connsiteY132" fmla="*/ 542258 h 4999978"/>
              <a:gd name="connsiteX133" fmla="*/ 11026690 w 12192000"/>
              <a:gd name="connsiteY133" fmla="*/ 550681 h 4999978"/>
              <a:gd name="connsiteX134" fmla="*/ 11113779 w 12192000"/>
              <a:gd name="connsiteY134" fmla="*/ 533868 h 4999978"/>
              <a:gd name="connsiteX135" fmla="*/ 11369556 w 12192000"/>
              <a:gd name="connsiteY135" fmla="*/ 491719 h 4999978"/>
              <a:gd name="connsiteX136" fmla="*/ 11623342 w 12192000"/>
              <a:gd name="connsiteY136" fmla="*/ 388428 h 4999978"/>
              <a:gd name="connsiteX137" fmla="*/ 11786511 w 12192000"/>
              <a:gd name="connsiteY137" fmla="*/ 358390 h 4999978"/>
              <a:gd name="connsiteX138" fmla="*/ 11862577 w 12192000"/>
              <a:gd name="connsiteY138" fmla="*/ 330549 h 4999978"/>
              <a:gd name="connsiteX139" fmla="*/ 11916612 w 12192000"/>
              <a:gd name="connsiteY139" fmla="*/ 323810 h 4999978"/>
              <a:gd name="connsiteX140" fmla="*/ 11948830 w 12192000"/>
              <a:gd name="connsiteY140" fmla="*/ 318062 h 4999978"/>
              <a:gd name="connsiteX141" fmla="*/ 12001583 w 12192000"/>
              <a:gd name="connsiteY141" fmla="*/ 279643 h 4999978"/>
              <a:gd name="connsiteX142" fmla="*/ 12174977 w 12192000"/>
              <a:gd name="connsiteY142" fmla="*/ 264652 h 4999978"/>
              <a:gd name="connsiteX143" fmla="*/ 12192000 w 12192000"/>
              <a:gd name="connsiteY143" fmla="*/ 256549 h 4999978"/>
              <a:gd name="connsiteX144" fmla="*/ 12192000 w 12192000"/>
              <a:gd name="connsiteY144" fmla="*/ 4999978 h 4999978"/>
              <a:gd name="connsiteX145" fmla="*/ 0 w 12192000"/>
              <a:gd name="connsiteY145" fmla="*/ 4999978 h 4999978"/>
              <a:gd name="connsiteX146" fmla="*/ 0 w 12192000"/>
              <a:gd name="connsiteY146" fmla="*/ 617449 h 4999978"/>
              <a:gd name="connsiteX147" fmla="*/ 11075 w 12192000"/>
              <a:gd name="connsiteY147" fmla="*/ 615178 h 4999978"/>
              <a:gd name="connsiteX148" fmla="*/ 44061 w 12192000"/>
              <a:gd name="connsiteY148" fmla="*/ 608596 h 4999978"/>
              <a:gd name="connsiteX149" fmla="*/ 136694 w 12192000"/>
              <a:gd name="connsiteY149" fmla="*/ 556415 h 4999978"/>
              <a:gd name="connsiteX150" fmla="*/ 170342 w 12192000"/>
              <a:gd name="connsiteY150" fmla="*/ 551077 h 4999978"/>
              <a:gd name="connsiteX151" fmla="*/ 168955 w 12192000"/>
              <a:gd name="connsiteY151" fmla="*/ 542164 h 4999978"/>
              <a:gd name="connsiteX152" fmla="*/ 181474 w 12192000"/>
              <a:gd name="connsiteY152" fmla="*/ 541281 h 4999978"/>
              <a:gd name="connsiteX153" fmla="*/ 209440 w 12192000"/>
              <a:gd name="connsiteY153" fmla="*/ 540561 h 4999978"/>
              <a:gd name="connsiteX154" fmla="*/ 293152 w 12192000"/>
              <a:gd name="connsiteY154" fmla="*/ 536576 h 4999978"/>
              <a:gd name="connsiteX155" fmla="*/ 315693 w 12192000"/>
              <a:gd name="connsiteY155" fmla="*/ 519030 h 4999978"/>
              <a:gd name="connsiteX156" fmla="*/ 337305 w 12192000"/>
              <a:gd name="connsiteY156" fmla="*/ 518372 h 4999978"/>
              <a:gd name="connsiteX157" fmla="*/ 462252 w 12192000"/>
              <a:gd name="connsiteY157" fmla="*/ 493151 h 4999978"/>
              <a:gd name="connsiteX158" fmla="*/ 479457 w 12192000"/>
              <a:gd name="connsiteY158" fmla="*/ 491123 h 4999978"/>
              <a:gd name="connsiteX159" fmla="*/ 488653 w 12192000"/>
              <a:gd name="connsiteY159" fmla="*/ 483257 h 4999978"/>
              <a:gd name="connsiteX160" fmla="*/ 522053 w 12192000"/>
              <a:gd name="connsiteY160" fmla="*/ 481125 h 4999978"/>
              <a:gd name="connsiteX161" fmla="*/ 523520 w 12192000"/>
              <a:gd name="connsiteY161" fmla="*/ 476713 h 4999978"/>
              <a:gd name="connsiteX162" fmla="*/ 632714 w 12192000"/>
              <a:gd name="connsiteY162" fmla="*/ 437101 h 4999978"/>
              <a:gd name="connsiteX163" fmla="*/ 651426 w 12192000"/>
              <a:gd name="connsiteY163" fmla="*/ 430544 h 4999978"/>
              <a:gd name="connsiteX164" fmla="*/ 667724 w 12192000"/>
              <a:gd name="connsiteY164" fmla="*/ 432138 h 4999978"/>
              <a:gd name="connsiteX165" fmla="*/ 757679 w 12192000"/>
              <a:gd name="connsiteY165" fmla="*/ 425145 h 4999978"/>
              <a:gd name="connsiteX166" fmla="*/ 779159 w 12192000"/>
              <a:gd name="connsiteY166" fmla="*/ 428059 h 4999978"/>
              <a:gd name="connsiteX167" fmla="*/ 788293 w 12192000"/>
              <a:gd name="connsiteY167" fmla="*/ 434863 h 4999978"/>
              <a:gd name="connsiteX168" fmla="*/ 822923 w 12192000"/>
              <a:gd name="connsiteY168" fmla="*/ 421074 h 4999978"/>
              <a:gd name="connsiteX169" fmla="*/ 876559 w 12192000"/>
              <a:gd name="connsiteY169" fmla="*/ 411088 h 4999978"/>
              <a:gd name="connsiteX170" fmla="*/ 902011 w 12192000"/>
              <a:gd name="connsiteY170" fmla="*/ 404118 h 4999978"/>
              <a:gd name="connsiteX171" fmla="*/ 922715 w 12192000"/>
              <a:gd name="connsiteY171" fmla="*/ 407699 h 4999978"/>
              <a:gd name="connsiteX172" fmla="*/ 1040139 w 12192000"/>
              <a:gd name="connsiteY172" fmla="*/ 406590 h 4999978"/>
              <a:gd name="connsiteX173" fmla="*/ 1067251 w 12192000"/>
              <a:gd name="connsiteY173" fmla="*/ 412384 h 4999978"/>
              <a:gd name="connsiteX174" fmla="*/ 1080272 w 12192000"/>
              <a:gd name="connsiteY174" fmla="*/ 424669 h 4999978"/>
              <a:gd name="connsiteX175" fmla="*/ 1090219 w 12192000"/>
              <a:gd name="connsiteY175" fmla="*/ 420026 h 4999978"/>
              <a:gd name="connsiteX176" fmla="*/ 1161226 w 12192000"/>
              <a:gd name="connsiteY176" fmla="*/ 418304 h 4999978"/>
              <a:gd name="connsiteX177" fmla="*/ 1207525 w 12192000"/>
              <a:gd name="connsiteY177" fmla="*/ 416039 h 4999978"/>
              <a:gd name="connsiteX178" fmla="*/ 1295331 w 12192000"/>
              <a:gd name="connsiteY178" fmla="*/ 402182 h 4999978"/>
              <a:gd name="connsiteX179" fmla="*/ 1347118 w 12192000"/>
              <a:gd name="connsiteY179" fmla="*/ 399704 h 4999978"/>
              <a:gd name="connsiteX180" fmla="*/ 1378108 w 12192000"/>
              <a:gd name="connsiteY180" fmla="*/ 398410 h 4999978"/>
              <a:gd name="connsiteX181" fmla="*/ 1459192 w 12192000"/>
              <a:gd name="connsiteY181" fmla="*/ 380919 h 4999978"/>
              <a:gd name="connsiteX182" fmla="*/ 1590120 w 12192000"/>
              <a:gd name="connsiteY182" fmla="*/ 317608 h 4999978"/>
              <a:gd name="connsiteX183" fmla="*/ 1631417 w 12192000"/>
              <a:gd name="connsiteY183" fmla="*/ 308227 h 4999978"/>
              <a:gd name="connsiteX184" fmla="*/ 1638727 w 12192000"/>
              <a:gd name="connsiteY184" fmla="*/ 311610 h 4999978"/>
              <a:gd name="connsiteX185" fmla="*/ 1844438 w 12192000"/>
              <a:gd name="connsiteY185" fmla="*/ 271304 h 4999978"/>
              <a:gd name="connsiteX186" fmla="*/ 1881324 w 12192000"/>
              <a:gd name="connsiteY186" fmla="*/ 268497 h 4999978"/>
              <a:gd name="connsiteX187" fmla="*/ 1908999 w 12192000"/>
              <a:gd name="connsiteY187" fmla="*/ 269338 h 4999978"/>
              <a:gd name="connsiteX188" fmla="*/ 1974956 w 12192000"/>
              <a:gd name="connsiteY188" fmla="*/ 255958 h 4999978"/>
              <a:gd name="connsiteX189" fmla="*/ 2082409 w 12192000"/>
              <a:gd name="connsiteY189" fmla="*/ 227290 h 4999978"/>
              <a:gd name="connsiteX190" fmla="*/ 2105639 w 12192000"/>
              <a:gd name="connsiteY190" fmla="*/ 222648 h 4999978"/>
              <a:gd name="connsiteX191" fmla="*/ 2126992 w 12192000"/>
              <a:gd name="connsiteY191" fmla="*/ 224468 h 4999978"/>
              <a:gd name="connsiteX192" fmla="*/ 2133154 w 12192000"/>
              <a:gd name="connsiteY192" fmla="*/ 229952 h 4999978"/>
              <a:gd name="connsiteX193" fmla="*/ 2146154 w 12192000"/>
              <a:gd name="connsiteY193" fmla="*/ 228332 h 4999978"/>
              <a:gd name="connsiteX194" fmla="*/ 2149901 w 12192000"/>
              <a:gd name="connsiteY194" fmla="*/ 229116 h 4999978"/>
              <a:gd name="connsiteX195" fmla="*/ 2171100 w 12192000"/>
              <a:gd name="connsiteY195" fmla="*/ 232389 h 4999978"/>
              <a:gd name="connsiteX196" fmla="*/ 2209148 w 12192000"/>
              <a:gd name="connsiteY196" fmla="*/ 209225 h 4999978"/>
              <a:gd name="connsiteX197" fmla="*/ 2261889 w 12192000"/>
              <a:gd name="connsiteY197" fmla="*/ 205532 h 4999978"/>
              <a:gd name="connsiteX198" fmla="*/ 2452315 w 12192000"/>
              <a:gd name="connsiteY198" fmla="*/ 152899 h 4999978"/>
              <a:gd name="connsiteX199" fmla="*/ 2495330 w 12192000"/>
              <a:gd name="connsiteY199" fmla="*/ 142101 h 4999978"/>
              <a:gd name="connsiteX200" fmla="*/ 2665623 w 12192000"/>
              <a:gd name="connsiteY200" fmla="*/ 96394 h 4999978"/>
              <a:gd name="connsiteX201" fmla="*/ 2763332 w 12192000"/>
              <a:gd name="connsiteY201" fmla="*/ 74831 h 4999978"/>
              <a:gd name="connsiteX202" fmla="*/ 2843870 w 12192000"/>
              <a:gd name="connsiteY202" fmla="*/ 47507 h 4999978"/>
              <a:gd name="connsiteX203" fmla="*/ 2862745 w 12192000"/>
              <a:gd name="connsiteY203" fmla="*/ 43242 h 4999978"/>
              <a:gd name="connsiteX204" fmla="*/ 2864596 w 12192000"/>
              <a:gd name="connsiteY204" fmla="*/ 39218 h 4999978"/>
              <a:gd name="connsiteX205" fmla="*/ 2875381 w 12192000"/>
              <a:gd name="connsiteY205" fmla="*/ 35003 h 4999978"/>
              <a:gd name="connsiteX206" fmla="*/ 2895139 w 12192000"/>
              <a:gd name="connsiteY206" fmla="*/ 24186 h 4999978"/>
              <a:gd name="connsiteX207" fmla="*/ 2932205 w 12192000"/>
              <a:gd name="connsiteY207" fmla="*/ 11873 h 4999978"/>
              <a:gd name="connsiteX208" fmla="*/ 2933310 w 12192000"/>
              <a:gd name="connsiteY208" fmla="*/ 12816 h 4999978"/>
              <a:gd name="connsiteX209" fmla="*/ 2945218 w 12192000"/>
              <a:gd name="connsiteY209" fmla="*/ 14141 h 4999978"/>
              <a:gd name="connsiteX210" fmla="*/ 2966465 w 12192000"/>
              <a:gd name="connsiteY210" fmla="*/ 14117 h 4999978"/>
              <a:gd name="connsiteX211" fmla="*/ 3016048 w 12192000"/>
              <a:gd name="connsiteY211" fmla="*/ 12381 h 4999978"/>
              <a:gd name="connsiteX212" fmla="*/ 3057077 w 12192000"/>
              <a:gd name="connsiteY212" fmla="*/ 14845 h 4999978"/>
              <a:gd name="connsiteX213" fmla="*/ 3148105 w 12192000"/>
              <a:gd name="connsiteY213" fmla="*/ 30648 h 4999978"/>
              <a:gd name="connsiteX214" fmla="*/ 3251671 w 12192000"/>
              <a:gd name="connsiteY214" fmla="*/ 31575 h 4999978"/>
              <a:gd name="connsiteX215" fmla="*/ 3351400 w 12192000"/>
              <a:gd name="connsiteY215" fmla="*/ 32687 h 4999978"/>
              <a:gd name="connsiteX216" fmla="*/ 3387481 w 12192000"/>
              <a:gd name="connsiteY216" fmla="*/ 31443 h 4999978"/>
              <a:gd name="connsiteX217" fmla="*/ 3451923 w 12192000"/>
              <a:gd name="connsiteY217" fmla="*/ 36482 h 4999978"/>
              <a:gd name="connsiteX218" fmla="*/ 3481520 w 12192000"/>
              <a:gd name="connsiteY218" fmla="*/ 43287 h 4999978"/>
              <a:gd name="connsiteX219" fmla="*/ 3482804 w 12192000"/>
              <a:gd name="connsiteY219" fmla="*/ 42812 h 4999978"/>
              <a:gd name="connsiteX220" fmla="*/ 3485495 w 12192000"/>
              <a:gd name="connsiteY220" fmla="*/ 45921 h 4999978"/>
              <a:gd name="connsiteX221" fmla="*/ 3490972 w 12192000"/>
              <a:gd name="connsiteY221" fmla="*/ 47286 h 4999978"/>
              <a:gd name="connsiteX222" fmla="*/ 3505835 w 12192000"/>
              <a:gd name="connsiteY222" fmla="*/ 46077 h 4999978"/>
              <a:gd name="connsiteX223" fmla="*/ 3511410 w 12192000"/>
              <a:gd name="connsiteY223" fmla="*/ 44808 h 4999978"/>
              <a:gd name="connsiteX224" fmla="*/ 3519598 w 12192000"/>
              <a:gd name="connsiteY224" fmla="*/ 44683 h 4999978"/>
              <a:gd name="connsiteX225" fmla="*/ 3519807 w 12192000"/>
              <a:gd name="connsiteY225" fmla="*/ 44938 h 4999978"/>
              <a:gd name="connsiteX226" fmla="*/ 3527466 w 12192000"/>
              <a:gd name="connsiteY226" fmla="*/ 44316 h 4999978"/>
              <a:gd name="connsiteX227" fmla="*/ 3564889 w 12192000"/>
              <a:gd name="connsiteY227" fmla="*/ 57394 h 4999978"/>
              <a:gd name="connsiteX228" fmla="*/ 3614922 w 12192000"/>
              <a:gd name="connsiteY228" fmla="*/ 61804 h 4999978"/>
              <a:gd name="connsiteX229" fmla="*/ 3635506 w 12192000"/>
              <a:gd name="connsiteY229" fmla="*/ 65718 h 4999978"/>
              <a:gd name="connsiteX230" fmla="*/ 3646525 w 12192000"/>
              <a:gd name="connsiteY230" fmla="*/ 69193 h 4999978"/>
              <a:gd name="connsiteX231" fmla="*/ 3647224 w 12192000"/>
              <a:gd name="connsiteY231" fmla="*/ 70303 h 4999978"/>
              <a:gd name="connsiteX232" fmla="*/ 3683100 w 12192000"/>
              <a:gd name="connsiteY232" fmla="*/ 64109 h 4999978"/>
              <a:gd name="connsiteX233" fmla="*/ 3687901 w 12192000"/>
              <a:gd name="connsiteY233" fmla="*/ 65372 h 4999978"/>
              <a:gd name="connsiteX234" fmla="*/ 3711234 w 12192000"/>
              <a:gd name="connsiteY234" fmla="*/ 58665 h 4999978"/>
              <a:gd name="connsiteX235" fmla="*/ 3723318 w 12192000"/>
              <a:gd name="connsiteY235" fmla="*/ 56625 h 4999978"/>
              <a:gd name="connsiteX236" fmla="*/ 3726677 w 12192000"/>
              <a:gd name="connsiteY236" fmla="*/ 53112 h 4999978"/>
              <a:gd name="connsiteX237" fmla="*/ 3744535 w 12192000"/>
              <a:gd name="connsiteY237" fmla="*/ 51590 h 4999978"/>
              <a:gd name="connsiteX238" fmla="*/ 3746608 w 12192000"/>
              <a:gd name="connsiteY238" fmla="*/ 52522 h 4999978"/>
              <a:gd name="connsiteX239" fmla="*/ 3761262 w 12192000"/>
              <a:gd name="connsiteY239" fmla="*/ 47147 h 4999978"/>
              <a:gd name="connsiteX240" fmla="*/ 3803931 w 12192000"/>
              <a:gd name="connsiteY240" fmla="*/ 49309 h 4999978"/>
              <a:gd name="connsiteX241" fmla="*/ 3925626 w 12192000"/>
              <a:gd name="connsiteY241" fmla="*/ 40301 h 4999978"/>
              <a:gd name="connsiteX242" fmla="*/ 4033324 w 12192000"/>
              <a:gd name="connsiteY242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83267 w 12192000"/>
              <a:gd name="connsiteY41" fmla="*/ 199617 h 4999978"/>
              <a:gd name="connsiteX42" fmla="*/ 5492371 w 12192000"/>
              <a:gd name="connsiteY42" fmla="*/ 230923 h 4999978"/>
              <a:gd name="connsiteX43" fmla="*/ 5640913 w 12192000"/>
              <a:gd name="connsiteY43" fmla="*/ 239810 h 4999978"/>
              <a:gd name="connsiteX44" fmla="*/ 5877770 w 12192000"/>
              <a:gd name="connsiteY44" fmla="*/ 283747 h 4999978"/>
              <a:gd name="connsiteX45" fmla="*/ 5989615 w 12192000"/>
              <a:gd name="connsiteY45" fmla="*/ 306445 h 4999978"/>
              <a:gd name="connsiteX46" fmla="*/ 5996857 w 12192000"/>
              <a:gd name="connsiteY46" fmla="*/ 310331 h 4999978"/>
              <a:gd name="connsiteX47" fmla="*/ 6037387 w 12192000"/>
              <a:gd name="connsiteY47" fmla="*/ 299308 h 4999978"/>
              <a:gd name="connsiteX48" fmla="*/ 6113074 w 12192000"/>
              <a:gd name="connsiteY48" fmla="*/ 312627 h 4999978"/>
              <a:gd name="connsiteX49" fmla="*/ 6280929 w 12192000"/>
              <a:gd name="connsiteY49" fmla="*/ 337226 h 4999978"/>
              <a:gd name="connsiteX50" fmla="*/ 6298665 w 12192000"/>
              <a:gd name="connsiteY50" fmla="*/ 329713 h 4999978"/>
              <a:gd name="connsiteX51" fmla="*/ 6317326 w 12192000"/>
              <a:gd name="connsiteY51" fmla="*/ 326576 h 4999978"/>
              <a:gd name="connsiteX52" fmla="*/ 6319212 w 12192000"/>
              <a:gd name="connsiteY52" fmla="*/ 327786 h 4999978"/>
              <a:gd name="connsiteX53" fmla="*/ 6339724 w 12192000"/>
              <a:gd name="connsiteY53" fmla="*/ 328880 h 4999978"/>
              <a:gd name="connsiteX54" fmla="*/ 6345010 w 12192000"/>
              <a:gd name="connsiteY54" fmla="*/ 325930 h 4999978"/>
              <a:gd name="connsiteX55" fmla="*/ 6359332 w 12192000"/>
              <a:gd name="connsiteY55" fmla="*/ 325681 h 4999978"/>
              <a:gd name="connsiteX56" fmla="*/ 6388220 w 12192000"/>
              <a:gd name="connsiteY56" fmla="*/ 322496 h 4999978"/>
              <a:gd name="connsiteX57" fmla="*/ 6392994 w 12192000"/>
              <a:gd name="connsiteY57" fmla="*/ 324426 h 4999978"/>
              <a:gd name="connsiteX58" fmla="*/ 6435581 w 12192000"/>
              <a:gd name="connsiteY58" fmla="*/ 323557 h 4999978"/>
              <a:gd name="connsiteX59" fmla="*/ 6435870 w 12192000"/>
              <a:gd name="connsiteY59" fmla="*/ 324745 h 4999978"/>
              <a:gd name="connsiteX60" fmla="*/ 6446571 w 12192000"/>
              <a:gd name="connsiteY60" fmla="*/ 329739 h 4999978"/>
              <a:gd name="connsiteX61" fmla="*/ 6467701 w 12192000"/>
              <a:gd name="connsiteY61" fmla="*/ 336547 h 4999978"/>
              <a:gd name="connsiteX62" fmla="*/ 6512727 w 12192000"/>
              <a:gd name="connsiteY62" fmla="*/ 367087 h 4999978"/>
              <a:gd name="connsiteX63" fmla="*/ 6557094 w 12192000"/>
              <a:gd name="connsiteY63" fmla="*/ 366314 h 4999978"/>
              <a:gd name="connsiteX64" fmla="*/ 6565879 w 12192000"/>
              <a:gd name="connsiteY64" fmla="*/ 366812 h 4999978"/>
              <a:gd name="connsiteX65" fmla="*/ 6565997 w 12192000"/>
              <a:gd name="connsiteY65" fmla="*/ 367092 h 4999978"/>
              <a:gd name="connsiteX66" fmla="*/ 6575147 w 12192000"/>
              <a:gd name="connsiteY66" fmla="*/ 368156 h 4999978"/>
              <a:gd name="connsiteX67" fmla="*/ 6581899 w 12192000"/>
              <a:gd name="connsiteY67" fmla="*/ 367720 h 4999978"/>
              <a:gd name="connsiteX68" fmla="*/ 6598943 w 12192000"/>
              <a:gd name="connsiteY68" fmla="*/ 368688 h 4999978"/>
              <a:gd name="connsiteX69" fmla="*/ 6604421 w 12192000"/>
              <a:gd name="connsiteY69" fmla="*/ 370815 h 4999978"/>
              <a:gd name="connsiteX70" fmla="*/ 6606035 w 12192000"/>
              <a:gd name="connsiteY70" fmla="*/ 374247 h 4999978"/>
              <a:gd name="connsiteX71" fmla="*/ 6607669 w 12192000"/>
              <a:gd name="connsiteY71" fmla="*/ 373968 h 4999978"/>
              <a:gd name="connsiteX72" fmla="*/ 6637532 w 12192000"/>
              <a:gd name="connsiteY72" fmla="*/ 384907 h 4999978"/>
              <a:gd name="connsiteX73" fmla="*/ 6706880 w 12192000"/>
              <a:gd name="connsiteY73" fmla="*/ 399163 h 4999978"/>
              <a:gd name="connsiteX74" fmla="*/ 6747500 w 12192000"/>
              <a:gd name="connsiteY74" fmla="*/ 403168 h 4999978"/>
              <a:gd name="connsiteX75" fmla="*/ 6857783 w 12192000"/>
              <a:gd name="connsiteY75" fmla="*/ 418687 h 4999978"/>
              <a:gd name="connsiteX76" fmla="*/ 6926954 w 12192000"/>
              <a:gd name="connsiteY76" fmla="*/ 416162 h 4999978"/>
              <a:gd name="connsiteX77" fmla="*/ 6990389 w 12192000"/>
              <a:gd name="connsiteY77" fmla="*/ 425060 h 4999978"/>
              <a:gd name="connsiteX78" fmla="*/ 7041715 w 12192000"/>
              <a:gd name="connsiteY78" fmla="*/ 465902 h 4999978"/>
              <a:gd name="connsiteX79" fmla="*/ 7048103 w 12192000"/>
              <a:gd name="connsiteY79" fmla="*/ 464392 h 4999978"/>
              <a:gd name="connsiteX80" fmla="*/ 7057490 w 12192000"/>
              <a:gd name="connsiteY80" fmla="*/ 463917 h 4999978"/>
              <a:gd name="connsiteX81" fmla="*/ 7057730 w 12192000"/>
              <a:gd name="connsiteY81" fmla="*/ 464165 h 4999978"/>
              <a:gd name="connsiteX82" fmla="*/ 7066511 w 12192000"/>
              <a:gd name="connsiteY82" fmla="*/ 463214 h 4999978"/>
              <a:gd name="connsiteX83" fmla="*/ 7109401 w 12192000"/>
              <a:gd name="connsiteY83" fmla="*/ 455268 h 4999978"/>
              <a:gd name="connsiteX84" fmla="*/ 7166830 w 12192000"/>
              <a:gd name="connsiteY84" fmla="*/ 477037 h 4999978"/>
              <a:gd name="connsiteX85" fmla="*/ 7190442 w 12192000"/>
              <a:gd name="connsiteY85" fmla="*/ 480090 h 4999978"/>
              <a:gd name="connsiteX86" fmla="*/ 7203083 w 12192000"/>
              <a:gd name="connsiteY86" fmla="*/ 483106 h 4999978"/>
              <a:gd name="connsiteX87" fmla="*/ 7203894 w 12192000"/>
              <a:gd name="connsiteY87" fmla="*/ 484190 h 4999978"/>
              <a:gd name="connsiteX88" fmla="*/ 7245004 w 12192000"/>
              <a:gd name="connsiteY88" fmla="*/ 476444 h 4999978"/>
              <a:gd name="connsiteX89" fmla="*/ 7250514 w 12192000"/>
              <a:gd name="connsiteY89" fmla="*/ 477506 h 4999978"/>
              <a:gd name="connsiteX90" fmla="*/ 7277246 w 12192000"/>
              <a:gd name="connsiteY90" fmla="*/ 469782 h 4999978"/>
              <a:gd name="connsiteX91" fmla="*/ 7291092 w 12192000"/>
              <a:gd name="connsiteY91" fmla="*/ 467217 h 4999978"/>
              <a:gd name="connsiteX92" fmla="*/ 7294933 w 12192000"/>
              <a:gd name="connsiteY92" fmla="*/ 463549 h 4999978"/>
              <a:gd name="connsiteX93" fmla="*/ 7315408 w 12192000"/>
              <a:gd name="connsiteY93" fmla="*/ 461260 h 4999978"/>
              <a:gd name="connsiteX94" fmla="*/ 7317786 w 12192000"/>
              <a:gd name="connsiteY94" fmla="*/ 462106 h 4999978"/>
              <a:gd name="connsiteX95" fmla="*/ 7334572 w 12192000"/>
              <a:gd name="connsiteY95" fmla="*/ 456088 h 4999978"/>
              <a:gd name="connsiteX96" fmla="*/ 7375190 w 12192000"/>
              <a:gd name="connsiteY96" fmla="*/ 449931 h 4999978"/>
              <a:gd name="connsiteX97" fmla="*/ 7522997 w 12192000"/>
              <a:gd name="connsiteY97" fmla="*/ 442209 h 4999978"/>
              <a:gd name="connsiteX98" fmla="*/ 7686985 w 12192000"/>
              <a:gd name="connsiteY98" fmla="*/ 419805 h 4999978"/>
              <a:gd name="connsiteX99" fmla="*/ 7854068 w 12192000"/>
              <a:gd name="connsiteY99" fmla="*/ 409774 h 4999978"/>
              <a:gd name="connsiteX100" fmla="*/ 8034165 w 12192000"/>
              <a:gd name="connsiteY100" fmla="*/ 391699 h 4999978"/>
              <a:gd name="connsiteX101" fmla="*/ 8094381 w 12192000"/>
              <a:gd name="connsiteY101" fmla="*/ 395718 h 4999978"/>
              <a:gd name="connsiteX102" fmla="*/ 8146898 w 12192000"/>
              <a:gd name="connsiteY102" fmla="*/ 378558 h 4999978"/>
              <a:gd name="connsiteX103" fmla="*/ 8168993 w 12192000"/>
              <a:gd name="connsiteY103" fmla="*/ 384830 h 4999978"/>
              <a:gd name="connsiteX104" fmla="*/ 8172809 w 12192000"/>
              <a:gd name="connsiteY104" fmla="*/ 386137 h 4999978"/>
              <a:gd name="connsiteX105" fmla="*/ 8187962 w 12192000"/>
              <a:gd name="connsiteY105" fmla="*/ 386433 h 4999978"/>
              <a:gd name="connsiteX106" fmla="*/ 8192382 w 12192000"/>
              <a:gd name="connsiteY106" fmla="*/ 392692 h 4999978"/>
              <a:gd name="connsiteX107" fmla="*/ 8375192 w 12192000"/>
              <a:gd name="connsiteY107" fmla="*/ 383879 h 4999978"/>
              <a:gd name="connsiteX108" fmla="*/ 8454377 w 12192000"/>
              <a:gd name="connsiteY108" fmla="*/ 380331 h 4999978"/>
              <a:gd name="connsiteX109" fmla="*/ 8484740 w 12192000"/>
              <a:gd name="connsiteY109" fmla="*/ 385159 h 4999978"/>
              <a:gd name="connsiteX110" fmla="*/ 8601673 w 12192000"/>
              <a:gd name="connsiteY110" fmla="*/ 397101 h 4999978"/>
              <a:gd name="connsiteX111" fmla="*/ 8701676 w 12192000"/>
              <a:gd name="connsiteY111" fmla="*/ 401351 h 4999978"/>
              <a:gd name="connsiteX112" fmla="*/ 8773288 w 12192000"/>
              <a:gd name="connsiteY112" fmla="*/ 378077 h 4999978"/>
              <a:gd name="connsiteX113" fmla="*/ 8779909 w 12192000"/>
              <a:gd name="connsiteY113" fmla="*/ 382446 h 4999978"/>
              <a:gd name="connsiteX114" fmla="*/ 8829932 w 12192000"/>
              <a:gd name="connsiteY114" fmla="*/ 379243 h 4999978"/>
              <a:gd name="connsiteX115" fmla="*/ 9003386 w 12192000"/>
              <a:gd name="connsiteY115" fmla="*/ 336242 h 4999978"/>
              <a:gd name="connsiteX116" fmla="*/ 9101185 w 12192000"/>
              <a:gd name="connsiteY116" fmla="*/ 330862 h 4999978"/>
              <a:gd name="connsiteX117" fmla="*/ 9136185 w 12192000"/>
              <a:gd name="connsiteY117" fmla="*/ 334078 h 4999978"/>
              <a:gd name="connsiteX118" fmla="*/ 9194801 w 12192000"/>
              <a:gd name="connsiteY118" fmla="*/ 339149 h 4999978"/>
              <a:gd name="connsiteX119" fmla="*/ 9239316 w 12192000"/>
              <a:gd name="connsiteY119" fmla="*/ 355558 h 4999978"/>
              <a:gd name="connsiteX120" fmla="*/ 9288052 w 12192000"/>
              <a:gd name="connsiteY120" fmla="*/ 354796 h 4999978"/>
              <a:gd name="connsiteX121" fmla="*/ 9298465 w 12192000"/>
              <a:gd name="connsiteY121" fmla="*/ 338296 h 4999978"/>
              <a:gd name="connsiteX122" fmla="*/ 9350892 w 12192000"/>
              <a:gd name="connsiteY122" fmla="*/ 342778 h 4999978"/>
              <a:gd name="connsiteX123" fmla="*/ 9430522 w 12192000"/>
              <a:gd name="connsiteY123" fmla="*/ 351368 h 4999978"/>
              <a:gd name="connsiteX124" fmla="*/ 9476215 w 12192000"/>
              <a:gd name="connsiteY124" fmla="*/ 352107 h 4999978"/>
              <a:gd name="connsiteX125" fmla="*/ 9601276 w 12192000"/>
              <a:gd name="connsiteY125" fmla="*/ 358704 h 4999978"/>
              <a:gd name="connsiteX126" fmla="*/ 9771664 w 12192000"/>
              <a:gd name="connsiteY126" fmla="*/ 375074 h 4999978"/>
              <a:gd name="connsiteX127" fmla="*/ 9905153 w 12192000"/>
              <a:gd name="connsiteY127" fmla="*/ 400650 h 4999978"/>
              <a:gd name="connsiteX128" fmla="*/ 9922553 w 12192000"/>
              <a:gd name="connsiteY128" fmla="*/ 404569 h 4999978"/>
              <a:gd name="connsiteX129" fmla="*/ 10044658 w 12192000"/>
              <a:gd name="connsiteY129" fmla="*/ 418077 h 4999978"/>
              <a:gd name="connsiteX130" fmla="*/ 10184585 w 12192000"/>
              <a:gd name="connsiteY130" fmla="*/ 407138 h 4999978"/>
              <a:gd name="connsiteX131" fmla="*/ 10366435 w 12192000"/>
              <a:gd name="connsiteY131" fmla="*/ 462428 h 4999978"/>
              <a:gd name="connsiteX132" fmla="*/ 10688220 w 12192000"/>
              <a:gd name="connsiteY132" fmla="*/ 542258 h 4999978"/>
              <a:gd name="connsiteX133" fmla="*/ 11026690 w 12192000"/>
              <a:gd name="connsiteY133" fmla="*/ 550681 h 4999978"/>
              <a:gd name="connsiteX134" fmla="*/ 11113779 w 12192000"/>
              <a:gd name="connsiteY134" fmla="*/ 533868 h 4999978"/>
              <a:gd name="connsiteX135" fmla="*/ 11369556 w 12192000"/>
              <a:gd name="connsiteY135" fmla="*/ 491719 h 4999978"/>
              <a:gd name="connsiteX136" fmla="*/ 11623342 w 12192000"/>
              <a:gd name="connsiteY136" fmla="*/ 388428 h 4999978"/>
              <a:gd name="connsiteX137" fmla="*/ 11786511 w 12192000"/>
              <a:gd name="connsiteY137" fmla="*/ 358390 h 4999978"/>
              <a:gd name="connsiteX138" fmla="*/ 11862577 w 12192000"/>
              <a:gd name="connsiteY138" fmla="*/ 330549 h 4999978"/>
              <a:gd name="connsiteX139" fmla="*/ 11916612 w 12192000"/>
              <a:gd name="connsiteY139" fmla="*/ 323810 h 4999978"/>
              <a:gd name="connsiteX140" fmla="*/ 11948830 w 12192000"/>
              <a:gd name="connsiteY140" fmla="*/ 318062 h 4999978"/>
              <a:gd name="connsiteX141" fmla="*/ 12001583 w 12192000"/>
              <a:gd name="connsiteY141" fmla="*/ 279643 h 4999978"/>
              <a:gd name="connsiteX142" fmla="*/ 12174977 w 12192000"/>
              <a:gd name="connsiteY142" fmla="*/ 264652 h 4999978"/>
              <a:gd name="connsiteX143" fmla="*/ 12192000 w 12192000"/>
              <a:gd name="connsiteY143" fmla="*/ 256549 h 4999978"/>
              <a:gd name="connsiteX144" fmla="*/ 12192000 w 12192000"/>
              <a:gd name="connsiteY144" fmla="*/ 4999978 h 4999978"/>
              <a:gd name="connsiteX145" fmla="*/ 0 w 12192000"/>
              <a:gd name="connsiteY145" fmla="*/ 4999978 h 4999978"/>
              <a:gd name="connsiteX146" fmla="*/ 0 w 12192000"/>
              <a:gd name="connsiteY146" fmla="*/ 617449 h 4999978"/>
              <a:gd name="connsiteX147" fmla="*/ 11075 w 12192000"/>
              <a:gd name="connsiteY147" fmla="*/ 615178 h 4999978"/>
              <a:gd name="connsiteX148" fmla="*/ 44061 w 12192000"/>
              <a:gd name="connsiteY148" fmla="*/ 608596 h 4999978"/>
              <a:gd name="connsiteX149" fmla="*/ 136694 w 12192000"/>
              <a:gd name="connsiteY149" fmla="*/ 556415 h 4999978"/>
              <a:gd name="connsiteX150" fmla="*/ 170342 w 12192000"/>
              <a:gd name="connsiteY150" fmla="*/ 551077 h 4999978"/>
              <a:gd name="connsiteX151" fmla="*/ 168955 w 12192000"/>
              <a:gd name="connsiteY151" fmla="*/ 542164 h 4999978"/>
              <a:gd name="connsiteX152" fmla="*/ 181474 w 12192000"/>
              <a:gd name="connsiteY152" fmla="*/ 541281 h 4999978"/>
              <a:gd name="connsiteX153" fmla="*/ 209440 w 12192000"/>
              <a:gd name="connsiteY153" fmla="*/ 540561 h 4999978"/>
              <a:gd name="connsiteX154" fmla="*/ 293152 w 12192000"/>
              <a:gd name="connsiteY154" fmla="*/ 536576 h 4999978"/>
              <a:gd name="connsiteX155" fmla="*/ 315693 w 12192000"/>
              <a:gd name="connsiteY155" fmla="*/ 519030 h 4999978"/>
              <a:gd name="connsiteX156" fmla="*/ 337305 w 12192000"/>
              <a:gd name="connsiteY156" fmla="*/ 518372 h 4999978"/>
              <a:gd name="connsiteX157" fmla="*/ 462252 w 12192000"/>
              <a:gd name="connsiteY157" fmla="*/ 493151 h 4999978"/>
              <a:gd name="connsiteX158" fmla="*/ 479457 w 12192000"/>
              <a:gd name="connsiteY158" fmla="*/ 491123 h 4999978"/>
              <a:gd name="connsiteX159" fmla="*/ 488653 w 12192000"/>
              <a:gd name="connsiteY159" fmla="*/ 483257 h 4999978"/>
              <a:gd name="connsiteX160" fmla="*/ 522053 w 12192000"/>
              <a:gd name="connsiteY160" fmla="*/ 481125 h 4999978"/>
              <a:gd name="connsiteX161" fmla="*/ 523520 w 12192000"/>
              <a:gd name="connsiteY161" fmla="*/ 476713 h 4999978"/>
              <a:gd name="connsiteX162" fmla="*/ 632714 w 12192000"/>
              <a:gd name="connsiteY162" fmla="*/ 437101 h 4999978"/>
              <a:gd name="connsiteX163" fmla="*/ 651426 w 12192000"/>
              <a:gd name="connsiteY163" fmla="*/ 430544 h 4999978"/>
              <a:gd name="connsiteX164" fmla="*/ 667724 w 12192000"/>
              <a:gd name="connsiteY164" fmla="*/ 432138 h 4999978"/>
              <a:gd name="connsiteX165" fmla="*/ 757679 w 12192000"/>
              <a:gd name="connsiteY165" fmla="*/ 425145 h 4999978"/>
              <a:gd name="connsiteX166" fmla="*/ 779159 w 12192000"/>
              <a:gd name="connsiteY166" fmla="*/ 428059 h 4999978"/>
              <a:gd name="connsiteX167" fmla="*/ 788293 w 12192000"/>
              <a:gd name="connsiteY167" fmla="*/ 434863 h 4999978"/>
              <a:gd name="connsiteX168" fmla="*/ 822923 w 12192000"/>
              <a:gd name="connsiteY168" fmla="*/ 421074 h 4999978"/>
              <a:gd name="connsiteX169" fmla="*/ 876559 w 12192000"/>
              <a:gd name="connsiteY169" fmla="*/ 411088 h 4999978"/>
              <a:gd name="connsiteX170" fmla="*/ 902011 w 12192000"/>
              <a:gd name="connsiteY170" fmla="*/ 404118 h 4999978"/>
              <a:gd name="connsiteX171" fmla="*/ 922715 w 12192000"/>
              <a:gd name="connsiteY171" fmla="*/ 407699 h 4999978"/>
              <a:gd name="connsiteX172" fmla="*/ 1040139 w 12192000"/>
              <a:gd name="connsiteY172" fmla="*/ 406590 h 4999978"/>
              <a:gd name="connsiteX173" fmla="*/ 1067251 w 12192000"/>
              <a:gd name="connsiteY173" fmla="*/ 412384 h 4999978"/>
              <a:gd name="connsiteX174" fmla="*/ 1080272 w 12192000"/>
              <a:gd name="connsiteY174" fmla="*/ 424669 h 4999978"/>
              <a:gd name="connsiteX175" fmla="*/ 1090219 w 12192000"/>
              <a:gd name="connsiteY175" fmla="*/ 420026 h 4999978"/>
              <a:gd name="connsiteX176" fmla="*/ 1161226 w 12192000"/>
              <a:gd name="connsiteY176" fmla="*/ 418304 h 4999978"/>
              <a:gd name="connsiteX177" fmla="*/ 1207525 w 12192000"/>
              <a:gd name="connsiteY177" fmla="*/ 416039 h 4999978"/>
              <a:gd name="connsiteX178" fmla="*/ 1295331 w 12192000"/>
              <a:gd name="connsiteY178" fmla="*/ 402182 h 4999978"/>
              <a:gd name="connsiteX179" fmla="*/ 1347118 w 12192000"/>
              <a:gd name="connsiteY179" fmla="*/ 399704 h 4999978"/>
              <a:gd name="connsiteX180" fmla="*/ 1378108 w 12192000"/>
              <a:gd name="connsiteY180" fmla="*/ 398410 h 4999978"/>
              <a:gd name="connsiteX181" fmla="*/ 1459192 w 12192000"/>
              <a:gd name="connsiteY181" fmla="*/ 380919 h 4999978"/>
              <a:gd name="connsiteX182" fmla="*/ 1590120 w 12192000"/>
              <a:gd name="connsiteY182" fmla="*/ 317608 h 4999978"/>
              <a:gd name="connsiteX183" fmla="*/ 1631417 w 12192000"/>
              <a:gd name="connsiteY183" fmla="*/ 308227 h 4999978"/>
              <a:gd name="connsiteX184" fmla="*/ 1638727 w 12192000"/>
              <a:gd name="connsiteY184" fmla="*/ 311610 h 4999978"/>
              <a:gd name="connsiteX185" fmla="*/ 1844438 w 12192000"/>
              <a:gd name="connsiteY185" fmla="*/ 271304 h 4999978"/>
              <a:gd name="connsiteX186" fmla="*/ 1881324 w 12192000"/>
              <a:gd name="connsiteY186" fmla="*/ 268497 h 4999978"/>
              <a:gd name="connsiteX187" fmla="*/ 1908999 w 12192000"/>
              <a:gd name="connsiteY187" fmla="*/ 269338 h 4999978"/>
              <a:gd name="connsiteX188" fmla="*/ 1974956 w 12192000"/>
              <a:gd name="connsiteY188" fmla="*/ 255958 h 4999978"/>
              <a:gd name="connsiteX189" fmla="*/ 2082409 w 12192000"/>
              <a:gd name="connsiteY189" fmla="*/ 227290 h 4999978"/>
              <a:gd name="connsiteX190" fmla="*/ 2105639 w 12192000"/>
              <a:gd name="connsiteY190" fmla="*/ 222648 h 4999978"/>
              <a:gd name="connsiteX191" fmla="*/ 2126992 w 12192000"/>
              <a:gd name="connsiteY191" fmla="*/ 224468 h 4999978"/>
              <a:gd name="connsiteX192" fmla="*/ 2133154 w 12192000"/>
              <a:gd name="connsiteY192" fmla="*/ 229952 h 4999978"/>
              <a:gd name="connsiteX193" fmla="*/ 2146154 w 12192000"/>
              <a:gd name="connsiteY193" fmla="*/ 228332 h 4999978"/>
              <a:gd name="connsiteX194" fmla="*/ 2149901 w 12192000"/>
              <a:gd name="connsiteY194" fmla="*/ 229116 h 4999978"/>
              <a:gd name="connsiteX195" fmla="*/ 2171100 w 12192000"/>
              <a:gd name="connsiteY195" fmla="*/ 232389 h 4999978"/>
              <a:gd name="connsiteX196" fmla="*/ 2209148 w 12192000"/>
              <a:gd name="connsiteY196" fmla="*/ 209225 h 4999978"/>
              <a:gd name="connsiteX197" fmla="*/ 2261889 w 12192000"/>
              <a:gd name="connsiteY197" fmla="*/ 205532 h 4999978"/>
              <a:gd name="connsiteX198" fmla="*/ 2452315 w 12192000"/>
              <a:gd name="connsiteY198" fmla="*/ 152899 h 4999978"/>
              <a:gd name="connsiteX199" fmla="*/ 2495330 w 12192000"/>
              <a:gd name="connsiteY199" fmla="*/ 142101 h 4999978"/>
              <a:gd name="connsiteX200" fmla="*/ 2665623 w 12192000"/>
              <a:gd name="connsiteY200" fmla="*/ 96394 h 4999978"/>
              <a:gd name="connsiteX201" fmla="*/ 2763332 w 12192000"/>
              <a:gd name="connsiteY201" fmla="*/ 74831 h 4999978"/>
              <a:gd name="connsiteX202" fmla="*/ 2843870 w 12192000"/>
              <a:gd name="connsiteY202" fmla="*/ 47507 h 4999978"/>
              <a:gd name="connsiteX203" fmla="*/ 2862745 w 12192000"/>
              <a:gd name="connsiteY203" fmla="*/ 43242 h 4999978"/>
              <a:gd name="connsiteX204" fmla="*/ 2864596 w 12192000"/>
              <a:gd name="connsiteY204" fmla="*/ 39218 h 4999978"/>
              <a:gd name="connsiteX205" fmla="*/ 2875381 w 12192000"/>
              <a:gd name="connsiteY205" fmla="*/ 35003 h 4999978"/>
              <a:gd name="connsiteX206" fmla="*/ 2895139 w 12192000"/>
              <a:gd name="connsiteY206" fmla="*/ 24186 h 4999978"/>
              <a:gd name="connsiteX207" fmla="*/ 2932205 w 12192000"/>
              <a:gd name="connsiteY207" fmla="*/ 11873 h 4999978"/>
              <a:gd name="connsiteX208" fmla="*/ 2933310 w 12192000"/>
              <a:gd name="connsiteY208" fmla="*/ 12816 h 4999978"/>
              <a:gd name="connsiteX209" fmla="*/ 2945218 w 12192000"/>
              <a:gd name="connsiteY209" fmla="*/ 14141 h 4999978"/>
              <a:gd name="connsiteX210" fmla="*/ 2966465 w 12192000"/>
              <a:gd name="connsiteY210" fmla="*/ 14117 h 4999978"/>
              <a:gd name="connsiteX211" fmla="*/ 3016048 w 12192000"/>
              <a:gd name="connsiteY211" fmla="*/ 12381 h 4999978"/>
              <a:gd name="connsiteX212" fmla="*/ 3057077 w 12192000"/>
              <a:gd name="connsiteY212" fmla="*/ 14845 h 4999978"/>
              <a:gd name="connsiteX213" fmla="*/ 3148105 w 12192000"/>
              <a:gd name="connsiteY213" fmla="*/ 30648 h 4999978"/>
              <a:gd name="connsiteX214" fmla="*/ 3251671 w 12192000"/>
              <a:gd name="connsiteY214" fmla="*/ 31575 h 4999978"/>
              <a:gd name="connsiteX215" fmla="*/ 3351400 w 12192000"/>
              <a:gd name="connsiteY215" fmla="*/ 32687 h 4999978"/>
              <a:gd name="connsiteX216" fmla="*/ 3387481 w 12192000"/>
              <a:gd name="connsiteY216" fmla="*/ 31443 h 4999978"/>
              <a:gd name="connsiteX217" fmla="*/ 3451923 w 12192000"/>
              <a:gd name="connsiteY217" fmla="*/ 36482 h 4999978"/>
              <a:gd name="connsiteX218" fmla="*/ 3481520 w 12192000"/>
              <a:gd name="connsiteY218" fmla="*/ 43287 h 4999978"/>
              <a:gd name="connsiteX219" fmla="*/ 3482804 w 12192000"/>
              <a:gd name="connsiteY219" fmla="*/ 42812 h 4999978"/>
              <a:gd name="connsiteX220" fmla="*/ 3485495 w 12192000"/>
              <a:gd name="connsiteY220" fmla="*/ 45921 h 4999978"/>
              <a:gd name="connsiteX221" fmla="*/ 3490972 w 12192000"/>
              <a:gd name="connsiteY221" fmla="*/ 47286 h 4999978"/>
              <a:gd name="connsiteX222" fmla="*/ 3505835 w 12192000"/>
              <a:gd name="connsiteY222" fmla="*/ 46077 h 4999978"/>
              <a:gd name="connsiteX223" fmla="*/ 3511410 w 12192000"/>
              <a:gd name="connsiteY223" fmla="*/ 44808 h 4999978"/>
              <a:gd name="connsiteX224" fmla="*/ 3519598 w 12192000"/>
              <a:gd name="connsiteY224" fmla="*/ 44683 h 4999978"/>
              <a:gd name="connsiteX225" fmla="*/ 3519807 w 12192000"/>
              <a:gd name="connsiteY225" fmla="*/ 44938 h 4999978"/>
              <a:gd name="connsiteX226" fmla="*/ 3527466 w 12192000"/>
              <a:gd name="connsiteY226" fmla="*/ 44316 h 4999978"/>
              <a:gd name="connsiteX227" fmla="*/ 3564889 w 12192000"/>
              <a:gd name="connsiteY227" fmla="*/ 57394 h 4999978"/>
              <a:gd name="connsiteX228" fmla="*/ 3614922 w 12192000"/>
              <a:gd name="connsiteY228" fmla="*/ 61804 h 4999978"/>
              <a:gd name="connsiteX229" fmla="*/ 3635506 w 12192000"/>
              <a:gd name="connsiteY229" fmla="*/ 65718 h 4999978"/>
              <a:gd name="connsiteX230" fmla="*/ 3646525 w 12192000"/>
              <a:gd name="connsiteY230" fmla="*/ 69193 h 4999978"/>
              <a:gd name="connsiteX231" fmla="*/ 3647224 w 12192000"/>
              <a:gd name="connsiteY231" fmla="*/ 70303 h 4999978"/>
              <a:gd name="connsiteX232" fmla="*/ 3683100 w 12192000"/>
              <a:gd name="connsiteY232" fmla="*/ 64109 h 4999978"/>
              <a:gd name="connsiteX233" fmla="*/ 3687901 w 12192000"/>
              <a:gd name="connsiteY233" fmla="*/ 65372 h 4999978"/>
              <a:gd name="connsiteX234" fmla="*/ 3711234 w 12192000"/>
              <a:gd name="connsiteY234" fmla="*/ 58665 h 4999978"/>
              <a:gd name="connsiteX235" fmla="*/ 3723318 w 12192000"/>
              <a:gd name="connsiteY235" fmla="*/ 56625 h 4999978"/>
              <a:gd name="connsiteX236" fmla="*/ 3726677 w 12192000"/>
              <a:gd name="connsiteY236" fmla="*/ 53112 h 4999978"/>
              <a:gd name="connsiteX237" fmla="*/ 3744535 w 12192000"/>
              <a:gd name="connsiteY237" fmla="*/ 51590 h 4999978"/>
              <a:gd name="connsiteX238" fmla="*/ 3746608 w 12192000"/>
              <a:gd name="connsiteY238" fmla="*/ 52522 h 4999978"/>
              <a:gd name="connsiteX239" fmla="*/ 3761262 w 12192000"/>
              <a:gd name="connsiteY239" fmla="*/ 47147 h 4999978"/>
              <a:gd name="connsiteX240" fmla="*/ 3803931 w 12192000"/>
              <a:gd name="connsiteY240" fmla="*/ 49309 h 4999978"/>
              <a:gd name="connsiteX241" fmla="*/ 3925626 w 12192000"/>
              <a:gd name="connsiteY241" fmla="*/ 40301 h 4999978"/>
              <a:gd name="connsiteX242" fmla="*/ 4033324 w 12192000"/>
              <a:gd name="connsiteY242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83267 w 12192000"/>
              <a:gd name="connsiteY41" fmla="*/ 199617 h 4999978"/>
              <a:gd name="connsiteX42" fmla="*/ 5492371 w 12192000"/>
              <a:gd name="connsiteY42" fmla="*/ 230923 h 4999978"/>
              <a:gd name="connsiteX43" fmla="*/ 5640913 w 12192000"/>
              <a:gd name="connsiteY43" fmla="*/ 239810 h 4999978"/>
              <a:gd name="connsiteX44" fmla="*/ 5877770 w 12192000"/>
              <a:gd name="connsiteY44" fmla="*/ 283747 h 4999978"/>
              <a:gd name="connsiteX45" fmla="*/ 5989615 w 12192000"/>
              <a:gd name="connsiteY45" fmla="*/ 306445 h 4999978"/>
              <a:gd name="connsiteX46" fmla="*/ 5996857 w 12192000"/>
              <a:gd name="connsiteY46" fmla="*/ 310331 h 4999978"/>
              <a:gd name="connsiteX47" fmla="*/ 6037387 w 12192000"/>
              <a:gd name="connsiteY47" fmla="*/ 299308 h 4999978"/>
              <a:gd name="connsiteX48" fmla="*/ 6113074 w 12192000"/>
              <a:gd name="connsiteY48" fmla="*/ 312627 h 4999978"/>
              <a:gd name="connsiteX49" fmla="*/ 6280929 w 12192000"/>
              <a:gd name="connsiteY49" fmla="*/ 337226 h 4999978"/>
              <a:gd name="connsiteX50" fmla="*/ 6298665 w 12192000"/>
              <a:gd name="connsiteY50" fmla="*/ 329713 h 4999978"/>
              <a:gd name="connsiteX51" fmla="*/ 6317326 w 12192000"/>
              <a:gd name="connsiteY51" fmla="*/ 326576 h 4999978"/>
              <a:gd name="connsiteX52" fmla="*/ 6319212 w 12192000"/>
              <a:gd name="connsiteY52" fmla="*/ 327786 h 4999978"/>
              <a:gd name="connsiteX53" fmla="*/ 6339724 w 12192000"/>
              <a:gd name="connsiteY53" fmla="*/ 328880 h 4999978"/>
              <a:gd name="connsiteX54" fmla="*/ 6345010 w 12192000"/>
              <a:gd name="connsiteY54" fmla="*/ 325930 h 4999978"/>
              <a:gd name="connsiteX55" fmla="*/ 6359332 w 12192000"/>
              <a:gd name="connsiteY55" fmla="*/ 325681 h 4999978"/>
              <a:gd name="connsiteX56" fmla="*/ 6388220 w 12192000"/>
              <a:gd name="connsiteY56" fmla="*/ 322496 h 4999978"/>
              <a:gd name="connsiteX57" fmla="*/ 6392994 w 12192000"/>
              <a:gd name="connsiteY57" fmla="*/ 324426 h 4999978"/>
              <a:gd name="connsiteX58" fmla="*/ 6435581 w 12192000"/>
              <a:gd name="connsiteY58" fmla="*/ 323557 h 4999978"/>
              <a:gd name="connsiteX59" fmla="*/ 6435870 w 12192000"/>
              <a:gd name="connsiteY59" fmla="*/ 324745 h 4999978"/>
              <a:gd name="connsiteX60" fmla="*/ 6446571 w 12192000"/>
              <a:gd name="connsiteY60" fmla="*/ 329739 h 4999978"/>
              <a:gd name="connsiteX61" fmla="*/ 6467701 w 12192000"/>
              <a:gd name="connsiteY61" fmla="*/ 336547 h 4999978"/>
              <a:gd name="connsiteX62" fmla="*/ 6512727 w 12192000"/>
              <a:gd name="connsiteY62" fmla="*/ 367087 h 4999978"/>
              <a:gd name="connsiteX63" fmla="*/ 6557094 w 12192000"/>
              <a:gd name="connsiteY63" fmla="*/ 366314 h 4999978"/>
              <a:gd name="connsiteX64" fmla="*/ 6565879 w 12192000"/>
              <a:gd name="connsiteY64" fmla="*/ 366812 h 4999978"/>
              <a:gd name="connsiteX65" fmla="*/ 6565997 w 12192000"/>
              <a:gd name="connsiteY65" fmla="*/ 367092 h 4999978"/>
              <a:gd name="connsiteX66" fmla="*/ 6575147 w 12192000"/>
              <a:gd name="connsiteY66" fmla="*/ 368156 h 4999978"/>
              <a:gd name="connsiteX67" fmla="*/ 6581899 w 12192000"/>
              <a:gd name="connsiteY67" fmla="*/ 367720 h 4999978"/>
              <a:gd name="connsiteX68" fmla="*/ 6598943 w 12192000"/>
              <a:gd name="connsiteY68" fmla="*/ 368688 h 4999978"/>
              <a:gd name="connsiteX69" fmla="*/ 6604421 w 12192000"/>
              <a:gd name="connsiteY69" fmla="*/ 370815 h 4999978"/>
              <a:gd name="connsiteX70" fmla="*/ 6606035 w 12192000"/>
              <a:gd name="connsiteY70" fmla="*/ 374247 h 4999978"/>
              <a:gd name="connsiteX71" fmla="*/ 6607669 w 12192000"/>
              <a:gd name="connsiteY71" fmla="*/ 373968 h 4999978"/>
              <a:gd name="connsiteX72" fmla="*/ 6637532 w 12192000"/>
              <a:gd name="connsiteY72" fmla="*/ 384907 h 4999978"/>
              <a:gd name="connsiteX73" fmla="*/ 6706880 w 12192000"/>
              <a:gd name="connsiteY73" fmla="*/ 399163 h 4999978"/>
              <a:gd name="connsiteX74" fmla="*/ 6747500 w 12192000"/>
              <a:gd name="connsiteY74" fmla="*/ 403168 h 4999978"/>
              <a:gd name="connsiteX75" fmla="*/ 6857783 w 12192000"/>
              <a:gd name="connsiteY75" fmla="*/ 418687 h 4999978"/>
              <a:gd name="connsiteX76" fmla="*/ 6926954 w 12192000"/>
              <a:gd name="connsiteY76" fmla="*/ 416162 h 4999978"/>
              <a:gd name="connsiteX77" fmla="*/ 6990389 w 12192000"/>
              <a:gd name="connsiteY77" fmla="*/ 425060 h 4999978"/>
              <a:gd name="connsiteX78" fmla="*/ 7041715 w 12192000"/>
              <a:gd name="connsiteY78" fmla="*/ 465902 h 4999978"/>
              <a:gd name="connsiteX79" fmla="*/ 7048103 w 12192000"/>
              <a:gd name="connsiteY79" fmla="*/ 464392 h 4999978"/>
              <a:gd name="connsiteX80" fmla="*/ 7057490 w 12192000"/>
              <a:gd name="connsiteY80" fmla="*/ 463917 h 4999978"/>
              <a:gd name="connsiteX81" fmla="*/ 7057730 w 12192000"/>
              <a:gd name="connsiteY81" fmla="*/ 464165 h 4999978"/>
              <a:gd name="connsiteX82" fmla="*/ 7066511 w 12192000"/>
              <a:gd name="connsiteY82" fmla="*/ 463214 h 4999978"/>
              <a:gd name="connsiteX83" fmla="*/ 7109401 w 12192000"/>
              <a:gd name="connsiteY83" fmla="*/ 455268 h 4999978"/>
              <a:gd name="connsiteX84" fmla="*/ 7166830 w 12192000"/>
              <a:gd name="connsiteY84" fmla="*/ 477037 h 4999978"/>
              <a:gd name="connsiteX85" fmla="*/ 7190442 w 12192000"/>
              <a:gd name="connsiteY85" fmla="*/ 480090 h 4999978"/>
              <a:gd name="connsiteX86" fmla="*/ 7203083 w 12192000"/>
              <a:gd name="connsiteY86" fmla="*/ 483106 h 4999978"/>
              <a:gd name="connsiteX87" fmla="*/ 7203894 w 12192000"/>
              <a:gd name="connsiteY87" fmla="*/ 484190 h 4999978"/>
              <a:gd name="connsiteX88" fmla="*/ 7245004 w 12192000"/>
              <a:gd name="connsiteY88" fmla="*/ 476444 h 4999978"/>
              <a:gd name="connsiteX89" fmla="*/ 7250514 w 12192000"/>
              <a:gd name="connsiteY89" fmla="*/ 477506 h 4999978"/>
              <a:gd name="connsiteX90" fmla="*/ 7277246 w 12192000"/>
              <a:gd name="connsiteY90" fmla="*/ 469782 h 4999978"/>
              <a:gd name="connsiteX91" fmla="*/ 7291092 w 12192000"/>
              <a:gd name="connsiteY91" fmla="*/ 467217 h 4999978"/>
              <a:gd name="connsiteX92" fmla="*/ 7294933 w 12192000"/>
              <a:gd name="connsiteY92" fmla="*/ 463549 h 4999978"/>
              <a:gd name="connsiteX93" fmla="*/ 7315408 w 12192000"/>
              <a:gd name="connsiteY93" fmla="*/ 461260 h 4999978"/>
              <a:gd name="connsiteX94" fmla="*/ 7317786 w 12192000"/>
              <a:gd name="connsiteY94" fmla="*/ 462106 h 4999978"/>
              <a:gd name="connsiteX95" fmla="*/ 7334572 w 12192000"/>
              <a:gd name="connsiteY95" fmla="*/ 456088 h 4999978"/>
              <a:gd name="connsiteX96" fmla="*/ 7375190 w 12192000"/>
              <a:gd name="connsiteY96" fmla="*/ 449931 h 4999978"/>
              <a:gd name="connsiteX97" fmla="*/ 7522997 w 12192000"/>
              <a:gd name="connsiteY97" fmla="*/ 442209 h 4999978"/>
              <a:gd name="connsiteX98" fmla="*/ 7686985 w 12192000"/>
              <a:gd name="connsiteY98" fmla="*/ 419805 h 4999978"/>
              <a:gd name="connsiteX99" fmla="*/ 7854068 w 12192000"/>
              <a:gd name="connsiteY99" fmla="*/ 409774 h 4999978"/>
              <a:gd name="connsiteX100" fmla="*/ 8034165 w 12192000"/>
              <a:gd name="connsiteY100" fmla="*/ 391699 h 4999978"/>
              <a:gd name="connsiteX101" fmla="*/ 8094381 w 12192000"/>
              <a:gd name="connsiteY101" fmla="*/ 395718 h 4999978"/>
              <a:gd name="connsiteX102" fmla="*/ 8146898 w 12192000"/>
              <a:gd name="connsiteY102" fmla="*/ 378558 h 4999978"/>
              <a:gd name="connsiteX103" fmla="*/ 8168993 w 12192000"/>
              <a:gd name="connsiteY103" fmla="*/ 384830 h 4999978"/>
              <a:gd name="connsiteX104" fmla="*/ 8172809 w 12192000"/>
              <a:gd name="connsiteY104" fmla="*/ 386137 h 4999978"/>
              <a:gd name="connsiteX105" fmla="*/ 8187962 w 12192000"/>
              <a:gd name="connsiteY105" fmla="*/ 386433 h 4999978"/>
              <a:gd name="connsiteX106" fmla="*/ 8192382 w 12192000"/>
              <a:gd name="connsiteY106" fmla="*/ 392692 h 4999978"/>
              <a:gd name="connsiteX107" fmla="*/ 8375192 w 12192000"/>
              <a:gd name="connsiteY107" fmla="*/ 383879 h 4999978"/>
              <a:gd name="connsiteX108" fmla="*/ 8454377 w 12192000"/>
              <a:gd name="connsiteY108" fmla="*/ 380331 h 4999978"/>
              <a:gd name="connsiteX109" fmla="*/ 8484740 w 12192000"/>
              <a:gd name="connsiteY109" fmla="*/ 385159 h 4999978"/>
              <a:gd name="connsiteX110" fmla="*/ 8601673 w 12192000"/>
              <a:gd name="connsiteY110" fmla="*/ 397101 h 4999978"/>
              <a:gd name="connsiteX111" fmla="*/ 8701676 w 12192000"/>
              <a:gd name="connsiteY111" fmla="*/ 401351 h 4999978"/>
              <a:gd name="connsiteX112" fmla="*/ 8773288 w 12192000"/>
              <a:gd name="connsiteY112" fmla="*/ 378077 h 4999978"/>
              <a:gd name="connsiteX113" fmla="*/ 8779909 w 12192000"/>
              <a:gd name="connsiteY113" fmla="*/ 382446 h 4999978"/>
              <a:gd name="connsiteX114" fmla="*/ 8829932 w 12192000"/>
              <a:gd name="connsiteY114" fmla="*/ 379243 h 4999978"/>
              <a:gd name="connsiteX115" fmla="*/ 9003386 w 12192000"/>
              <a:gd name="connsiteY115" fmla="*/ 336242 h 4999978"/>
              <a:gd name="connsiteX116" fmla="*/ 9101185 w 12192000"/>
              <a:gd name="connsiteY116" fmla="*/ 330862 h 4999978"/>
              <a:gd name="connsiteX117" fmla="*/ 9136185 w 12192000"/>
              <a:gd name="connsiteY117" fmla="*/ 334078 h 4999978"/>
              <a:gd name="connsiteX118" fmla="*/ 9194801 w 12192000"/>
              <a:gd name="connsiteY118" fmla="*/ 339149 h 4999978"/>
              <a:gd name="connsiteX119" fmla="*/ 9239316 w 12192000"/>
              <a:gd name="connsiteY119" fmla="*/ 355558 h 4999978"/>
              <a:gd name="connsiteX120" fmla="*/ 9288052 w 12192000"/>
              <a:gd name="connsiteY120" fmla="*/ 354796 h 4999978"/>
              <a:gd name="connsiteX121" fmla="*/ 9298465 w 12192000"/>
              <a:gd name="connsiteY121" fmla="*/ 338296 h 4999978"/>
              <a:gd name="connsiteX122" fmla="*/ 9350892 w 12192000"/>
              <a:gd name="connsiteY122" fmla="*/ 342778 h 4999978"/>
              <a:gd name="connsiteX123" fmla="*/ 9430522 w 12192000"/>
              <a:gd name="connsiteY123" fmla="*/ 351368 h 4999978"/>
              <a:gd name="connsiteX124" fmla="*/ 9476215 w 12192000"/>
              <a:gd name="connsiteY124" fmla="*/ 352107 h 4999978"/>
              <a:gd name="connsiteX125" fmla="*/ 9601276 w 12192000"/>
              <a:gd name="connsiteY125" fmla="*/ 358704 h 4999978"/>
              <a:gd name="connsiteX126" fmla="*/ 9771664 w 12192000"/>
              <a:gd name="connsiteY126" fmla="*/ 375074 h 4999978"/>
              <a:gd name="connsiteX127" fmla="*/ 9905153 w 12192000"/>
              <a:gd name="connsiteY127" fmla="*/ 400650 h 4999978"/>
              <a:gd name="connsiteX128" fmla="*/ 9922553 w 12192000"/>
              <a:gd name="connsiteY128" fmla="*/ 404569 h 4999978"/>
              <a:gd name="connsiteX129" fmla="*/ 10044658 w 12192000"/>
              <a:gd name="connsiteY129" fmla="*/ 418077 h 4999978"/>
              <a:gd name="connsiteX130" fmla="*/ 10184585 w 12192000"/>
              <a:gd name="connsiteY130" fmla="*/ 407138 h 4999978"/>
              <a:gd name="connsiteX131" fmla="*/ 10366435 w 12192000"/>
              <a:gd name="connsiteY131" fmla="*/ 462428 h 4999978"/>
              <a:gd name="connsiteX132" fmla="*/ 10688220 w 12192000"/>
              <a:gd name="connsiteY132" fmla="*/ 542258 h 4999978"/>
              <a:gd name="connsiteX133" fmla="*/ 11026690 w 12192000"/>
              <a:gd name="connsiteY133" fmla="*/ 550681 h 4999978"/>
              <a:gd name="connsiteX134" fmla="*/ 11113779 w 12192000"/>
              <a:gd name="connsiteY134" fmla="*/ 533868 h 4999978"/>
              <a:gd name="connsiteX135" fmla="*/ 11369556 w 12192000"/>
              <a:gd name="connsiteY135" fmla="*/ 491719 h 4999978"/>
              <a:gd name="connsiteX136" fmla="*/ 11623342 w 12192000"/>
              <a:gd name="connsiteY136" fmla="*/ 388428 h 4999978"/>
              <a:gd name="connsiteX137" fmla="*/ 11786511 w 12192000"/>
              <a:gd name="connsiteY137" fmla="*/ 358390 h 4999978"/>
              <a:gd name="connsiteX138" fmla="*/ 11862577 w 12192000"/>
              <a:gd name="connsiteY138" fmla="*/ 330549 h 4999978"/>
              <a:gd name="connsiteX139" fmla="*/ 11916612 w 12192000"/>
              <a:gd name="connsiteY139" fmla="*/ 323810 h 4999978"/>
              <a:gd name="connsiteX140" fmla="*/ 11948830 w 12192000"/>
              <a:gd name="connsiteY140" fmla="*/ 318062 h 4999978"/>
              <a:gd name="connsiteX141" fmla="*/ 12001583 w 12192000"/>
              <a:gd name="connsiteY141" fmla="*/ 279643 h 4999978"/>
              <a:gd name="connsiteX142" fmla="*/ 12174977 w 12192000"/>
              <a:gd name="connsiteY142" fmla="*/ 264652 h 4999978"/>
              <a:gd name="connsiteX143" fmla="*/ 12192000 w 12192000"/>
              <a:gd name="connsiteY143" fmla="*/ 256549 h 4999978"/>
              <a:gd name="connsiteX144" fmla="*/ 12192000 w 12192000"/>
              <a:gd name="connsiteY144" fmla="*/ 4999978 h 4999978"/>
              <a:gd name="connsiteX145" fmla="*/ 0 w 12192000"/>
              <a:gd name="connsiteY145" fmla="*/ 4999978 h 4999978"/>
              <a:gd name="connsiteX146" fmla="*/ 0 w 12192000"/>
              <a:gd name="connsiteY146" fmla="*/ 617449 h 4999978"/>
              <a:gd name="connsiteX147" fmla="*/ 11075 w 12192000"/>
              <a:gd name="connsiteY147" fmla="*/ 615178 h 4999978"/>
              <a:gd name="connsiteX148" fmla="*/ 44061 w 12192000"/>
              <a:gd name="connsiteY148" fmla="*/ 608596 h 4999978"/>
              <a:gd name="connsiteX149" fmla="*/ 136694 w 12192000"/>
              <a:gd name="connsiteY149" fmla="*/ 556415 h 4999978"/>
              <a:gd name="connsiteX150" fmla="*/ 170342 w 12192000"/>
              <a:gd name="connsiteY150" fmla="*/ 551077 h 4999978"/>
              <a:gd name="connsiteX151" fmla="*/ 168955 w 12192000"/>
              <a:gd name="connsiteY151" fmla="*/ 542164 h 4999978"/>
              <a:gd name="connsiteX152" fmla="*/ 181474 w 12192000"/>
              <a:gd name="connsiteY152" fmla="*/ 541281 h 4999978"/>
              <a:gd name="connsiteX153" fmla="*/ 209440 w 12192000"/>
              <a:gd name="connsiteY153" fmla="*/ 540561 h 4999978"/>
              <a:gd name="connsiteX154" fmla="*/ 293152 w 12192000"/>
              <a:gd name="connsiteY154" fmla="*/ 536576 h 4999978"/>
              <a:gd name="connsiteX155" fmla="*/ 315693 w 12192000"/>
              <a:gd name="connsiteY155" fmla="*/ 519030 h 4999978"/>
              <a:gd name="connsiteX156" fmla="*/ 337305 w 12192000"/>
              <a:gd name="connsiteY156" fmla="*/ 518372 h 4999978"/>
              <a:gd name="connsiteX157" fmla="*/ 462252 w 12192000"/>
              <a:gd name="connsiteY157" fmla="*/ 493151 h 4999978"/>
              <a:gd name="connsiteX158" fmla="*/ 479457 w 12192000"/>
              <a:gd name="connsiteY158" fmla="*/ 491123 h 4999978"/>
              <a:gd name="connsiteX159" fmla="*/ 488653 w 12192000"/>
              <a:gd name="connsiteY159" fmla="*/ 483257 h 4999978"/>
              <a:gd name="connsiteX160" fmla="*/ 522053 w 12192000"/>
              <a:gd name="connsiteY160" fmla="*/ 481125 h 4999978"/>
              <a:gd name="connsiteX161" fmla="*/ 523520 w 12192000"/>
              <a:gd name="connsiteY161" fmla="*/ 476713 h 4999978"/>
              <a:gd name="connsiteX162" fmla="*/ 632714 w 12192000"/>
              <a:gd name="connsiteY162" fmla="*/ 437101 h 4999978"/>
              <a:gd name="connsiteX163" fmla="*/ 651426 w 12192000"/>
              <a:gd name="connsiteY163" fmla="*/ 430544 h 4999978"/>
              <a:gd name="connsiteX164" fmla="*/ 667724 w 12192000"/>
              <a:gd name="connsiteY164" fmla="*/ 432138 h 4999978"/>
              <a:gd name="connsiteX165" fmla="*/ 757679 w 12192000"/>
              <a:gd name="connsiteY165" fmla="*/ 425145 h 4999978"/>
              <a:gd name="connsiteX166" fmla="*/ 779159 w 12192000"/>
              <a:gd name="connsiteY166" fmla="*/ 428059 h 4999978"/>
              <a:gd name="connsiteX167" fmla="*/ 788293 w 12192000"/>
              <a:gd name="connsiteY167" fmla="*/ 434863 h 4999978"/>
              <a:gd name="connsiteX168" fmla="*/ 822923 w 12192000"/>
              <a:gd name="connsiteY168" fmla="*/ 421074 h 4999978"/>
              <a:gd name="connsiteX169" fmla="*/ 876559 w 12192000"/>
              <a:gd name="connsiteY169" fmla="*/ 411088 h 4999978"/>
              <a:gd name="connsiteX170" fmla="*/ 902011 w 12192000"/>
              <a:gd name="connsiteY170" fmla="*/ 404118 h 4999978"/>
              <a:gd name="connsiteX171" fmla="*/ 922715 w 12192000"/>
              <a:gd name="connsiteY171" fmla="*/ 407699 h 4999978"/>
              <a:gd name="connsiteX172" fmla="*/ 1040139 w 12192000"/>
              <a:gd name="connsiteY172" fmla="*/ 406590 h 4999978"/>
              <a:gd name="connsiteX173" fmla="*/ 1067251 w 12192000"/>
              <a:gd name="connsiteY173" fmla="*/ 412384 h 4999978"/>
              <a:gd name="connsiteX174" fmla="*/ 1080272 w 12192000"/>
              <a:gd name="connsiteY174" fmla="*/ 424669 h 4999978"/>
              <a:gd name="connsiteX175" fmla="*/ 1090219 w 12192000"/>
              <a:gd name="connsiteY175" fmla="*/ 420026 h 4999978"/>
              <a:gd name="connsiteX176" fmla="*/ 1161226 w 12192000"/>
              <a:gd name="connsiteY176" fmla="*/ 418304 h 4999978"/>
              <a:gd name="connsiteX177" fmla="*/ 1207525 w 12192000"/>
              <a:gd name="connsiteY177" fmla="*/ 416039 h 4999978"/>
              <a:gd name="connsiteX178" fmla="*/ 1295331 w 12192000"/>
              <a:gd name="connsiteY178" fmla="*/ 402182 h 4999978"/>
              <a:gd name="connsiteX179" fmla="*/ 1347118 w 12192000"/>
              <a:gd name="connsiteY179" fmla="*/ 399704 h 4999978"/>
              <a:gd name="connsiteX180" fmla="*/ 1378108 w 12192000"/>
              <a:gd name="connsiteY180" fmla="*/ 398410 h 4999978"/>
              <a:gd name="connsiteX181" fmla="*/ 1459192 w 12192000"/>
              <a:gd name="connsiteY181" fmla="*/ 380919 h 4999978"/>
              <a:gd name="connsiteX182" fmla="*/ 1590120 w 12192000"/>
              <a:gd name="connsiteY182" fmla="*/ 317608 h 4999978"/>
              <a:gd name="connsiteX183" fmla="*/ 1631417 w 12192000"/>
              <a:gd name="connsiteY183" fmla="*/ 308227 h 4999978"/>
              <a:gd name="connsiteX184" fmla="*/ 1638727 w 12192000"/>
              <a:gd name="connsiteY184" fmla="*/ 311610 h 4999978"/>
              <a:gd name="connsiteX185" fmla="*/ 1844438 w 12192000"/>
              <a:gd name="connsiteY185" fmla="*/ 271304 h 4999978"/>
              <a:gd name="connsiteX186" fmla="*/ 1881324 w 12192000"/>
              <a:gd name="connsiteY186" fmla="*/ 268497 h 4999978"/>
              <a:gd name="connsiteX187" fmla="*/ 1908999 w 12192000"/>
              <a:gd name="connsiteY187" fmla="*/ 269338 h 4999978"/>
              <a:gd name="connsiteX188" fmla="*/ 1974956 w 12192000"/>
              <a:gd name="connsiteY188" fmla="*/ 255958 h 4999978"/>
              <a:gd name="connsiteX189" fmla="*/ 2082409 w 12192000"/>
              <a:gd name="connsiteY189" fmla="*/ 227290 h 4999978"/>
              <a:gd name="connsiteX190" fmla="*/ 2105639 w 12192000"/>
              <a:gd name="connsiteY190" fmla="*/ 222648 h 4999978"/>
              <a:gd name="connsiteX191" fmla="*/ 2126992 w 12192000"/>
              <a:gd name="connsiteY191" fmla="*/ 224468 h 4999978"/>
              <a:gd name="connsiteX192" fmla="*/ 2133154 w 12192000"/>
              <a:gd name="connsiteY192" fmla="*/ 229952 h 4999978"/>
              <a:gd name="connsiteX193" fmla="*/ 2146154 w 12192000"/>
              <a:gd name="connsiteY193" fmla="*/ 228332 h 4999978"/>
              <a:gd name="connsiteX194" fmla="*/ 2149901 w 12192000"/>
              <a:gd name="connsiteY194" fmla="*/ 229116 h 4999978"/>
              <a:gd name="connsiteX195" fmla="*/ 2171100 w 12192000"/>
              <a:gd name="connsiteY195" fmla="*/ 232389 h 4999978"/>
              <a:gd name="connsiteX196" fmla="*/ 2209148 w 12192000"/>
              <a:gd name="connsiteY196" fmla="*/ 209225 h 4999978"/>
              <a:gd name="connsiteX197" fmla="*/ 2261889 w 12192000"/>
              <a:gd name="connsiteY197" fmla="*/ 205532 h 4999978"/>
              <a:gd name="connsiteX198" fmla="*/ 2452315 w 12192000"/>
              <a:gd name="connsiteY198" fmla="*/ 152899 h 4999978"/>
              <a:gd name="connsiteX199" fmla="*/ 2495330 w 12192000"/>
              <a:gd name="connsiteY199" fmla="*/ 142101 h 4999978"/>
              <a:gd name="connsiteX200" fmla="*/ 2665623 w 12192000"/>
              <a:gd name="connsiteY200" fmla="*/ 96394 h 4999978"/>
              <a:gd name="connsiteX201" fmla="*/ 2763332 w 12192000"/>
              <a:gd name="connsiteY201" fmla="*/ 74831 h 4999978"/>
              <a:gd name="connsiteX202" fmla="*/ 2843870 w 12192000"/>
              <a:gd name="connsiteY202" fmla="*/ 47507 h 4999978"/>
              <a:gd name="connsiteX203" fmla="*/ 2862745 w 12192000"/>
              <a:gd name="connsiteY203" fmla="*/ 43242 h 4999978"/>
              <a:gd name="connsiteX204" fmla="*/ 2864596 w 12192000"/>
              <a:gd name="connsiteY204" fmla="*/ 39218 h 4999978"/>
              <a:gd name="connsiteX205" fmla="*/ 2875381 w 12192000"/>
              <a:gd name="connsiteY205" fmla="*/ 35003 h 4999978"/>
              <a:gd name="connsiteX206" fmla="*/ 2895139 w 12192000"/>
              <a:gd name="connsiteY206" fmla="*/ 24186 h 4999978"/>
              <a:gd name="connsiteX207" fmla="*/ 2932205 w 12192000"/>
              <a:gd name="connsiteY207" fmla="*/ 11873 h 4999978"/>
              <a:gd name="connsiteX208" fmla="*/ 2933310 w 12192000"/>
              <a:gd name="connsiteY208" fmla="*/ 12816 h 4999978"/>
              <a:gd name="connsiteX209" fmla="*/ 2945218 w 12192000"/>
              <a:gd name="connsiteY209" fmla="*/ 14141 h 4999978"/>
              <a:gd name="connsiteX210" fmla="*/ 2966465 w 12192000"/>
              <a:gd name="connsiteY210" fmla="*/ 14117 h 4999978"/>
              <a:gd name="connsiteX211" fmla="*/ 3016048 w 12192000"/>
              <a:gd name="connsiteY211" fmla="*/ 12381 h 4999978"/>
              <a:gd name="connsiteX212" fmla="*/ 3057077 w 12192000"/>
              <a:gd name="connsiteY212" fmla="*/ 14845 h 4999978"/>
              <a:gd name="connsiteX213" fmla="*/ 3148105 w 12192000"/>
              <a:gd name="connsiteY213" fmla="*/ 30648 h 4999978"/>
              <a:gd name="connsiteX214" fmla="*/ 3251671 w 12192000"/>
              <a:gd name="connsiteY214" fmla="*/ 31575 h 4999978"/>
              <a:gd name="connsiteX215" fmla="*/ 3351400 w 12192000"/>
              <a:gd name="connsiteY215" fmla="*/ 32687 h 4999978"/>
              <a:gd name="connsiteX216" fmla="*/ 3387481 w 12192000"/>
              <a:gd name="connsiteY216" fmla="*/ 31443 h 4999978"/>
              <a:gd name="connsiteX217" fmla="*/ 3451923 w 12192000"/>
              <a:gd name="connsiteY217" fmla="*/ 36482 h 4999978"/>
              <a:gd name="connsiteX218" fmla="*/ 3481520 w 12192000"/>
              <a:gd name="connsiteY218" fmla="*/ 43287 h 4999978"/>
              <a:gd name="connsiteX219" fmla="*/ 3482804 w 12192000"/>
              <a:gd name="connsiteY219" fmla="*/ 42812 h 4999978"/>
              <a:gd name="connsiteX220" fmla="*/ 3485495 w 12192000"/>
              <a:gd name="connsiteY220" fmla="*/ 45921 h 4999978"/>
              <a:gd name="connsiteX221" fmla="*/ 3490972 w 12192000"/>
              <a:gd name="connsiteY221" fmla="*/ 47286 h 4999978"/>
              <a:gd name="connsiteX222" fmla="*/ 3505835 w 12192000"/>
              <a:gd name="connsiteY222" fmla="*/ 46077 h 4999978"/>
              <a:gd name="connsiteX223" fmla="*/ 3511410 w 12192000"/>
              <a:gd name="connsiteY223" fmla="*/ 44808 h 4999978"/>
              <a:gd name="connsiteX224" fmla="*/ 3519598 w 12192000"/>
              <a:gd name="connsiteY224" fmla="*/ 44683 h 4999978"/>
              <a:gd name="connsiteX225" fmla="*/ 3519807 w 12192000"/>
              <a:gd name="connsiteY225" fmla="*/ 44938 h 4999978"/>
              <a:gd name="connsiteX226" fmla="*/ 3527466 w 12192000"/>
              <a:gd name="connsiteY226" fmla="*/ 44316 h 4999978"/>
              <a:gd name="connsiteX227" fmla="*/ 3564889 w 12192000"/>
              <a:gd name="connsiteY227" fmla="*/ 57394 h 4999978"/>
              <a:gd name="connsiteX228" fmla="*/ 3614922 w 12192000"/>
              <a:gd name="connsiteY228" fmla="*/ 61804 h 4999978"/>
              <a:gd name="connsiteX229" fmla="*/ 3635506 w 12192000"/>
              <a:gd name="connsiteY229" fmla="*/ 65718 h 4999978"/>
              <a:gd name="connsiteX230" fmla="*/ 3646525 w 12192000"/>
              <a:gd name="connsiteY230" fmla="*/ 69193 h 4999978"/>
              <a:gd name="connsiteX231" fmla="*/ 3647224 w 12192000"/>
              <a:gd name="connsiteY231" fmla="*/ 70303 h 4999978"/>
              <a:gd name="connsiteX232" fmla="*/ 3683100 w 12192000"/>
              <a:gd name="connsiteY232" fmla="*/ 64109 h 4999978"/>
              <a:gd name="connsiteX233" fmla="*/ 3687901 w 12192000"/>
              <a:gd name="connsiteY233" fmla="*/ 65372 h 4999978"/>
              <a:gd name="connsiteX234" fmla="*/ 3711234 w 12192000"/>
              <a:gd name="connsiteY234" fmla="*/ 58665 h 4999978"/>
              <a:gd name="connsiteX235" fmla="*/ 3723318 w 12192000"/>
              <a:gd name="connsiteY235" fmla="*/ 56625 h 4999978"/>
              <a:gd name="connsiteX236" fmla="*/ 3726677 w 12192000"/>
              <a:gd name="connsiteY236" fmla="*/ 53112 h 4999978"/>
              <a:gd name="connsiteX237" fmla="*/ 3744535 w 12192000"/>
              <a:gd name="connsiteY237" fmla="*/ 51590 h 4999978"/>
              <a:gd name="connsiteX238" fmla="*/ 3746608 w 12192000"/>
              <a:gd name="connsiteY238" fmla="*/ 52522 h 4999978"/>
              <a:gd name="connsiteX239" fmla="*/ 3761262 w 12192000"/>
              <a:gd name="connsiteY239" fmla="*/ 47147 h 4999978"/>
              <a:gd name="connsiteX240" fmla="*/ 3803931 w 12192000"/>
              <a:gd name="connsiteY240" fmla="*/ 49309 h 4999978"/>
              <a:gd name="connsiteX241" fmla="*/ 3925626 w 12192000"/>
              <a:gd name="connsiteY241" fmla="*/ 40301 h 4999978"/>
              <a:gd name="connsiteX242" fmla="*/ 4033324 w 12192000"/>
              <a:gd name="connsiteY242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83267 w 12192000"/>
              <a:gd name="connsiteY41" fmla="*/ 199617 h 4999978"/>
              <a:gd name="connsiteX42" fmla="*/ 5492371 w 12192000"/>
              <a:gd name="connsiteY42" fmla="*/ 230923 h 4999978"/>
              <a:gd name="connsiteX43" fmla="*/ 5640913 w 12192000"/>
              <a:gd name="connsiteY43" fmla="*/ 239810 h 4999978"/>
              <a:gd name="connsiteX44" fmla="*/ 5877770 w 12192000"/>
              <a:gd name="connsiteY44" fmla="*/ 283747 h 4999978"/>
              <a:gd name="connsiteX45" fmla="*/ 5989615 w 12192000"/>
              <a:gd name="connsiteY45" fmla="*/ 306445 h 4999978"/>
              <a:gd name="connsiteX46" fmla="*/ 5996857 w 12192000"/>
              <a:gd name="connsiteY46" fmla="*/ 310331 h 4999978"/>
              <a:gd name="connsiteX47" fmla="*/ 6037387 w 12192000"/>
              <a:gd name="connsiteY47" fmla="*/ 299308 h 4999978"/>
              <a:gd name="connsiteX48" fmla="*/ 6113074 w 12192000"/>
              <a:gd name="connsiteY48" fmla="*/ 312627 h 4999978"/>
              <a:gd name="connsiteX49" fmla="*/ 6280929 w 12192000"/>
              <a:gd name="connsiteY49" fmla="*/ 337226 h 4999978"/>
              <a:gd name="connsiteX50" fmla="*/ 6298665 w 12192000"/>
              <a:gd name="connsiteY50" fmla="*/ 329713 h 4999978"/>
              <a:gd name="connsiteX51" fmla="*/ 6317326 w 12192000"/>
              <a:gd name="connsiteY51" fmla="*/ 326576 h 4999978"/>
              <a:gd name="connsiteX52" fmla="*/ 6319212 w 12192000"/>
              <a:gd name="connsiteY52" fmla="*/ 327786 h 4999978"/>
              <a:gd name="connsiteX53" fmla="*/ 6339724 w 12192000"/>
              <a:gd name="connsiteY53" fmla="*/ 328880 h 4999978"/>
              <a:gd name="connsiteX54" fmla="*/ 6345010 w 12192000"/>
              <a:gd name="connsiteY54" fmla="*/ 325930 h 4999978"/>
              <a:gd name="connsiteX55" fmla="*/ 6359332 w 12192000"/>
              <a:gd name="connsiteY55" fmla="*/ 325681 h 4999978"/>
              <a:gd name="connsiteX56" fmla="*/ 6388220 w 12192000"/>
              <a:gd name="connsiteY56" fmla="*/ 322496 h 4999978"/>
              <a:gd name="connsiteX57" fmla="*/ 6392994 w 12192000"/>
              <a:gd name="connsiteY57" fmla="*/ 324426 h 4999978"/>
              <a:gd name="connsiteX58" fmla="*/ 6435581 w 12192000"/>
              <a:gd name="connsiteY58" fmla="*/ 323557 h 4999978"/>
              <a:gd name="connsiteX59" fmla="*/ 6435870 w 12192000"/>
              <a:gd name="connsiteY59" fmla="*/ 324745 h 4999978"/>
              <a:gd name="connsiteX60" fmla="*/ 6446571 w 12192000"/>
              <a:gd name="connsiteY60" fmla="*/ 329739 h 4999978"/>
              <a:gd name="connsiteX61" fmla="*/ 6467701 w 12192000"/>
              <a:gd name="connsiteY61" fmla="*/ 336547 h 4999978"/>
              <a:gd name="connsiteX62" fmla="*/ 6512727 w 12192000"/>
              <a:gd name="connsiteY62" fmla="*/ 367087 h 4999978"/>
              <a:gd name="connsiteX63" fmla="*/ 6557094 w 12192000"/>
              <a:gd name="connsiteY63" fmla="*/ 366314 h 4999978"/>
              <a:gd name="connsiteX64" fmla="*/ 6565879 w 12192000"/>
              <a:gd name="connsiteY64" fmla="*/ 366812 h 4999978"/>
              <a:gd name="connsiteX65" fmla="*/ 6565997 w 12192000"/>
              <a:gd name="connsiteY65" fmla="*/ 367092 h 4999978"/>
              <a:gd name="connsiteX66" fmla="*/ 6575147 w 12192000"/>
              <a:gd name="connsiteY66" fmla="*/ 368156 h 4999978"/>
              <a:gd name="connsiteX67" fmla="*/ 6581899 w 12192000"/>
              <a:gd name="connsiteY67" fmla="*/ 367720 h 4999978"/>
              <a:gd name="connsiteX68" fmla="*/ 6598943 w 12192000"/>
              <a:gd name="connsiteY68" fmla="*/ 368688 h 4999978"/>
              <a:gd name="connsiteX69" fmla="*/ 6604421 w 12192000"/>
              <a:gd name="connsiteY69" fmla="*/ 370815 h 4999978"/>
              <a:gd name="connsiteX70" fmla="*/ 6606035 w 12192000"/>
              <a:gd name="connsiteY70" fmla="*/ 374247 h 4999978"/>
              <a:gd name="connsiteX71" fmla="*/ 6607669 w 12192000"/>
              <a:gd name="connsiteY71" fmla="*/ 373968 h 4999978"/>
              <a:gd name="connsiteX72" fmla="*/ 6637532 w 12192000"/>
              <a:gd name="connsiteY72" fmla="*/ 384907 h 4999978"/>
              <a:gd name="connsiteX73" fmla="*/ 6706880 w 12192000"/>
              <a:gd name="connsiteY73" fmla="*/ 399163 h 4999978"/>
              <a:gd name="connsiteX74" fmla="*/ 6747500 w 12192000"/>
              <a:gd name="connsiteY74" fmla="*/ 403168 h 4999978"/>
              <a:gd name="connsiteX75" fmla="*/ 6857783 w 12192000"/>
              <a:gd name="connsiteY75" fmla="*/ 418687 h 4999978"/>
              <a:gd name="connsiteX76" fmla="*/ 6926954 w 12192000"/>
              <a:gd name="connsiteY76" fmla="*/ 416162 h 4999978"/>
              <a:gd name="connsiteX77" fmla="*/ 6990389 w 12192000"/>
              <a:gd name="connsiteY77" fmla="*/ 425060 h 4999978"/>
              <a:gd name="connsiteX78" fmla="*/ 7041715 w 12192000"/>
              <a:gd name="connsiteY78" fmla="*/ 465902 h 4999978"/>
              <a:gd name="connsiteX79" fmla="*/ 7048103 w 12192000"/>
              <a:gd name="connsiteY79" fmla="*/ 464392 h 4999978"/>
              <a:gd name="connsiteX80" fmla="*/ 7057490 w 12192000"/>
              <a:gd name="connsiteY80" fmla="*/ 463917 h 4999978"/>
              <a:gd name="connsiteX81" fmla="*/ 7057730 w 12192000"/>
              <a:gd name="connsiteY81" fmla="*/ 464165 h 4999978"/>
              <a:gd name="connsiteX82" fmla="*/ 7066511 w 12192000"/>
              <a:gd name="connsiteY82" fmla="*/ 463214 h 4999978"/>
              <a:gd name="connsiteX83" fmla="*/ 7109401 w 12192000"/>
              <a:gd name="connsiteY83" fmla="*/ 455268 h 4999978"/>
              <a:gd name="connsiteX84" fmla="*/ 7166830 w 12192000"/>
              <a:gd name="connsiteY84" fmla="*/ 477037 h 4999978"/>
              <a:gd name="connsiteX85" fmla="*/ 7190442 w 12192000"/>
              <a:gd name="connsiteY85" fmla="*/ 480090 h 4999978"/>
              <a:gd name="connsiteX86" fmla="*/ 7203083 w 12192000"/>
              <a:gd name="connsiteY86" fmla="*/ 483106 h 4999978"/>
              <a:gd name="connsiteX87" fmla="*/ 7203894 w 12192000"/>
              <a:gd name="connsiteY87" fmla="*/ 484190 h 4999978"/>
              <a:gd name="connsiteX88" fmla="*/ 7245004 w 12192000"/>
              <a:gd name="connsiteY88" fmla="*/ 476444 h 4999978"/>
              <a:gd name="connsiteX89" fmla="*/ 7250514 w 12192000"/>
              <a:gd name="connsiteY89" fmla="*/ 477506 h 4999978"/>
              <a:gd name="connsiteX90" fmla="*/ 7277246 w 12192000"/>
              <a:gd name="connsiteY90" fmla="*/ 469782 h 4999978"/>
              <a:gd name="connsiteX91" fmla="*/ 7291092 w 12192000"/>
              <a:gd name="connsiteY91" fmla="*/ 467217 h 4999978"/>
              <a:gd name="connsiteX92" fmla="*/ 7294933 w 12192000"/>
              <a:gd name="connsiteY92" fmla="*/ 463549 h 4999978"/>
              <a:gd name="connsiteX93" fmla="*/ 7315408 w 12192000"/>
              <a:gd name="connsiteY93" fmla="*/ 461260 h 4999978"/>
              <a:gd name="connsiteX94" fmla="*/ 7317786 w 12192000"/>
              <a:gd name="connsiteY94" fmla="*/ 462106 h 4999978"/>
              <a:gd name="connsiteX95" fmla="*/ 7334572 w 12192000"/>
              <a:gd name="connsiteY95" fmla="*/ 456088 h 4999978"/>
              <a:gd name="connsiteX96" fmla="*/ 7375190 w 12192000"/>
              <a:gd name="connsiteY96" fmla="*/ 449931 h 4999978"/>
              <a:gd name="connsiteX97" fmla="*/ 7522997 w 12192000"/>
              <a:gd name="connsiteY97" fmla="*/ 442209 h 4999978"/>
              <a:gd name="connsiteX98" fmla="*/ 7686985 w 12192000"/>
              <a:gd name="connsiteY98" fmla="*/ 419805 h 4999978"/>
              <a:gd name="connsiteX99" fmla="*/ 7854068 w 12192000"/>
              <a:gd name="connsiteY99" fmla="*/ 409774 h 4999978"/>
              <a:gd name="connsiteX100" fmla="*/ 8034165 w 12192000"/>
              <a:gd name="connsiteY100" fmla="*/ 391699 h 4999978"/>
              <a:gd name="connsiteX101" fmla="*/ 8094381 w 12192000"/>
              <a:gd name="connsiteY101" fmla="*/ 395718 h 4999978"/>
              <a:gd name="connsiteX102" fmla="*/ 8146898 w 12192000"/>
              <a:gd name="connsiteY102" fmla="*/ 378558 h 4999978"/>
              <a:gd name="connsiteX103" fmla="*/ 8168993 w 12192000"/>
              <a:gd name="connsiteY103" fmla="*/ 384830 h 4999978"/>
              <a:gd name="connsiteX104" fmla="*/ 8172809 w 12192000"/>
              <a:gd name="connsiteY104" fmla="*/ 386137 h 4999978"/>
              <a:gd name="connsiteX105" fmla="*/ 8187962 w 12192000"/>
              <a:gd name="connsiteY105" fmla="*/ 386433 h 4999978"/>
              <a:gd name="connsiteX106" fmla="*/ 8192382 w 12192000"/>
              <a:gd name="connsiteY106" fmla="*/ 392692 h 4999978"/>
              <a:gd name="connsiteX107" fmla="*/ 8375192 w 12192000"/>
              <a:gd name="connsiteY107" fmla="*/ 383879 h 4999978"/>
              <a:gd name="connsiteX108" fmla="*/ 8454377 w 12192000"/>
              <a:gd name="connsiteY108" fmla="*/ 380331 h 4999978"/>
              <a:gd name="connsiteX109" fmla="*/ 8484740 w 12192000"/>
              <a:gd name="connsiteY109" fmla="*/ 385159 h 4999978"/>
              <a:gd name="connsiteX110" fmla="*/ 8601673 w 12192000"/>
              <a:gd name="connsiteY110" fmla="*/ 397101 h 4999978"/>
              <a:gd name="connsiteX111" fmla="*/ 8701676 w 12192000"/>
              <a:gd name="connsiteY111" fmla="*/ 401351 h 4999978"/>
              <a:gd name="connsiteX112" fmla="*/ 8773288 w 12192000"/>
              <a:gd name="connsiteY112" fmla="*/ 378077 h 4999978"/>
              <a:gd name="connsiteX113" fmla="*/ 8779909 w 12192000"/>
              <a:gd name="connsiteY113" fmla="*/ 382446 h 4999978"/>
              <a:gd name="connsiteX114" fmla="*/ 8829932 w 12192000"/>
              <a:gd name="connsiteY114" fmla="*/ 379243 h 4999978"/>
              <a:gd name="connsiteX115" fmla="*/ 9003386 w 12192000"/>
              <a:gd name="connsiteY115" fmla="*/ 336242 h 4999978"/>
              <a:gd name="connsiteX116" fmla="*/ 9101185 w 12192000"/>
              <a:gd name="connsiteY116" fmla="*/ 330862 h 4999978"/>
              <a:gd name="connsiteX117" fmla="*/ 9136185 w 12192000"/>
              <a:gd name="connsiteY117" fmla="*/ 334078 h 4999978"/>
              <a:gd name="connsiteX118" fmla="*/ 9194801 w 12192000"/>
              <a:gd name="connsiteY118" fmla="*/ 339149 h 4999978"/>
              <a:gd name="connsiteX119" fmla="*/ 9239316 w 12192000"/>
              <a:gd name="connsiteY119" fmla="*/ 355558 h 4999978"/>
              <a:gd name="connsiteX120" fmla="*/ 9288052 w 12192000"/>
              <a:gd name="connsiteY120" fmla="*/ 354796 h 4999978"/>
              <a:gd name="connsiteX121" fmla="*/ 9298465 w 12192000"/>
              <a:gd name="connsiteY121" fmla="*/ 338296 h 4999978"/>
              <a:gd name="connsiteX122" fmla="*/ 9350892 w 12192000"/>
              <a:gd name="connsiteY122" fmla="*/ 342778 h 4999978"/>
              <a:gd name="connsiteX123" fmla="*/ 9430522 w 12192000"/>
              <a:gd name="connsiteY123" fmla="*/ 351368 h 4999978"/>
              <a:gd name="connsiteX124" fmla="*/ 9476215 w 12192000"/>
              <a:gd name="connsiteY124" fmla="*/ 352107 h 4999978"/>
              <a:gd name="connsiteX125" fmla="*/ 9601276 w 12192000"/>
              <a:gd name="connsiteY125" fmla="*/ 358704 h 4999978"/>
              <a:gd name="connsiteX126" fmla="*/ 9771664 w 12192000"/>
              <a:gd name="connsiteY126" fmla="*/ 375074 h 4999978"/>
              <a:gd name="connsiteX127" fmla="*/ 9905153 w 12192000"/>
              <a:gd name="connsiteY127" fmla="*/ 400650 h 4999978"/>
              <a:gd name="connsiteX128" fmla="*/ 9922553 w 12192000"/>
              <a:gd name="connsiteY128" fmla="*/ 404569 h 4999978"/>
              <a:gd name="connsiteX129" fmla="*/ 10044658 w 12192000"/>
              <a:gd name="connsiteY129" fmla="*/ 418077 h 4999978"/>
              <a:gd name="connsiteX130" fmla="*/ 10184585 w 12192000"/>
              <a:gd name="connsiteY130" fmla="*/ 407138 h 4999978"/>
              <a:gd name="connsiteX131" fmla="*/ 10366435 w 12192000"/>
              <a:gd name="connsiteY131" fmla="*/ 462428 h 4999978"/>
              <a:gd name="connsiteX132" fmla="*/ 10688220 w 12192000"/>
              <a:gd name="connsiteY132" fmla="*/ 542258 h 4999978"/>
              <a:gd name="connsiteX133" fmla="*/ 11026690 w 12192000"/>
              <a:gd name="connsiteY133" fmla="*/ 550681 h 4999978"/>
              <a:gd name="connsiteX134" fmla="*/ 11113779 w 12192000"/>
              <a:gd name="connsiteY134" fmla="*/ 533868 h 4999978"/>
              <a:gd name="connsiteX135" fmla="*/ 11369556 w 12192000"/>
              <a:gd name="connsiteY135" fmla="*/ 491719 h 4999978"/>
              <a:gd name="connsiteX136" fmla="*/ 11623342 w 12192000"/>
              <a:gd name="connsiteY136" fmla="*/ 388428 h 4999978"/>
              <a:gd name="connsiteX137" fmla="*/ 11786511 w 12192000"/>
              <a:gd name="connsiteY137" fmla="*/ 358390 h 4999978"/>
              <a:gd name="connsiteX138" fmla="*/ 11862577 w 12192000"/>
              <a:gd name="connsiteY138" fmla="*/ 330549 h 4999978"/>
              <a:gd name="connsiteX139" fmla="*/ 11916612 w 12192000"/>
              <a:gd name="connsiteY139" fmla="*/ 323810 h 4999978"/>
              <a:gd name="connsiteX140" fmla="*/ 11948830 w 12192000"/>
              <a:gd name="connsiteY140" fmla="*/ 318062 h 4999978"/>
              <a:gd name="connsiteX141" fmla="*/ 12001583 w 12192000"/>
              <a:gd name="connsiteY141" fmla="*/ 279643 h 4999978"/>
              <a:gd name="connsiteX142" fmla="*/ 12174977 w 12192000"/>
              <a:gd name="connsiteY142" fmla="*/ 264652 h 4999978"/>
              <a:gd name="connsiteX143" fmla="*/ 12192000 w 12192000"/>
              <a:gd name="connsiteY143" fmla="*/ 256549 h 4999978"/>
              <a:gd name="connsiteX144" fmla="*/ 12192000 w 12192000"/>
              <a:gd name="connsiteY144" fmla="*/ 4999978 h 4999978"/>
              <a:gd name="connsiteX145" fmla="*/ 0 w 12192000"/>
              <a:gd name="connsiteY145" fmla="*/ 4999978 h 4999978"/>
              <a:gd name="connsiteX146" fmla="*/ 0 w 12192000"/>
              <a:gd name="connsiteY146" fmla="*/ 617449 h 4999978"/>
              <a:gd name="connsiteX147" fmla="*/ 11075 w 12192000"/>
              <a:gd name="connsiteY147" fmla="*/ 615178 h 4999978"/>
              <a:gd name="connsiteX148" fmla="*/ 44061 w 12192000"/>
              <a:gd name="connsiteY148" fmla="*/ 608596 h 4999978"/>
              <a:gd name="connsiteX149" fmla="*/ 136694 w 12192000"/>
              <a:gd name="connsiteY149" fmla="*/ 556415 h 4999978"/>
              <a:gd name="connsiteX150" fmla="*/ 170342 w 12192000"/>
              <a:gd name="connsiteY150" fmla="*/ 551077 h 4999978"/>
              <a:gd name="connsiteX151" fmla="*/ 168955 w 12192000"/>
              <a:gd name="connsiteY151" fmla="*/ 542164 h 4999978"/>
              <a:gd name="connsiteX152" fmla="*/ 181474 w 12192000"/>
              <a:gd name="connsiteY152" fmla="*/ 541281 h 4999978"/>
              <a:gd name="connsiteX153" fmla="*/ 209440 w 12192000"/>
              <a:gd name="connsiteY153" fmla="*/ 540561 h 4999978"/>
              <a:gd name="connsiteX154" fmla="*/ 293152 w 12192000"/>
              <a:gd name="connsiteY154" fmla="*/ 536576 h 4999978"/>
              <a:gd name="connsiteX155" fmla="*/ 315693 w 12192000"/>
              <a:gd name="connsiteY155" fmla="*/ 519030 h 4999978"/>
              <a:gd name="connsiteX156" fmla="*/ 337305 w 12192000"/>
              <a:gd name="connsiteY156" fmla="*/ 518372 h 4999978"/>
              <a:gd name="connsiteX157" fmla="*/ 462252 w 12192000"/>
              <a:gd name="connsiteY157" fmla="*/ 493151 h 4999978"/>
              <a:gd name="connsiteX158" fmla="*/ 479457 w 12192000"/>
              <a:gd name="connsiteY158" fmla="*/ 491123 h 4999978"/>
              <a:gd name="connsiteX159" fmla="*/ 488653 w 12192000"/>
              <a:gd name="connsiteY159" fmla="*/ 483257 h 4999978"/>
              <a:gd name="connsiteX160" fmla="*/ 522053 w 12192000"/>
              <a:gd name="connsiteY160" fmla="*/ 481125 h 4999978"/>
              <a:gd name="connsiteX161" fmla="*/ 523520 w 12192000"/>
              <a:gd name="connsiteY161" fmla="*/ 476713 h 4999978"/>
              <a:gd name="connsiteX162" fmla="*/ 632714 w 12192000"/>
              <a:gd name="connsiteY162" fmla="*/ 437101 h 4999978"/>
              <a:gd name="connsiteX163" fmla="*/ 651426 w 12192000"/>
              <a:gd name="connsiteY163" fmla="*/ 430544 h 4999978"/>
              <a:gd name="connsiteX164" fmla="*/ 667724 w 12192000"/>
              <a:gd name="connsiteY164" fmla="*/ 432138 h 4999978"/>
              <a:gd name="connsiteX165" fmla="*/ 757679 w 12192000"/>
              <a:gd name="connsiteY165" fmla="*/ 425145 h 4999978"/>
              <a:gd name="connsiteX166" fmla="*/ 779159 w 12192000"/>
              <a:gd name="connsiteY166" fmla="*/ 428059 h 4999978"/>
              <a:gd name="connsiteX167" fmla="*/ 788293 w 12192000"/>
              <a:gd name="connsiteY167" fmla="*/ 434863 h 4999978"/>
              <a:gd name="connsiteX168" fmla="*/ 822923 w 12192000"/>
              <a:gd name="connsiteY168" fmla="*/ 421074 h 4999978"/>
              <a:gd name="connsiteX169" fmla="*/ 876559 w 12192000"/>
              <a:gd name="connsiteY169" fmla="*/ 411088 h 4999978"/>
              <a:gd name="connsiteX170" fmla="*/ 902011 w 12192000"/>
              <a:gd name="connsiteY170" fmla="*/ 404118 h 4999978"/>
              <a:gd name="connsiteX171" fmla="*/ 922715 w 12192000"/>
              <a:gd name="connsiteY171" fmla="*/ 407699 h 4999978"/>
              <a:gd name="connsiteX172" fmla="*/ 1040139 w 12192000"/>
              <a:gd name="connsiteY172" fmla="*/ 406590 h 4999978"/>
              <a:gd name="connsiteX173" fmla="*/ 1067251 w 12192000"/>
              <a:gd name="connsiteY173" fmla="*/ 412384 h 4999978"/>
              <a:gd name="connsiteX174" fmla="*/ 1080272 w 12192000"/>
              <a:gd name="connsiteY174" fmla="*/ 424669 h 4999978"/>
              <a:gd name="connsiteX175" fmla="*/ 1090219 w 12192000"/>
              <a:gd name="connsiteY175" fmla="*/ 420026 h 4999978"/>
              <a:gd name="connsiteX176" fmla="*/ 1161226 w 12192000"/>
              <a:gd name="connsiteY176" fmla="*/ 418304 h 4999978"/>
              <a:gd name="connsiteX177" fmla="*/ 1207525 w 12192000"/>
              <a:gd name="connsiteY177" fmla="*/ 416039 h 4999978"/>
              <a:gd name="connsiteX178" fmla="*/ 1295331 w 12192000"/>
              <a:gd name="connsiteY178" fmla="*/ 402182 h 4999978"/>
              <a:gd name="connsiteX179" fmla="*/ 1347118 w 12192000"/>
              <a:gd name="connsiteY179" fmla="*/ 399704 h 4999978"/>
              <a:gd name="connsiteX180" fmla="*/ 1378108 w 12192000"/>
              <a:gd name="connsiteY180" fmla="*/ 398410 h 4999978"/>
              <a:gd name="connsiteX181" fmla="*/ 1459192 w 12192000"/>
              <a:gd name="connsiteY181" fmla="*/ 380919 h 4999978"/>
              <a:gd name="connsiteX182" fmla="*/ 1590120 w 12192000"/>
              <a:gd name="connsiteY182" fmla="*/ 317608 h 4999978"/>
              <a:gd name="connsiteX183" fmla="*/ 1631417 w 12192000"/>
              <a:gd name="connsiteY183" fmla="*/ 308227 h 4999978"/>
              <a:gd name="connsiteX184" fmla="*/ 1638727 w 12192000"/>
              <a:gd name="connsiteY184" fmla="*/ 311610 h 4999978"/>
              <a:gd name="connsiteX185" fmla="*/ 1844438 w 12192000"/>
              <a:gd name="connsiteY185" fmla="*/ 271304 h 4999978"/>
              <a:gd name="connsiteX186" fmla="*/ 1881324 w 12192000"/>
              <a:gd name="connsiteY186" fmla="*/ 268497 h 4999978"/>
              <a:gd name="connsiteX187" fmla="*/ 1908999 w 12192000"/>
              <a:gd name="connsiteY187" fmla="*/ 269338 h 4999978"/>
              <a:gd name="connsiteX188" fmla="*/ 1974956 w 12192000"/>
              <a:gd name="connsiteY188" fmla="*/ 255958 h 4999978"/>
              <a:gd name="connsiteX189" fmla="*/ 2082409 w 12192000"/>
              <a:gd name="connsiteY189" fmla="*/ 227290 h 4999978"/>
              <a:gd name="connsiteX190" fmla="*/ 2105639 w 12192000"/>
              <a:gd name="connsiteY190" fmla="*/ 222648 h 4999978"/>
              <a:gd name="connsiteX191" fmla="*/ 2126992 w 12192000"/>
              <a:gd name="connsiteY191" fmla="*/ 224468 h 4999978"/>
              <a:gd name="connsiteX192" fmla="*/ 2133154 w 12192000"/>
              <a:gd name="connsiteY192" fmla="*/ 229952 h 4999978"/>
              <a:gd name="connsiteX193" fmla="*/ 2146154 w 12192000"/>
              <a:gd name="connsiteY193" fmla="*/ 228332 h 4999978"/>
              <a:gd name="connsiteX194" fmla="*/ 2149901 w 12192000"/>
              <a:gd name="connsiteY194" fmla="*/ 229116 h 4999978"/>
              <a:gd name="connsiteX195" fmla="*/ 2171100 w 12192000"/>
              <a:gd name="connsiteY195" fmla="*/ 232389 h 4999978"/>
              <a:gd name="connsiteX196" fmla="*/ 2209148 w 12192000"/>
              <a:gd name="connsiteY196" fmla="*/ 209225 h 4999978"/>
              <a:gd name="connsiteX197" fmla="*/ 2261889 w 12192000"/>
              <a:gd name="connsiteY197" fmla="*/ 205532 h 4999978"/>
              <a:gd name="connsiteX198" fmla="*/ 2452315 w 12192000"/>
              <a:gd name="connsiteY198" fmla="*/ 152899 h 4999978"/>
              <a:gd name="connsiteX199" fmla="*/ 2495330 w 12192000"/>
              <a:gd name="connsiteY199" fmla="*/ 142101 h 4999978"/>
              <a:gd name="connsiteX200" fmla="*/ 2665623 w 12192000"/>
              <a:gd name="connsiteY200" fmla="*/ 96394 h 4999978"/>
              <a:gd name="connsiteX201" fmla="*/ 2763332 w 12192000"/>
              <a:gd name="connsiteY201" fmla="*/ 74831 h 4999978"/>
              <a:gd name="connsiteX202" fmla="*/ 2843870 w 12192000"/>
              <a:gd name="connsiteY202" fmla="*/ 47507 h 4999978"/>
              <a:gd name="connsiteX203" fmla="*/ 2862745 w 12192000"/>
              <a:gd name="connsiteY203" fmla="*/ 43242 h 4999978"/>
              <a:gd name="connsiteX204" fmla="*/ 2864596 w 12192000"/>
              <a:gd name="connsiteY204" fmla="*/ 39218 h 4999978"/>
              <a:gd name="connsiteX205" fmla="*/ 2875381 w 12192000"/>
              <a:gd name="connsiteY205" fmla="*/ 35003 h 4999978"/>
              <a:gd name="connsiteX206" fmla="*/ 2895139 w 12192000"/>
              <a:gd name="connsiteY206" fmla="*/ 24186 h 4999978"/>
              <a:gd name="connsiteX207" fmla="*/ 2932205 w 12192000"/>
              <a:gd name="connsiteY207" fmla="*/ 11873 h 4999978"/>
              <a:gd name="connsiteX208" fmla="*/ 2933310 w 12192000"/>
              <a:gd name="connsiteY208" fmla="*/ 12816 h 4999978"/>
              <a:gd name="connsiteX209" fmla="*/ 2945218 w 12192000"/>
              <a:gd name="connsiteY209" fmla="*/ 14141 h 4999978"/>
              <a:gd name="connsiteX210" fmla="*/ 3016048 w 12192000"/>
              <a:gd name="connsiteY210" fmla="*/ 12381 h 4999978"/>
              <a:gd name="connsiteX211" fmla="*/ 3057077 w 12192000"/>
              <a:gd name="connsiteY211" fmla="*/ 14845 h 4999978"/>
              <a:gd name="connsiteX212" fmla="*/ 3148105 w 12192000"/>
              <a:gd name="connsiteY212" fmla="*/ 30648 h 4999978"/>
              <a:gd name="connsiteX213" fmla="*/ 3251671 w 12192000"/>
              <a:gd name="connsiteY213" fmla="*/ 31575 h 4999978"/>
              <a:gd name="connsiteX214" fmla="*/ 3351400 w 12192000"/>
              <a:gd name="connsiteY214" fmla="*/ 32687 h 4999978"/>
              <a:gd name="connsiteX215" fmla="*/ 3387481 w 12192000"/>
              <a:gd name="connsiteY215" fmla="*/ 31443 h 4999978"/>
              <a:gd name="connsiteX216" fmla="*/ 3451923 w 12192000"/>
              <a:gd name="connsiteY216" fmla="*/ 36482 h 4999978"/>
              <a:gd name="connsiteX217" fmla="*/ 3481520 w 12192000"/>
              <a:gd name="connsiteY217" fmla="*/ 43287 h 4999978"/>
              <a:gd name="connsiteX218" fmla="*/ 3482804 w 12192000"/>
              <a:gd name="connsiteY218" fmla="*/ 42812 h 4999978"/>
              <a:gd name="connsiteX219" fmla="*/ 3485495 w 12192000"/>
              <a:gd name="connsiteY219" fmla="*/ 45921 h 4999978"/>
              <a:gd name="connsiteX220" fmla="*/ 3490972 w 12192000"/>
              <a:gd name="connsiteY220" fmla="*/ 47286 h 4999978"/>
              <a:gd name="connsiteX221" fmla="*/ 3505835 w 12192000"/>
              <a:gd name="connsiteY221" fmla="*/ 46077 h 4999978"/>
              <a:gd name="connsiteX222" fmla="*/ 3511410 w 12192000"/>
              <a:gd name="connsiteY222" fmla="*/ 44808 h 4999978"/>
              <a:gd name="connsiteX223" fmla="*/ 3519598 w 12192000"/>
              <a:gd name="connsiteY223" fmla="*/ 44683 h 4999978"/>
              <a:gd name="connsiteX224" fmla="*/ 3519807 w 12192000"/>
              <a:gd name="connsiteY224" fmla="*/ 44938 h 4999978"/>
              <a:gd name="connsiteX225" fmla="*/ 3527466 w 12192000"/>
              <a:gd name="connsiteY225" fmla="*/ 44316 h 4999978"/>
              <a:gd name="connsiteX226" fmla="*/ 3564889 w 12192000"/>
              <a:gd name="connsiteY226" fmla="*/ 57394 h 4999978"/>
              <a:gd name="connsiteX227" fmla="*/ 3614922 w 12192000"/>
              <a:gd name="connsiteY227" fmla="*/ 61804 h 4999978"/>
              <a:gd name="connsiteX228" fmla="*/ 3635506 w 12192000"/>
              <a:gd name="connsiteY228" fmla="*/ 65718 h 4999978"/>
              <a:gd name="connsiteX229" fmla="*/ 3646525 w 12192000"/>
              <a:gd name="connsiteY229" fmla="*/ 69193 h 4999978"/>
              <a:gd name="connsiteX230" fmla="*/ 3647224 w 12192000"/>
              <a:gd name="connsiteY230" fmla="*/ 70303 h 4999978"/>
              <a:gd name="connsiteX231" fmla="*/ 3683100 w 12192000"/>
              <a:gd name="connsiteY231" fmla="*/ 64109 h 4999978"/>
              <a:gd name="connsiteX232" fmla="*/ 3687901 w 12192000"/>
              <a:gd name="connsiteY232" fmla="*/ 65372 h 4999978"/>
              <a:gd name="connsiteX233" fmla="*/ 3711234 w 12192000"/>
              <a:gd name="connsiteY233" fmla="*/ 58665 h 4999978"/>
              <a:gd name="connsiteX234" fmla="*/ 3723318 w 12192000"/>
              <a:gd name="connsiteY234" fmla="*/ 56625 h 4999978"/>
              <a:gd name="connsiteX235" fmla="*/ 3726677 w 12192000"/>
              <a:gd name="connsiteY235" fmla="*/ 53112 h 4999978"/>
              <a:gd name="connsiteX236" fmla="*/ 3744535 w 12192000"/>
              <a:gd name="connsiteY236" fmla="*/ 51590 h 4999978"/>
              <a:gd name="connsiteX237" fmla="*/ 3746608 w 12192000"/>
              <a:gd name="connsiteY237" fmla="*/ 52522 h 4999978"/>
              <a:gd name="connsiteX238" fmla="*/ 3761262 w 12192000"/>
              <a:gd name="connsiteY238" fmla="*/ 47147 h 4999978"/>
              <a:gd name="connsiteX239" fmla="*/ 3803931 w 12192000"/>
              <a:gd name="connsiteY239" fmla="*/ 49309 h 4999978"/>
              <a:gd name="connsiteX240" fmla="*/ 3925626 w 12192000"/>
              <a:gd name="connsiteY240" fmla="*/ 40301 h 4999978"/>
              <a:gd name="connsiteX241" fmla="*/ 4033324 w 12192000"/>
              <a:gd name="connsiteY241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83267 w 12192000"/>
              <a:gd name="connsiteY41" fmla="*/ 199617 h 4999978"/>
              <a:gd name="connsiteX42" fmla="*/ 5492371 w 12192000"/>
              <a:gd name="connsiteY42" fmla="*/ 230923 h 4999978"/>
              <a:gd name="connsiteX43" fmla="*/ 5640913 w 12192000"/>
              <a:gd name="connsiteY43" fmla="*/ 239810 h 4999978"/>
              <a:gd name="connsiteX44" fmla="*/ 5877770 w 12192000"/>
              <a:gd name="connsiteY44" fmla="*/ 283747 h 4999978"/>
              <a:gd name="connsiteX45" fmla="*/ 5989615 w 12192000"/>
              <a:gd name="connsiteY45" fmla="*/ 306445 h 4999978"/>
              <a:gd name="connsiteX46" fmla="*/ 5996857 w 12192000"/>
              <a:gd name="connsiteY46" fmla="*/ 310331 h 4999978"/>
              <a:gd name="connsiteX47" fmla="*/ 6037387 w 12192000"/>
              <a:gd name="connsiteY47" fmla="*/ 299308 h 4999978"/>
              <a:gd name="connsiteX48" fmla="*/ 6113074 w 12192000"/>
              <a:gd name="connsiteY48" fmla="*/ 312627 h 4999978"/>
              <a:gd name="connsiteX49" fmla="*/ 6280929 w 12192000"/>
              <a:gd name="connsiteY49" fmla="*/ 337226 h 4999978"/>
              <a:gd name="connsiteX50" fmla="*/ 6298665 w 12192000"/>
              <a:gd name="connsiteY50" fmla="*/ 329713 h 4999978"/>
              <a:gd name="connsiteX51" fmla="*/ 6317326 w 12192000"/>
              <a:gd name="connsiteY51" fmla="*/ 326576 h 4999978"/>
              <a:gd name="connsiteX52" fmla="*/ 6319212 w 12192000"/>
              <a:gd name="connsiteY52" fmla="*/ 327786 h 4999978"/>
              <a:gd name="connsiteX53" fmla="*/ 6339724 w 12192000"/>
              <a:gd name="connsiteY53" fmla="*/ 328880 h 4999978"/>
              <a:gd name="connsiteX54" fmla="*/ 6345010 w 12192000"/>
              <a:gd name="connsiteY54" fmla="*/ 325930 h 4999978"/>
              <a:gd name="connsiteX55" fmla="*/ 6359332 w 12192000"/>
              <a:gd name="connsiteY55" fmla="*/ 325681 h 4999978"/>
              <a:gd name="connsiteX56" fmla="*/ 6388220 w 12192000"/>
              <a:gd name="connsiteY56" fmla="*/ 322496 h 4999978"/>
              <a:gd name="connsiteX57" fmla="*/ 6392994 w 12192000"/>
              <a:gd name="connsiteY57" fmla="*/ 324426 h 4999978"/>
              <a:gd name="connsiteX58" fmla="*/ 6435581 w 12192000"/>
              <a:gd name="connsiteY58" fmla="*/ 323557 h 4999978"/>
              <a:gd name="connsiteX59" fmla="*/ 6435870 w 12192000"/>
              <a:gd name="connsiteY59" fmla="*/ 324745 h 4999978"/>
              <a:gd name="connsiteX60" fmla="*/ 6446571 w 12192000"/>
              <a:gd name="connsiteY60" fmla="*/ 329739 h 4999978"/>
              <a:gd name="connsiteX61" fmla="*/ 6467701 w 12192000"/>
              <a:gd name="connsiteY61" fmla="*/ 336547 h 4999978"/>
              <a:gd name="connsiteX62" fmla="*/ 6512727 w 12192000"/>
              <a:gd name="connsiteY62" fmla="*/ 367087 h 4999978"/>
              <a:gd name="connsiteX63" fmla="*/ 6557094 w 12192000"/>
              <a:gd name="connsiteY63" fmla="*/ 366314 h 4999978"/>
              <a:gd name="connsiteX64" fmla="*/ 6565879 w 12192000"/>
              <a:gd name="connsiteY64" fmla="*/ 366812 h 4999978"/>
              <a:gd name="connsiteX65" fmla="*/ 6565997 w 12192000"/>
              <a:gd name="connsiteY65" fmla="*/ 367092 h 4999978"/>
              <a:gd name="connsiteX66" fmla="*/ 6575147 w 12192000"/>
              <a:gd name="connsiteY66" fmla="*/ 368156 h 4999978"/>
              <a:gd name="connsiteX67" fmla="*/ 6581899 w 12192000"/>
              <a:gd name="connsiteY67" fmla="*/ 367720 h 4999978"/>
              <a:gd name="connsiteX68" fmla="*/ 6598943 w 12192000"/>
              <a:gd name="connsiteY68" fmla="*/ 368688 h 4999978"/>
              <a:gd name="connsiteX69" fmla="*/ 6604421 w 12192000"/>
              <a:gd name="connsiteY69" fmla="*/ 370815 h 4999978"/>
              <a:gd name="connsiteX70" fmla="*/ 6606035 w 12192000"/>
              <a:gd name="connsiteY70" fmla="*/ 374247 h 4999978"/>
              <a:gd name="connsiteX71" fmla="*/ 6607669 w 12192000"/>
              <a:gd name="connsiteY71" fmla="*/ 373968 h 4999978"/>
              <a:gd name="connsiteX72" fmla="*/ 6637532 w 12192000"/>
              <a:gd name="connsiteY72" fmla="*/ 384907 h 4999978"/>
              <a:gd name="connsiteX73" fmla="*/ 6706880 w 12192000"/>
              <a:gd name="connsiteY73" fmla="*/ 399163 h 4999978"/>
              <a:gd name="connsiteX74" fmla="*/ 6747500 w 12192000"/>
              <a:gd name="connsiteY74" fmla="*/ 403168 h 4999978"/>
              <a:gd name="connsiteX75" fmla="*/ 6857783 w 12192000"/>
              <a:gd name="connsiteY75" fmla="*/ 418687 h 4999978"/>
              <a:gd name="connsiteX76" fmla="*/ 6926954 w 12192000"/>
              <a:gd name="connsiteY76" fmla="*/ 416162 h 4999978"/>
              <a:gd name="connsiteX77" fmla="*/ 6990389 w 12192000"/>
              <a:gd name="connsiteY77" fmla="*/ 425060 h 4999978"/>
              <a:gd name="connsiteX78" fmla="*/ 7041715 w 12192000"/>
              <a:gd name="connsiteY78" fmla="*/ 465902 h 4999978"/>
              <a:gd name="connsiteX79" fmla="*/ 7048103 w 12192000"/>
              <a:gd name="connsiteY79" fmla="*/ 464392 h 4999978"/>
              <a:gd name="connsiteX80" fmla="*/ 7057490 w 12192000"/>
              <a:gd name="connsiteY80" fmla="*/ 463917 h 4999978"/>
              <a:gd name="connsiteX81" fmla="*/ 7057730 w 12192000"/>
              <a:gd name="connsiteY81" fmla="*/ 464165 h 4999978"/>
              <a:gd name="connsiteX82" fmla="*/ 7066511 w 12192000"/>
              <a:gd name="connsiteY82" fmla="*/ 463214 h 4999978"/>
              <a:gd name="connsiteX83" fmla="*/ 7109401 w 12192000"/>
              <a:gd name="connsiteY83" fmla="*/ 455268 h 4999978"/>
              <a:gd name="connsiteX84" fmla="*/ 7166830 w 12192000"/>
              <a:gd name="connsiteY84" fmla="*/ 477037 h 4999978"/>
              <a:gd name="connsiteX85" fmla="*/ 7190442 w 12192000"/>
              <a:gd name="connsiteY85" fmla="*/ 480090 h 4999978"/>
              <a:gd name="connsiteX86" fmla="*/ 7203083 w 12192000"/>
              <a:gd name="connsiteY86" fmla="*/ 483106 h 4999978"/>
              <a:gd name="connsiteX87" fmla="*/ 7203894 w 12192000"/>
              <a:gd name="connsiteY87" fmla="*/ 484190 h 4999978"/>
              <a:gd name="connsiteX88" fmla="*/ 7245004 w 12192000"/>
              <a:gd name="connsiteY88" fmla="*/ 476444 h 4999978"/>
              <a:gd name="connsiteX89" fmla="*/ 7250514 w 12192000"/>
              <a:gd name="connsiteY89" fmla="*/ 477506 h 4999978"/>
              <a:gd name="connsiteX90" fmla="*/ 7277246 w 12192000"/>
              <a:gd name="connsiteY90" fmla="*/ 469782 h 4999978"/>
              <a:gd name="connsiteX91" fmla="*/ 7291092 w 12192000"/>
              <a:gd name="connsiteY91" fmla="*/ 467217 h 4999978"/>
              <a:gd name="connsiteX92" fmla="*/ 7294933 w 12192000"/>
              <a:gd name="connsiteY92" fmla="*/ 463549 h 4999978"/>
              <a:gd name="connsiteX93" fmla="*/ 7315408 w 12192000"/>
              <a:gd name="connsiteY93" fmla="*/ 461260 h 4999978"/>
              <a:gd name="connsiteX94" fmla="*/ 7317786 w 12192000"/>
              <a:gd name="connsiteY94" fmla="*/ 462106 h 4999978"/>
              <a:gd name="connsiteX95" fmla="*/ 7334572 w 12192000"/>
              <a:gd name="connsiteY95" fmla="*/ 456088 h 4999978"/>
              <a:gd name="connsiteX96" fmla="*/ 7375190 w 12192000"/>
              <a:gd name="connsiteY96" fmla="*/ 449931 h 4999978"/>
              <a:gd name="connsiteX97" fmla="*/ 7522997 w 12192000"/>
              <a:gd name="connsiteY97" fmla="*/ 442209 h 4999978"/>
              <a:gd name="connsiteX98" fmla="*/ 7686985 w 12192000"/>
              <a:gd name="connsiteY98" fmla="*/ 419805 h 4999978"/>
              <a:gd name="connsiteX99" fmla="*/ 7854068 w 12192000"/>
              <a:gd name="connsiteY99" fmla="*/ 409774 h 4999978"/>
              <a:gd name="connsiteX100" fmla="*/ 8034165 w 12192000"/>
              <a:gd name="connsiteY100" fmla="*/ 391699 h 4999978"/>
              <a:gd name="connsiteX101" fmla="*/ 8094381 w 12192000"/>
              <a:gd name="connsiteY101" fmla="*/ 395718 h 4999978"/>
              <a:gd name="connsiteX102" fmla="*/ 8146898 w 12192000"/>
              <a:gd name="connsiteY102" fmla="*/ 378558 h 4999978"/>
              <a:gd name="connsiteX103" fmla="*/ 8168993 w 12192000"/>
              <a:gd name="connsiteY103" fmla="*/ 384830 h 4999978"/>
              <a:gd name="connsiteX104" fmla="*/ 8172809 w 12192000"/>
              <a:gd name="connsiteY104" fmla="*/ 386137 h 4999978"/>
              <a:gd name="connsiteX105" fmla="*/ 8187962 w 12192000"/>
              <a:gd name="connsiteY105" fmla="*/ 386433 h 4999978"/>
              <a:gd name="connsiteX106" fmla="*/ 8192382 w 12192000"/>
              <a:gd name="connsiteY106" fmla="*/ 392692 h 4999978"/>
              <a:gd name="connsiteX107" fmla="*/ 8375192 w 12192000"/>
              <a:gd name="connsiteY107" fmla="*/ 383879 h 4999978"/>
              <a:gd name="connsiteX108" fmla="*/ 8454377 w 12192000"/>
              <a:gd name="connsiteY108" fmla="*/ 380331 h 4999978"/>
              <a:gd name="connsiteX109" fmla="*/ 8484740 w 12192000"/>
              <a:gd name="connsiteY109" fmla="*/ 385159 h 4999978"/>
              <a:gd name="connsiteX110" fmla="*/ 8601673 w 12192000"/>
              <a:gd name="connsiteY110" fmla="*/ 397101 h 4999978"/>
              <a:gd name="connsiteX111" fmla="*/ 8701676 w 12192000"/>
              <a:gd name="connsiteY111" fmla="*/ 401351 h 4999978"/>
              <a:gd name="connsiteX112" fmla="*/ 8773288 w 12192000"/>
              <a:gd name="connsiteY112" fmla="*/ 378077 h 4999978"/>
              <a:gd name="connsiteX113" fmla="*/ 8779909 w 12192000"/>
              <a:gd name="connsiteY113" fmla="*/ 382446 h 4999978"/>
              <a:gd name="connsiteX114" fmla="*/ 8829932 w 12192000"/>
              <a:gd name="connsiteY114" fmla="*/ 379243 h 4999978"/>
              <a:gd name="connsiteX115" fmla="*/ 9003386 w 12192000"/>
              <a:gd name="connsiteY115" fmla="*/ 336242 h 4999978"/>
              <a:gd name="connsiteX116" fmla="*/ 9101185 w 12192000"/>
              <a:gd name="connsiteY116" fmla="*/ 330862 h 4999978"/>
              <a:gd name="connsiteX117" fmla="*/ 9136185 w 12192000"/>
              <a:gd name="connsiteY117" fmla="*/ 334078 h 4999978"/>
              <a:gd name="connsiteX118" fmla="*/ 9194801 w 12192000"/>
              <a:gd name="connsiteY118" fmla="*/ 339149 h 4999978"/>
              <a:gd name="connsiteX119" fmla="*/ 9239316 w 12192000"/>
              <a:gd name="connsiteY119" fmla="*/ 355558 h 4999978"/>
              <a:gd name="connsiteX120" fmla="*/ 9288052 w 12192000"/>
              <a:gd name="connsiteY120" fmla="*/ 354796 h 4999978"/>
              <a:gd name="connsiteX121" fmla="*/ 9298465 w 12192000"/>
              <a:gd name="connsiteY121" fmla="*/ 338296 h 4999978"/>
              <a:gd name="connsiteX122" fmla="*/ 9350892 w 12192000"/>
              <a:gd name="connsiteY122" fmla="*/ 342778 h 4999978"/>
              <a:gd name="connsiteX123" fmla="*/ 9430522 w 12192000"/>
              <a:gd name="connsiteY123" fmla="*/ 351368 h 4999978"/>
              <a:gd name="connsiteX124" fmla="*/ 9476215 w 12192000"/>
              <a:gd name="connsiteY124" fmla="*/ 352107 h 4999978"/>
              <a:gd name="connsiteX125" fmla="*/ 9601276 w 12192000"/>
              <a:gd name="connsiteY125" fmla="*/ 358704 h 4999978"/>
              <a:gd name="connsiteX126" fmla="*/ 9771664 w 12192000"/>
              <a:gd name="connsiteY126" fmla="*/ 375074 h 4999978"/>
              <a:gd name="connsiteX127" fmla="*/ 9905153 w 12192000"/>
              <a:gd name="connsiteY127" fmla="*/ 400650 h 4999978"/>
              <a:gd name="connsiteX128" fmla="*/ 9922553 w 12192000"/>
              <a:gd name="connsiteY128" fmla="*/ 404569 h 4999978"/>
              <a:gd name="connsiteX129" fmla="*/ 10044658 w 12192000"/>
              <a:gd name="connsiteY129" fmla="*/ 418077 h 4999978"/>
              <a:gd name="connsiteX130" fmla="*/ 10184585 w 12192000"/>
              <a:gd name="connsiteY130" fmla="*/ 407138 h 4999978"/>
              <a:gd name="connsiteX131" fmla="*/ 10366435 w 12192000"/>
              <a:gd name="connsiteY131" fmla="*/ 462428 h 4999978"/>
              <a:gd name="connsiteX132" fmla="*/ 10688220 w 12192000"/>
              <a:gd name="connsiteY132" fmla="*/ 542258 h 4999978"/>
              <a:gd name="connsiteX133" fmla="*/ 11026690 w 12192000"/>
              <a:gd name="connsiteY133" fmla="*/ 550681 h 4999978"/>
              <a:gd name="connsiteX134" fmla="*/ 11113779 w 12192000"/>
              <a:gd name="connsiteY134" fmla="*/ 533868 h 4999978"/>
              <a:gd name="connsiteX135" fmla="*/ 11369556 w 12192000"/>
              <a:gd name="connsiteY135" fmla="*/ 491719 h 4999978"/>
              <a:gd name="connsiteX136" fmla="*/ 11623342 w 12192000"/>
              <a:gd name="connsiteY136" fmla="*/ 388428 h 4999978"/>
              <a:gd name="connsiteX137" fmla="*/ 11786511 w 12192000"/>
              <a:gd name="connsiteY137" fmla="*/ 358390 h 4999978"/>
              <a:gd name="connsiteX138" fmla="*/ 11862577 w 12192000"/>
              <a:gd name="connsiteY138" fmla="*/ 330549 h 4999978"/>
              <a:gd name="connsiteX139" fmla="*/ 11916612 w 12192000"/>
              <a:gd name="connsiteY139" fmla="*/ 323810 h 4999978"/>
              <a:gd name="connsiteX140" fmla="*/ 11948830 w 12192000"/>
              <a:gd name="connsiteY140" fmla="*/ 318062 h 4999978"/>
              <a:gd name="connsiteX141" fmla="*/ 12001583 w 12192000"/>
              <a:gd name="connsiteY141" fmla="*/ 279643 h 4999978"/>
              <a:gd name="connsiteX142" fmla="*/ 12174977 w 12192000"/>
              <a:gd name="connsiteY142" fmla="*/ 264652 h 4999978"/>
              <a:gd name="connsiteX143" fmla="*/ 12192000 w 12192000"/>
              <a:gd name="connsiteY143" fmla="*/ 256549 h 4999978"/>
              <a:gd name="connsiteX144" fmla="*/ 12192000 w 12192000"/>
              <a:gd name="connsiteY144" fmla="*/ 4999978 h 4999978"/>
              <a:gd name="connsiteX145" fmla="*/ 0 w 12192000"/>
              <a:gd name="connsiteY145" fmla="*/ 4999978 h 4999978"/>
              <a:gd name="connsiteX146" fmla="*/ 0 w 12192000"/>
              <a:gd name="connsiteY146" fmla="*/ 617449 h 4999978"/>
              <a:gd name="connsiteX147" fmla="*/ 11075 w 12192000"/>
              <a:gd name="connsiteY147" fmla="*/ 615178 h 4999978"/>
              <a:gd name="connsiteX148" fmla="*/ 44061 w 12192000"/>
              <a:gd name="connsiteY148" fmla="*/ 608596 h 4999978"/>
              <a:gd name="connsiteX149" fmla="*/ 136694 w 12192000"/>
              <a:gd name="connsiteY149" fmla="*/ 556415 h 4999978"/>
              <a:gd name="connsiteX150" fmla="*/ 170342 w 12192000"/>
              <a:gd name="connsiteY150" fmla="*/ 551077 h 4999978"/>
              <a:gd name="connsiteX151" fmla="*/ 168955 w 12192000"/>
              <a:gd name="connsiteY151" fmla="*/ 542164 h 4999978"/>
              <a:gd name="connsiteX152" fmla="*/ 181474 w 12192000"/>
              <a:gd name="connsiteY152" fmla="*/ 541281 h 4999978"/>
              <a:gd name="connsiteX153" fmla="*/ 209440 w 12192000"/>
              <a:gd name="connsiteY153" fmla="*/ 540561 h 4999978"/>
              <a:gd name="connsiteX154" fmla="*/ 293152 w 12192000"/>
              <a:gd name="connsiteY154" fmla="*/ 536576 h 4999978"/>
              <a:gd name="connsiteX155" fmla="*/ 315693 w 12192000"/>
              <a:gd name="connsiteY155" fmla="*/ 519030 h 4999978"/>
              <a:gd name="connsiteX156" fmla="*/ 337305 w 12192000"/>
              <a:gd name="connsiteY156" fmla="*/ 518372 h 4999978"/>
              <a:gd name="connsiteX157" fmla="*/ 462252 w 12192000"/>
              <a:gd name="connsiteY157" fmla="*/ 493151 h 4999978"/>
              <a:gd name="connsiteX158" fmla="*/ 479457 w 12192000"/>
              <a:gd name="connsiteY158" fmla="*/ 491123 h 4999978"/>
              <a:gd name="connsiteX159" fmla="*/ 488653 w 12192000"/>
              <a:gd name="connsiteY159" fmla="*/ 483257 h 4999978"/>
              <a:gd name="connsiteX160" fmla="*/ 522053 w 12192000"/>
              <a:gd name="connsiteY160" fmla="*/ 481125 h 4999978"/>
              <a:gd name="connsiteX161" fmla="*/ 523520 w 12192000"/>
              <a:gd name="connsiteY161" fmla="*/ 476713 h 4999978"/>
              <a:gd name="connsiteX162" fmla="*/ 632714 w 12192000"/>
              <a:gd name="connsiteY162" fmla="*/ 437101 h 4999978"/>
              <a:gd name="connsiteX163" fmla="*/ 651426 w 12192000"/>
              <a:gd name="connsiteY163" fmla="*/ 430544 h 4999978"/>
              <a:gd name="connsiteX164" fmla="*/ 667724 w 12192000"/>
              <a:gd name="connsiteY164" fmla="*/ 432138 h 4999978"/>
              <a:gd name="connsiteX165" fmla="*/ 757679 w 12192000"/>
              <a:gd name="connsiteY165" fmla="*/ 425145 h 4999978"/>
              <a:gd name="connsiteX166" fmla="*/ 779159 w 12192000"/>
              <a:gd name="connsiteY166" fmla="*/ 428059 h 4999978"/>
              <a:gd name="connsiteX167" fmla="*/ 788293 w 12192000"/>
              <a:gd name="connsiteY167" fmla="*/ 434863 h 4999978"/>
              <a:gd name="connsiteX168" fmla="*/ 822923 w 12192000"/>
              <a:gd name="connsiteY168" fmla="*/ 421074 h 4999978"/>
              <a:gd name="connsiteX169" fmla="*/ 876559 w 12192000"/>
              <a:gd name="connsiteY169" fmla="*/ 411088 h 4999978"/>
              <a:gd name="connsiteX170" fmla="*/ 902011 w 12192000"/>
              <a:gd name="connsiteY170" fmla="*/ 404118 h 4999978"/>
              <a:gd name="connsiteX171" fmla="*/ 922715 w 12192000"/>
              <a:gd name="connsiteY171" fmla="*/ 407699 h 4999978"/>
              <a:gd name="connsiteX172" fmla="*/ 1040139 w 12192000"/>
              <a:gd name="connsiteY172" fmla="*/ 406590 h 4999978"/>
              <a:gd name="connsiteX173" fmla="*/ 1067251 w 12192000"/>
              <a:gd name="connsiteY173" fmla="*/ 412384 h 4999978"/>
              <a:gd name="connsiteX174" fmla="*/ 1080272 w 12192000"/>
              <a:gd name="connsiteY174" fmla="*/ 424669 h 4999978"/>
              <a:gd name="connsiteX175" fmla="*/ 1090219 w 12192000"/>
              <a:gd name="connsiteY175" fmla="*/ 420026 h 4999978"/>
              <a:gd name="connsiteX176" fmla="*/ 1161226 w 12192000"/>
              <a:gd name="connsiteY176" fmla="*/ 418304 h 4999978"/>
              <a:gd name="connsiteX177" fmla="*/ 1207525 w 12192000"/>
              <a:gd name="connsiteY177" fmla="*/ 416039 h 4999978"/>
              <a:gd name="connsiteX178" fmla="*/ 1295331 w 12192000"/>
              <a:gd name="connsiteY178" fmla="*/ 402182 h 4999978"/>
              <a:gd name="connsiteX179" fmla="*/ 1347118 w 12192000"/>
              <a:gd name="connsiteY179" fmla="*/ 399704 h 4999978"/>
              <a:gd name="connsiteX180" fmla="*/ 1378108 w 12192000"/>
              <a:gd name="connsiteY180" fmla="*/ 398410 h 4999978"/>
              <a:gd name="connsiteX181" fmla="*/ 1459192 w 12192000"/>
              <a:gd name="connsiteY181" fmla="*/ 380919 h 4999978"/>
              <a:gd name="connsiteX182" fmla="*/ 1590120 w 12192000"/>
              <a:gd name="connsiteY182" fmla="*/ 317608 h 4999978"/>
              <a:gd name="connsiteX183" fmla="*/ 1631417 w 12192000"/>
              <a:gd name="connsiteY183" fmla="*/ 308227 h 4999978"/>
              <a:gd name="connsiteX184" fmla="*/ 1638727 w 12192000"/>
              <a:gd name="connsiteY184" fmla="*/ 311610 h 4999978"/>
              <a:gd name="connsiteX185" fmla="*/ 1844438 w 12192000"/>
              <a:gd name="connsiteY185" fmla="*/ 271304 h 4999978"/>
              <a:gd name="connsiteX186" fmla="*/ 1881324 w 12192000"/>
              <a:gd name="connsiteY186" fmla="*/ 268497 h 4999978"/>
              <a:gd name="connsiteX187" fmla="*/ 1908999 w 12192000"/>
              <a:gd name="connsiteY187" fmla="*/ 269338 h 4999978"/>
              <a:gd name="connsiteX188" fmla="*/ 1974956 w 12192000"/>
              <a:gd name="connsiteY188" fmla="*/ 255958 h 4999978"/>
              <a:gd name="connsiteX189" fmla="*/ 2082409 w 12192000"/>
              <a:gd name="connsiteY189" fmla="*/ 227290 h 4999978"/>
              <a:gd name="connsiteX190" fmla="*/ 2105639 w 12192000"/>
              <a:gd name="connsiteY190" fmla="*/ 222648 h 4999978"/>
              <a:gd name="connsiteX191" fmla="*/ 2126992 w 12192000"/>
              <a:gd name="connsiteY191" fmla="*/ 224468 h 4999978"/>
              <a:gd name="connsiteX192" fmla="*/ 2133154 w 12192000"/>
              <a:gd name="connsiteY192" fmla="*/ 229952 h 4999978"/>
              <a:gd name="connsiteX193" fmla="*/ 2146154 w 12192000"/>
              <a:gd name="connsiteY193" fmla="*/ 228332 h 4999978"/>
              <a:gd name="connsiteX194" fmla="*/ 2149901 w 12192000"/>
              <a:gd name="connsiteY194" fmla="*/ 229116 h 4999978"/>
              <a:gd name="connsiteX195" fmla="*/ 2171100 w 12192000"/>
              <a:gd name="connsiteY195" fmla="*/ 232389 h 4999978"/>
              <a:gd name="connsiteX196" fmla="*/ 2209148 w 12192000"/>
              <a:gd name="connsiteY196" fmla="*/ 209225 h 4999978"/>
              <a:gd name="connsiteX197" fmla="*/ 2261889 w 12192000"/>
              <a:gd name="connsiteY197" fmla="*/ 205532 h 4999978"/>
              <a:gd name="connsiteX198" fmla="*/ 2452315 w 12192000"/>
              <a:gd name="connsiteY198" fmla="*/ 152899 h 4999978"/>
              <a:gd name="connsiteX199" fmla="*/ 2495330 w 12192000"/>
              <a:gd name="connsiteY199" fmla="*/ 142101 h 4999978"/>
              <a:gd name="connsiteX200" fmla="*/ 2665623 w 12192000"/>
              <a:gd name="connsiteY200" fmla="*/ 96394 h 4999978"/>
              <a:gd name="connsiteX201" fmla="*/ 2763332 w 12192000"/>
              <a:gd name="connsiteY201" fmla="*/ 74831 h 4999978"/>
              <a:gd name="connsiteX202" fmla="*/ 2843870 w 12192000"/>
              <a:gd name="connsiteY202" fmla="*/ 47507 h 4999978"/>
              <a:gd name="connsiteX203" fmla="*/ 2862745 w 12192000"/>
              <a:gd name="connsiteY203" fmla="*/ 43242 h 4999978"/>
              <a:gd name="connsiteX204" fmla="*/ 2864596 w 12192000"/>
              <a:gd name="connsiteY204" fmla="*/ 39218 h 4999978"/>
              <a:gd name="connsiteX205" fmla="*/ 2875381 w 12192000"/>
              <a:gd name="connsiteY205" fmla="*/ 35003 h 4999978"/>
              <a:gd name="connsiteX206" fmla="*/ 2895139 w 12192000"/>
              <a:gd name="connsiteY206" fmla="*/ 24186 h 4999978"/>
              <a:gd name="connsiteX207" fmla="*/ 2932205 w 12192000"/>
              <a:gd name="connsiteY207" fmla="*/ 11873 h 4999978"/>
              <a:gd name="connsiteX208" fmla="*/ 2933310 w 12192000"/>
              <a:gd name="connsiteY208" fmla="*/ 12816 h 4999978"/>
              <a:gd name="connsiteX209" fmla="*/ 2945218 w 12192000"/>
              <a:gd name="connsiteY209" fmla="*/ 14141 h 4999978"/>
              <a:gd name="connsiteX210" fmla="*/ 3016048 w 12192000"/>
              <a:gd name="connsiteY210" fmla="*/ 12381 h 4999978"/>
              <a:gd name="connsiteX211" fmla="*/ 3057077 w 12192000"/>
              <a:gd name="connsiteY211" fmla="*/ 14845 h 4999978"/>
              <a:gd name="connsiteX212" fmla="*/ 3148105 w 12192000"/>
              <a:gd name="connsiteY212" fmla="*/ 30648 h 4999978"/>
              <a:gd name="connsiteX213" fmla="*/ 3251671 w 12192000"/>
              <a:gd name="connsiteY213" fmla="*/ 31575 h 4999978"/>
              <a:gd name="connsiteX214" fmla="*/ 3351400 w 12192000"/>
              <a:gd name="connsiteY214" fmla="*/ 32687 h 4999978"/>
              <a:gd name="connsiteX215" fmla="*/ 3387481 w 12192000"/>
              <a:gd name="connsiteY215" fmla="*/ 31443 h 4999978"/>
              <a:gd name="connsiteX216" fmla="*/ 3451923 w 12192000"/>
              <a:gd name="connsiteY216" fmla="*/ 36482 h 4999978"/>
              <a:gd name="connsiteX217" fmla="*/ 3481520 w 12192000"/>
              <a:gd name="connsiteY217" fmla="*/ 43287 h 4999978"/>
              <a:gd name="connsiteX218" fmla="*/ 3482804 w 12192000"/>
              <a:gd name="connsiteY218" fmla="*/ 42812 h 4999978"/>
              <a:gd name="connsiteX219" fmla="*/ 3485495 w 12192000"/>
              <a:gd name="connsiteY219" fmla="*/ 45921 h 4999978"/>
              <a:gd name="connsiteX220" fmla="*/ 3490972 w 12192000"/>
              <a:gd name="connsiteY220" fmla="*/ 47286 h 4999978"/>
              <a:gd name="connsiteX221" fmla="*/ 3505835 w 12192000"/>
              <a:gd name="connsiteY221" fmla="*/ 46077 h 4999978"/>
              <a:gd name="connsiteX222" fmla="*/ 3511410 w 12192000"/>
              <a:gd name="connsiteY222" fmla="*/ 44808 h 4999978"/>
              <a:gd name="connsiteX223" fmla="*/ 3519598 w 12192000"/>
              <a:gd name="connsiteY223" fmla="*/ 44683 h 4999978"/>
              <a:gd name="connsiteX224" fmla="*/ 3519807 w 12192000"/>
              <a:gd name="connsiteY224" fmla="*/ 44938 h 4999978"/>
              <a:gd name="connsiteX225" fmla="*/ 3527466 w 12192000"/>
              <a:gd name="connsiteY225" fmla="*/ 44316 h 4999978"/>
              <a:gd name="connsiteX226" fmla="*/ 3564889 w 12192000"/>
              <a:gd name="connsiteY226" fmla="*/ 57394 h 4999978"/>
              <a:gd name="connsiteX227" fmla="*/ 3614922 w 12192000"/>
              <a:gd name="connsiteY227" fmla="*/ 61804 h 4999978"/>
              <a:gd name="connsiteX228" fmla="*/ 3635506 w 12192000"/>
              <a:gd name="connsiteY228" fmla="*/ 65718 h 4999978"/>
              <a:gd name="connsiteX229" fmla="*/ 3646525 w 12192000"/>
              <a:gd name="connsiteY229" fmla="*/ 69193 h 4999978"/>
              <a:gd name="connsiteX230" fmla="*/ 3647224 w 12192000"/>
              <a:gd name="connsiteY230" fmla="*/ 70303 h 4999978"/>
              <a:gd name="connsiteX231" fmla="*/ 3683100 w 12192000"/>
              <a:gd name="connsiteY231" fmla="*/ 64109 h 4999978"/>
              <a:gd name="connsiteX232" fmla="*/ 3687901 w 12192000"/>
              <a:gd name="connsiteY232" fmla="*/ 65372 h 4999978"/>
              <a:gd name="connsiteX233" fmla="*/ 3711234 w 12192000"/>
              <a:gd name="connsiteY233" fmla="*/ 58665 h 4999978"/>
              <a:gd name="connsiteX234" fmla="*/ 3723318 w 12192000"/>
              <a:gd name="connsiteY234" fmla="*/ 56625 h 4999978"/>
              <a:gd name="connsiteX235" fmla="*/ 3726677 w 12192000"/>
              <a:gd name="connsiteY235" fmla="*/ 53112 h 4999978"/>
              <a:gd name="connsiteX236" fmla="*/ 3744535 w 12192000"/>
              <a:gd name="connsiteY236" fmla="*/ 51590 h 4999978"/>
              <a:gd name="connsiteX237" fmla="*/ 3746608 w 12192000"/>
              <a:gd name="connsiteY237" fmla="*/ 52522 h 4999978"/>
              <a:gd name="connsiteX238" fmla="*/ 3761262 w 12192000"/>
              <a:gd name="connsiteY238" fmla="*/ 47147 h 4999978"/>
              <a:gd name="connsiteX239" fmla="*/ 3803931 w 12192000"/>
              <a:gd name="connsiteY239" fmla="*/ 49309 h 4999978"/>
              <a:gd name="connsiteX240" fmla="*/ 3925626 w 12192000"/>
              <a:gd name="connsiteY240" fmla="*/ 40301 h 4999978"/>
              <a:gd name="connsiteX241" fmla="*/ 4033324 w 12192000"/>
              <a:gd name="connsiteY241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83267 w 12192000"/>
              <a:gd name="connsiteY41" fmla="*/ 199617 h 4999978"/>
              <a:gd name="connsiteX42" fmla="*/ 5492371 w 12192000"/>
              <a:gd name="connsiteY42" fmla="*/ 230923 h 4999978"/>
              <a:gd name="connsiteX43" fmla="*/ 5640913 w 12192000"/>
              <a:gd name="connsiteY43" fmla="*/ 239810 h 4999978"/>
              <a:gd name="connsiteX44" fmla="*/ 5877770 w 12192000"/>
              <a:gd name="connsiteY44" fmla="*/ 283747 h 4999978"/>
              <a:gd name="connsiteX45" fmla="*/ 5989615 w 12192000"/>
              <a:gd name="connsiteY45" fmla="*/ 306445 h 4999978"/>
              <a:gd name="connsiteX46" fmla="*/ 5996857 w 12192000"/>
              <a:gd name="connsiteY46" fmla="*/ 310331 h 4999978"/>
              <a:gd name="connsiteX47" fmla="*/ 6037387 w 12192000"/>
              <a:gd name="connsiteY47" fmla="*/ 299308 h 4999978"/>
              <a:gd name="connsiteX48" fmla="*/ 6113074 w 12192000"/>
              <a:gd name="connsiteY48" fmla="*/ 312627 h 4999978"/>
              <a:gd name="connsiteX49" fmla="*/ 6280929 w 12192000"/>
              <a:gd name="connsiteY49" fmla="*/ 337226 h 4999978"/>
              <a:gd name="connsiteX50" fmla="*/ 6298665 w 12192000"/>
              <a:gd name="connsiteY50" fmla="*/ 329713 h 4999978"/>
              <a:gd name="connsiteX51" fmla="*/ 6317326 w 12192000"/>
              <a:gd name="connsiteY51" fmla="*/ 326576 h 4999978"/>
              <a:gd name="connsiteX52" fmla="*/ 6319212 w 12192000"/>
              <a:gd name="connsiteY52" fmla="*/ 327786 h 4999978"/>
              <a:gd name="connsiteX53" fmla="*/ 6339724 w 12192000"/>
              <a:gd name="connsiteY53" fmla="*/ 328880 h 4999978"/>
              <a:gd name="connsiteX54" fmla="*/ 6345010 w 12192000"/>
              <a:gd name="connsiteY54" fmla="*/ 325930 h 4999978"/>
              <a:gd name="connsiteX55" fmla="*/ 6359332 w 12192000"/>
              <a:gd name="connsiteY55" fmla="*/ 325681 h 4999978"/>
              <a:gd name="connsiteX56" fmla="*/ 6388220 w 12192000"/>
              <a:gd name="connsiteY56" fmla="*/ 322496 h 4999978"/>
              <a:gd name="connsiteX57" fmla="*/ 6392994 w 12192000"/>
              <a:gd name="connsiteY57" fmla="*/ 324426 h 4999978"/>
              <a:gd name="connsiteX58" fmla="*/ 6435581 w 12192000"/>
              <a:gd name="connsiteY58" fmla="*/ 323557 h 4999978"/>
              <a:gd name="connsiteX59" fmla="*/ 6435870 w 12192000"/>
              <a:gd name="connsiteY59" fmla="*/ 324745 h 4999978"/>
              <a:gd name="connsiteX60" fmla="*/ 6446571 w 12192000"/>
              <a:gd name="connsiteY60" fmla="*/ 329739 h 4999978"/>
              <a:gd name="connsiteX61" fmla="*/ 6467701 w 12192000"/>
              <a:gd name="connsiteY61" fmla="*/ 336547 h 4999978"/>
              <a:gd name="connsiteX62" fmla="*/ 6512727 w 12192000"/>
              <a:gd name="connsiteY62" fmla="*/ 367087 h 4999978"/>
              <a:gd name="connsiteX63" fmla="*/ 6557094 w 12192000"/>
              <a:gd name="connsiteY63" fmla="*/ 366314 h 4999978"/>
              <a:gd name="connsiteX64" fmla="*/ 6565879 w 12192000"/>
              <a:gd name="connsiteY64" fmla="*/ 366812 h 4999978"/>
              <a:gd name="connsiteX65" fmla="*/ 6565997 w 12192000"/>
              <a:gd name="connsiteY65" fmla="*/ 367092 h 4999978"/>
              <a:gd name="connsiteX66" fmla="*/ 6575147 w 12192000"/>
              <a:gd name="connsiteY66" fmla="*/ 368156 h 4999978"/>
              <a:gd name="connsiteX67" fmla="*/ 6581899 w 12192000"/>
              <a:gd name="connsiteY67" fmla="*/ 367720 h 4999978"/>
              <a:gd name="connsiteX68" fmla="*/ 6598943 w 12192000"/>
              <a:gd name="connsiteY68" fmla="*/ 368688 h 4999978"/>
              <a:gd name="connsiteX69" fmla="*/ 6604421 w 12192000"/>
              <a:gd name="connsiteY69" fmla="*/ 370815 h 4999978"/>
              <a:gd name="connsiteX70" fmla="*/ 6606035 w 12192000"/>
              <a:gd name="connsiteY70" fmla="*/ 374247 h 4999978"/>
              <a:gd name="connsiteX71" fmla="*/ 6607669 w 12192000"/>
              <a:gd name="connsiteY71" fmla="*/ 373968 h 4999978"/>
              <a:gd name="connsiteX72" fmla="*/ 6637532 w 12192000"/>
              <a:gd name="connsiteY72" fmla="*/ 384907 h 4999978"/>
              <a:gd name="connsiteX73" fmla="*/ 6706880 w 12192000"/>
              <a:gd name="connsiteY73" fmla="*/ 399163 h 4999978"/>
              <a:gd name="connsiteX74" fmla="*/ 6747500 w 12192000"/>
              <a:gd name="connsiteY74" fmla="*/ 403168 h 4999978"/>
              <a:gd name="connsiteX75" fmla="*/ 6857783 w 12192000"/>
              <a:gd name="connsiteY75" fmla="*/ 418687 h 4999978"/>
              <a:gd name="connsiteX76" fmla="*/ 6926954 w 12192000"/>
              <a:gd name="connsiteY76" fmla="*/ 416162 h 4999978"/>
              <a:gd name="connsiteX77" fmla="*/ 6990389 w 12192000"/>
              <a:gd name="connsiteY77" fmla="*/ 425060 h 4999978"/>
              <a:gd name="connsiteX78" fmla="*/ 7041715 w 12192000"/>
              <a:gd name="connsiteY78" fmla="*/ 465902 h 4999978"/>
              <a:gd name="connsiteX79" fmla="*/ 7048103 w 12192000"/>
              <a:gd name="connsiteY79" fmla="*/ 464392 h 4999978"/>
              <a:gd name="connsiteX80" fmla="*/ 7057490 w 12192000"/>
              <a:gd name="connsiteY80" fmla="*/ 463917 h 4999978"/>
              <a:gd name="connsiteX81" fmla="*/ 7057730 w 12192000"/>
              <a:gd name="connsiteY81" fmla="*/ 464165 h 4999978"/>
              <a:gd name="connsiteX82" fmla="*/ 7066511 w 12192000"/>
              <a:gd name="connsiteY82" fmla="*/ 463214 h 4999978"/>
              <a:gd name="connsiteX83" fmla="*/ 7109401 w 12192000"/>
              <a:gd name="connsiteY83" fmla="*/ 455268 h 4999978"/>
              <a:gd name="connsiteX84" fmla="*/ 7166830 w 12192000"/>
              <a:gd name="connsiteY84" fmla="*/ 477037 h 4999978"/>
              <a:gd name="connsiteX85" fmla="*/ 7190442 w 12192000"/>
              <a:gd name="connsiteY85" fmla="*/ 480090 h 4999978"/>
              <a:gd name="connsiteX86" fmla="*/ 7203083 w 12192000"/>
              <a:gd name="connsiteY86" fmla="*/ 483106 h 4999978"/>
              <a:gd name="connsiteX87" fmla="*/ 7203894 w 12192000"/>
              <a:gd name="connsiteY87" fmla="*/ 484190 h 4999978"/>
              <a:gd name="connsiteX88" fmla="*/ 7245004 w 12192000"/>
              <a:gd name="connsiteY88" fmla="*/ 476444 h 4999978"/>
              <a:gd name="connsiteX89" fmla="*/ 7250514 w 12192000"/>
              <a:gd name="connsiteY89" fmla="*/ 477506 h 4999978"/>
              <a:gd name="connsiteX90" fmla="*/ 7277246 w 12192000"/>
              <a:gd name="connsiteY90" fmla="*/ 469782 h 4999978"/>
              <a:gd name="connsiteX91" fmla="*/ 7291092 w 12192000"/>
              <a:gd name="connsiteY91" fmla="*/ 467217 h 4999978"/>
              <a:gd name="connsiteX92" fmla="*/ 7294933 w 12192000"/>
              <a:gd name="connsiteY92" fmla="*/ 463549 h 4999978"/>
              <a:gd name="connsiteX93" fmla="*/ 7315408 w 12192000"/>
              <a:gd name="connsiteY93" fmla="*/ 461260 h 4999978"/>
              <a:gd name="connsiteX94" fmla="*/ 7317786 w 12192000"/>
              <a:gd name="connsiteY94" fmla="*/ 462106 h 4999978"/>
              <a:gd name="connsiteX95" fmla="*/ 7334572 w 12192000"/>
              <a:gd name="connsiteY95" fmla="*/ 456088 h 4999978"/>
              <a:gd name="connsiteX96" fmla="*/ 7375190 w 12192000"/>
              <a:gd name="connsiteY96" fmla="*/ 449931 h 4999978"/>
              <a:gd name="connsiteX97" fmla="*/ 7522997 w 12192000"/>
              <a:gd name="connsiteY97" fmla="*/ 442209 h 4999978"/>
              <a:gd name="connsiteX98" fmla="*/ 7686985 w 12192000"/>
              <a:gd name="connsiteY98" fmla="*/ 419805 h 4999978"/>
              <a:gd name="connsiteX99" fmla="*/ 7854068 w 12192000"/>
              <a:gd name="connsiteY99" fmla="*/ 409774 h 4999978"/>
              <a:gd name="connsiteX100" fmla="*/ 8034165 w 12192000"/>
              <a:gd name="connsiteY100" fmla="*/ 391699 h 4999978"/>
              <a:gd name="connsiteX101" fmla="*/ 8094381 w 12192000"/>
              <a:gd name="connsiteY101" fmla="*/ 395718 h 4999978"/>
              <a:gd name="connsiteX102" fmla="*/ 8146898 w 12192000"/>
              <a:gd name="connsiteY102" fmla="*/ 378558 h 4999978"/>
              <a:gd name="connsiteX103" fmla="*/ 8168993 w 12192000"/>
              <a:gd name="connsiteY103" fmla="*/ 384830 h 4999978"/>
              <a:gd name="connsiteX104" fmla="*/ 8172809 w 12192000"/>
              <a:gd name="connsiteY104" fmla="*/ 386137 h 4999978"/>
              <a:gd name="connsiteX105" fmla="*/ 8187962 w 12192000"/>
              <a:gd name="connsiteY105" fmla="*/ 386433 h 4999978"/>
              <a:gd name="connsiteX106" fmla="*/ 8192382 w 12192000"/>
              <a:gd name="connsiteY106" fmla="*/ 392692 h 4999978"/>
              <a:gd name="connsiteX107" fmla="*/ 8375192 w 12192000"/>
              <a:gd name="connsiteY107" fmla="*/ 383879 h 4999978"/>
              <a:gd name="connsiteX108" fmla="*/ 8454377 w 12192000"/>
              <a:gd name="connsiteY108" fmla="*/ 380331 h 4999978"/>
              <a:gd name="connsiteX109" fmla="*/ 8484740 w 12192000"/>
              <a:gd name="connsiteY109" fmla="*/ 385159 h 4999978"/>
              <a:gd name="connsiteX110" fmla="*/ 8601673 w 12192000"/>
              <a:gd name="connsiteY110" fmla="*/ 397101 h 4999978"/>
              <a:gd name="connsiteX111" fmla="*/ 8701676 w 12192000"/>
              <a:gd name="connsiteY111" fmla="*/ 401351 h 4999978"/>
              <a:gd name="connsiteX112" fmla="*/ 8773288 w 12192000"/>
              <a:gd name="connsiteY112" fmla="*/ 378077 h 4999978"/>
              <a:gd name="connsiteX113" fmla="*/ 8779909 w 12192000"/>
              <a:gd name="connsiteY113" fmla="*/ 382446 h 4999978"/>
              <a:gd name="connsiteX114" fmla="*/ 8829932 w 12192000"/>
              <a:gd name="connsiteY114" fmla="*/ 379243 h 4999978"/>
              <a:gd name="connsiteX115" fmla="*/ 9003386 w 12192000"/>
              <a:gd name="connsiteY115" fmla="*/ 336242 h 4999978"/>
              <a:gd name="connsiteX116" fmla="*/ 9101185 w 12192000"/>
              <a:gd name="connsiteY116" fmla="*/ 330862 h 4999978"/>
              <a:gd name="connsiteX117" fmla="*/ 9136185 w 12192000"/>
              <a:gd name="connsiteY117" fmla="*/ 334078 h 4999978"/>
              <a:gd name="connsiteX118" fmla="*/ 9194801 w 12192000"/>
              <a:gd name="connsiteY118" fmla="*/ 339149 h 4999978"/>
              <a:gd name="connsiteX119" fmla="*/ 9239316 w 12192000"/>
              <a:gd name="connsiteY119" fmla="*/ 355558 h 4999978"/>
              <a:gd name="connsiteX120" fmla="*/ 9288052 w 12192000"/>
              <a:gd name="connsiteY120" fmla="*/ 354796 h 4999978"/>
              <a:gd name="connsiteX121" fmla="*/ 9298465 w 12192000"/>
              <a:gd name="connsiteY121" fmla="*/ 338296 h 4999978"/>
              <a:gd name="connsiteX122" fmla="*/ 9350892 w 12192000"/>
              <a:gd name="connsiteY122" fmla="*/ 342778 h 4999978"/>
              <a:gd name="connsiteX123" fmla="*/ 9430522 w 12192000"/>
              <a:gd name="connsiteY123" fmla="*/ 351368 h 4999978"/>
              <a:gd name="connsiteX124" fmla="*/ 9476215 w 12192000"/>
              <a:gd name="connsiteY124" fmla="*/ 352107 h 4999978"/>
              <a:gd name="connsiteX125" fmla="*/ 9601276 w 12192000"/>
              <a:gd name="connsiteY125" fmla="*/ 358704 h 4999978"/>
              <a:gd name="connsiteX126" fmla="*/ 9771664 w 12192000"/>
              <a:gd name="connsiteY126" fmla="*/ 375074 h 4999978"/>
              <a:gd name="connsiteX127" fmla="*/ 9905153 w 12192000"/>
              <a:gd name="connsiteY127" fmla="*/ 400650 h 4999978"/>
              <a:gd name="connsiteX128" fmla="*/ 9922553 w 12192000"/>
              <a:gd name="connsiteY128" fmla="*/ 404569 h 4999978"/>
              <a:gd name="connsiteX129" fmla="*/ 10044658 w 12192000"/>
              <a:gd name="connsiteY129" fmla="*/ 418077 h 4999978"/>
              <a:gd name="connsiteX130" fmla="*/ 10184585 w 12192000"/>
              <a:gd name="connsiteY130" fmla="*/ 407138 h 4999978"/>
              <a:gd name="connsiteX131" fmla="*/ 10366435 w 12192000"/>
              <a:gd name="connsiteY131" fmla="*/ 462428 h 4999978"/>
              <a:gd name="connsiteX132" fmla="*/ 10688220 w 12192000"/>
              <a:gd name="connsiteY132" fmla="*/ 542258 h 4999978"/>
              <a:gd name="connsiteX133" fmla="*/ 11026690 w 12192000"/>
              <a:gd name="connsiteY133" fmla="*/ 550681 h 4999978"/>
              <a:gd name="connsiteX134" fmla="*/ 11113779 w 12192000"/>
              <a:gd name="connsiteY134" fmla="*/ 533868 h 4999978"/>
              <a:gd name="connsiteX135" fmla="*/ 11369556 w 12192000"/>
              <a:gd name="connsiteY135" fmla="*/ 491719 h 4999978"/>
              <a:gd name="connsiteX136" fmla="*/ 11623342 w 12192000"/>
              <a:gd name="connsiteY136" fmla="*/ 388428 h 4999978"/>
              <a:gd name="connsiteX137" fmla="*/ 11786511 w 12192000"/>
              <a:gd name="connsiteY137" fmla="*/ 358390 h 4999978"/>
              <a:gd name="connsiteX138" fmla="*/ 11862577 w 12192000"/>
              <a:gd name="connsiteY138" fmla="*/ 330549 h 4999978"/>
              <a:gd name="connsiteX139" fmla="*/ 11916612 w 12192000"/>
              <a:gd name="connsiteY139" fmla="*/ 323810 h 4999978"/>
              <a:gd name="connsiteX140" fmla="*/ 11948830 w 12192000"/>
              <a:gd name="connsiteY140" fmla="*/ 318062 h 4999978"/>
              <a:gd name="connsiteX141" fmla="*/ 12001583 w 12192000"/>
              <a:gd name="connsiteY141" fmla="*/ 279643 h 4999978"/>
              <a:gd name="connsiteX142" fmla="*/ 12174977 w 12192000"/>
              <a:gd name="connsiteY142" fmla="*/ 264652 h 4999978"/>
              <a:gd name="connsiteX143" fmla="*/ 12192000 w 12192000"/>
              <a:gd name="connsiteY143" fmla="*/ 256549 h 4999978"/>
              <a:gd name="connsiteX144" fmla="*/ 12192000 w 12192000"/>
              <a:gd name="connsiteY144" fmla="*/ 4999978 h 4999978"/>
              <a:gd name="connsiteX145" fmla="*/ 0 w 12192000"/>
              <a:gd name="connsiteY145" fmla="*/ 4999978 h 4999978"/>
              <a:gd name="connsiteX146" fmla="*/ 0 w 12192000"/>
              <a:gd name="connsiteY146" fmla="*/ 617449 h 4999978"/>
              <a:gd name="connsiteX147" fmla="*/ 11075 w 12192000"/>
              <a:gd name="connsiteY147" fmla="*/ 615178 h 4999978"/>
              <a:gd name="connsiteX148" fmla="*/ 44061 w 12192000"/>
              <a:gd name="connsiteY148" fmla="*/ 608596 h 4999978"/>
              <a:gd name="connsiteX149" fmla="*/ 136694 w 12192000"/>
              <a:gd name="connsiteY149" fmla="*/ 556415 h 4999978"/>
              <a:gd name="connsiteX150" fmla="*/ 170342 w 12192000"/>
              <a:gd name="connsiteY150" fmla="*/ 551077 h 4999978"/>
              <a:gd name="connsiteX151" fmla="*/ 168955 w 12192000"/>
              <a:gd name="connsiteY151" fmla="*/ 542164 h 4999978"/>
              <a:gd name="connsiteX152" fmla="*/ 181474 w 12192000"/>
              <a:gd name="connsiteY152" fmla="*/ 541281 h 4999978"/>
              <a:gd name="connsiteX153" fmla="*/ 209440 w 12192000"/>
              <a:gd name="connsiteY153" fmla="*/ 540561 h 4999978"/>
              <a:gd name="connsiteX154" fmla="*/ 293152 w 12192000"/>
              <a:gd name="connsiteY154" fmla="*/ 536576 h 4999978"/>
              <a:gd name="connsiteX155" fmla="*/ 315693 w 12192000"/>
              <a:gd name="connsiteY155" fmla="*/ 519030 h 4999978"/>
              <a:gd name="connsiteX156" fmla="*/ 337305 w 12192000"/>
              <a:gd name="connsiteY156" fmla="*/ 518372 h 4999978"/>
              <a:gd name="connsiteX157" fmla="*/ 462252 w 12192000"/>
              <a:gd name="connsiteY157" fmla="*/ 493151 h 4999978"/>
              <a:gd name="connsiteX158" fmla="*/ 479457 w 12192000"/>
              <a:gd name="connsiteY158" fmla="*/ 491123 h 4999978"/>
              <a:gd name="connsiteX159" fmla="*/ 488653 w 12192000"/>
              <a:gd name="connsiteY159" fmla="*/ 483257 h 4999978"/>
              <a:gd name="connsiteX160" fmla="*/ 522053 w 12192000"/>
              <a:gd name="connsiteY160" fmla="*/ 481125 h 4999978"/>
              <a:gd name="connsiteX161" fmla="*/ 523520 w 12192000"/>
              <a:gd name="connsiteY161" fmla="*/ 476713 h 4999978"/>
              <a:gd name="connsiteX162" fmla="*/ 632714 w 12192000"/>
              <a:gd name="connsiteY162" fmla="*/ 437101 h 4999978"/>
              <a:gd name="connsiteX163" fmla="*/ 651426 w 12192000"/>
              <a:gd name="connsiteY163" fmla="*/ 430544 h 4999978"/>
              <a:gd name="connsiteX164" fmla="*/ 667724 w 12192000"/>
              <a:gd name="connsiteY164" fmla="*/ 432138 h 4999978"/>
              <a:gd name="connsiteX165" fmla="*/ 757679 w 12192000"/>
              <a:gd name="connsiteY165" fmla="*/ 425145 h 4999978"/>
              <a:gd name="connsiteX166" fmla="*/ 779159 w 12192000"/>
              <a:gd name="connsiteY166" fmla="*/ 428059 h 4999978"/>
              <a:gd name="connsiteX167" fmla="*/ 788293 w 12192000"/>
              <a:gd name="connsiteY167" fmla="*/ 434863 h 4999978"/>
              <a:gd name="connsiteX168" fmla="*/ 822923 w 12192000"/>
              <a:gd name="connsiteY168" fmla="*/ 421074 h 4999978"/>
              <a:gd name="connsiteX169" fmla="*/ 876559 w 12192000"/>
              <a:gd name="connsiteY169" fmla="*/ 411088 h 4999978"/>
              <a:gd name="connsiteX170" fmla="*/ 902011 w 12192000"/>
              <a:gd name="connsiteY170" fmla="*/ 404118 h 4999978"/>
              <a:gd name="connsiteX171" fmla="*/ 922715 w 12192000"/>
              <a:gd name="connsiteY171" fmla="*/ 407699 h 4999978"/>
              <a:gd name="connsiteX172" fmla="*/ 1040139 w 12192000"/>
              <a:gd name="connsiteY172" fmla="*/ 406590 h 4999978"/>
              <a:gd name="connsiteX173" fmla="*/ 1067251 w 12192000"/>
              <a:gd name="connsiteY173" fmla="*/ 412384 h 4999978"/>
              <a:gd name="connsiteX174" fmla="*/ 1080272 w 12192000"/>
              <a:gd name="connsiteY174" fmla="*/ 424669 h 4999978"/>
              <a:gd name="connsiteX175" fmla="*/ 1090219 w 12192000"/>
              <a:gd name="connsiteY175" fmla="*/ 420026 h 4999978"/>
              <a:gd name="connsiteX176" fmla="*/ 1161226 w 12192000"/>
              <a:gd name="connsiteY176" fmla="*/ 418304 h 4999978"/>
              <a:gd name="connsiteX177" fmla="*/ 1207525 w 12192000"/>
              <a:gd name="connsiteY177" fmla="*/ 416039 h 4999978"/>
              <a:gd name="connsiteX178" fmla="*/ 1295331 w 12192000"/>
              <a:gd name="connsiteY178" fmla="*/ 402182 h 4999978"/>
              <a:gd name="connsiteX179" fmla="*/ 1347118 w 12192000"/>
              <a:gd name="connsiteY179" fmla="*/ 399704 h 4999978"/>
              <a:gd name="connsiteX180" fmla="*/ 1378108 w 12192000"/>
              <a:gd name="connsiteY180" fmla="*/ 398410 h 4999978"/>
              <a:gd name="connsiteX181" fmla="*/ 1459192 w 12192000"/>
              <a:gd name="connsiteY181" fmla="*/ 380919 h 4999978"/>
              <a:gd name="connsiteX182" fmla="*/ 1590120 w 12192000"/>
              <a:gd name="connsiteY182" fmla="*/ 317608 h 4999978"/>
              <a:gd name="connsiteX183" fmla="*/ 1631417 w 12192000"/>
              <a:gd name="connsiteY183" fmla="*/ 308227 h 4999978"/>
              <a:gd name="connsiteX184" fmla="*/ 1695877 w 12192000"/>
              <a:gd name="connsiteY184" fmla="*/ 303848 h 4999978"/>
              <a:gd name="connsiteX185" fmla="*/ 1844438 w 12192000"/>
              <a:gd name="connsiteY185" fmla="*/ 271304 h 4999978"/>
              <a:gd name="connsiteX186" fmla="*/ 1881324 w 12192000"/>
              <a:gd name="connsiteY186" fmla="*/ 268497 h 4999978"/>
              <a:gd name="connsiteX187" fmla="*/ 1908999 w 12192000"/>
              <a:gd name="connsiteY187" fmla="*/ 269338 h 4999978"/>
              <a:gd name="connsiteX188" fmla="*/ 1974956 w 12192000"/>
              <a:gd name="connsiteY188" fmla="*/ 255958 h 4999978"/>
              <a:gd name="connsiteX189" fmla="*/ 2082409 w 12192000"/>
              <a:gd name="connsiteY189" fmla="*/ 227290 h 4999978"/>
              <a:gd name="connsiteX190" fmla="*/ 2105639 w 12192000"/>
              <a:gd name="connsiteY190" fmla="*/ 222648 h 4999978"/>
              <a:gd name="connsiteX191" fmla="*/ 2126992 w 12192000"/>
              <a:gd name="connsiteY191" fmla="*/ 224468 h 4999978"/>
              <a:gd name="connsiteX192" fmla="*/ 2133154 w 12192000"/>
              <a:gd name="connsiteY192" fmla="*/ 229952 h 4999978"/>
              <a:gd name="connsiteX193" fmla="*/ 2146154 w 12192000"/>
              <a:gd name="connsiteY193" fmla="*/ 228332 h 4999978"/>
              <a:gd name="connsiteX194" fmla="*/ 2149901 w 12192000"/>
              <a:gd name="connsiteY194" fmla="*/ 229116 h 4999978"/>
              <a:gd name="connsiteX195" fmla="*/ 2171100 w 12192000"/>
              <a:gd name="connsiteY195" fmla="*/ 232389 h 4999978"/>
              <a:gd name="connsiteX196" fmla="*/ 2209148 w 12192000"/>
              <a:gd name="connsiteY196" fmla="*/ 209225 h 4999978"/>
              <a:gd name="connsiteX197" fmla="*/ 2261889 w 12192000"/>
              <a:gd name="connsiteY197" fmla="*/ 205532 h 4999978"/>
              <a:gd name="connsiteX198" fmla="*/ 2452315 w 12192000"/>
              <a:gd name="connsiteY198" fmla="*/ 152899 h 4999978"/>
              <a:gd name="connsiteX199" fmla="*/ 2495330 w 12192000"/>
              <a:gd name="connsiteY199" fmla="*/ 142101 h 4999978"/>
              <a:gd name="connsiteX200" fmla="*/ 2665623 w 12192000"/>
              <a:gd name="connsiteY200" fmla="*/ 96394 h 4999978"/>
              <a:gd name="connsiteX201" fmla="*/ 2763332 w 12192000"/>
              <a:gd name="connsiteY201" fmla="*/ 74831 h 4999978"/>
              <a:gd name="connsiteX202" fmla="*/ 2843870 w 12192000"/>
              <a:gd name="connsiteY202" fmla="*/ 47507 h 4999978"/>
              <a:gd name="connsiteX203" fmla="*/ 2862745 w 12192000"/>
              <a:gd name="connsiteY203" fmla="*/ 43242 h 4999978"/>
              <a:gd name="connsiteX204" fmla="*/ 2864596 w 12192000"/>
              <a:gd name="connsiteY204" fmla="*/ 39218 h 4999978"/>
              <a:gd name="connsiteX205" fmla="*/ 2875381 w 12192000"/>
              <a:gd name="connsiteY205" fmla="*/ 35003 h 4999978"/>
              <a:gd name="connsiteX206" fmla="*/ 2895139 w 12192000"/>
              <a:gd name="connsiteY206" fmla="*/ 24186 h 4999978"/>
              <a:gd name="connsiteX207" fmla="*/ 2932205 w 12192000"/>
              <a:gd name="connsiteY207" fmla="*/ 11873 h 4999978"/>
              <a:gd name="connsiteX208" fmla="*/ 2933310 w 12192000"/>
              <a:gd name="connsiteY208" fmla="*/ 12816 h 4999978"/>
              <a:gd name="connsiteX209" fmla="*/ 2945218 w 12192000"/>
              <a:gd name="connsiteY209" fmla="*/ 14141 h 4999978"/>
              <a:gd name="connsiteX210" fmla="*/ 3016048 w 12192000"/>
              <a:gd name="connsiteY210" fmla="*/ 12381 h 4999978"/>
              <a:gd name="connsiteX211" fmla="*/ 3057077 w 12192000"/>
              <a:gd name="connsiteY211" fmla="*/ 14845 h 4999978"/>
              <a:gd name="connsiteX212" fmla="*/ 3148105 w 12192000"/>
              <a:gd name="connsiteY212" fmla="*/ 30648 h 4999978"/>
              <a:gd name="connsiteX213" fmla="*/ 3251671 w 12192000"/>
              <a:gd name="connsiteY213" fmla="*/ 31575 h 4999978"/>
              <a:gd name="connsiteX214" fmla="*/ 3351400 w 12192000"/>
              <a:gd name="connsiteY214" fmla="*/ 32687 h 4999978"/>
              <a:gd name="connsiteX215" fmla="*/ 3387481 w 12192000"/>
              <a:gd name="connsiteY215" fmla="*/ 31443 h 4999978"/>
              <a:gd name="connsiteX216" fmla="*/ 3451923 w 12192000"/>
              <a:gd name="connsiteY216" fmla="*/ 36482 h 4999978"/>
              <a:gd name="connsiteX217" fmla="*/ 3481520 w 12192000"/>
              <a:gd name="connsiteY217" fmla="*/ 43287 h 4999978"/>
              <a:gd name="connsiteX218" fmla="*/ 3482804 w 12192000"/>
              <a:gd name="connsiteY218" fmla="*/ 42812 h 4999978"/>
              <a:gd name="connsiteX219" fmla="*/ 3485495 w 12192000"/>
              <a:gd name="connsiteY219" fmla="*/ 45921 h 4999978"/>
              <a:gd name="connsiteX220" fmla="*/ 3490972 w 12192000"/>
              <a:gd name="connsiteY220" fmla="*/ 47286 h 4999978"/>
              <a:gd name="connsiteX221" fmla="*/ 3505835 w 12192000"/>
              <a:gd name="connsiteY221" fmla="*/ 46077 h 4999978"/>
              <a:gd name="connsiteX222" fmla="*/ 3511410 w 12192000"/>
              <a:gd name="connsiteY222" fmla="*/ 44808 h 4999978"/>
              <a:gd name="connsiteX223" fmla="*/ 3519598 w 12192000"/>
              <a:gd name="connsiteY223" fmla="*/ 44683 h 4999978"/>
              <a:gd name="connsiteX224" fmla="*/ 3519807 w 12192000"/>
              <a:gd name="connsiteY224" fmla="*/ 44938 h 4999978"/>
              <a:gd name="connsiteX225" fmla="*/ 3527466 w 12192000"/>
              <a:gd name="connsiteY225" fmla="*/ 44316 h 4999978"/>
              <a:gd name="connsiteX226" fmla="*/ 3564889 w 12192000"/>
              <a:gd name="connsiteY226" fmla="*/ 57394 h 4999978"/>
              <a:gd name="connsiteX227" fmla="*/ 3614922 w 12192000"/>
              <a:gd name="connsiteY227" fmla="*/ 61804 h 4999978"/>
              <a:gd name="connsiteX228" fmla="*/ 3635506 w 12192000"/>
              <a:gd name="connsiteY228" fmla="*/ 65718 h 4999978"/>
              <a:gd name="connsiteX229" fmla="*/ 3646525 w 12192000"/>
              <a:gd name="connsiteY229" fmla="*/ 69193 h 4999978"/>
              <a:gd name="connsiteX230" fmla="*/ 3647224 w 12192000"/>
              <a:gd name="connsiteY230" fmla="*/ 70303 h 4999978"/>
              <a:gd name="connsiteX231" fmla="*/ 3683100 w 12192000"/>
              <a:gd name="connsiteY231" fmla="*/ 64109 h 4999978"/>
              <a:gd name="connsiteX232" fmla="*/ 3687901 w 12192000"/>
              <a:gd name="connsiteY232" fmla="*/ 65372 h 4999978"/>
              <a:gd name="connsiteX233" fmla="*/ 3711234 w 12192000"/>
              <a:gd name="connsiteY233" fmla="*/ 58665 h 4999978"/>
              <a:gd name="connsiteX234" fmla="*/ 3723318 w 12192000"/>
              <a:gd name="connsiteY234" fmla="*/ 56625 h 4999978"/>
              <a:gd name="connsiteX235" fmla="*/ 3726677 w 12192000"/>
              <a:gd name="connsiteY235" fmla="*/ 53112 h 4999978"/>
              <a:gd name="connsiteX236" fmla="*/ 3744535 w 12192000"/>
              <a:gd name="connsiteY236" fmla="*/ 51590 h 4999978"/>
              <a:gd name="connsiteX237" fmla="*/ 3746608 w 12192000"/>
              <a:gd name="connsiteY237" fmla="*/ 52522 h 4999978"/>
              <a:gd name="connsiteX238" fmla="*/ 3761262 w 12192000"/>
              <a:gd name="connsiteY238" fmla="*/ 47147 h 4999978"/>
              <a:gd name="connsiteX239" fmla="*/ 3803931 w 12192000"/>
              <a:gd name="connsiteY239" fmla="*/ 49309 h 4999978"/>
              <a:gd name="connsiteX240" fmla="*/ 3925626 w 12192000"/>
              <a:gd name="connsiteY240" fmla="*/ 40301 h 4999978"/>
              <a:gd name="connsiteX241" fmla="*/ 4033324 w 12192000"/>
              <a:gd name="connsiteY241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83267 w 12192000"/>
              <a:gd name="connsiteY41" fmla="*/ 199617 h 4999978"/>
              <a:gd name="connsiteX42" fmla="*/ 5492371 w 12192000"/>
              <a:gd name="connsiteY42" fmla="*/ 230923 h 4999978"/>
              <a:gd name="connsiteX43" fmla="*/ 5640913 w 12192000"/>
              <a:gd name="connsiteY43" fmla="*/ 239810 h 4999978"/>
              <a:gd name="connsiteX44" fmla="*/ 5877770 w 12192000"/>
              <a:gd name="connsiteY44" fmla="*/ 283747 h 4999978"/>
              <a:gd name="connsiteX45" fmla="*/ 5989615 w 12192000"/>
              <a:gd name="connsiteY45" fmla="*/ 306445 h 4999978"/>
              <a:gd name="connsiteX46" fmla="*/ 5996857 w 12192000"/>
              <a:gd name="connsiteY46" fmla="*/ 310331 h 4999978"/>
              <a:gd name="connsiteX47" fmla="*/ 6037387 w 12192000"/>
              <a:gd name="connsiteY47" fmla="*/ 299308 h 4999978"/>
              <a:gd name="connsiteX48" fmla="*/ 6113074 w 12192000"/>
              <a:gd name="connsiteY48" fmla="*/ 312627 h 4999978"/>
              <a:gd name="connsiteX49" fmla="*/ 6280929 w 12192000"/>
              <a:gd name="connsiteY49" fmla="*/ 337226 h 4999978"/>
              <a:gd name="connsiteX50" fmla="*/ 6298665 w 12192000"/>
              <a:gd name="connsiteY50" fmla="*/ 329713 h 4999978"/>
              <a:gd name="connsiteX51" fmla="*/ 6317326 w 12192000"/>
              <a:gd name="connsiteY51" fmla="*/ 326576 h 4999978"/>
              <a:gd name="connsiteX52" fmla="*/ 6319212 w 12192000"/>
              <a:gd name="connsiteY52" fmla="*/ 327786 h 4999978"/>
              <a:gd name="connsiteX53" fmla="*/ 6339724 w 12192000"/>
              <a:gd name="connsiteY53" fmla="*/ 328880 h 4999978"/>
              <a:gd name="connsiteX54" fmla="*/ 6345010 w 12192000"/>
              <a:gd name="connsiteY54" fmla="*/ 325930 h 4999978"/>
              <a:gd name="connsiteX55" fmla="*/ 6359332 w 12192000"/>
              <a:gd name="connsiteY55" fmla="*/ 325681 h 4999978"/>
              <a:gd name="connsiteX56" fmla="*/ 6388220 w 12192000"/>
              <a:gd name="connsiteY56" fmla="*/ 322496 h 4999978"/>
              <a:gd name="connsiteX57" fmla="*/ 6392994 w 12192000"/>
              <a:gd name="connsiteY57" fmla="*/ 324426 h 4999978"/>
              <a:gd name="connsiteX58" fmla="*/ 6435581 w 12192000"/>
              <a:gd name="connsiteY58" fmla="*/ 323557 h 4999978"/>
              <a:gd name="connsiteX59" fmla="*/ 6435870 w 12192000"/>
              <a:gd name="connsiteY59" fmla="*/ 324745 h 4999978"/>
              <a:gd name="connsiteX60" fmla="*/ 6446571 w 12192000"/>
              <a:gd name="connsiteY60" fmla="*/ 329739 h 4999978"/>
              <a:gd name="connsiteX61" fmla="*/ 6467701 w 12192000"/>
              <a:gd name="connsiteY61" fmla="*/ 336547 h 4999978"/>
              <a:gd name="connsiteX62" fmla="*/ 6512727 w 12192000"/>
              <a:gd name="connsiteY62" fmla="*/ 367087 h 4999978"/>
              <a:gd name="connsiteX63" fmla="*/ 6557094 w 12192000"/>
              <a:gd name="connsiteY63" fmla="*/ 366314 h 4999978"/>
              <a:gd name="connsiteX64" fmla="*/ 6565879 w 12192000"/>
              <a:gd name="connsiteY64" fmla="*/ 366812 h 4999978"/>
              <a:gd name="connsiteX65" fmla="*/ 6565997 w 12192000"/>
              <a:gd name="connsiteY65" fmla="*/ 367092 h 4999978"/>
              <a:gd name="connsiteX66" fmla="*/ 6575147 w 12192000"/>
              <a:gd name="connsiteY66" fmla="*/ 368156 h 4999978"/>
              <a:gd name="connsiteX67" fmla="*/ 6581899 w 12192000"/>
              <a:gd name="connsiteY67" fmla="*/ 367720 h 4999978"/>
              <a:gd name="connsiteX68" fmla="*/ 6598943 w 12192000"/>
              <a:gd name="connsiteY68" fmla="*/ 368688 h 4999978"/>
              <a:gd name="connsiteX69" fmla="*/ 6604421 w 12192000"/>
              <a:gd name="connsiteY69" fmla="*/ 370815 h 4999978"/>
              <a:gd name="connsiteX70" fmla="*/ 6606035 w 12192000"/>
              <a:gd name="connsiteY70" fmla="*/ 374247 h 4999978"/>
              <a:gd name="connsiteX71" fmla="*/ 6607669 w 12192000"/>
              <a:gd name="connsiteY71" fmla="*/ 373968 h 4999978"/>
              <a:gd name="connsiteX72" fmla="*/ 6637532 w 12192000"/>
              <a:gd name="connsiteY72" fmla="*/ 384907 h 4999978"/>
              <a:gd name="connsiteX73" fmla="*/ 6706880 w 12192000"/>
              <a:gd name="connsiteY73" fmla="*/ 399163 h 4999978"/>
              <a:gd name="connsiteX74" fmla="*/ 6747500 w 12192000"/>
              <a:gd name="connsiteY74" fmla="*/ 403168 h 4999978"/>
              <a:gd name="connsiteX75" fmla="*/ 6857783 w 12192000"/>
              <a:gd name="connsiteY75" fmla="*/ 418687 h 4999978"/>
              <a:gd name="connsiteX76" fmla="*/ 6926954 w 12192000"/>
              <a:gd name="connsiteY76" fmla="*/ 416162 h 4999978"/>
              <a:gd name="connsiteX77" fmla="*/ 6990389 w 12192000"/>
              <a:gd name="connsiteY77" fmla="*/ 425060 h 4999978"/>
              <a:gd name="connsiteX78" fmla="*/ 7041715 w 12192000"/>
              <a:gd name="connsiteY78" fmla="*/ 465902 h 4999978"/>
              <a:gd name="connsiteX79" fmla="*/ 7048103 w 12192000"/>
              <a:gd name="connsiteY79" fmla="*/ 464392 h 4999978"/>
              <a:gd name="connsiteX80" fmla="*/ 7057490 w 12192000"/>
              <a:gd name="connsiteY80" fmla="*/ 463917 h 4999978"/>
              <a:gd name="connsiteX81" fmla="*/ 7057730 w 12192000"/>
              <a:gd name="connsiteY81" fmla="*/ 464165 h 4999978"/>
              <a:gd name="connsiteX82" fmla="*/ 7066511 w 12192000"/>
              <a:gd name="connsiteY82" fmla="*/ 463214 h 4999978"/>
              <a:gd name="connsiteX83" fmla="*/ 7109401 w 12192000"/>
              <a:gd name="connsiteY83" fmla="*/ 455268 h 4999978"/>
              <a:gd name="connsiteX84" fmla="*/ 7166830 w 12192000"/>
              <a:gd name="connsiteY84" fmla="*/ 477037 h 4999978"/>
              <a:gd name="connsiteX85" fmla="*/ 7190442 w 12192000"/>
              <a:gd name="connsiteY85" fmla="*/ 480090 h 4999978"/>
              <a:gd name="connsiteX86" fmla="*/ 7203083 w 12192000"/>
              <a:gd name="connsiteY86" fmla="*/ 483106 h 4999978"/>
              <a:gd name="connsiteX87" fmla="*/ 7203894 w 12192000"/>
              <a:gd name="connsiteY87" fmla="*/ 484190 h 4999978"/>
              <a:gd name="connsiteX88" fmla="*/ 7245004 w 12192000"/>
              <a:gd name="connsiteY88" fmla="*/ 476444 h 4999978"/>
              <a:gd name="connsiteX89" fmla="*/ 7250514 w 12192000"/>
              <a:gd name="connsiteY89" fmla="*/ 477506 h 4999978"/>
              <a:gd name="connsiteX90" fmla="*/ 7277246 w 12192000"/>
              <a:gd name="connsiteY90" fmla="*/ 469782 h 4999978"/>
              <a:gd name="connsiteX91" fmla="*/ 7291092 w 12192000"/>
              <a:gd name="connsiteY91" fmla="*/ 467217 h 4999978"/>
              <a:gd name="connsiteX92" fmla="*/ 7294933 w 12192000"/>
              <a:gd name="connsiteY92" fmla="*/ 463549 h 4999978"/>
              <a:gd name="connsiteX93" fmla="*/ 7315408 w 12192000"/>
              <a:gd name="connsiteY93" fmla="*/ 461260 h 4999978"/>
              <a:gd name="connsiteX94" fmla="*/ 7317786 w 12192000"/>
              <a:gd name="connsiteY94" fmla="*/ 462106 h 4999978"/>
              <a:gd name="connsiteX95" fmla="*/ 7334572 w 12192000"/>
              <a:gd name="connsiteY95" fmla="*/ 456088 h 4999978"/>
              <a:gd name="connsiteX96" fmla="*/ 7375190 w 12192000"/>
              <a:gd name="connsiteY96" fmla="*/ 449931 h 4999978"/>
              <a:gd name="connsiteX97" fmla="*/ 7522997 w 12192000"/>
              <a:gd name="connsiteY97" fmla="*/ 442209 h 4999978"/>
              <a:gd name="connsiteX98" fmla="*/ 7686985 w 12192000"/>
              <a:gd name="connsiteY98" fmla="*/ 419805 h 4999978"/>
              <a:gd name="connsiteX99" fmla="*/ 7854068 w 12192000"/>
              <a:gd name="connsiteY99" fmla="*/ 409774 h 4999978"/>
              <a:gd name="connsiteX100" fmla="*/ 8034165 w 12192000"/>
              <a:gd name="connsiteY100" fmla="*/ 391699 h 4999978"/>
              <a:gd name="connsiteX101" fmla="*/ 8094381 w 12192000"/>
              <a:gd name="connsiteY101" fmla="*/ 395718 h 4999978"/>
              <a:gd name="connsiteX102" fmla="*/ 8146898 w 12192000"/>
              <a:gd name="connsiteY102" fmla="*/ 378558 h 4999978"/>
              <a:gd name="connsiteX103" fmla="*/ 8168993 w 12192000"/>
              <a:gd name="connsiteY103" fmla="*/ 384830 h 4999978"/>
              <a:gd name="connsiteX104" fmla="*/ 8172809 w 12192000"/>
              <a:gd name="connsiteY104" fmla="*/ 386137 h 4999978"/>
              <a:gd name="connsiteX105" fmla="*/ 8187962 w 12192000"/>
              <a:gd name="connsiteY105" fmla="*/ 386433 h 4999978"/>
              <a:gd name="connsiteX106" fmla="*/ 8192382 w 12192000"/>
              <a:gd name="connsiteY106" fmla="*/ 392692 h 4999978"/>
              <a:gd name="connsiteX107" fmla="*/ 8375192 w 12192000"/>
              <a:gd name="connsiteY107" fmla="*/ 383879 h 4999978"/>
              <a:gd name="connsiteX108" fmla="*/ 8454377 w 12192000"/>
              <a:gd name="connsiteY108" fmla="*/ 380331 h 4999978"/>
              <a:gd name="connsiteX109" fmla="*/ 8484740 w 12192000"/>
              <a:gd name="connsiteY109" fmla="*/ 385159 h 4999978"/>
              <a:gd name="connsiteX110" fmla="*/ 8601673 w 12192000"/>
              <a:gd name="connsiteY110" fmla="*/ 397101 h 4999978"/>
              <a:gd name="connsiteX111" fmla="*/ 8701676 w 12192000"/>
              <a:gd name="connsiteY111" fmla="*/ 401351 h 4999978"/>
              <a:gd name="connsiteX112" fmla="*/ 8773288 w 12192000"/>
              <a:gd name="connsiteY112" fmla="*/ 378077 h 4999978"/>
              <a:gd name="connsiteX113" fmla="*/ 8779909 w 12192000"/>
              <a:gd name="connsiteY113" fmla="*/ 382446 h 4999978"/>
              <a:gd name="connsiteX114" fmla="*/ 8829932 w 12192000"/>
              <a:gd name="connsiteY114" fmla="*/ 379243 h 4999978"/>
              <a:gd name="connsiteX115" fmla="*/ 9003386 w 12192000"/>
              <a:gd name="connsiteY115" fmla="*/ 336242 h 4999978"/>
              <a:gd name="connsiteX116" fmla="*/ 9101185 w 12192000"/>
              <a:gd name="connsiteY116" fmla="*/ 330862 h 4999978"/>
              <a:gd name="connsiteX117" fmla="*/ 9136185 w 12192000"/>
              <a:gd name="connsiteY117" fmla="*/ 334078 h 4999978"/>
              <a:gd name="connsiteX118" fmla="*/ 9194801 w 12192000"/>
              <a:gd name="connsiteY118" fmla="*/ 339149 h 4999978"/>
              <a:gd name="connsiteX119" fmla="*/ 9239316 w 12192000"/>
              <a:gd name="connsiteY119" fmla="*/ 355558 h 4999978"/>
              <a:gd name="connsiteX120" fmla="*/ 9288052 w 12192000"/>
              <a:gd name="connsiteY120" fmla="*/ 354796 h 4999978"/>
              <a:gd name="connsiteX121" fmla="*/ 9298465 w 12192000"/>
              <a:gd name="connsiteY121" fmla="*/ 338296 h 4999978"/>
              <a:gd name="connsiteX122" fmla="*/ 9350892 w 12192000"/>
              <a:gd name="connsiteY122" fmla="*/ 342778 h 4999978"/>
              <a:gd name="connsiteX123" fmla="*/ 9430522 w 12192000"/>
              <a:gd name="connsiteY123" fmla="*/ 351368 h 4999978"/>
              <a:gd name="connsiteX124" fmla="*/ 9476215 w 12192000"/>
              <a:gd name="connsiteY124" fmla="*/ 352107 h 4999978"/>
              <a:gd name="connsiteX125" fmla="*/ 9601276 w 12192000"/>
              <a:gd name="connsiteY125" fmla="*/ 358704 h 4999978"/>
              <a:gd name="connsiteX126" fmla="*/ 9771664 w 12192000"/>
              <a:gd name="connsiteY126" fmla="*/ 375074 h 4999978"/>
              <a:gd name="connsiteX127" fmla="*/ 9905153 w 12192000"/>
              <a:gd name="connsiteY127" fmla="*/ 400650 h 4999978"/>
              <a:gd name="connsiteX128" fmla="*/ 9922553 w 12192000"/>
              <a:gd name="connsiteY128" fmla="*/ 404569 h 4999978"/>
              <a:gd name="connsiteX129" fmla="*/ 10044658 w 12192000"/>
              <a:gd name="connsiteY129" fmla="*/ 418077 h 4999978"/>
              <a:gd name="connsiteX130" fmla="*/ 10184585 w 12192000"/>
              <a:gd name="connsiteY130" fmla="*/ 407138 h 4999978"/>
              <a:gd name="connsiteX131" fmla="*/ 10366435 w 12192000"/>
              <a:gd name="connsiteY131" fmla="*/ 462428 h 4999978"/>
              <a:gd name="connsiteX132" fmla="*/ 10688220 w 12192000"/>
              <a:gd name="connsiteY132" fmla="*/ 542258 h 4999978"/>
              <a:gd name="connsiteX133" fmla="*/ 11026690 w 12192000"/>
              <a:gd name="connsiteY133" fmla="*/ 550681 h 4999978"/>
              <a:gd name="connsiteX134" fmla="*/ 11113779 w 12192000"/>
              <a:gd name="connsiteY134" fmla="*/ 533868 h 4999978"/>
              <a:gd name="connsiteX135" fmla="*/ 11369556 w 12192000"/>
              <a:gd name="connsiteY135" fmla="*/ 491719 h 4999978"/>
              <a:gd name="connsiteX136" fmla="*/ 11623342 w 12192000"/>
              <a:gd name="connsiteY136" fmla="*/ 388428 h 4999978"/>
              <a:gd name="connsiteX137" fmla="*/ 11786511 w 12192000"/>
              <a:gd name="connsiteY137" fmla="*/ 358390 h 4999978"/>
              <a:gd name="connsiteX138" fmla="*/ 11862577 w 12192000"/>
              <a:gd name="connsiteY138" fmla="*/ 330549 h 4999978"/>
              <a:gd name="connsiteX139" fmla="*/ 11916612 w 12192000"/>
              <a:gd name="connsiteY139" fmla="*/ 323810 h 4999978"/>
              <a:gd name="connsiteX140" fmla="*/ 11948830 w 12192000"/>
              <a:gd name="connsiteY140" fmla="*/ 318062 h 4999978"/>
              <a:gd name="connsiteX141" fmla="*/ 12001583 w 12192000"/>
              <a:gd name="connsiteY141" fmla="*/ 279643 h 4999978"/>
              <a:gd name="connsiteX142" fmla="*/ 12174977 w 12192000"/>
              <a:gd name="connsiteY142" fmla="*/ 264652 h 4999978"/>
              <a:gd name="connsiteX143" fmla="*/ 12192000 w 12192000"/>
              <a:gd name="connsiteY143" fmla="*/ 256549 h 4999978"/>
              <a:gd name="connsiteX144" fmla="*/ 12192000 w 12192000"/>
              <a:gd name="connsiteY144" fmla="*/ 4999978 h 4999978"/>
              <a:gd name="connsiteX145" fmla="*/ 0 w 12192000"/>
              <a:gd name="connsiteY145" fmla="*/ 4999978 h 4999978"/>
              <a:gd name="connsiteX146" fmla="*/ 0 w 12192000"/>
              <a:gd name="connsiteY146" fmla="*/ 617449 h 4999978"/>
              <a:gd name="connsiteX147" fmla="*/ 11075 w 12192000"/>
              <a:gd name="connsiteY147" fmla="*/ 615178 h 4999978"/>
              <a:gd name="connsiteX148" fmla="*/ 44061 w 12192000"/>
              <a:gd name="connsiteY148" fmla="*/ 608596 h 4999978"/>
              <a:gd name="connsiteX149" fmla="*/ 170342 w 12192000"/>
              <a:gd name="connsiteY149" fmla="*/ 551077 h 4999978"/>
              <a:gd name="connsiteX150" fmla="*/ 168955 w 12192000"/>
              <a:gd name="connsiteY150" fmla="*/ 542164 h 4999978"/>
              <a:gd name="connsiteX151" fmla="*/ 181474 w 12192000"/>
              <a:gd name="connsiteY151" fmla="*/ 541281 h 4999978"/>
              <a:gd name="connsiteX152" fmla="*/ 209440 w 12192000"/>
              <a:gd name="connsiteY152" fmla="*/ 540561 h 4999978"/>
              <a:gd name="connsiteX153" fmla="*/ 293152 w 12192000"/>
              <a:gd name="connsiteY153" fmla="*/ 536576 h 4999978"/>
              <a:gd name="connsiteX154" fmla="*/ 315693 w 12192000"/>
              <a:gd name="connsiteY154" fmla="*/ 519030 h 4999978"/>
              <a:gd name="connsiteX155" fmla="*/ 337305 w 12192000"/>
              <a:gd name="connsiteY155" fmla="*/ 518372 h 4999978"/>
              <a:gd name="connsiteX156" fmla="*/ 462252 w 12192000"/>
              <a:gd name="connsiteY156" fmla="*/ 493151 h 4999978"/>
              <a:gd name="connsiteX157" fmla="*/ 479457 w 12192000"/>
              <a:gd name="connsiteY157" fmla="*/ 491123 h 4999978"/>
              <a:gd name="connsiteX158" fmla="*/ 488653 w 12192000"/>
              <a:gd name="connsiteY158" fmla="*/ 483257 h 4999978"/>
              <a:gd name="connsiteX159" fmla="*/ 522053 w 12192000"/>
              <a:gd name="connsiteY159" fmla="*/ 481125 h 4999978"/>
              <a:gd name="connsiteX160" fmla="*/ 523520 w 12192000"/>
              <a:gd name="connsiteY160" fmla="*/ 476713 h 4999978"/>
              <a:gd name="connsiteX161" fmla="*/ 632714 w 12192000"/>
              <a:gd name="connsiteY161" fmla="*/ 437101 h 4999978"/>
              <a:gd name="connsiteX162" fmla="*/ 651426 w 12192000"/>
              <a:gd name="connsiteY162" fmla="*/ 430544 h 4999978"/>
              <a:gd name="connsiteX163" fmla="*/ 667724 w 12192000"/>
              <a:gd name="connsiteY163" fmla="*/ 432138 h 4999978"/>
              <a:gd name="connsiteX164" fmla="*/ 757679 w 12192000"/>
              <a:gd name="connsiteY164" fmla="*/ 425145 h 4999978"/>
              <a:gd name="connsiteX165" fmla="*/ 779159 w 12192000"/>
              <a:gd name="connsiteY165" fmla="*/ 428059 h 4999978"/>
              <a:gd name="connsiteX166" fmla="*/ 788293 w 12192000"/>
              <a:gd name="connsiteY166" fmla="*/ 434863 h 4999978"/>
              <a:gd name="connsiteX167" fmla="*/ 822923 w 12192000"/>
              <a:gd name="connsiteY167" fmla="*/ 421074 h 4999978"/>
              <a:gd name="connsiteX168" fmla="*/ 876559 w 12192000"/>
              <a:gd name="connsiteY168" fmla="*/ 411088 h 4999978"/>
              <a:gd name="connsiteX169" fmla="*/ 902011 w 12192000"/>
              <a:gd name="connsiteY169" fmla="*/ 404118 h 4999978"/>
              <a:gd name="connsiteX170" fmla="*/ 922715 w 12192000"/>
              <a:gd name="connsiteY170" fmla="*/ 407699 h 4999978"/>
              <a:gd name="connsiteX171" fmla="*/ 1040139 w 12192000"/>
              <a:gd name="connsiteY171" fmla="*/ 406590 h 4999978"/>
              <a:gd name="connsiteX172" fmla="*/ 1067251 w 12192000"/>
              <a:gd name="connsiteY172" fmla="*/ 412384 h 4999978"/>
              <a:gd name="connsiteX173" fmla="*/ 1080272 w 12192000"/>
              <a:gd name="connsiteY173" fmla="*/ 424669 h 4999978"/>
              <a:gd name="connsiteX174" fmla="*/ 1090219 w 12192000"/>
              <a:gd name="connsiteY174" fmla="*/ 420026 h 4999978"/>
              <a:gd name="connsiteX175" fmla="*/ 1161226 w 12192000"/>
              <a:gd name="connsiteY175" fmla="*/ 418304 h 4999978"/>
              <a:gd name="connsiteX176" fmla="*/ 1207525 w 12192000"/>
              <a:gd name="connsiteY176" fmla="*/ 416039 h 4999978"/>
              <a:gd name="connsiteX177" fmla="*/ 1295331 w 12192000"/>
              <a:gd name="connsiteY177" fmla="*/ 402182 h 4999978"/>
              <a:gd name="connsiteX178" fmla="*/ 1347118 w 12192000"/>
              <a:gd name="connsiteY178" fmla="*/ 399704 h 4999978"/>
              <a:gd name="connsiteX179" fmla="*/ 1378108 w 12192000"/>
              <a:gd name="connsiteY179" fmla="*/ 398410 h 4999978"/>
              <a:gd name="connsiteX180" fmla="*/ 1459192 w 12192000"/>
              <a:gd name="connsiteY180" fmla="*/ 380919 h 4999978"/>
              <a:gd name="connsiteX181" fmla="*/ 1590120 w 12192000"/>
              <a:gd name="connsiteY181" fmla="*/ 317608 h 4999978"/>
              <a:gd name="connsiteX182" fmla="*/ 1631417 w 12192000"/>
              <a:gd name="connsiteY182" fmla="*/ 308227 h 4999978"/>
              <a:gd name="connsiteX183" fmla="*/ 1695877 w 12192000"/>
              <a:gd name="connsiteY183" fmla="*/ 303848 h 4999978"/>
              <a:gd name="connsiteX184" fmla="*/ 1844438 w 12192000"/>
              <a:gd name="connsiteY184" fmla="*/ 271304 h 4999978"/>
              <a:gd name="connsiteX185" fmla="*/ 1881324 w 12192000"/>
              <a:gd name="connsiteY185" fmla="*/ 268497 h 4999978"/>
              <a:gd name="connsiteX186" fmla="*/ 1908999 w 12192000"/>
              <a:gd name="connsiteY186" fmla="*/ 269338 h 4999978"/>
              <a:gd name="connsiteX187" fmla="*/ 1974956 w 12192000"/>
              <a:gd name="connsiteY187" fmla="*/ 255958 h 4999978"/>
              <a:gd name="connsiteX188" fmla="*/ 2082409 w 12192000"/>
              <a:gd name="connsiteY188" fmla="*/ 227290 h 4999978"/>
              <a:gd name="connsiteX189" fmla="*/ 2105639 w 12192000"/>
              <a:gd name="connsiteY189" fmla="*/ 222648 h 4999978"/>
              <a:gd name="connsiteX190" fmla="*/ 2126992 w 12192000"/>
              <a:gd name="connsiteY190" fmla="*/ 224468 h 4999978"/>
              <a:gd name="connsiteX191" fmla="*/ 2133154 w 12192000"/>
              <a:gd name="connsiteY191" fmla="*/ 229952 h 4999978"/>
              <a:gd name="connsiteX192" fmla="*/ 2146154 w 12192000"/>
              <a:gd name="connsiteY192" fmla="*/ 228332 h 4999978"/>
              <a:gd name="connsiteX193" fmla="*/ 2149901 w 12192000"/>
              <a:gd name="connsiteY193" fmla="*/ 229116 h 4999978"/>
              <a:gd name="connsiteX194" fmla="*/ 2171100 w 12192000"/>
              <a:gd name="connsiteY194" fmla="*/ 232389 h 4999978"/>
              <a:gd name="connsiteX195" fmla="*/ 2209148 w 12192000"/>
              <a:gd name="connsiteY195" fmla="*/ 209225 h 4999978"/>
              <a:gd name="connsiteX196" fmla="*/ 2261889 w 12192000"/>
              <a:gd name="connsiteY196" fmla="*/ 205532 h 4999978"/>
              <a:gd name="connsiteX197" fmla="*/ 2452315 w 12192000"/>
              <a:gd name="connsiteY197" fmla="*/ 152899 h 4999978"/>
              <a:gd name="connsiteX198" fmla="*/ 2495330 w 12192000"/>
              <a:gd name="connsiteY198" fmla="*/ 142101 h 4999978"/>
              <a:gd name="connsiteX199" fmla="*/ 2665623 w 12192000"/>
              <a:gd name="connsiteY199" fmla="*/ 96394 h 4999978"/>
              <a:gd name="connsiteX200" fmla="*/ 2763332 w 12192000"/>
              <a:gd name="connsiteY200" fmla="*/ 74831 h 4999978"/>
              <a:gd name="connsiteX201" fmla="*/ 2843870 w 12192000"/>
              <a:gd name="connsiteY201" fmla="*/ 47507 h 4999978"/>
              <a:gd name="connsiteX202" fmla="*/ 2862745 w 12192000"/>
              <a:gd name="connsiteY202" fmla="*/ 43242 h 4999978"/>
              <a:gd name="connsiteX203" fmla="*/ 2864596 w 12192000"/>
              <a:gd name="connsiteY203" fmla="*/ 39218 h 4999978"/>
              <a:gd name="connsiteX204" fmla="*/ 2875381 w 12192000"/>
              <a:gd name="connsiteY204" fmla="*/ 35003 h 4999978"/>
              <a:gd name="connsiteX205" fmla="*/ 2895139 w 12192000"/>
              <a:gd name="connsiteY205" fmla="*/ 24186 h 4999978"/>
              <a:gd name="connsiteX206" fmla="*/ 2932205 w 12192000"/>
              <a:gd name="connsiteY206" fmla="*/ 11873 h 4999978"/>
              <a:gd name="connsiteX207" fmla="*/ 2933310 w 12192000"/>
              <a:gd name="connsiteY207" fmla="*/ 12816 h 4999978"/>
              <a:gd name="connsiteX208" fmla="*/ 2945218 w 12192000"/>
              <a:gd name="connsiteY208" fmla="*/ 14141 h 4999978"/>
              <a:gd name="connsiteX209" fmla="*/ 3016048 w 12192000"/>
              <a:gd name="connsiteY209" fmla="*/ 12381 h 4999978"/>
              <a:gd name="connsiteX210" fmla="*/ 3057077 w 12192000"/>
              <a:gd name="connsiteY210" fmla="*/ 14845 h 4999978"/>
              <a:gd name="connsiteX211" fmla="*/ 3148105 w 12192000"/>
              <a:gd name="connsiteY211" fmla="*/ 30648 h 4999978"/>
              <a:gd name="connsiteX212" fmla="*/ 3251671 w 12192000"/>
              <a:gd name="connsiteY212" fmla="*/ 31575 h 4999978"/>
              <a:gd name="connsiteX213" fmla="*/ 3351400 w 12192000"/>
              <a:gd name="connsiteY213" fmla="*/ 32687 h 4999978"/>
              <a:gd name="connsiteX214" fmla="*/ 3387481 w 12192000"/>
              <a:gd name="connsiteY214" fmla="*/ 31443 h 4999978"/>
              <a:gd name="connsiteX215" fmla="*/ 3451923 w 12192000"/>
              <a:gd name="connsiteY215" fmla="*/ 36482 h 4999978"/>
              <a:gd name="connsiteX216" fmla="*/ 3481520 w 12192000"/>
              <a:gd name="connsiteY216" fmla="*/ 43287 h 4999978"/>
              <a:gd name="connsiteX217" fmla="*/ 3482804 w 12192000"/>
              <a:gd name="connsiteY217" fmla="*/ 42812 h 4999978"/>
              <a:gd name="connsiteX218" fmla="*/ 3485495 w 12192000"/>
              <a:gd name="connsiteY218" fmla="*/ 45921 h 4999978"/>
              <a:gd name="connsiteX219" fmla="*/ 3490972 w 12192000"/>
              <a:gd name="connsiteY219" fmla="*/ 47286 h 4999978"/>
              <a:gd name="connsiteX220" fmla="*/ 3505835 w 12192000"/>
              <a:gd name="connsiteY220" fmla="*/ 46077 h 4999978"/>
              <a:gd name="connsiteX221" fmla="*/ 3511410 w 12192000"/>
              <a:gd name="connsiteY221" fmla="*/ 44808 h 4999978"/>
              <a:gd name="connsiteX222" fmla="*/ 3519598 w 12192000"/>
              <a:gd name="connsiteY222" fmla="*/ 44683 h 4999978"/>
              <a:gd name="connsiteX223" fmla="*/ 3519807 w 12192000"/>
              <a:gd name="connsiteY223" fmla="*/ 44938 h 4999978"/>
              <a:gd name="connsiteX224" fmla="*/ 3527466 w 12192000"/>
              <a:gd name="connsiteY224" fmla="*/ 44316 h 4999978"/>
              <a:gd name="connsiteX225" fmla="*/ 3564889 w 12192000"/>
              <a:gd name="connsiteY225" fmla="*/ 57394 h 4999978"/>
              <a:gd name="connsiteX226" fmla="*/ 3614922 w 12192000"/>
              <a:gd name="connsiteY226" fmla="*/ 61804 h 4999978"/>
              <a:gd name="connsiteX227" fmla="*/ 3635506 w 12192000"/>
              <a:gd name="connsiteY227" fmla="*/ 65718 h 4999978"/>
              <a:gd name="connsiteX228" fmla="*/ 3646525 w 12192000"/>
              <a:gd name="connsiteY228" fmla="*/ 69193 h 4999978"/>
              <a:gd name="connsiteX229" fmla="*/ 3647224 w 12192000"/>
              <a:gd name="connsiteY229" fmla="*/ 70303 h 4999978"/>
              <a:gd name="connsiteX230" fmla="*/ 3683100 w 12192000"/>
              <a:gd name="connsiteY230" fmla="*/ 64109 h 4999978"/>
              <a:gd name="connsiteX231" fmla="*/ 3687901 w 12192000"/>
              <a:gd name="connsiteY231" fmla="*/ 65372 h 4999978"/>
              <a:gd name="connsiteX232" fmla="*/ 3711234 w 12192000"/>
              <a:gd name="connsiteY232" fmla="*/ 58665 h 4999978"/>
              <a:gd name="connsiteX233" fmla="*/ 3723318 w 12192000"/>
              <a:gd name="connsiteY233" fmla="*/ 56625 h 4999978"/>
              <a:gd name="connsiteX234" fmla="*/ 3726677 w 12192000"/>
              <a:gd name="connsiteY234" fmla="*/ 53112 h 4999978"/>
              <a:gd name="connsiteX235" fmla="*/ 3744535 w 12192000"/>
              <a:gd name="connsiteY235" fmla="*/ 51590 h 4999978"/>
              <a:gd name="connsiteX236" fmla="*/ 3746608 w 12192000"/>
              <a:gd name="connsiteY236" fmla="*/ 52522 h 4999978"/>
              <a:gd name="connsiteX237" fmla="*/ 3761262 w 12192000"/>
              <a:gd name="connsiteY237" fmla="*/ 47147 h 4999978"/>
              <a:gd name="connsiteX238" fmla="*/ 3803931 w 12192000"/>
              <a:gd name="connsiteY238" fmla="*/ 49309 h 4999978"/>
              <a:gd name="connsiteX239" fmla="*/ 3925626 w 12192000"/>
              <a:gd name="connsiteY239" fmla="*/ 40301 h 4999978"/>
              <a:gd name="connsiteX240" fmla="*/ 4033324 w 12192000"/>
              <a:gd name="connsiteY240" fmla="*/ 26451 h 4999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12192000" h="4999978">
                <a:moveTo>
                  <a:pt x="4033324" y="26451"/>
                </a:moveTo>
                <a:cubicBezTo>
                  <a:pt x="4068852" y="20039"/>
                  <a:pt x="4120375" y="24864"/>
                  <a:pt x="4138795" y="28995"/>
                </a:cubicBezTo>
                <a:cubicBezTo>
                  <a:pt x="4157457" y="25447"/>
                  <a:pt x="4207517" y="4465"/>
                  <a:pt x="4197186" y="16311"/>
                </a:cubicBezTo>
                <a:cubicBezTo>
                  <a:pt x="4253598" y="-9657"/>
                  <a:pt x="4307498" y="21402"/>
                  <a:pt x="4371550" y="8916"/>
                </a:cubicBezTo>
                <a:cubicBezTo>
                  <a:pt x="4407078" y="35696"/>
                  <a:pt x="4387627" y="10675"/>
                  <a:pt x="4424056" y="15151"/>
                </a:cubicBezTo>
                <a:cubicBezTo>
                  <a:pt x="4413661" y="-9905"/>
                  <a:pt x="4468424" y="28513"/>
                  <a:pt x="4469897" y="0"/>
                </a:cubicBezTo>
                <a:cubicBezTo>
                  <a:pt x="4476479" y="1717"/>
                  <a:pt x="4482810" y="4280"/>
                  <a:pt x="4489151" y="7067"/>
                </a:cubicBezTo>
                <a:lnTo>
                  <a:pt x="4492479" y="8512"/>
                </a:lnTo>
                <a:lnTo>
                  <a:pt x="4505693" y="9366"/>
                </a:lnTo>
                <a:lnTo>
                  <a:pt x="4509529" y="15767"/>
                </a:lnTo>
                <a:lnTo>
                  <a:pt x="4529499" y="21469"/>
                </a:lnTo>
                <a:cubicBezTo>
                  <a:pt x="4536963" y="22651"/>
                  <a:pt x="4544973" y="22811"/>
                  <a:pt x="4553795" y="21323"/>
                </a:cubicBezTo>
                <a:cubicBezTo>
                  <a:pt x="4575351" y="9646"/>
                  <a:pt x="4609487" y="22868"/>
                  <a:pt x="4640118" y="21481"/>
                </a:cubicBezTo>
                <a:lnTo>
                  <a:pt x="4654127" y="17734"/>
                </a:lnTo>
                <a:lnTo>
                  <a:pt x="4700168" y="22735"/>
                </a:lnTo>
                <a:cubicBezTo>
                  <a:pt x="4713264" y="23630"/>
                  <a:pt x="4726846" y="23979"/>
                  <a:pt x="4741127" y="23309"/>
                </a:cubicBezTo>
                <a:lnTo>
                  <a:pt x="4767598" y="20054"/>
                </a:lnTo>
                <a:lnTo>
                  <a:pt x="4774592" y="22231"/>
                </a:lnTo>
                <a:cubicBezTo>
                  <a:pt x="4786697" y="21758"/>
                  <a:pt x="4802577" y="13360"/>
                  <a:pt x="4801328" y="23236"/>
                </a:cubicBezTo>
                <a:lnTo>
                  <a:pt x="4814870" y="19579"/>
                </a:lnTo>
                <a:lnTo>
                  <a:pt x="4828440" y="27197"/>
                </a:lnTo>
                <a:cubicBezTo>
                  <a:pt x="4829942" y="28997"/>
                  <a:pt x="4831084" y="30920"/>
                  <a:pt x="4831826" y="32900"/>
                </a:cubicBezTo>
                <a:lnTo>
                  <a:pt x="4850785" y="29972"/>
                </a:lnTo>
                <a:lnTo>
                  <a:pt x="4866468" y="35321"/>
                </a:lnTo>
                <a:lnTo>
                  <a:pt x="4879983" y="31397"/>
                </a:lnTo>
                <a:lnTo>
                  <a:pt x="4885635" y="32124"/>
                </a:lnTo>
                <a:lnTo>
                  <a:pt x="4899698" y="34658"/>
                </a:lnTo>
                <a:cubicBezTo>
                  <a:pt x="4906918" y="36481"/>
                  <a:pt x="4915001" y="38690"/>
                  <a:pt x="4923986" y="40414"/>
                </a:cubicBezTo>
                <a:lnTo>
                  <a:pt x="4931544" y="41140"/>
                </a:lnTo>
                <a:lnTo>
                  <a:pt x="4948135" y="50311"/>
                </a:lnTo>
                <a:cubicBezTo>
                  <a:pt x="4960212" y="57252"/>
                  <a:pt x="4969702" y="61906"/>
                  <a:pt x="4980068" y="57834"/>
                </a:cubicBezTo>
                <a:cubicBezTo>
                  <a:pt x="4998023" y="66760"/>
                  <a:pt x="5010918" y="92451"/>
                  <a:pt x="5036541" y="85075"/>
                </a:cubicBezTo>
                <a:cubicBezTo>
                  <a:pt x="5028940" y="96955"/>
                  <a:pt x="5065159" y="85981"/>
                  <a:pt x="5069678" y="97961"/>
                </a:cubicBezTo>
                <a:cubicBezTo>
                  <a:pt x="5071842" y="107637"/>
                  <a:pt x="5083332" y="106564"/>
                  <a:pt x="5092160" y="109985"/>
                </a:cubicBezTo>
                <a:cubicBezTo>
                  <a:pt x="5098585" y="119790"/>
                  <a:pt x="5142841" y="128053"/>
                  <a:pt x="5158166" y="126350"/>
                </a:cubicBezTo>
                <a:cubicBezTo>
                  <a:pt x="5201256" y="115702"/>
                  <a:pt x="5236783" y="155004"/>
                  <a:pt x="5271252" y="147520"/>
                </a:cubicBezTo>
                <a:cubicBezTo>
                  <a:pt x="5280328" y="148294"/>
                  <a:pt x="5287877" y="150405"/>
                  <a:pt x="5294438" y="153338"/>
                </a:cubicBezTo>
                <a:lnTo>
                  <a:pt x="5310840" y="163551"/>
                </a:lnTo>
                <a:cubicBezTo>
                  <a:pt x="5311084" y="165856"/>
                  <a:pt x="5311328" y="168159"/>
                  <a:pt x="5311570" y="170463"/>
                </a:cubicBezTo>
                <a:lnTo>
                  <a:pt x="5323756" y="174500"/>
                </a:lnTo>
                <a:lnTo>
                  <a:pt x="5326259" y="176662"/>
                </a:lnTo>
                <a:cubicBezTo>
                  <a:pt x="5331024" y="180816"/>
                  <a:pt x="5377788" y="196401"/>
                  <a:pt x="5383267" y="199617"/>
                </a:cubicBezTo>
                <a:cubicBezTo>
                  <a:pt x="5410952" y="208660"/>
                  <a:pt x="5442445" y="222284"/>
                  <a:pt x="5492371" y="230923"/>
                </a:cubicBezTo>
                <a:cubicBezTo>
                  <a:pt x="5559037" y="234969"/>
                  <a:pt x="5575360" y="250215"/>
                  <a:pt x="5640913" y="239810"/>
                </a:cubicBezTo>
                <a:lnTo>
                  <a:pt x="5877770" y="283747"/>
                </a:lnTo>
                <a:cubicBezTo>
                  <a:pt x="5915819" y="295609"/>
                  <a:pt x="5955621" y="294617"/>
                  <a:pt x="5989615" y="306445"/>
                </a:cubicBezTo>
                <a:lnTo>
                  <a:pt x="5996857" y="310331"/>
                </a:lnTo>
                <a:lnTo>
                  <a:pt x="6037387" y="299308"/>
                </a:lnTo>
                <a:cubicBezTo>
                  <a:pt x="6073044" y="293289"/>
                  <a:pt x="6106738" y="295248"/>
                  <a:pt x="6113074" y="312627"/>
                </a:cubicBezTo>
                <a:cubicBezTo>
                  <a:pt x="6172518" y="323086"/>
                  <a:pt x="6233561" y="310428"/>
                  <a:pt x="6280929" y="337226"/>
                </a:cubicBezTo>
                <a:cubicBezTo>
                  <a:pt x="6286383" y="333837"/>
                  <a:pt x="6292357" y="331425"/>
                  <a:pt x="6298665" y="329713"/>
                </a:cubicBezTo>
                <a:lnTo>
                  <a:pt x="6317326" y="326576"/>
                </a:lnTo>
                <a:lnTo>
                  <a:pt x="6319212" y="327786"/>
                </a:lnTo>
                <a:cubicBezTo>
                  <a:pt x="6328393" y="330680"/>
                  <a:pt x="6334701" y="330467"/>
                  <a:pt x="6339724" y="328880"/>
                </a:cubicBezTo>
                <a:lnTo>
                  <a:pt x="6345010" y="325930"/>
                </a:lnTo>
                <a:lnTo>
                  <a:pt x="6359332" y="325681"/>
                </a:lnTo>
                <a:lnTo>
                  <a:pt x="6388220" y="322496"/>
                </a:lnTo>
                <a:lnTo>
                  <a:pt x="6392994" y="324426"/>
                </a:lnTo>
                <a:lnTo>
                  <a:pt x="6435581" y="323557"/>
                </a:lnTo>
                <a:cubicBezTo>
                  <a:pt x="6435677" y="323952"/>
                  <a:pt x="6435772" y="324349"/>
                  <a:pt x="6435870" y="324745"/>
                </a:cubicBezTo>
                <a:cubicBezTo>
                  <a:pt x="6437488" y="327387"/>
                  <a:pt x="6440513" y="329298"/>
                  <a:pt x="6446571" y="329739"/>
                </a:cubicBezTo>
                <a:cubicBezTo>
                  <a:pt x="6432902" y="346634"/>
                  <a:pt x="6448636" y="336743"/>
                  <a:pt x="6467701" y="336547"/>
                </a:cubicBezTo>
                <a:cubicBezTo>
                  <a:pt x="6450726" y="362746"/>
                  <a:pt x="6507518" y="351573"/>
                  <a:pt x="6512727" y="367087"/>
                </a:cubicBezTo>
                <a:cubicBezTo>
                  <a:pt x="6527112" y="366352"/>
                  <a:pt x="6542020" y="366053"/>
                  <a:pt x="6557094" y="366314"/>
                </a:cubicBezTo>
                <a:lnTo>
                  <a:pt x="6565879" y="366812"/>
                </a:lnTo>
                <a:cubicBezTo>
                  <a:pt x="6565919" y="366905"/>
                  <a:pt x="6565958" y="366998"/>
                  <a:pt x="6565997" y="367092"/>
                </a:cubicBezTo>
                <a:cubicBezTo>
                  <a:pt x="6567779" y="367776"/>
                  <a:pt x="6570621" y="368158"/>
                  <a:pt x="6575147" y="368156"/>
                </a:cubicBezTo>
                <a:lnTo>
                  <a:pt x="6581899" y="367720"/>
                </a:lnTo>
                <a:lnTo>
                  <a:pt x="6598943" y="368688"/>
                </a:lnTo>
                <a:lnTo>
                  <a:pt x="6604421" y="370815"/>
                </a:lnTo>
                <a:lnTo>
                  <a:pt x="6606035" y="374247"/>
                </a:lnTo>
                <a:lnTo>
                  <a:pt x="6607669" y="373968"/>
                </a:lnTo>
                <a:cubicBezTo>
                  <a:pt x="6620475" y="368913"/>
                  <a:pt x="6625312" y="360789"/>
                  <a:pt x="6637532" y="384907"/>
                </a:cubicBezTo>
                <a:cubicBezTo>
                  <a:pt x="6666345" y="377219"/>
                  <a:pt x="6669861" y="391673"/>
                  <a:pt x="6706880" y="399163"/>
                </a:cubicBezTo>
                <a:cubicBezTo>
                  <a:pt x="6723837" y="391250"/>
                  <a:pt x="6736071" y="395293"/>
                  <a:pt x="6747500" y="403168"/>
                </a:cubicBezTo>
                <a:cubicBezTo>
                  <a:pt x="6784745" y="401441"/>
                  <a:pt x="6816872" y="413543"/>
                  <a:pt x="6857783" y="418687"/>
                </a:cubicBezTo>
                <a:cubicBezTo>
                  <a:pt x="6902932" y="429261"/>
                  <a:pt x="6899138" y="407985"/>
                  <a:pt x="6926954" y="416162"/>
                </a:cubicBezTo>
                <a:lnTo>
                  <a:pt x="6990389" y="425060"/>
                </a:lnTo>
                <a:lnTo>
                  <a:pt x="7041715" y="465902"/>
                </a:lnTo>
                <a:lnTo>
                  <a:pt x="7048103" y="464392"/>
                </a:lnTo>
                <a:cubicBezTo>
                  <a:pt x="7052510" y="463654"/>
                  <a:pt x="7055450" y="463555"/>
                  <a:pt x="7057490" y="463917"/>
                </a:cubicBezTo>
                <a:lnTo>
                  <a:pt x="7057730" y="464165"/>
                </a:lnTo>
                <a:lnTo>
                  <a:pt x="7066511" y="463214"/>
                </a:lnTo>
                <a:cubicBezTo>
                  <a:pt x="7081316" y="461011"/>
                  <a:pt x="7095708" y="458304"/>
                  <a:pt x="7109401" y="455268"/>
                </a:cubicBezTo>
                <a:cubicBezTo>
                  <a:pt x="7121361" y="469195"/>
                  <a:pt x="7171741" y="449331"/>
                  <a:pt x="7166830" y="477037"/>
                </a:cubicBezTo>
                <a:cubicBezTo>
                  <a:pt x="7185318" y="473753"/>
                  <a:pt x="7196261" y="461778"/>
                  <a:pt x="7190442" y="480090"/>
                </a:cubicBezTo>
                <a:cubicBezTo>
                  <a:pt x="7196540" y="479524"/>
                  <a:pt x="7200336" y="480853"/>
                  <a:pt x="7203083" y="483106"/>
                </a:cubicBezTo>
                <a:lnTo>
                  <a:pt x="7203894" y="484190"/>
                </a:lnTo>
                <a:lnTo>
                  <a:pt x="7245004" y="476444"/>
                </a:lnTo>
                <a:lnTo>
                  <a:pt x="7250514" y="477506"/>
                </a:lnTo>
                <a:lnTo>
                  <a:pt x="7277246" y="469782"/>
                </a:lnTo>
                <a:lnTo>
                  <a:pt x="7291092" y="467217"/>
                </a:lnTo>
                <a:lnTo>
                  <a:pt x="7294933" y="463549"/>
                </a:lnTo>
                <a:cubicBezTo>
                  <a:pt x="7299121" y="461223"/>
                  <a:pt x="7305176" y="459995"/>
                  <a:pt x="7315408" y="461260"/>
                </a:cubicBezTo>
                <a:lnTo>
                  <a:pt x="7317786" y="462106"/>
                </a:lnTo>
                <a:lnTo>
                  <a:pt x="7334572" y="456088"/>
                </a:lnTo>
                <a:cubicBezTo>
                  <a:pt x="7339959" y="453431"/>
                  <a:pt x="7371380" y="454045"/>
                  <a:pt x="7375190" y="449931"/>
                </a:cubicBezTo>
                <a:cubicBezTo>
                  <a:pt x="7433241" y="467756"/>
                  <a:pt x="7460434" y="441906"/>
                  <a:pt x="7522997" y="442209"/>
                </a:cubicBezTo>
                <a:cubicBezTo>
                  <a:pt x="7592791" y="433619"/>
                  <a:pt x="7640927" y="424233"/>
                  <a:pt x="7686985" y="419805"/>
                </a:cubicBezTo>
                <a:cubicBezTo>
                  <a:pt x="7708370" y="415450"/>
                  <a:pt x="7865878" y="397444"/>
                  <a:pt x="7854068" y="409774"/>
                </a:cubicBezTo>
                <a:cubicBezTo>
                  <a:pt x="7918669" y="381306"/>
                  <a:pt x="7960767" y="406961"/>
                  <a:pt x="8034165" y="391699"/>
                </a:cubicBezTo>
                <a:cubicBezTo>
                  <a:pt x="8074975" y="417062"/>
                  <a:pt x="8052607" y="392777"/>
                  <a:pt x="8094381" y="395718"/>
                </a:cubicBezTo>
                <a:cubicBezTo>
                  <a:pt x="8082391" y="371015"/>
                  <a:pt x="8145291" y="407237"/>
                  <a:pt x="8146898" y="378558"/>
                </a:cubicBezTo>
                <a:cubicBezTo>
                  <a:pt x="8154450" y="379999"/>
                  <a:pt x="8161714" y="382303"/>
                  <a:pt x="8168993" y="384830"/>
                </a:cubicBezTo>
                <a:lnTo>
                  <a:pt x="8172809" y="386137"/>
                </a:lnTo>
                <a:lnTo>
                  <a:pt x="8187962" y="386433"/>
                </a:lnTo>
                <a:lnTo>
                  <a:pt x="8192382" y="392692"/>
                </a:lnTo>
                <a:lnTo>
                  <a:pt x="8375192" y="383879"/>
                </a:lnTo>
                <a:cubicBezTo>
                  <a:pt x="8390681" y="377906"/>
                  <a:pt x="8442343" y="372994"/>
                  <a:pt x="8454377" y="380331"/>
                </a:cubicBezTo>
                <a:cubicBezTo>
                  <a:pt x="8465613" y="381011"/>
                  <a:pt x="8477337" y="376722"/>
                  <a:pt x="8484740" y="385159"/>
                </a:cubicBezTo>
                <a:cubicBezTo>
                  <a:pt x="8509291" y="387955"/>
                  <a:pt x="8565518" y="394403"/>
                  <a:pt x="8601673" y="397101"/>
                </a:cubicBezTo>
                <a:cubicBezTo>
                  <a:pt x="8619550" y="383563"/>
                  <a:pt x="8652058" y="403668"/>
                  <a:pt x="8701676" y="401351"/>
                </a:cubicBezTo>
                <a:cubicBezTo>
                  <a:pt x="8721163" y="385822"/>
                  <a:pt x="8735137" y="399974"/>
                  <a:pt x="8773288" y="378077"/>
                </a:cubicBezTo>
                <a:cubicBezTo>
                  <a:pt x="8775124" y="379719"/>
                  <a:pt x="8777353" y="381190"/>
                  <a:pt x="8779909" y="382446"/>
                </a:cubicBezTo>
                <a:cubicBezTo>
                  <a:pt x="8794759" y="389736"/>
                  <a:pt x="8817153" y="388302"/>
                  <a:pt x="8829932" y="379243"/>
                </a:cubicBezTo>
                <a:cubicBezTo>
                  <a:pt x="8891235" y="349118"/>
                  <a:pt x="8949370" y="345642"/>
                  <a:pt x="9003386" y="336242"/>
                </a:cubicBezTo>
                <a:cubicBezTo>
                  <a:pt x="9064740" y="328439"/>
                  <a:pt x="9026331" y="360774"/>
                  <a:pt x="9101185" y="330862"/>
                </a:cubicBezTo>
                <a:cubicBezTo>
                  <a:pt x="9110310" y="340386"/>
                  <a:pt x="9120116" y="340147"/>
                  <a:pt x="9136185" y="334078"/>
                </a:cubicBezTo>
                <a:cubicBezTo>
                  <a:pt x="9166057" y="331044"/>
                  <a:pt x="9165783" y="356709"/>
                  <a:pt x="9194801" y="339149"/>
                </a:cubicBezTo>
                <a:cubicBezTo>
                  <a:pt x="9190472" y="353244"/>
                  <a:pt x="9252023" y="340305"/>
                  <a:pt x="9239316" y="355558"/>
                </a:cubicBezTo>
                <a:cubicBezTo>
                  <a:pt x="9259813" y="366615"/>
                  <a:pt x="9267827" y="345361"/>
                  <a:pt x="9288052" y="354796"/>
                </a:cubicBezTo>
                <a:cubicBezTo>
                  <a:pt x="9310099" y="355735"/>
                  <a:pt x="9274359" y="341069"/>
                  <a:pt x="9298465" y="338296"/>
                </a:cubicBezTo>
                <a:cubicBezTo>
                  <a:pt x="9327883" y="337409"/>
                  <a:pt x="9325850" y="312292"/>
                  <a:pt x="9350892" y="342778"/>
                </a:cubicBezTo>
                <a:lnTo>
                  <a:pt x="9430522" y="351368"/>
                </a:lnTo>
                <a:cubicBezTo>
                  <a:pt x="9447485" y="342207"/>
                  <a:pt x="9461870" y="345232"/>
                  <a:pt x="9476215" y="352107"/>
                </a:cubicBezTo>
                <a:cubicBezTo>
                  <a:pt x="9516917" y="347451"/>
                  <a:pt x="9555019" y="356862"/>
                  <a:pt x="9601276" y="358704"/>
                </a:cubicBezTo>
                <a:cubicBezTo>
                  <a:pt x="9655597" y="365766"/>
                  <a:pt x="9721018" y="368083"/>
                  <a:pt x="9771664" y="375074"/>
                </a:cubicBezTo>
                <a:cubicBezTo>
                  <a:pt x="9837640" y="352742"/>
                  <a:pt x="9801669" y="411678"/>
                  <a:pt x="9905153" y="400650"/>
                </a:cubicBezTo>
                <a:cubicBezTo>
                  <a:pt x="9910811" y="397141"/>
                  <a:pt x="9923612" y="400020"/>
                  <a:pt x="9922553" y="404569"/>
                </a:cubicBezTo>
                <a:cubicBezTo>
                  <a:pt x="9945213" y="401977"/>
                  <a:pt x="10012509" y="424753"/>
                  <a:pt x="10044658" y="418077"/>
                </a:cubicBezTo>
                <a:cubicBezTo>
                  <a:pt x="10108994" y="428104"/>
                  <a:pt x="10138326" y="405380"/>
                  <a:pt x="10184585" y="407138"/>
                </a:cubicBezTo>
                <a:cubicBezTo>
                  <a:pt x="10238805" y="420027"/>
                  <a:pt x="10270973" y="432805"/>
                  <a:pt x="10366435" y="462428"/>
                </a:cubicBezTo>
                <a:lnTo>
                  <a:pt x="10688220" y="542258"/>
                </a:lnTo>
                <a:cubicBezTo>
                  <a:pt x="10812002" y="613331"/>
                  <a:pt x="10955764" y="552079"/>
                  <a:pt x="11026690" y="550681"/>
                </a:cubicBezTo>
                <a:cubicBezTo>
                  <a:pt x="11053150" y="522754"/>
                  <a:pt x="11079708" y="547720"/>
                  <a:pt x="11113779" y="533868"/>
                </a:cubicBezTo>
                <a:cubicBezTo>
                  <a:pt x="11191398" y="520022"/>
                  <a:pt x="11265999" y="483506"/>
                  <a:pt x="11369556" y="491719"/>
                </a:cubicBezTo>
                <a:cubicBezTo>
                  <a:pt x="11406977" y="409158"/>
                  <a:pt x="11530972" y="443199"/>
                  <a:pt x="11623342" y="388428"/>
                </a:cubicBezTo>
                <a:cubicBezTo>
                  <a:pt x="11678749" y="373322"/>
                  <a:pt x="11771467" y="402383"/>
                  <a:pt x="11786511" y="358390"/>
                </a:cubicBezTo>
                <a:cubicBezTo>
                  <a:pt x="11815065" y="381261"/>
                  <a:pt x="11834769" y="337251"/>
                  <a:pt x="11862577" y="330549"/>
                </a:cubicBezTo>
                <a:cubicBezTo>
                  <a:pt x="11886839" y="344437"/>
                  <a:pt x="11896496" y="329138"/>
                  <a:pt x="11916612" y="323810"/>
                </a:cubicBezTo>
                <a:cubicBezTo>
                  <a:pt x="11926953" y="332872"/>
                  <a:pt x="11944208" y="330491"/>
                  <a:pt x="11948830" y="318062"/>
                </a:cubicBezTo>
                <a:cubicBezTo>
                  <a:pt x="11937556" y="291763"/>
                  <a:pt x="11999127" y="298879"/>
                  <a:pt x="12001583" y="279643"/>
                </a:cubicBezTo>
                <a:cubicBezTo>
                  <a:pt x="12027437" y="273899"/>
                  <a:pt x="12120562" y="276714"/>
                  <a:pt x="12174977" y="264652"/>
                </a:cubicBezTo>
                <a:lnTo>
                  <a:pt x="12192000" y="256549"/>
                </a:lnTo>
                <a:lnTo>
                  <a:pt x="12192000" y="4999978"/>
                </a:lnTo>
                <a:lnTo>
                  <a:pt x="0" y="4999978"/>
                </a:lnTo>
                <a:lnTo>
                  <a:pt x="0" y="617449"/>
                </a:lnTo>
                <a:lnTo>
                  <a:pt x="11075" y="615178"/>
                </a:lnTo>
                <a:cubicBezTo>
                  <a:pt x="23002" y="613158"/>
                  <a:pt x="33255" y="611513"/>
                  <a:pt x="44061" y="608596"/>
                </a:cubicBezTo>
                <a:cubicBezTo>
                  <a:pt x="70605" y="597913"/>
                  <a:pt x="149526" y="562149"/>
                  <a:pt x="170342" y="551077"/>
                </a:cubicBezTo>
                <a:lnTo>
                  <a:pt x="168955" y="542164"/>
                </a:lnTo>
                <a:lnTo>
                  <a:pt x="181474" y="541281"/>
                </a:lnTo>
                <a:lnTo>
                  <a:pt x="209440" y="540561"/>
                </a:lnTo>
                <a:cubicBezTo>
                  <a:pt x="226869" y="538895"/>
                  <a:pt x="275442" y="540165"/>
                  <a:pt x="293152" y="536576"/>
                </a:cubicBezTo>
                <a:cubicBezTo>
                  <a:pt x="298104" y="526951"/>
                  <a:pt x="305921" y="521613"/>
                  <a:pt x="315693" y="519030"/>
                </a:cubicBezTo>
                <a:lnTo>
                  <a:pt x="337305" y="518372"/>
                </a:lnTo>
                <a:lnTo>
                  <a:pt x="462252" y="493151"/>
                </a:lnTo>
                <a:lnTo>
                  <a:pt x="479457" y="491123"/>
                </a:lnTo>
                <a:lnTo>
                  <a:pt x="488653" y="483257"/>
                </a:lnTo>
                <a:cubicBezTo>
                  <a:pt x="495751" y="481590"/>
                  <a:pt x="516240" y="482215"/>
                  <a:pt x="522053" y="481125"/>
                </a:cubicBezTo>
                <a:lnTo>
                  <a:pt x="523520" y="476713"/>
                </a:lnTo>
                <a:cubicBezTo>
                  <a:pt x="541965" y="469375"/>
                  <a:pt x="611396" y="444795"/>
                  <a:pt x="632714" y="437101"/>
                </a:cubicBezTo>
                <a:cubicBezTo>
                  <a:pt x="637120" y="443761"/>
                  <a:pt x="646523" y="432947"/>
                  <a:pt x="651426" y="430544"/>
                </a:cubicBezTo>
                <a:cubicBezTo>
                  <a:pt x="652273" y="435068"/>
                  <a:pt x="664268" y="436238"/>
                  <a:pt x="667724" y="432138"/>
                </a:cubicBezTo>
                <a:cubicBezTo>
                  <a:pt x="751466" y="408483"/>
                  <a:pt x="710176" y="454993"/>
                  <a:pt x="757679" y="425145"/>
                </a:cubicBezTo>
                <a:cubicBezTo>
                  <a:pt x="766141" y="423071"/>
                  <a:pt x="773060" y="424779"/>
                  <a:pt x="779159" y="428059"/>
                </a:cubicBezTo>
                <a:lnTo>
                  <a:pt x="788293" y="434863"/>
                </a:lnTo>
                <a:lnTo>
                  <a:pt x="822923" y="421074"/>
                </a:lnTo>
                <a:cubicBezTo>
                  <a:pt x="840014" y="416178"/>
                  <a:pt x="858036" y="412811"/>
                  <a:pt x="876559" y="411088"/>
                </a:cubicBezTo>
                <a:cubicBezTo>
                  <a:pt x="880889" y="420288"/>
                  <a:pt x="895209" y="406850"/>
                  <a:pt x="902011" y="404118"/>
                </a:cubicBezTo>
                <a:cubicBezTo>
                  <a:pt x="902191" y="410172"/>
                  <a:pt x="917419" y="412804"/>
                  <a:pt x="922715" y="407699"/>
                </a:cubicBezTo>
                <a:cubicBezTo>
                  <a:pt x="1035495" y="384016"/>
                  <a:pt x="972839" y="441733"/>
                  <a:pt x="1040139" y="406590"/>
                </a:cubicBezTo>
                <a:cubicBezTo>
                  <a:pt x="1051469" y="404617"/>
                  <a:pt x="1060048" y="407498"/>
                  <a:pt x="1067251" y="412384"/>
                </a:cubicBezTo>
                <a:lnTo>
                  <a:pt x="1080272" y="424669"/>
                </a:lnTo>
                <a:lnTo>
                  <a:pt x="1090219" y="420026"/>
                </a:lnTo>
                <a:cubicBezTo>
                  <a:pt x="1128054" y="418995"/>
                  <a:pt x="1139443" y="431622"/>
                  <a:pt x="1161226" y="418304"/>
                </a:cubicBezTo>
                <a:cubicBezTo>
                  <a:pt x="1194247" y="444579"/>
                  <a:pt x="1182853" y="420594"/>
                  <a:pt x="1207525" y="416039"/>
                </a:cubicBezTo>
                <a:cubicBezTo>
                  <a:pt x="1229876" y="413352"/>
                  <a:pt x="1272066" y="404905"/>
                  <a:pt x="1295331" y="402182"/>
                </a:cubicBezTo>
                <a:cubicBezTo>
                  <a:pt x="1313247" y="381583"/>
                  <a:pt x="1322885" y="406388"/>
                  <a:pt x="1347118" y="399704"/>
                </a:cubicBezTo>
                <a:cubicBezTo>
                  <a:pt x="1358442" y="391829"/>
                  <a:pt x="1366690" y="390365"/>
                  <a:pt x="1378108" y="398410"/>
                </a:cubicBezTo>
                <a:cubicBezTo>
                  <a:pt x="1430244" y="360127"/>
                  <a:pt x="1410029" y="396164"/>
                  <a:pt x="1459192" y="380919"/>
                </a:cubicBezTo>
                <a:cubicBezTo>
                  <a:pt x="1501499" y="365055"/>
                  <a:pt x="1549591" y="354392"/>
                  <a:pt x="1590120" y="317608"/>
                </a:cubicBezTo>
                <a:cubicBezTo>
                  <a:pt x="1597495" y="307260"/>
                  <a:pt x="1613791" y="310520"/>
                  <a:pt x="1631417" y="308227"/>
                </a:cubicBezTo>
                <a:cubicBezTo>
                  <a:pt x="1649043" y="305934"/>
                  <a:pt x="1693684" y="302496"/>
                  <a:pt x="1695877" y="303848"/>
                </a:cubicBezTo>
                <a:cubicBezTo>
                  <a:pt x="1731379" y="297695"/>
                  <a:pt x="1804005" y="278490"/>
                  <a:pt x="1844438" y="271304"/>
                </a:cubicBezTo>
                <a:cubicBezTo>
                  <a:pt x="1847960" y="284364"/>
                  <a:pt x="1868036" y="260323"/>
                  <a:pt x="1881324" y="268497"/>
                </a:cubicBezTo>
                <a:cubicBezTo>
                  <a:pt x="1890865" y="275707"/>
                  <a:pt x="1899182" y="270095"/>
                  <a:pt x="1908999" y="269338"/>
                </a:cubicBezTo>
                <a:cubicBezTo>
                  <a:pt x="1922050" y="274907"/>
                  <a:pt x="1964084" y="263670"/>
                  <a:pt x="1974956" y="255958"/>
                </a:cubicBezTo>
                <a:cubicBezTo>
                  <a:pt x="2000789" y="229373"/>
                  <a:pt x="2060915" y="247690"/>
                  <a:pt x="2082409" y="227290"/>
                </a:cubicBezTo>
                <a:cubicBezTo>
                  <a:pt x="2090286" y="224213"/>
                  <a:pt x="2098026" y="222886"/>
                  <a:pt x="2105639" y="222648"/>
                </a:cubicBezTo>
                <a:lnTo>
                  <a:pt x="2126992" y="224468"/>
                </a:lnTo>
                <a:lnTo>
                  <a:pt x="2133154" y="229952"/>
                </a:lnTo>
                <a:lnTo>
                  <a:pt x="2146154" y="228332"/>
                </a:lnTo>
                <a:lnTo>
                  <a:pt x="2149901" y="229116"/>
                </a:lnTo>
                <a:cubicBezTo>
                  <a:pt x="2157061" y="230638"/>
                  <a:pt x="2164126" y="231947"/>
                  <a:pt x="2171100" y="232389"/>
                </a:cubicBezTo>
                <a:cubicBezTo>
                  <a:pt x="2161432" y="204508"/>
                  <a:pt x="2228843" y="231560"/>
                  <a:pt x="2209148" y="209225"/>
                </a:cubicBezTo>
                <a:cubicBezTo>
                  <a:pt x="2245795" y="206809"/>
                  <a:pt x="2217435" y="186186"/>
                  <a:pt x="2261889" y="205532"/>
                </a:cubicBezTo>
                <a:cubicBezTo>
                  <a:pt x="2318421" y="181576"/>
                  <a:pt x="2408342" y="188495"/>
                  <a:pt x="2452315" y="152899"/>
                </a:cubicBezTo>
                <a:cubicBezTo>
                  <a:pt x="2447016" y="166284"/>
                  <a:pt x="2478824" y="148993"/>
                  <a:pt x="2495330" y="142101"/>
                </a:cubicBezTo>
                <a:cubicBezTo>
                  <a:pt x="2532786" y="132037"/>
                  <a:pt x="2609589" y="113461"/>
                  <a:pt x="2665623" y="96394"/>
                </a:cubicBezTo>
                <a:cubicBezTo>
                  <a:pt x="2717275" y="79361"/>
                  <a:pt x="2733624" y="82979"/>
                  <a:pt x="2763332" y="74831"/>
                </a:cubicBezTo>
                <a:lnTo>
                  <a:pt x="2843870" y="47507"/>
                </a:lnTo>
                <a:lnTo>
                  <a:pt x="2862745" y="43242"/>
                </a:lnTo>
                <a:lnTo>
                  <a:pt x="2864596" y="39218"/>
                </a:lnTo>
                <a:lnTo>
                  <a:pt x="2875381" y="35003"/>
                </a:lnTo>
                <a:lnTo>
                  <a:pt x="2895139" y="24186"/>
                </a:lnTo>
                <a:lnTo>
                  <a:pt x="2932205" y="11873"/>
                </a:lnTo>
                <a:lnTo>
                  <a:pt x="2933310" y="12816"/>
                </a:lnTo>
                <a:cubicBezTo>
                  <a:pt x="2936512" y="14646"/>
                  <a:pt x="2940256" y="15452"/>
                  <a:pt x="2945218" y="14141"/>
                </a:cubicBezTo>
                <a:cubicBezTo>
                  <a:pt x="2959008" y="14069"/>
                  <a:pt x="2997405" y="12264"/>
                  <a:pt x="3016048" y="12381"/>
                </a:cubicBezTo>
                <a:cubicBezTo>
                  <a:pt x="3026523" y="7728"/>
                  <a:pt x="3045337" y="18832"/>
                  <a:pt x="3057077" y="14845"/>
                </a:cubicBezTo>
                <a:lnTo>
                  <a:pt x="3148105" y="30648"/>
                </a:lnTo>
                <a:lnTo>
                  <a:pt x="3251671" y="31575"/>
                </a:lnTo>
                <a:cubicBezTo>
                  <a:pt x="3288430" y="31396"/>
                  <a:pt x="3320402" y="39036"/>
                  <a:pt x="3351400" y="32687"/>
                </a:cubicBezTo>
                <a:cubicBezTo>
                  <a:pt x="3364152" y="38848"/>
                  <a:pt x="3376107" y="41214"/>
                  <a:pt x="3387481" y="31443"/>
                </a:cubicBezTo>
                <a:cubicBezTo>
                  <a:pt x="3421834" y="34018"/>
                  <a:pt x="3430384" y="47525"/>
                  <a:pt x="3451923" y="36482"/>
                </a:cubicBezTo>
                <a:cubicBezTo>
                  <a:pt x="3471592" y="58226"/>
                  <a:pt x="3472580" y="49775"/>
                  <a:pt x="3481520" y="43287"/>
                </a:cubicBezTo>
                <a:lnTo>
                  <a:pt x="3482804" y="42812"/>
                </a:lnTo>
                <a:lnTo>
                  <a:pt x="3485495" y="45921"/>
                </a:lnTo>
                <a:lnTo>
                  <a:pt x="3490972" y="47286"/>
                </a:lnTo>
                <a:lnTo>
                  <a:pt x="3505835" y="46077"/>
                </a:lnTo>
                <a:lnTo>
                  <a:pt x="3511410" y="44808"/>
                </a:lnTo>
                <a:cubicBezTo>
                  <a:pt x="3515254" y="44237"/>
                  <a:pt x="3517816" y="44247"/>
                  <a:pt x="3519598" y="44683"/>
                </a:cubicBezTo>
                <a:lnTo>
                  <a:pt x="3519807" y="44938"/>
                </a:lnTo>
                <a:lnTo>
                  <a:pt x="3527466" y="44316"/>
                </a:lnTo>
                <a:cubicBezTo>
                  <a:pt x="3540383" y="42670"/>
                  <a:pt x="3552942" y="59912"/>
                  <a:pt x="3564889" y="57394"/>
                </a:cubicBezTo>
                <a:cubicBezTo>
                  <a:pt x="3575289" y="71711"/>
                  <a:pt x="3619274" y="34384"/>
                  <a:pt x="3614922" y="61804"/>
                </a:cubicBezTo>
                <a:cubicBezTo>
                  <a:pt x="3631051" y="59218"/>
                  <a:pt x="3640626" y="47694"/>
                  <a:pt x="3635506" y="65718"/>
                </a:cubicBezTo>
                <a:cubicBezTo>
                  <a:pt x="3640824" y="65382"/>
                  <a:pt x="3644132" y="66847"/>
                  <a:pt x="3646525" y="69193"/>
                </a:cubicBezTo>
                <a:lnTo>
                  <a:pt x="3647224" y="70303"/>
                </a:lnTo>
                <a:lnTo>
                  <a:pt x="3683100" y="64109"/>
                </a:lnTo>
                <a:lnTo>
                  <a:pt x="3687901" y="65372"/>
                </a:lnTo>
                <a:lnTo>
                  <a:pt x="3711234" y="58665"/>
                </a:lnTo>
                <a:lnTo>
                  <a:pt x="3723318" y="56625"/>
                </a:lnTo>
                <a:lnTo>
                  <a:pt x="3726677" y="53112"/>
                </a:lnTo>
                <a:cubicBezTo>
                  <a:pt x="3730335" y="50950"/>
                  <a:pt x="3735615" y="49952"/>
                  <a:pt x="3744535" y="51590"/>
                </a:cubicBezTo>
                <a:lnTo>
                  <a:pt x="3746608" y="52522"/>
                </a:lnTo>
                <a:lnTo>
                  <a:pt x="3761262" y="47147"/>
                </a:lnTo>
                <a:cubicBezTo>
                  <a:pt x="3765968" y="44701"/>
                  <a:pt x="3800597" y="53264"/>
                  <a:pt x="3803931" y="49309"/>
                </a:cubicBezTo>
                <a:cubicBezTo>
                  <a:pt x="3854516" y="69215"/>
                  <a:pt x="3871065" y="37682"/>
                  <a:pt x="3925626" y="40301"/>
                </a:cubicBezTo>
                <a:cubicBezTo>
                  <a:pt x="3949771" y="45090"/>
                  <a:pt x="3989883" y="30921"/>
                  <a:pt x="4033324" y="26451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C102A-7A12-F4F2-B75C-5D59D6B45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942" y="1785511"/>
            <a:ext cx="10875749" cy="2726955"/>
          </a:xfrm>
        </p:spPr>
        <p:txBody>
          <a:bodyPr>
            <a:noAutofit/>
          </a:bodyPr>
          <a:lstStyle/>
          <a:p>
            <a:pPr marL="0" indent="0" defTabSz="658368">
              <a:spcBef>
                <a:spcPts val="720"/>
              </a:spcBef>
              <a:buNone/>
            </a:pPr>
            <a:r>
              <a:rPr lang="en-GB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Various tools and methods are used in the path planning process:</a:t>
            </a:r>
          </a:p>
          <a:p>
            <a:pPr marL="164592" indent="-164592" defTabSz="658368">
              <a:spcBef>
                <a:spcPts val="720"/>
              </a:spcBef>
            </a:pPr>
            <a:r>
              <a:rPr lang="en-GB" sz="17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Navfn</a:t>
            </a:r>
            <a:r>
              <a:rPr lang="en-GB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An example of a Global Planner, </a:t>
            </a:r>
            <a:r>
              <a:rPr lang="en-GB" sz="17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Navfn</a:t>
            </a:r>
            <a:r>
              <a:rPr lang="en-GB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employs Dijkstra's algorithm to compute the shortest path between the starting and the goal point.</a:t>
            </a:r>
          </a:p>
          <a:p>
            <a:pPr marL="164592" indent="-164592" defTabSz="658368">
              <a:spcBef>
                <a:spcPts val="720"/>
              </a:spcBef>
            </a:pPr>
            <a:r>
              <a:rPr lang="en-GB" sz="17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CarrotPlanner</a:t>
            </a:r>
            <a:r>
              <a:rPr lang="en-GB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Another Global Planner. If the goal point falls within an obstacle, </a:t>
            </a:r>
            <a:r>
              <a:rPr lang="en-GB" sz="17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CarrotPlanner</a:t>
            </a:r>
            <a:r>
              <a:rPr lang="en-GB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traces back the path from the goal to the robot, adjusting the goal point to the nearest obstacle-free location.</a:t>
            </a:r>
          </a:p>
          <a:p>
            <a:pPr marL="164592" indent="-164592" defTabSz="658368">
              <a:spcBef>
                <a:spcPts val="720"/>
              </a:spcBef>
            </a:pPr>
            <a:r>
              <a:rPr lang="en-GB" sz="17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Costmaps</a:t>
            </a:r>
            <a:r>
              <a:rPr lang="en-GB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These are 2D grid maps where each cell represents the safety of the space for the robot. For instance, a value of 0 represents free space without obstacles, meaning the robot can occupy that position without colliding with anything.</a:t>
            </a:r>
          </a:p>
          <a:p>
            <a:pPr marL="0" indent="0" defTabSz="658368">
              <a:spcBef>
                <a:spcPts val="720"/>
              </a:spcBef>
              <a:buNone/>
            </a:pPr>
            <a:r>
              <a:rPr lang="en-GB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Together, these tools and methods allow for the generation of safe, efficient paths, facilitating smooth navigation for the robot in its environment.</a:t>
            </a:r>
          </a:p>
          <a:p>
            <a:pPr marL="164592" indent="-164592" defTabSz="658368">
              <a:spcBef>
                <a:spcPts val="720"/>
              </a:spcBef>
            </a:pPr>
            <a:endParaRPr lang="en-GB" sz="17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64592" indent="-164592" defTabSz="658368">
              <a:spcBef>
                <a:spcPts val="720"/>
              </a:spcBef>
            </a:pPr>
            <a:endParaRPr lang="en-GB" sz="17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IL" sz="17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B950B7-2E1D-764E-B06C-30979D591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885" y="4712471"/>
            <a:ext cx="1654219" cy="1481838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AA44D9-2195-7A8A-CDA0-99E5D2159552}"/>
              </a:ext>
            </a:extLst>
          </p:cNvPr>
          <p:cNvSpPr txBox="1"/>
          <p:nvPr/>
        </p:nvSpPr>
        <p:spPr>
          <a:xfrm>
            <a:off x="1137037" y="6250923"/>
            <a:ext cx="2150504" cy="84510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defTabSz="658368">
              <a:spcAft>
                <a:spcPts val="600"/>
              </a:spcAft>
            </a:pPr>
            <a:r>
              <a:rPr lang="en-US" sz="1296" kern="1200" dirty="0">
                <a:solidFill>
                  <a:schemeClr val="tx1"/>
                </a:solidFill>
                <a:latin typeface="Montserrat"/>
                <a:ea typeface="+mn-ea"/>
                <a:cs typeface="+mn-cs"/>
              </a:rPr>
              <a:t>Dijkstra Algorithm Visualization</a:t>
            </a:r>
          </a:p>
          <a:p>
            <a:pPr>
              <a:spcAft>
                <a:spcPts val="600"/>
              </a:spcAft>
            </a:pPr>
            <a:endParaRPr lang="he-I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E441BD-F90A-5136-FE15-721F8D7C0439}"/>
              </a:ext>
            </a:extLst>
          </p:cNvPr>
          <p:cNvSpPr txBox="1"/>
          <p:nvPr/>
        </p:nvSpPr>
        <p:spPr>
          <a:xfrm>
            <a:off x="3865726" y="6237022"/>
            <a:ext cx="2079961" cy="568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58368">
              <a:spcAft>
                <a:spcPts val="600"/>
              </a:spcAft>
            </a:pPr>
            <a:r>
              <a:rPr lang="en-US" sz="1296" kern="1200" dirty="0">
                <a:solidFill>
                  <a:schemeClr val="tx1"/>
                </a:solidFill>
                <a:latin typeface="Montserrat"/>
                <a:ea typeface="+mn-ea"/>
                <a:cs typeface="+mn-cs"/>
              </a:rPr>
              <a:t>Global plan – </a:t>
            </a:r>
            <a:r>
              <a:rPr lang="en-US" sz="1296" kern="1200" dirty="0">
                <a:solidFill>
                  <a:srgbClr val="92D050"/>
                </a:solidFill>
                <a:latin typeface="Montserrat"/>
                <a:ea typeface="+mn-ea"/>
                <a:cs typeface="+mn-cs"/>
              </a:rPr>
              <a:t>Green</a:t>
            </a:r>
          </a:p>
          <a:p>
            <a:pPr defTabSz="658368">
              <a:spcAft>
                <a:spcPts val="600"/>
              </a:spcAft>
            </a:pPr>
            <a:r>
              <a:rPr lang="en-US" sz="1296" kern="1200" dirty="0">
                <a:solidFill>
                  <a:schemeClr val="tx1"/>
                </a:solidFill>
                <a:latin typeface="Montserrat"/>
                <a:ea typeface="+mn-ea"/>
                <a:cs typeface="+mn-cs"/>
              </a:rPr>
              <a:t>Local plan - </a:t>
            </a:r>
            <a:r>
              <a:rPr lang="en-US" sz="1296" kern="1200" dirty="0">
                <a:solidFill>
                  <a:srgbClr val="CC0000"/>
                </a:solidFill>
                <a:latin typeface="Montserrat"/>
                <a:ea typeface="+mn-ea"/>
                <a:cs typeface="+mn-cs"/>
              </a:rPr>
              <a:t>Red</a:t>
            </a:r>
            <a:endParaRPr lang="en-US" dirty="0">
              <a:solidFill>
                <a:srgbClr val="CC0000"/>
              </a:solidFill>
              <a:latin typeface="Montserra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ADF859-0D2D-9C3D-69A2-CD12B5E33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334" y="4676652"/>
            <a:ext cx="2266341" cy="14818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5C437C-BF8E-4EF3-22FD-19E8DC1D9C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372" y="4730352"/>
            <a:ext cx="1747002" cy="113508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8CC9D17-7B3F-8D24-A27F-DAD0E546FC19}"/>
              </a:ext>
            </a:extLst>
          </p:cNvPr>
          <p:cNvSpPr txBox="1"/>
          <p:nvPr/>
        </p:nvSpPr>
        <p:spPr>
          <a:xfrm>
            <a:off x="6635830" y="5916839"/>
            <a:ext cx="2104999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300" b="0" i="0" dirty="0">
                <a:solidFill>
                  <a:srgbClr val="000000"/>
                </a:solidFill>
                <a:effectLst/>
                <a:latin typeface="Oxygen" panose="020B0604020202020204" pitchFamily="2" charset="0"/>
              </a:rPr>
              <a:t>Global </a:t>
            </a:r>
            <a:r>
              <a:rPr lang="en-US" sz="1300" b="0" i="0" dirty="0" err="1">
                <a:solidFill>
                  <a:srgbClr val="000000"/>
                </a:solidFill>
                <a:effectLst/>
                <a:latin typeface="Oxygen" panose="020B0604020202020204" pitchFamily="2" charset="0"/>
              </a:rPr>
              <a:t>Costmap</a:t>
            </a:r>
            <a:endParaRPr lang="en-US" sz="1300" b="0" i="0" dirty="0">
              <a:solidFill>
                <a:srgbClr val="000000"/>
              </a:solidFill>
              <a:effectLst/>
              <a:latin typeface="Oxygen" panose="020B0604020202020204" pitchFamily="2" charset="0"/>
            </a:endParaRPr>
          </a:p>
          <a:p>
            <a:b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IL" sz="1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EEDCF48-9EF0-59B4-E8D3-015CE5158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5131" y="4714133"/>
            <a:ext cx="1724555" cy="109476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44B2926-26CD-F911-44A2-1445E4D7BBA6}"/>
              </a:ext>
            </a:extLst>
          </p:cNvPr>
          <p:cNvSpPr txBox="1"/>
          <p:nvPr/>
        </p:nvSpPr>
        <p:spPr>
          <a:xfrm>
            <a:off x="9041961" y="5872298"/>
            <a:ext cx="21049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300" b="0" i="0" dirty="0">
                <a:solidFill>
                  <a:srgbClr val="000000"/>
                </a:solidFill>
                <a:effectLst/>
                <a:latin typeface="Oxygen" panose="020B0604020202020204" pitchFamily="2" charset="0"/>
              </a:rPr>
              <a:t>Local </a:t>
            </a:r>
            <a:r>
              <a:rPr lang="en-US" sz="1300" b="0" i="0" dirty="0" err="1">
                <a:solidFill>
                  <a:srgbClr val="000000"/>
                </a:solidFill>
                <a:effectLst/>
                <a:latin typeface="Oxygen" panose="020B0604020202020204" pitchFamily="2" charset="0"/>
              </a:rPr>
              <a:t>Costmap</a:t>
            </a:r>
            <a:endParaRPr lang="en-US" sz="1300" b="0" i="0" dirty="0">
              <a:solidFill>
                <a:srgbClr val="000000"/>
              </a:solidFill>
              <a:effectLst/>
              <a:latin typeface="Oxygen" panose="020B0604020202020204" pitchFamily="2" charset="0"/>
            </a:endParaRPr>
          </a:p>
          <a:p>
            <a:b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IL" sz="1400" dirty="0"/>
          </a:p>
        </p:txBody>
      </p:sp>
    </p:spTree>
    <p:extLst>
      <p:ext uri="{BB962C8B-B14F-4D97-AF65-F5344CB8AC3E}">
        <p14:creationId xmlns:p14="http://schemas.microsoft.com/office/powerpoint/2010/main" val="1642276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5916</TotalTime>
  <Words>1269</Words>
  <Application>Microsoft Office PowerPoint</Application>
  <PresentationFormat>Widescreen</PresentationFormat>
  <Paragraphs>91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Helvetica Neue</vt:lpstr>
      <vt:lpstr>Montserrat</vt:lpstr>
      <vt:lpstr>Montserrat Medium</vt:lpstr>
      <vt:lpstr>Oxygen</vt:lpstr>
      <vt:lpstr>Söhne</vt:lpstr>
      <vt:lpstr>Office Theme</vt:lpstr>
      <vt:lpstr>Autonomous Vehicle: ROS Navigation in 5 Days</vt:lpstr>
      <vt:lpstr>Introduction</vt:lpstr>
      <vt:lpstr>Autonomous Navigation Overview</vt:lpstr>
      <vt:lpstr>ROS Navigation Essentials</vt:lpstr>
      <vt:lpstr>Mapping</vt:lpstr>
      <vt:lpstr>Mapping</vt:lpstr>
      <vt:lpstr>Localization</vt:lpstr>
      <vt:lpstr>Path Planning: Planners</vt:lpstr>
      <vt:lpstr>Path Planning: Methods and Tools</vt:lpstr>
      <vt:lpstr>Obstacle Avoidance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Vehicle: ROS Navigation in 5 Days</dc:title>
  <dc:creator>Tamar Entin</dc:creator>
  <cp:lastModifiedBy>Tamar Entin</cp:lastModifiedBy>
  <cp:revision>55</cp:revision>
  <dcterms:created xsi:type="dcterms:W3CDTF">2023-04-29T14:48:24Z</dcterms:created>
  <dcterms:modified xsi:type="dcterms:W3CDTF">2023-05-20T16:02:22Z</dcterms:modified>
</cp:coreProperties>
</file>