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E57BDAB-ACAB-4038-9CA2-1A06A43EE09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042FD0D-65A7-4EEF-AF1A-733B15D07E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18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676E8E6-73E0-58AD-C2EB-719B446B1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9C7A23E9-3824-44F3-9537-F427E2FDA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C184230-1D57-3C60-EE36-5BF5B78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FC95DC5-0AA3-E8DE-72A1-18AEBE6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9FC3A9FB-B32A-99BC-2170-81798F35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D64787A-8471-11D2-E41A-3E8E9D3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17A7B855-6A23-55CD-3990-3E76F446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3DE0597A-B812-7CBF-F848-2A0188F9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9D4F5D74-1234-9A82-F927-1EE2E1AC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26A63F9-B590-FB80-580B-9D3C2DB3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3DD5BC45-56C1-5101-EA40-7C15757C3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10099BD4-C37D-7AA2-86CC-40BB207D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354A324-1231-FEF0-62E6-1F75A478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17C304A-2F2A-6FEE-9F9A-8B474F1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7C48F19-27DA-09B1-8BD0-FF9CD28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99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219857A-FB2C-D169-07EB-503926D7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E6A9A27A-BB13-DA21-8AA9-2B3E00F6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B6902E7D-7A38-72A5-3382-0834E58F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6BBF7EC4-5811-B922-5475-10EAC1D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7A713E9-86FB-02EB-624B-B089BD94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44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06244E2-6907-1BCB-0701-1260E7B8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FB038617-EA88-381D-B41F-9F2B2624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F252C75-9CE4-076C-B157-F7F78E3B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3F5E6F65-32BD-858A-D71D-3FF4D69E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DFC1410-980D-F8A6-BEA7-D930796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17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7A464A0-CA93-95EE-CBA6-C24C240F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874828F5-B4A0-FC68-13EF-B5627443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CAFF9967-6F4B-52AC-A8D0-0F515DF1D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07220150-278B-E2B7-D20F-BF08D017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DD68383B-EC43-4763-DF95-BBB6604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402CF6BA-CA08-2697-7CF1-AB67BE0B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0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A4C3B7-ACA6-93A0-07EF-A2ABE1E2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8D48CEE3-7D82-F8D7-150E-AB18B54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C809474D-590A-E076-5D03-75EC4D17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F44458C7-F52B-0C9A-0F4C-15BD84915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5BC2C2BD-D87D-CDB7-EDB4-6CB0FA235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EB3BF98F-42F9-C286-A454-EF3896E2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F2713A5C-16B9-FF7B-CEC4-6DB03631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D3CE6FE2-7693-942C-43D6-F9A3FD0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5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A0DECC5-06C1-7CB3-53D1-41635C4B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A5DAAEB3-1DD3-3E34-18BF-49520AD6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F0808CD6-7582-EF48-9F9A-2F617E4A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E8CB7FC9-4A3C-F2A2-C40E-25E49F1B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24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5D3E6DB7-7DE7-D7E1-4C33-40E279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7BBF8428-0660-A3E7-75D7-EE3208D9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8BBF6C5-8262-1BAA-14FD-65B56E0D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10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9411DF2-1B91-ACA8-4C19-709522F9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26505381-4E54-CD93-6C45-7BFEBCF1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D72B25BE-E5F0-15CD-E39E-85458D44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F9FDD96F-DF58-204A-3DFC-7F3D36E2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14477E41-0D7F-C1D1-5089-B4D80652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E91D393A-9226-EBE5-DBF8-31EA0552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27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0DDA797-F76B-5A7A-BDFA-18B0D5BB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4FCB5800-0276-276C-BE74-0823ABCA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00F5FE82-8661-FB14-EF11-4BC8C5A6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D07CDA5D-44C7-E094-B5AD-47F7A1B9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03BC52E0-017B-90CC-2CFC-D5AD4627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1AADFAB0-21F9-2DDE-33D0-307509EA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6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C59CF07C-50AA-8A0E-A6AE-1AD1FEAE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C29B3926-3206-44F5-B524-AC6BC2F8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CA1F5563-654D-B983-9452-49F3B885F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BF8C315F-9BDB-2953-DAFF-0ED00A08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6D677295-652F-E7DD-6473-4E31926BB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67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xmlns="" id="{A657E6FC-7E99-C3F5-FB85-8E6B07B208CB}"/>
              </a:ext>
            </a:extLst>
          </p:cNvPr>
          <p:cNvSpPr txBox="1"/>
          <p:nvPr/>
        </p:nvSpPr>
        <p:spPr>
          <a:xfrm>
            <a:off x="777814" y="620935"/>
            <a:ext cx="1063637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en-US" sz="3600" dirty="0"/>
          </a:p>
          <a:p>
            <a:pPr algn="ctr" rtl="0"/>
            <a:r>
              <a:rPr lang="en-US" sz="3600" dirty="0" smtClean="0"/>
              <a:t>Demonstrating Non-Locality in Even Dimensions (2D)</a:t>
            </a:r>
            <a:endParaRPr lang="en-US" sz="3600" dirty="0"/>
          </a:p>
          <a:p>
            <a:pPr algn="ctr" rtl="0"/>
            <a:r>
              <a:rPr lang="en-US" sz="3600" dirty="0" smtClean="0"/>
              <a:t>Ariel Fuxman, Gilad Zusman</a:t>
            </a:r>
            <a:r>
              <a:rPr lang="en-US" sz="3600" dirty="0"/>
              <a:t> </a:t>
            </a:r>
            <a:r>
              <a:rPr lang="en-US" sz="3600" dirty="0" smtClean="0"/>
              <a:t>&amp; Tamar Entin </a:t>
            </a:r>
            <a:endParaRPr lang="he-IL" sz="36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xmlns="" id="{07552C1B-CD7B-E704-7D86-39EAF775C611}"/>
              </a:ext>
            </a:extLst>
          </p:cNvPr>
          <p:cNvSpPr txBox="1"/>
          <p:nvPr/>
        </p:nvSpPr>
        <p:spPr>
          <a:xfrm>
            <a:off x="2136559" y="516644"/>
            <a:ext cx="79188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Computerized Tomography</a:t>
            </a:r>
            <a:endParaRPr lang="he-IL" sz="3600" dirty="0"/>
          </a:p>
        </p:txBody>
      </p:sp>
      <p:pic>
        <p:nvPicPr>
          <p:cNvPr id="1026" name="Picture 2" descr="Radon transfor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72" y="2479552"/>
            <a:ext cx="4663253" cy="41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Odd VS Even Dimensions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03"/>
            <a:ext cx="12192000" cy="40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Odd VS Even Dimensions</a:t>
            </a:r>
            <a:endParaRPr lang="he-IL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58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angement of hyperplanes - Wikipedia">
            <a:extLst>
              <a:ext uri="{FF2B5EF4-FFF2-40B4-BE49-F238E27FC236}">
                <a16:creationId xmlns:a16="http://schemas.microsoft.com/office/drawing/2014/main" xmlns="" id="{42A287B7-4C14-B398-2F96-BD2DB603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6" y="2947386"/>
            <a:ext cx="3817814" cy="38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xmlns="" id="{EFAAD5AB-540B-4D96-D272-B728EC06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73695"/>
            <a:ext cx="5029200" cy="1247775"/>
          </a:xfrm>
          <a:prstGeom prst="rect">
            <a:avLst/>
          </a:prstGeom>
        </p:spPr>
      </p:pic>
      <p:pic>
        <p:nvPicPr>
          <p:cNvPr id="1030" name="Picture 6" descr="The affine set S is a translation of the linear subspace M (containing... |  Download Scientific Diagram">
            <a:extLst>
              <a:ext uri="{FF2B5EF4-FFF2-40B4-BE49-F238E27FC236}">
                <a16:creationId xmlns:a16="http://schemas.microsoft.com/office/drawing/2014/main" xmlns="" id="{0704A544-AE4A-54AE-2881-990A0598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3429000"/>
            <a:ext cx="4119769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xmlns="" id="{9495B4B1-470A-674A-18F1-6C50C0B8D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96"/>
          <a:stretch/>
        </p:blipFill>
        <p:spPr>
          <a:xfrm>
            <a:off x="0" y="680367"/>
            <a:ext cx="12192000" cy="1473693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36844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/>
              <a:t>The Definition of the Radon Transform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6276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Parameterization</a:t>
            </a:r>
            <a:endParaRPr lang="he-IL" sz="4400" dirty="0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xmlns="" id="{AD189D15-3B83-F51D-312B-8875358E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79" y="3514538"/>
            <a:ext cx="5921822" cy="31709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39"/>
          <a:stretch/>
        </p:blipFill>
        <p:spPr>
          <a:xfrm>
            <a:off x="345506" y="785959"/>
            <a:ext cx="11662913" cy="28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The Fourier Transform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45" y="679179"/>
            <a:ext cx="10589836" cy="61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Projection Slice Formula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60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Backprojection Operator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58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Backprojection Operator</a:t>
            </a:r>
            <a:endParaRPr lang="he-IL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432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976" y="4271909"/>
            <a:ext cx="3082507" cy="25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Riesz Potential</a:t>
            </a:r>
            <a:endParaRPr lang="he-IL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673815"/>
            <a:ext cx="12192000" cy="426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2982"/>
            <a:ext cx="12192000" cy="31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Another Inversion Formula</a:t>
            </a:r>
            <a:endParaRPr lang="he-IL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326"/>
            <a:ext cx="12192000" cy="28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48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ariel fuxman</dc:creator>
  <cp:lastModifiedBy>Microsoft account</cp:lastModifiedBy>
  <cp:revision>43</cp:revision>
  <dcterms:created xsi:type="dcterms:W3CDTF">2022-12-08T16:30:51Z</dcterms:created>
  <dcterms:modified xsi:type="dcterms:W3CDTF">2023-02-25T20:04:00Z</dcterms:modified>
</cp:coreProperties>
</file>