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8615-56BF-4C4A-9BA0-3711CC9F4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64909-9E5D-4E5D-B0C5-62E6FB6C8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941A5-C1A2-4655-8B00-8E358AD8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313-E457-4065-A784-55CE28510E16}" type="datetimeFigureOut">
              <a:rPr lang="LID4096" smtClean="0"/>
              <a:t>5/3/22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1F6EA-258A-4346-9BE1-E36E8483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4163-611F-46C7-8459-C8EE151B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5FA1-AA31-4853-B87A-A7997B95BD5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25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D3A5-344A-4ECD-B918-E96623CD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C4EE3-4F46-4113-92B3-361BD674A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5FA3-7BD1-4472-89A2-3F5EF0B4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313-E457-4065-A784-55CE28510E16}" type="datetimeFigureOut">
              <a:rPr lang="LID4096" smtClean="0"/>
              <a:t>5/3/22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466CD-E3F1-46AF-AE2A-F506BFA0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E1528-6805-4B16-8AD9-A4E4B6FA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5FA1-AA31-4853-B87A-A7997B95BD5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980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C53F2-F1F0-487A-BEB5-AADE1E1D5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09D64-C9AD-4853-B2F3-8F5C72B2E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36EB-836F-48F6-9CBD-FC308F3D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313-E457-4065-A784-55CE28510E16}" type="datetimeFigureOut">
              <a:rPr lang="LID4096" smtClean="0"/>
              <a:t>5/3/22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C8171-FFE8-4F3A-A7C1-751E0F5D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61F5-86FE-46F8-82CE-697BD45B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5FA1-AA31-4853-B87A-A7997B95BD5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063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C94F-5E5F-4B8F-A024-AF648E03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2F9A-6464-496C-BE06-3C9F089F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06181-F5B1-41BE-8365-35F04336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313-E457-4065-A784-55CE28510E16}" type="datetimeFigureOut">
              <a:rPr lang="LID4096" smtClean="0"/>
              <a:t>5/3/22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6D19-DA65-4C44-9FCA-E75FBAA3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46A3-31F5-48AA-8F71-8B481543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5FA1-AA31-4853-B87A-A7997B95BD5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573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3E83-E67A-44F5-A382-EC559EA6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08DC4-7155-4611-8C1D-A2224EBB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5BDB0-59B2-41D7-8D71-062D7E0D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313-E457-4065-A784-55CE28510E16}" type="datetimeFigureOut">
              <a:rPr lang="LID4096" smtClean="0"/>
              <a:t>5/3/22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8DE42-4FA3-44FE-886E-E1B714A0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D78E-D1AE-492F-B34A-20436B89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5FA1-AA31-4853-B87A-A7997B95BD5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387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983B-B778-49C8-BFD4-B68DA591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C914-0D70-4BEE-AA21-A64D73DDC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577D1-AE1D-4306-A4D9-C4FC2A525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1B475-AEAD-4835-9A9F-125DB178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313-E457-4065-A784-55CE28510E16}" type="datetimeFigureOut">
              <a:rPr lang="LID4096" smtClean="0"/>
              <a:t>5/3/22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C30E-0BFD-45FA-880A-303C4016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9E674-2ABF-4EE3-8C0D-E5F4BFEE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5FA1-AA31-4853-B87A-A7997B95BD5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19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2FD7-5EEC-4C30-AAEB-EA55C2ED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854F6-D08D-40F2-B2DD-1B4A9ED2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17F18-2F35-43BD-B4DC-5553FC342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7ACDC-F014-4738-BDE3-E3ADADBA2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48D7F-8C92-4BEE-AFA4-84CFF20B1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8DB99-DE86-4AB1-B4B3-823B0D9D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313-E457-4065-A784-55CE28510E16}" type="datetimeFigureOut">
              <a:rPr lang="LID4096" smtClean="0"/>
              <a:t>5/3/22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D8068-BA36-4D83-9CF1-E6BE8703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9C089-15F8-4DA0-92CD-CC570F0B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5FA1-AA31-4853-B87A-A7997B95BD5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947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D826-74A8-4B40-9FAB-D4987BF9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C1355-2811-4F39-A365-D07A2965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313-E457-4065-A784-55CE28510E16}" type="datetimeFigureOut">
              <a:rPr lang="LID4096" smtClean="0"/>
              <a:t>5/3/22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803C2-E7EA-4B82-9D6B-6A2EC335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F5EE4-8F6C-49DF-927C-E001C5FC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5FA1-AA31-4853-B87A-A7997B95BD5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1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BCEDD-E2D0-4DF4-B091-EBACE860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313-E457-4065-A784-55CE28510E16}" type="datetimeFigureOut">
              <a:rPr lang="LID4096" smtClean="0"/>
              <a:t>5/3/22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C1EE5-4E72-4A0E-8EC0-1918EDB0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D3D62-FDFB-4B74-8054-A7BB4A50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5FA1-AA31-4853-B87A-A7997B95BD5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582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734F-1B97-47C7-848E-D901EFBC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FE4B-3BD3-41E9-9911-F6E1D97E6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91019-D1A3-470B-A810-67646F64E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990A1-FCD4-4199-A01D-6E305191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313-E457-4065-A784-55CE28510E16}" type="datetimeFigureOut">
              <a:rPr lang="LID4096" smtClean="0"/>
              <a:t>5/3/22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BBDD0-4DAD-4682-89A7-1B5A82D7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96443-A847-4751-8615-3286B442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5FA1-AA31-4853-B87A-A7997B95BD5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219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59BA-20B8-49F1-9F06-8E867EF1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D1394-2EFB-453D-9335-BBBC8E399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464D6-BBE5-4280-8678-C501914BC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BF5BB-41A5-4240-B130-D609A0F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313-E457-4065-A784-55CE28510E16}" type="datetimeFigureOut">
              <a:rPr lang="LID4096" smtClean="0"/>
              <a:t>5/3/22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9D599-A337-41DB-9921-E2F1BDCA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F36A7-EEDA-4E1E-9E8E-02EDD0E8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5FA1-AA31-4853-B87A-A7997B95BD5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888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4986C-1778-4C0D-B2D4-FF36A039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1E951-203F-4AE2-B571-1337FF5EE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20AA1-AB62-495F-96C8-24DF2F610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8313-E457-4065-A784-55CE28510E16}" type="datetimeFigureOut">
              <a:rPr lang="LID4096" smtClean="0"/>
              <a:t>5/3/22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9B029-77B8-4775-A30B-0271945AA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E153D-B3AE-4628-9368-15DE9B188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85FA1-AA31-4853-B87A-A7997B95BD5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954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model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REEN WORLD Pusa Tejas Hi - 8759 Wheat Seeds For Farming Or Agriculture ( 2  Kgs Seeds ) : Amazon.in: Garden &amp; Outdoors">
            <a:extLst>
              <a:ext uri="{FF2B5EF4-FFF2-40B4-BE49-F238E27FC236}">
                <a16:creationId xmlns:a16="http://schemas.microsoft.com/office/drawing/2014/main" id="{5F8D099C-B0A9-BCE1-7861-F58F15486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4" b="1235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4C4482-CFFE-42B3-BC2D-269E416C8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Home Assignment 2</a:t>
            </a:r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870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847A-C6AE-4191-8829-14CD393B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Assignment Objective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2132-B61E-455B-9127-253B1A18D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a report analyzing the “Wheat-Seeds” dataset using </a:t>
            </a:r>
            <a:r>
              <a:rPr lang="en-US" b="1" dirty="0"/>
              <a:t>two</a:t>
            </a:r>
            <a:r>
              <a:rPr lang="en-US" dirty="0"/>
              <a:t> classifier models you’ve built. </a:t>
            </a:r>
          </a:p>
          <a:p>
            <a:r>
              <a:rPr lang="en-US" dirty="0"/>
              <a:t>You need to classify the ‘</a:t>
            </a:r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Type</a:t>
            </a:r>
            <a:r>
              <a:rPr lang="en-US" dirty="0"/>
              <a:t>’ of the seed.</a:t>
            </a:r>
          </a:p>
          <a:p>
            <a:r>
              <a:rPr lang="en-US" dirty="0"/>
              <a:t>The focus of the report should be </a:t>
            </a:r>
            <a:r>
              <a:rPr lang="en-US" b="1" dirty="0"/>
              <a:t>performance of the two algorithms, improving them and how they compare to each other</a:t>
            </a:r>
            <a:r>
              <a:rPr lang="en-US" dirty="0"/>
              <a:t>.</a:t>
            </a:r>
          </a:p>
          <a:p>
            <a:r>
              <a:rPr lang="en-US" dirty="0"/>
              <a:t>You can choose any two algorithms we discussed so far in the course (KNN, DT, RF) or ones that we were not yet covered in the practices.</a:t>
            </a:r>
          </a:p>
          <a:p>
            <a:r>
              <a:rPr lang="en-US" dirty="0"/>
              <a:t>Your conclusion should include a summary of what you did, which model is better and which hyperparameters you recommend.</a:t>
            </a:r>
          </a:p>
        </p:txBody>
      </p:sp>
    </p:spTree>
    <p:extLst>
      <p:ext uri="{BB962C8B-B14F-4D97-AF65-F5344CB8AC3E}">
        <p14:creationId xmlns:p14="http://schemas.microsoft.com/office/powerpoint/2010/main" val="380515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C851-0308-4A14-B9D4-09171FCB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Further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ADF8-8D7D-4DAC-A5D9-4E703AB6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in 3 weeks (by Tuesday, 24/05/21), no extensions will be given.</a:t>
            </a:r>
          </a:p>
          <a:p>
            <a:r>
              <a:rPr lang="en-US" dirty="0"/>
              <a:t>Submit to the Moodle - the </a:t>
            </a:r>
            <a:r>
              <a:rPr lang="en-US" b="1" dirty="0"/>
              <a:t>same</a:t>
            </a:r>
            <a:r>
              <a:rPr lang="en-US" dirty="0"/>
              <a:t> student that submitted the first assignment.</a:t>
            </a:r>
          </a:p>
          <a:p>
            <a:pPr lvl="1"/>
            <a:r>
              <a:rPr lang="en-US" dirty="0"/>
              <a:t>include all group members and ID numbers.</a:t>
            </a:r>
          </a:p>
          <a:p>
            <a:r>
              <a:rPr lang="en-US" dirty="0"/>
              <a:t>Submit a PDF file (like the first assignment).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6828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1E87-76D6-47FD-901C-9154319D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b="1" dirty="0"/>
              <a:t>MUST</a:t>
            </a:r>
            <a:r>
              <a:rPr lang="en-US" dirty="0"/>
              <a:t> be included in the report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72F1-3148-4159-87E0-66A35D89C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Essential free text (introduction, conclusion, your own comments on </a:t>
            </a:r>
            <a:r>
              <a:rPr lang="en-US" b="1" dirty="0"/>
              <a:t>every</a:t>
            </a:r>
            <a:r>
              <a:rPr lang="en-US" dirty="0"/>
              <a:t> graph you add and on your most important findings).</a:t>
            </a:r>
          </a:p>
          <a:p>
            <a:pPr lvl="1"/>
            <a:r>
              <a:rPr lang="en-US" dirty="0"/>
              <a:t>Remember! The person reading your report is not necessarily familiar with your data. </a:t>
            </a:r>
          </a:p>
          <a:p>
            <a:r>
              <a:rPr lang="en-US" dirty="0"/>
              <a:t>Your PDF should include code cells, but hide cell </a:t>
            </a:r>
            <a:r>
              <a:rPr lang="en-US" u="sng" dirty="0"/>
              <a:t>outputs</a:t>
            </a:r>
            <a:r>
              <a:rPr lang="en-US" dirty="0"/>
              <a:t> that aren’t useful for the report. </a:t>
            </a:r>
          </a:p>
          <a:p>
            <a:r>
              <a:rPr lang="en-US" dirty="0"/>
              <a:t>Basic Data Analysis (to get familiar with your data).</a:t>
            </a:r>
          </a:p>
          <a:p>
            <a:r>
              <a:rPr lang="en-US" dirty="0"/>
              <a:t>At least 4 graphs, one of which </a:t>
            </a:r>
            <a:r>
              <a:rPr lang="en-US" u="sng" dirty="0"/>
              <a:t>must</a:t>
            </a:r>
            <a:r>
              <a:rPr lang="en-US" dirty="0"/>
              <a:t> be to visualize the performance of the algorithms.</a:t>
            </a:r>
          </a:p>
          <a:p>
            <a:r>
              <a:rPr lang="en-US" dirty="0"/>
              <a:t>A clear and readable report using the R markdown format.</a:t>
            </a:r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2390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22EA-D689-4C0A-B2E5-0937DD59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and tips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27353-B6E6-4AD0-A86B-C9C75A56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 6 has everything you need to complete the assignment (except for the different algorithms, discussed in previous lessons).</a:t>
            </a:r>
          </a:p>
          <a:p>
            <a:r>
              <a:rPr lang="en-US" dirty="0">
                <a:hlinkClick r:id="rId2"/>
              </a:rPr>
              <a:t>https://www.tidymodels.org/</a:t>
            </a:r>
            <a:r>
              <a:rPr lang="en-US" dirty="0"/>
              <a:t> has very good explanations on how to train and evaluate models with R.</a:t>
            </a:r>
          </a:p>
          <a:p>
            <a:r>
              <a:rPr lang="en-US" dirty="0"/>
              <a:t>The data is in a CSV file in the Moodle.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1587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434DF-D2D6-4BC7-8D90-8EB796BE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Good luck!</a:t>
            </a:r>
            <a:endParaRPr lang="LID4096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AEC240CC-E6CB-5077-6E05-9338FF01F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2052" name="Picture 4" descr="חיטה - Wheat | דגנים נפוצים">
            <a:extLst>
              <a:ext uri="{FF2B5EF4-FFF2-40B4-BE49-F238E27FC236}">
                <a16:creationId xmlns:a16="http://schemas.microsoft.com/office/drawing/2014/main" id="{CC41A88F-FCDA-5E6F-F137-57AAD1442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7E3C38-800E-16AC-3FA9-14639D4BB852}"/>
              </a:ext>
            </a:extLst>
          </p:cNvPr>
          <p:cNvSpPr txBox="1"/>
          <p:nvPr/>
        </p:nvSpPr>
        <p:spPr>
          <a:xfrm>
            <a:off x="7734299" y="2967335"/>
            <a:ext cx="610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Good Luck!</a:t>
            </a:r>
            <a:endParaRPr lang="en-IL" sz="5400" dirty="0"/>
          </a:p>
        </p:txBody>
      </p:sp>
    </p:spTree>
    <p:extLst>
      <p:ext uri="{BB962C8B-B14F-4D97-AF65-F5344CB8AC3E}">
        <p14:creationId xmlns:p14="http://schemas.microsoft.com/office/powerpoint/2010/main" val="107275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326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Home Assignment 2</vt:lpstr>
      <vt:lpstr>Assignment Objective</vt:lpstr>
      <vt:lpstr>Further Instructions</vt:lpstr>
      <vt:lpstr>What MUST be included in the report</vt:lpstr>
      <vt:lpstr>Hints and tips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Assignment 2</dc:title>
  <dc:creator>Tom</dc:creator>
  <cp:lastModifiedBy>romi goldner</cp:lastModifiedBy>
  <cp:revision>11</cp:revision>
  <dcterms:created xsi:type="dcterms:W3CDTF">2021-05-26T16:20:49Z</dcterms:created>
  <dcterms:modified xsi:type="dcterms:W3CDTF">2022-05-03T15:18:26Z</dcterms:modified>
</cp:coreProperties>
</file>