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72F0B-8627-4509-BD07-206D93348A6D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C679AAB-B4EF-431E-97D6-04B868D47101}">
      <dgm:prSet phldrT="[Text]"/>
      <dgm:spPr/>
      <dgm:t>
        <a:bodyPr/>
        <a:lstStyle/>
        <a:p>
          <a:pPr rtl="0"/>
          <a:r>
            <a:rPr lang="en-US" dirty="0" smtClean="0"/>
            <a:t>App</a:t>
          </a:r>
          <a:endParaRPr lang="en-US" dirty="0"/>
        </a:p>
      </dgm:t>
    </dgm:pt>
    <dgm:pt modelId="{90CD970A-C5F8-436D-BE8D-0D9054D3040E}" type="parTrans" cxnId="{5E18F997-BFCA-4651-8CFF-3939455D4247}">
      <dgm:prSet/>
      <dgm:spPr/>
      <dgm:t>
        <a:bodyPr/>
        <a:lstStyle/>
        <a:p>
          <a:endParaRPr lang="en-US"/>
        </a:p>
      </dgm:t>
    </dgm:pt>
    <dgm:pt modelId="{AB0A3252-6781-4A32-9DCA-26765CA1D771}" type="sibTrans" cxnId="{5E18F997-BFCA-4651-8CFF-3939455D4247}">
      <dgm:prSet/>
      <dgm:spPr/>
      <dgm:t>
        <a:bodyPr/>
        <a:lstStyle/>
        <a:p>
          <a:endParaRPr lang="en-US"/>
        </a:p>
      </dgm:t>
    </dgm:pt>
    <dgm:pt modelId="{3B4C7DB4-D5BF-4797-8143-5B2EE5A93FA3}">
      <dgm:prSet phldrT="[Text]"/>
      <dgm:spPr/>
      <dgm:t>
        <a:bodyPr/>
        <a:lstStyle/>
        <a:p>
          <a:pPr rtl="0"/>
          <a:r>
            <a:rPr lang="en-US" dirty="0" err="1" smtClean="0"/>
            <a:t>OpenScreen</a:t>
          </a:r>
          <a:endParaRPr lang="en-US" dirty="0"/>
        </a:p>
      </dgm:t>
    </dgm:pt>
    <dgm:pt modelId="{1B4F5134-75F2-40BF-9FE6-09D1BDE96C4F}" type="parTrans" cxnId="{A2BB8665-80F8-4482-8A3E-357F66B41F13}">
      <dgm:prSet/>
      <dgm:spPr/>
      <dgm:t>
        <a:bodyPr/>
        <a:lstStyle/>
        <a:p>
          <a:endParaRPr lang="en-US"/>
        </a:p>
      </dgm:t>
    </dgm:pt>
    <dgm:pt modelId="{A41E1FCB-CECC-4CEC-8A64-67693FA22BDB}" type="sibTrans" cxnId="{A2BB8665-80F8-4482-8A3E-357F66B41F13}">
      <dgm:prSet/>
      <dgm:spPr/>
      <dgm:t>
        <a:bodyPr/>
        <a:lstStyle/>
        <a:p>
          <a:endParaRPr lang="en-US"/>
        </a:p>
      </dgm:t>
    </dgm:pt>
    <dgm:pt modelId="{3716FBD4-3C5F-4D6C-94F0-71A031BDD296}">
      <dgm:prSet phldrT="[Text]"/>
      <dgm:spPr/>
      <dgm:t>
        <a:bodyPr/>
        <a:lstStyle/>
        <a:p>
          <a:pPr rtl="0"/>
          <a:r>
            <a:rPr lang="en-US" dirty="0" err="1" smtClean="0"/>
            <a:t>MainStage</a:t>
          </a:r>
          <a:endParaRPr lang="en-US" dirty="0"/>
        </a:p>
      </dgm:t>
    </dgm:pt>
    <dgm:pt modelId="{E09CAA5C-462A-46B3-86FE-53B262FD9C67}" type="parTrans" cxnId="{4D5EA6BA-0F03-490B-803D-1F22AA47E8D7}">
      <dgm:prSet/>
      <dgm:spPr/>
      <dgm:t>
        <a:bodyPr/>
        <a:lstStyle/>
        <a:p>
          <a:endParaRPr lang="en-US"/>
        </a:p>
      </dgm:t>
    </dgm:pt>
    <dgm:pt modelId="{F26809A2-EC37-430F-AB2C-D4F965425CE4}" type="sibTrans" cxnId="{4D5EA6BA-0F03-490B-803D-1F22AA47E8D7}">
      <dgm:prSet/>
      <dgm:spPr/>
      <dgm:t>
        <a:bodyPr/>
        <a:lstStyle/>
        <a:p>
          <a:endParaRPr lang="en-US"/>
        </a:p>
      </dgm:t>
    </dgm:pt>
    <dgm:pt modelId="{C9FDA09F-4D0F-44D6-995C-D46D1E859300}">
      <dgm:prSet phldrT="[Text]"/>
      <dgm:spPr/>
      <dgm:t>
        <a:bodyPr/>
        <a:lstStyle/>
        <a:p>
          <a:pPr rtl="0"/>
          <a:r>
            <a:rPr lang="en-US" dirty="0" smtClean="0"/>
            <a:t>Instructions</a:t>
          </a:r>
        </a:p>
        <a:p>
          <a:pPr rtl="0"/>
          <a:r>
            <a:rPr lang="he-IL" dirty="0" smtClean="0"/>
            <a:t>)</a:t>
          </a:r>
          <a:r>
            <a:rPr lang="en-US" dirty="0" err="1" smtClean="0"/>
            <a:t>vue</a:t>
          </a:r>
          <a:r>
            <a:rPr lang="en-US" dirty="0" smtClean="0"/>
            <a:t> tour library)</a:t>
          </a:r>
          <a:endParaRPr lang="en-US" dirty="0"/>
        </a:p>
      </dgm:t>
    </dgm:pt>
    <dgm:pt modelId="{2DD68A91-10FE-4222-92EE-13E57FCE63AB}" type="parTrans" cxnId="{05AD5439-A99E-40DD-8BE8-E049A3C54C40}">
      <dgm:prSet/>
      <dgm:spPr/>
      <dgm:t>
        <a:bodyPr/>
        <a:lstStyle/>
        <a:p>
          <a:endParaRPr lang="en-US"/>
        </a:p>
      </dgm:t>
    </dgm:pt>
    <dgm:pt modelId="{F302BB99-5295-4C20-AAD3-F458A086B84E}" type="sibTrans" cxnId="{05AD5439-A99E-40DD-8BE8-E049A3C54C40}">
      <dgm:prSet/>
      <dgm:spPr/>
      <dgm:t>
        <a:bodyPr/>
        <a:lstStyle/>
        <a:p>
          <a:endParaRPr lang="en-US"/>
        </a:p>
      </dgm:t>
    </dgm:pt>
    <dgm:pt modelId="{55F33DDB-F3FE-49EF-9E6E-D918B5B59CEC}">
      <dgm:prSet phldrT="[Text]"/>
      <dgm:spPr/>
      <dgm:t>
        <a:bodyPr/>
        <a:lstStyle/>
        <a:p>
          <a:pPr rtl="0"/>
          <a:r>
            <a:rPr lang="en-US" dirty="0" err="1" smtClean="0"/>
            <a:t>ColorPick</a:t>
          </a:r>
          <a:endParaRPr lang="en-US" dirty="0"/>
        </a:p>
      </dgm:t>
    </dgm:pt>
    <dgm:pt modelId="{C330D18D-477B-4F4C-A084-52BC2E257722}" type="parTrans" cxnId="{6B0947E4-3C52-431D-B3A5-803B73992F60}">
      <dgm:prSet/>
      <dgm:spPr/>
      <dgm:t>
        <a:bodyPr/>
        <a:lstStyle/>
        <a:p>
          <a:endParaRPr lang="en-US"/>
        </a:p>
      </dgm:t>
    </dgm:pt>
    <dgm:pt modelId="{F4A42AD6-1952-4546-8D3F-CD7E5AC16FFE}" type="sibTrans" cxnId="{6B0947E4-3C52-431D-B3A5-803B73992F60}">
      <dgm:prSet/>
      <dgm:spPr/>
      <dgm:t>
        <a:bodyPr/>
        <a:lstStyle/>
        <a:p>
          <a:endParaRPr lang="en-US"/>
        </a:p>
      </dgm:t>
    </dgm:pt>
    <dgm:pt modelId="{AD1B9D49-A54B-44AF-B549-868977FE2E45}">
      <dgm:prSet phldrT="[Text]"/>
      <dgm:spPr/>
      <dgm:t>
        <a:bodyPr/>
        <a:lstStyle/>
        <a:p>
          <a:pPr rtl="0"/>
          <a:r>
            <a:rPr lang="en-US" dirty="0" err="1" smtClean="0"/>
            <a:t>MainSubject</a:t>
          </a:r>
          <a:endParaRPr lang="en-US" dirty="0"/>
        </a:p>
      </dgm:t>
    </dgm:pt>
    <dgm:pt modelId="{43B84D7B-90B6-4B5D-AFC6-94FD3C0CB6BE}" type="parTrans" cxnId="{C938B50E-49E3-43C3-B891-4B556BE96E04}">
      <dgm:prSet/>
      <dgm:spPr/>
      <dgm:t>
        <a:bodyPr/>
        <a:lstStyle/>
        <a:p>
          <a:endParaRPr lang="en-US"/>
        </a:p>
      </dgm:t>
    </dgm:pt>
    <dgm:pt modelId="{AA458ED2-D5A9-4454-8132-2BE44433EBEF}" type="sibTrans" cxnId="{C938B50E-49E3-43C3-B891-4B556BE96E04}">
      <dgm:prSet/>
      <dgm:spPr/>
      <dgm:t>
        <a:bodyPr/>
        <a:lstStyle/>
        <a:p>
          <a:endParaRPr lang="en-US"/>
        </a:p>
      </dgm:t>
    </dgm:pt>
    <dgm:pt modelId="{0D30A95D-7209-4C7E-A670-E5937FA2A3A2}">
      <dgm:prSet phldrT="[Text]"/>
      <dgm:spPr/>
      <dgm:t>
        <a:bodyPr/>
        <a:lstStyle/>
        <a:p>
          <a:pPr rtl="0"/>
          <a:r>
            <a:rPr lang="en-US" dirty="0" err="1" smtClean="0"/>
            <a:t>InputScreen</a:t>
          </a:r>
          <a:endParaRPr lang="en-US" dirty="0"/>
        </a:p>
      </dgm:t>
    </dgm:pt>
    <dgm:pt modelId="{AD4FF199-6082-4470-93C7-682145B793AC}" type="parTrans" cxnId="{702E3135-CB01-4562-B5DB-767500790560}">
      <dgm:prSet/>
      <dgm:spPr/>
      <dgm:t>
        <a:bodyPr/>
        <a:lstStyle/>
        <a:p>
          <a:endParaRPr lang="en-US"/>
        </a:p>
      </dgm:t>
    </dgm:pt>
    <dgm:pt modelId="{21E96A98-38DE-4429-9890-7F8800F7C961}" type="sibTrans" cxnId="{702E3135-CB01-4562-B5DB-767500790560}">
      <dgm:prSet/>
      <dgm:spPr/>
      <dgm:t>
        <a:bodyPr/>
        <a:lstStyle/>
        <a:p>
          <a:endParaRPr lang="en-US"/>
        </a:p>
      </dgm:t>
    </dgm:pt>
    <dgm:pt modelId="{EE6960EE-FA4C-4892-AAFC-9BA1416C69B6}">
      <dgm:prSet phldrT="[Text]"/>
      <dgm:spPr/>
      <dgm:t>
        <a:bodyPr/>
        <a:lstStyle/>
        <a:p>
          <a:pPr rtl="0"/>
          <a:r>
            <a:rPr lang="en-US" dirty="0" err="1" smtClean="0"/>
            <a:t>SecondarySubject</a:t>
          </a:r>
          <a:endParaRPr lang="en-US" dirty="0"/>
        </a:p>
      </dgm:t>
    </dgm:pt>
    <dgm:pt modelId="{C0669DE6-7488-4277-AB5A-C897F06723CE}" type="parTrans" cxnId="{58C7FF6D-5FC0-4A3D-9AAD-21C1DB58DE9A}">
      <dgm:prSet/>
      <dgm:spPr/>
      <dgm:t>
        <a:bodyPr/>
        <a:lstStyle/>
        <a:p>
          <a:endParaRPr lang="en-US"/>
        </a:p>
      </dgm:t>
    </dgm:pt>
    <dgm:pt modelId="{87C1BC26-4383-4EAA-AAA3-C05C3D493E38}" type="sibTrans" cxnId="{58C7FF6D-5FC0-4A3D-9AAD-21C1DB58DE9A}">
      <dgm:prSet/>
      <dgm:spPr/>
      <dgm:t>
        <a:bodyPr/>
        <a:lstStyle/>
        <a:p>
          <a:endParaRPr lang="en-US"/>
        </a:p>
      </dgm:t>
    </dgm:pt>
    <dgm:pt modelId="{9C5F8BBA-795F-4B0B-AB83-3DC27CE2B835}">
      <dgm:prSet phldrT="[Text]"/>
      <dgm:spPr/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91BD2826-9564-4E68-A2DE-B95E59BD0ABA}" type="parTrans" cxnId="{A96885E3-0A0E-4A0B-BFE0-B83B47A4677C}">
      <dgm:prSet/>
      <dgm:spPr/>
      <dgm:t>
        <a:bodyPr/>
        <a:lstStyle/>
        <a:p>
          <a:endParaRPr lang="en-US"/>
        </a:p>
      </dgm:t>
    </dgm:pt>
    <dgm:pt modelId="{9A4A6BD1-8EB8-4C9B-8E4D-2F2A43BE4CAE}" type="sibTrans" cxnId="{A96885E3-0A0E-4A0B-BFE0-B83B47A4677C}">
      <dgm:prSet/>
      <dgm:spPr/>
      <dgm:t>
        <a:bodyPr/>
        <a:lstStyle/>
        <a:p>
          <a:endParaRPr lang="en-US"/>
        </a:p>
      </dgm:t>
    </dgm:pt>
    <dgm:pt modelId="{EBA6504C-0F86-4F19-9C3C-93D7C22B1377}">
      <dgm:prSet phldrT="[Text]"/>
      <dgm:spPr/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123063F0-12AA-4D48-85CB-7EF8B851253A}" type="parTrans" cxnId="{64597071-CBC1-43E1-B015-B7513E5266DE}">
      <dgm:prSet/>
      <dgm:spPr/>
      <dgm:t>
        <a:bodyPr/>
        <a:lstStyle/>
        <a:p>
          <a:endParaRPr lang="en-US"/>
        </a:p>
      </dgm:t>
    </dgm:pt>
    <dgm:pt modelId="{56820CFD-CFC2-43DC-BFD8-9591A0649004}" type="sibTrans" cxnId="{64597071-CBC1-43E1-B015-B7513E5266DE}">
      <dgm:prSet/>
      <dgm:spPr/>
      <dgm:t>
        <a:bodyPr/>
        <a:lstStyle/>
        <a:p>
          <a:endParaRPr lang="en-US"/>
        </a:p>
      </dgm:t>
    </dgm:pt>
    <dgm:pt modelId="{EA62FB65-BF94-4E7B-99F8-5F5CCB3495EA}">
      <dgm:prSet phldrT="[Text]"/>
      <dgm:spPr/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620AD4E0-78E7-4E44-A861-573141210251}" type="parTrans" cxnId="{D62C63A1-97C9-4E90-A8CE-FE15B764BD16}">
      <dgm:prSet/>
      <dgm:spPr/>
      <dgm:t>
        <a:bodyPr/>
        <a:lstStyle/>
        <a:p>
          <a:endParaRPr lang="en-US"/>
        </a:p>
      </dgm:t>
    </dgm:pt>
    <dgm:pt modelId="{0FF40BF6-3885-4EB5-8ECB-15DF49F22A61}" type="sibTrans" cxnId="{D62C63A1-97C9-4E90-A8CE-FE15B764BD16}">
      <dgm:prSet/>
      <dgm:spPr/>
      <dgm:t>
        <a:bodyPr/>
        <a:lstStyle/>
        <a:p>
          <a:endParaRPr lang="en-US"/>
        </a:p>
      </dgm:t>
    </dgm:pt>
    <dgm:pt modelId="{D2C9D5AA-95B1-46B9-B353-2365975D3EEF}">
      <dgm:prSet phldrT="[Text]"/>
      <dgm:spPr/>
      <dgm:t>
        <a:bodyPr/>
        <a:lstStyle/>
        <a:p>
          <a:pPr rtl="0"/>
          <a:r>
            <a:rPr lang="en-US" dirty="0" smtClean="0"/>
            <a:t>Practice</a:t>
          </a:r>
          <a:endParaRPr lang="en-US" dirty="0"/>
        </a:p>
      </dgm:t>
    </dgm:pt>
    <dgm:pt modelId="{B31B9A4B-16DB-4E49-93AD-6D53F6137659}" type="parTrans" cxnId="{5345D4E4-DC5F-4B0A-A06E-9260AB7FA638}">
      <dgm:prSet/>
      <dgm:spPr/>
      <dgm:t>
        <a:bodyPr/>
        <a:lstStyle/>
        <a:p>
          <a:endParaRPr lang="en-US"/>
        </a:p>
      </dgm:t>
    </dgm:pt>
    <dgm:pt modelId="{D4DDAE1F-3E5C-48B3-82D7-B13E55842B3C}" type="sibTrans" cxnId="{5345D4E4-DC5F-4B0A-A06E-9260AB7FA638}">
      <dgm:prSet/>
      <dgm:spPr/>
      <dgm:t>
        <a:bodyPr/>
        <a:lstStyle/>
        <a:p>
          <a:endParaRPr lang="en-US"/>
        </a:p>
      </dgm:t>
    </dgm:pt>
    <dgm:pt modelId="{88A99C8B-61A9-4BA5-B059-B232DE710ABC}">
      <dgm:prSet phldrT="[Text]"/>
      <dgm:spPr/>
      <dgm:t>
        <a:bodyPr/>
        <a:lstStyle/>
        <a:p>
          <a:pPr rtl="0"/>
          <a:r>
            <a:rPr lang="en-US" dirty="0" smtClean="0"/>
            <a:t>Question </a:t>
          </a:r>
          <a:endParaRPr lang="en-US" dirty="0"/>
        </a:p>
      </dgm:t>
    </dgm:pt>
    <dgm:pt modelId="{529E795D-9641-46EB-A1F9-4C395C9DD8E7}" type="parTrans" cxnId="{440F1E04-17C2-431A-93DC-6686FFBDCF87}">
      <dgm:prSet/>
      <dgm:spPr/>
      <dgm:t>
        <a:bodyPr/>
        <a:lstStyle/>
        <a:p>
          <a:endParaRPr lang="en-US"/>
        </a:p>
      </dgm:t>
    </dgm:pt>
    <dgm:pt modelId="{093BA88D-002C-40BF-AD52-61FAD214A07F}" type="sibTrans" cxnId="{440F1E04-17C2-431A-93DC-6686FFBDCF87}">
      <dgm:prSet/>
      <dgm:spPr/>
      <dgm:t>
        <a:bodyPr/>
        <a:lstStyle/>
        <a:p>
          <a:endParaRPr lang="en-US"/>
        </a:p>
      </dgm:t>
    </dgm:pt>
    <dgm:pt modelId="{1F0214E2-8F2B-4FC2-9C09-2EC8D18854A1}">
      <dgm:prSet phldrT="[Text]"/>
      <dgm:spPr/>
      <dgm:t>
        <a:bodyPr/>
        <a:lstStyle/>
        <a:p>
          <a:pPr rtl="0"/>
          <a:r>
            <a:rPr lang="en-US" dirty="0" err="1" smtClean="0"/>
            <a:t>AddPage</a:t>
          </a:r>
          <a:endParaRPr lang="en-US" dirty="0"/>
        </a:p>
      </dgm:t>
    </dgm:pt>
    <dgm:pt modelId="{CFE51ED1-AC75-4A0D-839E-1FEEC730988E}" type="parTrans" cxnId="{FE7B8862-5874-4571-9172-331510574590}">
      <dgm:prSet/>
      <dgm:spPr/>
      <dgm:t>
        <a:bodyPr/>
        <a:lstStyle/>
        <a:p>
          <a:endParaRPr lang="en-US"/>
        </a:p>
      </dgm:t>
    </dgm:pt>
    <dgm:pt modelId="{1C834F6E-3DDB-4B51-9153-9C1925D48E78}" type="sibTrans" cxnId="{FE7B8862-5874-4571-9172-331510574590}">
      <dgm:prSet/>
      <dgm:spPr/>
      <dgm:t>
        <a:bodyPr/>
        <a:lstStyle/>
        <a:p>
          <a:endParaRPr lang="en-US"/>
        </a:p>
      </dgm:t>
    </dgm:pt>
    <dgm:pt modelId="{B16D12D9-70C8-4FA3-94A4-5FCD0C6314D8}">
      <dgm:prSet phldrT="[Text]"/>
      <dgm:spPr/>
      <dgm:t>
        <a:bodyPr/>
        <a:lstStyle/>
        <a:p>
          <a:pPr rtl="0"/>
          <a:r>
            <a:rPr lang="en-US" dirty="0" smtClean="0"/>
            <a:t>Test</a:t>
          </a:r>
          <a:endParaRPr lang="en-US" dirty="0"/>
        </a:p>
      </dgm:t>
    </dgm:pt>
    <dgm:pt modelId="{176874B7-EEC5-4EBE-A759-BD1DAEC8B4AE}" type="parTrans" cxnId="{6C4948F2-5956-41D7-83F3-40FB16CBAFBE}">
      <dgm:prSet/>
      <dgm:spPr/>
      <dgm:t>
        <a:bodyPr/>
        <a:lstStyle/>
        <a:p>
          <a:endParaRPr lang="en-US"/>
        </a:p>
      </dgm:t>
    </dgm:pt>
    <dgm:pt modelId="{72454390-927E-44D9-BF65-DCE7297BECCF}" type="sibTrans" cxnId="{6C4948F2-5956-41D7-83F3-40FB16CBAFBE}">
      <dgm:prSet/>
      <dgm:spPr/>
      <dgm:t>
        <a:bodyPr/>
        <a:lstStyle/>
        <a:p>
          <a:endParaRPr lang="en-US"/>
        </a:p>
      </dgm:t>
    </dgm:pt>
    <dgm:pt modelId="{D9C7C2CA-434E-49B5-A1E5-E6001E59A43F}">
      <dgm:prSet phldrT="[Text]"/>
      <dgm:spPr/>
      <dgm:t>
        <a:bodyPr/>
        <a:lstStyle/>
        <a:p>
          <a:pPr rtl="0"/>
          <a:r>
            <a:rPr lang="en-US" dirty="0" smtClean="0"/>
            <a:t>Question</a:t>
          </a:r>
          <a:endParaRPr lang="en-US" dirty="0"/>
        </a:p>
      </dgm:t>
    </dgm:pt>
    <dgm:pt modelId="{FBE49655-A8B8-4017-BD93-97827E67D2C2}" type="parTrans" cxnId="{D4572882-328E-4DF3-8DEE-FF8D45F24142}">
      <dgm:prSet/>
      <dgm:spPr/>
      <dgm:t>
        <a:bodyPr/>
        <a:lstStyle/>
        <a:p>
          <a:endParaRPr lang="en-US"/>
        </a:p>
      </dgm:t>
    </dgm:pt>
    <dgm:pt modelId="{FC96CAFC-F9EC-4AC3-8C95-D30DFF614B4C}" type="sibTrans" cxnId="{D4572882-328E-4DF3-8DEE-FF8D45F24142}">
      <dgm:prSet/>
      <dgm:spPr/>
      <dgm:t>
        <a:bodyPr/>
        <a:lstStyle/>
        <a:p>
          <a:endParaRPr lang="en-US"/>
        </a:p>
      </dgm:t>
    </dgm:pt>
    <dgm:pt modelId="{451EFCF6-ED10-4C2F-B2C5-EB750C542AE0}">
      <dgm:prSet phldrT="[Text]"/>
      <dgm:spPr/>
      <dgm:t>
        <a:bodyPr/>
        <a:lstStyle/>
        <a:p>
          <a:pPr rtl="0"/>
          <a:r>
            <a:rPr lang="en-US" dirty="0" err="1" smtClean="0"/>
            <a:t>EndScreen</a:t>
          </a:r>
          <a:endParaRPr lang="en-US" dirty="0"/>
        </a:p>
      </dgm:t>
    </dgm:pt>
    <dgm:pt modelId="{591EFF60-65BB-4ADC-96AD-DB82D8960F90}" type="parTrans" cxnId="{32199852-2284-4554-B093-4F3EA652B317}">
      <dgm:prSet/>
      <dgm:spPr/>
      <dgm:t>
        <a:bodyPr/>
        <a:lstStyle/>
        <a:p>
          <a:endParaRPr lang="en-US"/>
        </a:p>
      </dgm:t>
    </dgm:pt>
    <dgm:pt modelId="{A1A26685-5BC3-425F-889F-2D11B6BEC174}" type="sibTrans" cxnId="{32199852-2284-4554-B093-4F3EA652B317}">
      <dgm:prSet/>
      <dgm:spPr/>
      <dgm:t>
        <a:bodyPr/>
        <a:lstStyle/>
        <a:p>
          <a:endParaRPr lang="en-US"/>
        </a:p>
      </dgm:t>
    </dgm:pt>
    <dgm:pt modelId="{9CDF2204-DF35-4930-8BEC-6ED3226E8D4C}">
      <dgm:prSet phldrT="[Text]"/>
      <dgm:spPr/>
      <dgm:t>
        <a:bodyPr/>
        <a:lstStyle/>
        <a:p>
          <a:pPr rtl="0"/>
          <a:r>
            <a:rPr lang="en-US" dirty="0" err="1" smtClean="0"/>
            <a:t>MainScreen</a:t>
          </a:r>
          <a:endParaRPr lang="en-US" dirty="0"/>
        </a:p>
      </dgm:t>
    </dgm:pt>
    <dgm:pt modelId="{C8B9830C-6D70-4FCD-ACA0-417D261B7E99}" type="parTrans" cxnId="{A67B218B-5781-4CFB-B0E6-6A83DE101BD3}">
      <dgm:prSet/>
      <dgm:spPr/>
      <dgm:t>
        <a:bodyPr/>
        <a:lstStyle/>
        <a:p>
          <a:endParaRPr lang="en-US"/>
        </a:p>
      </dgm:t>
    </dgm:pt>
    <dgm:pt modelId="{4AACA5E1-0C09-4463-9909-9F09077CAEE2}" type="sibTrans" cxnId="{A67B218B-5781-4CFB-B0E6-6A83DE101BD3}">
      <dgm:prSet/>
      <dgm:spPr/>
      <dgm:t>
        <a:bodyPr/>
        <a:lstStyle/>
        <a:p>
          <a:endParaRPr lang="en-US"/>
        </a:p>
      </dgm:t>
    </dgm:pt>
    <dgm:pt modelId="{357217D7-E997-4DC1-9529-B7B2E839F24F}" type="pres">
      <dgm:prSet presAssocID="{30D72F0B-8627-4509-BD07-206D93348A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4A2A22-5130-46D4-B092-209F5E6DDA59}" type="pres">
      <dgm:prSet presAssocID="{BC679AAB-B4EF-431E-97D6-04B868D47101}" presName="hierRoot1" presStyleCnt="0">
        <dgm:presLayoutVars>
          <dgm:hierBranch val="init"/>
        </dgm:presLayoutVars>
      </dgm:prSet>
      <dgm:spPr/>
    </dgm:pt>
    <dgm:pt modelId="{19D831CB-458C-47D6-8D9C-3FE9F674AFC8}" type="pres">
      <dgm:prSet presAssocID="{BC679AAB-B4EF-431E-97D6-04B868D47101}" presName="rootComposite1" presStyleCnt="0"/>
      <dgm:spPr/>
    </dgm:pt>
    <dgm:pt modelId="{2F22C519-FE96-4D2C-9E49-C86A0F2C0CCC}" type="pres">
      <dgm:prSet presAssocID="{BC679AAB-B4EF-431E-97D6-04B868D471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CCA99-E23F-44B6-82FE-CE4D95358963}" type="pres">
      <dgm:prSet presAssocID="{BC679AAB-B4EF-431E-97D6-04B868D47101}" presName="rootConnector1" presStyleLbl="node1" presStyleIdx="0" presStyleCnt="0"/>
      <dgm:spPr/>
    </dgm:pt>
    <dgm:pt modelId="{A08970C6-44B9-458D-9583-9D4E7E8C5AE9}" type="pres">
      <dgm:prSet presAssocID="{BC679AAB-B4EF-431E-97D6-04B868D47101}" presName="hierChild2" presStyleCnt="0"/>
      <dgm:spPr/>
    </dgm:pt>
    <dgm:pt modelId="{429AA90F-03C1-41A5-9E95-EB63D2C5E337}" type="pres">
      <dgm:prSet presAssocID="{1B4F5134-75F2-40BF-9FE6-09D1BDE96C4F}" presName="Name37" presStyleLbl="parChTrans1D2" presStyleIdx="0" presStyleCnt="4"/>
      <dgm:spPr/>
    </dgm:pt>
    <dgm:pt modelId="{9E98F418-C3C0-4FA8-B0F5-104150C101AD}" type="pres">
      <dgm:prSet presAssocID="{3B4C7DB4-D5BF-4797-8143-5B2EE5A93FA3}" presName="hierRoot2" presStyleCnt="0">
        <dgm:presLayoutVars>
          <dgm:hierBranch val="init"/>
        </dgm:presLayoutVars>
      </dgm:prSet>
      <dgm:spPr/>
    </dgm:pt>
    <dgm:pt modelId="{0D9A7426-F4CE-4C80-8FBD-22835CBFFC35}" type="pres">
      <dgm:prSet presAssocID="{3B4C7DB4-D5BF-4797-8143-5B2EE5A93FA3}" presName="rootComposite" presStyleCnt="0"/>
      <dgm:spPr/>
    </dgm:pt>
    <dgm:pt modelId="{34815BF1-3058-43F4-AF44-7072D129B949}" type="pres">
      <dgm:prSet presAssocID="{3B4C7DB4-D5BF-4797-8143-5B2EE5A93FA3}" presName="rootText" presStyleLbl="node2" presStyleIdx="0" presStyleCnt="4">
        <dgm:presLayoutVars>
          <dgm:chPref val="3"/>
        </dgm:presLayoutVars>
      </dgm:prSet>
      <dgm:spPr/>
    </dgm:pt>
    <dgm:pt modelId="{86678178-EAD0-433A-B360-19818A42A0B9}" type="pres">
      <dgm:prSet presAssocID="{3B4C7DB4-D5BF-4797-8143-5B2EE5A93FA3}" presName="rootConnector" presStyleLbl="node2" presStyleIdx="0" presStyleCnt="4"/>
      <dgm:spPr/>
    </dgm:pt>
    <dgm:pt modelId="{20E0EE3B-5F5C-4E6F-9B30-FD89F10A73AD}" type="pres">
      <dgm:prSet presAssocID="{3B4C7DB4-D5BF-4797-8143-5B2EE5A93FA3}" presName="hierChild4" presStyleCnt="0"/>
      <dgm:spPr/>
    </dgm:pt>
    <dgm:pt modelId="{36926A5B-8E9A-487D-8420-6418B8BE7EF7}" type="pres">
      <dgm:prSet presAssocID="{3B4C7DB4-D5BF-4797-8143-5B2EE5A93FA3}" presName="hierChild5" presStyleCnt="0"/>
      <dgm:spPr/>
    </dgm:pt>
    <dgm:pt modelId="{77393199-4630-4A5C-A719-115C0DC9B8D9}" type="pres">
      <dgm:prSet presAssocID="{2DD68A91-10FE-4222-92EE-13E57FCE63AB}" presName="Name37" presStyleLbl="parChTrans1D2" presStyleIdx="1" presStyleCnt="4"/>
      <dgm:spPr/>
    </dgm:pt>
    <dgm:pt modelId="{374148EE-509E-485C-8A10-FEA6CAFCE5B1}" type="pres">
      <dgm:prSet presAssocID="{C9FDA09F-4D0F-44D6-995C-D46D1E859300}" presName="hierRoot2" presStyleCnt="0">
        <dgm:presLayoutVars>
          <dgm:hierBranch val="init"/>
        </dgm:presLayoutVars>
      </dgm:prSet>
      <dgm:spPr/>
    </dgm:pt>
    <dgm:pt modelId="{7E25A136-9B48-481E-B9C2-510E49110738}" type="pres">
      <dgm:prSet presAssocID="{C9FDA09F-4D0F-44D6-995C-D46D1E859300}" presName="rootComposite" presStyleCnt="0"/>
      <dgm:spPr/>
    </dgm:pt>
    <dgm:pt modelId="{8F30FBC8-D80D-42A6-BB4B-72A945E2212D}" type="pres">
      <dgm:prSet presAssocID="{C9FDA09F-4D0F-44D6-995C-D46D1E85930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590E3-E4B7-4C71-9644-4DD31CBD934B}" type="pres">
      <dgm:prSet presAssocID="{C9FDA09F-4D0F-44D6-995C-D46D1E859300}" presName="rootConnector" presStyleLbl="node2" presStyleIdx="1" presStyleCnt="4"/>
      <dgm:spPr/>
    </dgm:pt>
    <dgm:pt modelId="{248361A4-E938-4980-BE27-07F65DD1B049}" type="pres">
      <dgm:prSet presAssocID="{C9FDA09F-4D0F-44D6-995C-D46D1E859300}" presName="hierChild4" presStyleCnt="0"/>
      <dgm:spPr/>
    </dgm:pt>
    <dgm:pt modelId="{F04F016E-5687-4BED-A80A-FF23F6E7021D}" type="pres">
      <dgm:prSet presAssocID="{C9FDA09F-4D0F-44D6-995C-D46D1E859300}" presName="hierChild5" presStyleCnt="0"/>
      <dgm:spPr/>
    </dgm:pt>
    <dgm:pt modelId="{78D95E5D-F882-4706-914A-CD22C555EFDF}" type="pres">
      <dgm:prSet presAssocID="{591EFF60-65BB-4ADC-96AD-DB82D8960F90}" presName="Name37" presStyleLbl="parChTrans1D2" presStyleIdx="2" presStyleCnt="4"/>
      <dgm:spPr/>
    </dgm:pt>
    <dgm:pt modelId="{2B4FD490-75DB-49CF-BAC0-F19EDF797A39}" type="pres">
      <dgm:prSet presAssocID="{451EFCF6-ED10-4C2F-B2C5-EB750C542AE0}" presName="hierRoot2" presStyleCnt="0">
        <dgm:presLayoutVars>
          <dgm:hierBranch val="init"/>
        </dgm:presLayoutVars>
      </dgm:prSet>
      <dgm:spPr/>
    </dgm:pt>
    <dgm:pt modelId="{588125E7-DB93-4317-9F65-7CBC02C5C628}" type="pres">
      <dgm:prSet presAssocID="{451EFCF6-ED10-4C2F-B2C5-EB750C542AE0}" presName="rootComposite" presStyleCnt="0"/>
      <dgm:spPr/>
    </dgm:pt>
    <dgm:pt modelId="{7637BC07-282D-4D14-9142-A0BB3442E843}" type="pres">
      <dgm:prSet presAssocID="{451EFCF6-ED10-4C2F-B2C5-EB750C542AE0}" presName="rootText" presStyleLbl="node2" presStyleIdx="2" presStyleCnt="4">
        <dgm:presLayoutVars>
          <dgm:chPref val="3"/>
        </dgm:presLayoutVars>
      </dgm:prSet>
      <dgm:spPr/>
    </dgm:pt>
    <dgm:pt modelId="{0AA78D04-F27D-4CDF-AC21-38321A1ED0B5}" type="pres">
      <dgm:prSet presAssocID="{451EFCF6-ED10-4C2F-B2C5-EB750C542AE0}" presName="rootConnector" presStyleLbl="node2" presStyleIdx="2" presStyleCnt="4"/>
      <dgm:spPr/>
    </dgm:pt>
    <dgm:pt modelId="{718818FB-B8B8-4741-8925-C012068B9FEC}" type="pres">
      <dgm:prSet presAssocID="{451EFCF6-ED10-4C2F-B2C5-EB750C542AE0}" presName="hierChild4" presStyleCnt="0"/>
      <dgm:spPr/>
    </dgm:pt>
    <dgm:pt modelId="{84D7F63E-C1B3-4BD3-B3B4-D6143B4F4BC7}" type="pres">
      <dgm:prSet presAssocID="{451EFCF6-ED10-4C2F-B2C5-EB750C542AE0}" presName="hierChild5" presStyleCnt="0"/>
      <dgm:spPr/>
    </dgm:pt>
    <dgm:pt modelId="{6FAFB9AE-8928-4169-893F-33077E1764D7}" type="pres">
      <dgm:prSet presAssocID="{E09CAA5C-462A-46B3-86FE-53B262FD9C67}" presName="Name37" presStyleLbl="parChTrans1D2" presStyleIdx="3" presStyleCnt="4"/>
      <dgm:spPr/>
    </dgm:pt>
    <dgm:pt modelId="{1A0CB7B4-33CB-4F16-A86D-5B89D85768BF}" type="pres">
      <dgm:prSet presAssocID="{3716FBD4-3C5F-4D6C-94F0-71A031BDD296}" presName="hierRoot2" presStyleCnt="0">
        <dgm:presLayoutVars>
          <dgm:hierBranch val="init"/>
        </dgm:presLayoutVars>
      </dgm:prSet>
      <dgm:spPr/>
    </dgm:pt>
    <dgm:pt modelId="{34E1EF08-9BBC-4C74-9CE2-C989C2BC6790}" type="pres">
      <dgm:prSet presAssocID="{3716FBD4-3C5F-4D6C-94F0-71A031BDD296}" presName="rootComposite" presStyleCnt="0"/>
      <dgm:spPr/>
    </dgm:pt>
    <dgm:pt modelId="{B4362041-D265-4273-BBF3-BBDD1CC8F357}" type="pres">
      <dgm:prSet presAssocID="{3716FBD4-3C5F-4D6C-94F0-71A031BDD29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D767F4-FF62-4CA2-94D9-6E4015EDBFA2}" type="pres">
      <dgm:prSet presAssocID="{3716FBD4-3C5F-4D6C-94F0-71A031BDD296}" presName="rootConnector" presStyleLbl="node2" presStyleIdx="3" presStyleCnt="4"/>
      <dgm:spPr/>
    </dgm:pt>
    <dgm:pt modelId="{A55062B0-9FD3-43CC-B5BC-0B8DEFEA703B}" type="pres">
      <dgm:prSet presAssocID="{3716FBD4-3C5F-4D6C-94F0-71A031BDD296}" presName="hierChild4" presStyleCnt="0"/>
      <dgm:spPr/>
    </dgm:pt>
    <dgm:pt modelId="{4A96A4EA-CDD2-468D-8CF1-E8DCEA727108}" type="pres">
      <dgm:prSet presAssocID="{C8B9830C-6D70-4FCD-ACA0-417D261B7E99}" presName="Name37" presStyleLbl="parChTrans1D3" presStyleIdx="0" presStyleCnt="4"/>
      <dgm:spPr/>
    </dgm:pt>
    <dgm:pt modelId="{81B23CA5-982B-4230-8E5C-4103EB66F1C7}" type="pres">
      <dgm:prSet presAssocID="{9CDF2204-DF35-4930-8BEC-6ED3226E8D4C}" presName="hierRoot2" presStyleCnt="0">
        <dgm:presLayoutVars>
          <dgm:hierBranch val="init"/>
        </dgm:presLayoutVars>
      </dgm:prSet>
      <dgm:spPr/>
    </dgm:pt>
    <dgm:pt modelId="{DCC1ED4D-ACAF-4302-B453-DA3DB81563DC}" type="pres">
      <dgm:prSet presAssocID="{9CDF2204-DF35-4930-8BEC-6ED3226E8D4C}" presName="rootComposite" presStyleCnt="0"/>
      <dgm:spPr/>
    </dgm:pt>
    <dgm:pt modelId="{CC0EFF5C-38AD-48E6-86A5-F01F47114886}" type="pres">
      <dgm:prSet presAssocID="{9CDF2204-DF35-4930-8BEC-6ED3226E8D4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3D5C4-3B99-458B-818A-9ACD1707FC6E}" type="pres">
      <dgm:prSet presAssocID="{9CDF2204-DF35-4930-8BEC-6ED3226E8D4C}" presName="rootConnector" presStyleLbl="node3" presStyleIdx="0" presStyleCnt="4"/>
      <dgm:spPr/>
    </dgm:pt>
    <dgm:pt modelId="{B7CDDF09-3908-499C-AD53-03784217AD7A}" type="pres">
      <dgm:prSet presAssocID="{9CDF2204-DF35-4930-8BEC-6ED3226E8D4C}" presName="hierChild4" presStyleCnt="0"/>
      <dgm:spPr/>
    </dgm:pt>
    <dgm:pt modelId="{45F16F36-3566-45C7-BBEF-1B0F9D602372}" type="pres">
      <dgm:prSet presAssocID="{9CDF2204-DF35-4930-8BEC-6ED3226E8D4C}" presName="hierChild5" presStyleCnt="0"/>
      <dgm:spPr/>
    </dgm:pt>
    <dgm:pt modelId="{2F5BB800-7A86-49A9-B404-D8FD24275A24}" type="pres">
      <dgm:prSet presAssocID="{176874B7-EEC5-4EBE-A759-BD1DAEC8B4AE}" presName="Name37" presStyleLbl="parChTrans1D3" presStyleIdx="1" presStyleCnt="4"/>
      <dgm:spPr/>
    </dgm:pt>
    <dgm:pt modelId="{D7003E84-33E0-4E0A-AD4E-D97A446E8784}" type="pres">
      <dgm:prSet presAssocID="{B16D12D9-70C8-4FA3-94A4-5FCD0C6314D8}" presName="hierRoot2" presStyleCnt="0">
        <dgm:presLayoutVars>
          <dgm:hierBranch val="init"/>
        </dgm:presLayoutVars>
      </dgm:prSet>
      <dgm:spPr/>
    </dgm:pt>
    <dgm:pt modelId="{114C9BE5-DF29-446B-AE89-E4D1C6F85EA4}" type="pres">
      <dgm:prSet presAssocID="{B16D12D9-70C8-4FA3-94A4-5FCD0C6314D8}" presName="rootComposite" presStyleCnt="0"/>
      <dgm:spPr/>
    </dgm:pt>
    <dgm:pt modelId="{F9747D89-83FC-4FED-BC11-4F28DE71050F}" type="pres">
      <dgm:prSet presAssocID="{B16D12D9-70C8-4FA3-94A4-5FCD0C6314D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D0227-452F-4594-8F39-12D0C1149FB4}" type="pres">
      <dgm:prSet presAssocID="{B16D12D9-70C8-4FA3-94A4-5FCD0C6314D8}" presName="rootConnector" presStyleLbl="node3" presStyleIdx="1" presStyleCnt="4"/>
      <dgm:spPr/>
    </dgm:pt>
    <dgm:pt modelId="{1F59AF9A-F228-4F10-B8A9-F473F8F19EA6}" type="pres">
      <dgm:prSet presAssocID="{B16D12D9-70C8-4FA3-94A4-5FCD0C6314D8}" presName="hierChild4" presStyleCnt="0"/>
      <dgm:spPr/>
    </dgm:pt>
    <dgm:pt modelId="{A3A6F7C8-397C-4BEE-8F83-883196A60EF1}" type="pres">
      <dgm:prSet presAssocID="{FBE49655-A8B8-4017-BD93-97827E67D2C2}" presName="Name37" presStyleLbl="parChTrans1D4" presStyleIdx="0" presStyleCnt="9"/>
      <dgm:spPr/>
    </dgm:pt>
    <dgm:pt modelId="{34F17463-477D-49C5-8519-41F6C9C76D5B}" type="pres">
      <dgm:prSet presAssocID="{D9C7C2CA-434E-49B5-A1E5-E6001E59A43F}" presName="hierRoot2" presStyleCnt="0">
        <dgm:presLayoutVars>
          <dgm:hierBranch val="init"/>
        </dgm:presLayoutVars>
      </dgm:prSet>
      <dgm:spPr/>
    </dgm:pt>
    <dgm:pt modelId="{12D2E28F-1552-446A-B1D4-752436C90C03}" type="pres">
      <dgm:prSet presAssocID="{D9C7C2CA-434E-49B5-A1E5-E6001E59A43F}" presName="rootComposite" presStyleCnt="0"/>
      <dgm:spPr/>
    </dgm:pt>
    <dgm:pt modelId="{BDD7F359-A772-4273-A9B8-42DA708CB8D8}" type="pres">
      <dgm:prSet presAssocID="{D9C7C2CA-434E-49B5-A1E5-E6001E59A43F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27F2C-556C-4D98-80C1-A657A2ECFCBF}" type="pres">
      <dgm:prSet presAssocID="{D9C7C2CA-434E-49B5-A1E5-E6001E59A43F}" presName="rootConnector" presStyleLbl="node4" presStyleIdx="0" presStyleCnt="9"/>
      <dgm:spPr/>
    </dgm:pt>
    <dgm:pt modelId="{7D58D658-1EF8-420F-945B-FBCD7B329600}" type="pres">
      <dgm:prSet presAssocID="{D9C7C2CA-434E-49B5-A1E5-E6001E59A43F}" presName="hierChild4" presStyleCnt="0"/>
      <dgm:spPr/>
    </dgm:pt>
    <dgm:pt modelId="{FA1E003D-60FB-422F-A787-9C8CD821BD15}" type="pres">
      <dgm:prSet presAssocID="{D9C7C2CA-434E-49B5-A1E5-E6001E59A43F}" presName="hierChild5" presStyleCnt="0"/>
      <dgm:spPr/>
    </dgm:pt>
    <dgm:pt modelId="{B896A797-0970-48B3-B80F-BF9911397FDE}" type="pres">
      <dgm:prSet presAssocID="{B16D12D9-70C8-4FA3-94A4-5FCD0C6314D8}" presName="hierChild5" presStyleCnt="0"/>
      <dgm:spPr/>
    </dgm:pt>
    <dgm:pt modelId="{7B059F1C-2A77-45CC-B8BA-795A28DAEB50}" type="pres">
      <dgm:prSet presAssocID="{C330D18D-477B-4F4C-A084-52BC2E257722}" presName="Name37" presStyleLbl="parChTrans1D3" presStyleIdx="2" presStyleCnt="4"/>
      <dgm:spPr/>
    </dgm:pt>
    <dgm:pt modelId="{74EC8C06-B137-45E0-954B-83F6BA3AE99E}" type="pres">
      <dgm:prSet presAssocID="{55F33DDB-F3FE-49EF-9E6E-D918B5B59CEC}" presName="hierRoot2" presStyleCnt="0">
        <dgm:presLayoutVars>
          <dgm:hierBranch val="init"/>
        </dgm:presLayoutVars>
      </dgm:prSet>
      <dgm:spPr/>
    </dgm:pt>
    <dgm:pt modelId="{C5BBFA1D-4DBE-404D-A27F-417239BF80D9}" type="pres">
      <dgm:prSet presAssocID="{55F33DDB-F3FE-49EF-9E6E-D918B5B59CEC}" presName="rootComposite" presStyleCnt="0"/>
      <dgm:spPr/>
    </dgm:pt>
    <dgm:pt modelId="{B7301427-B76D-4A92-BE88-2ADB332D4263}" type="pres">
      <dgm:prSet presAssocID="{55F33DDB-F3FE-49EF-9E6E-D918B5B59CE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DE215-8FC4-4A5E-8A91-2B3056656056}" type="pres">
      <dgm:prSet presAssocID="{55F33DDB-F3FE-49EF-9E6E-D918B5B59CEC}" presName="rootConnector" presStyleLbl="node3" presStyleIdx="2" presStyleCnt="4"/>
      <dgm:spPr/>
    </dgm:pt>
    <dgm:pt modelId="{26D001F6-360D-42E2-B061-954A40BB3043}" type="pres">
      <dgm:prSet presAssocID="{55F33DDB-F3FE-49EF-9E6E-D918B5B59CEC}" presName="hierChild4" presStyleCnt="0"/>
      <dgm:spPr/>
    </dgm:pt>
    <dgm:pt modelId="{FA4E6E20-5668-4053-B140-A2F94EA5B47B}" type="pres">
      <dgm:prSet presAssocID="{55F33DDB-F3FE-49EF-9E6E-D918B5B59CEC}" presName="hierChild5" presStyleCnt="0"/>
      <dgm:spPr/>
    </dgm:pt>
    <dgm:pt modelId="{1E6DC0E8-9302-4215-8A4F-EB1896859A21}" type="pres">
      <dgm:prSet presAssocID="{43B84D7B-90B6-4B5D-AFC6-94FD3C0CB6BE}" presName="Name37" presStyleLbl="parChTrans1D3" presStyleIdx="3" presStyleCnt="4"/>
      <dgm:spPr/>
    </dgm:pt>
    <dgm:pt modelId="{54BD74BD-B543-432C-B404-CE97F2AB227F}" type="pres">
      <dgm:prSet presAssocID="{AD1B9D49-A54B-44AF-B549-868977FE2E45}" presName="hierRoot2" presStyleCnt="0">
        <dgm:presLayoutVars>
          <dgm:hierBranch val="init"/>
        </dgm:presLayoutVars>
      </dgm:prSet>
      <dgm:spPr/>
    </dgm:pt>
    <dgm:pt modelId="{F8694A58-55ED-4528-8CA4-F5660C92701B}" type="pres">
      <dgm:prSet presAssocID="{AD1B9D49-A54B-44AF-B549-868977FE2E45}" presName="rootComposite" presStyleCnt="0"/>
      <dgm:spPr/>
    </dgm:pt>
    <dgm:pt modelId="{65341ED0-E77C-4BCA-8CAD-6CFA98BCCEF9}" type="pres">
      <dgm:prSet presAssocID="{AD1B9D49-A54B-44AF-B549-868977FE2E4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D813A-A4DF-4DC3-AB95-FEBADD31E7D8}" type="pres">
      <dgm:prSet presAssocID="{AD1B9D49-A54B-44AF-B549-868977FE2E45}" presName="rootConnector" presStyleLbl="node3" presStyleIdx="3" presStyleCnt="4"/>
      <dgm:spPr/>
    </dgm:pt>
    <dgm:pt modelId="{7454073F-92F7-4882-B1F6-09BA8DD676A8}" type="pres">
      <dgm:prSet presAssocID="{AD1B9D49-A54B-44AF-B549-868977FE2E45}" presName="hierChild4" presStyleCnt="0"/>
      <dgm:spPr/>
    </dgm:pt>
    <dgm:pt modelId="{1965D1FF-070D-44D1-989D-670DEC132700}" type="pres">
      <dgm:prSet presAssocID="{AD4FF199-6082-4470-93C7-682145B793AC}" presName="Name37" presStyleLbl="parChTrans1D4" presStyleIdx="1" presStyleCnt="9"/>
      <dgm:spPr/>
    </dgm:pt>
    <dgm:pt modelId="{5F5ADA0C-B816-44FA-B601-9D9ECAD8C094}" type="pres">
      <dgm:prSet presAssocID="{0D30A95D-7209-4C7E-A670-E5937FA2A3A2}" presName="hierRoot2" presStyleCnt="0">
        <dgm:presLayoutVars>
          <dgm:hierBranch val="init"/>
        </dgm:presLayoutVars>
      </dgm:prSet>
      <dgm:spPr/>
    </dgm:pt>
    <dgm:pt modelId="{C83EBB80-C75C-4521-854A-3B7C341B911D}" type="pres">
      <dgm:prSet presAssocID="{0D30A95D-7209-4C7E-A670-E5937FA2A3A2}" presName="rootComposite" presStyleCnt="0"/>
      <dgm:spPr/>
    </dgm:pt>
    <dgm:pt modelId="{7E15EF9D-F08E-4FBC-A419-1AC6B8FA67F1}" type="pres">
      <dgm:prSet presAssocID="{0D30A95D-7209-4C7E-A670-E5937FA2A3A2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D224CF-01D5-4B23-8BAA-DB186CE65D54}" type="pres">
      <dgm:prSet presAssocID="{0D30A95D-7209-4C7E-A670-E5937FA2A3A2}" presName="rootConnector" presStyleLbl="node4" presStyleIdx="1" presStyleCnt="9"/>
      <dgm:spPr/>
    </dgm:pt>
    <dgm:pt modelId="{EAA9CF33-D385-4FDD-9F9C-5105062325EA}" type="pres">
      <dgm:prSet presAssocID="{0D30A95D-7209-4C7E-A670-E5937FA2A3A2}" presName="hierChild4" presStyleCnt="0"/>
      <dgm:spPr/>
    </dgm:pt>
    <dgm:pt modelId="{7E8D883E-EDC2-4950-8E0C-7115A153DFF2}" type="pres">
      <dgm:prSet presAssocID="{B31B9A4B-16DB-4E49-93AD-6D53F6137659}" presName="Name37" presStyleLbl="parChTrans1D4" presStyleIdx="2" presStyleCnt="9"/>
      <dgm:spPr/>
    </dgm:pt>
    <dgm:pt modelId="{B3EBF534-6C84-49F3-81A3-737746911158}" type="pres">
      <dgm:prSet presAssocID="{D2C9D5AA-95B1-46B9-B353-2365975D3EEF}" presName="hierRoot2" presStyleCnt="0">
        <dgm:presLayoutVars>
          <dgm:hierBranch val="init"/>
        </dgm:presLayoutVars>
      </dgm:prSet>
      <dgm:spPr/>
    </dgm:pt>
    <dgm:pt modelId="{C3F0C572-4D21-4A4C-AC9A-A28AA9F0074A}" type="pres">
      <dgm:prSet presAssocID="{D2C9D5AA-95B1-46B9-B353-2365975D3EEF}" presName="rootComposite" presStyleCnt="0"/>
      <dgm:spPr/>
    </dgm:pt>
    <dgm:pt modelId="{2AB27E19-3434-4D1E-8B90-F342FC85AF8E}" type="pres">
      <dgm:prSet presAssocID="{D2C9D5AA-95B1-46B9-B353-2365975D3EEF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CC252B-A416-49BC-BDD3-B3B11793EB57}" type="pres">
      <dgm:prSet presAssocID="{D2C9D5AA-95B1-46B9-B353-2365975D3EEF}" presName="rootConnector" presStyleLbl="node4" presStyleIdx="2" presStyleCnt="9"/>
      <dgm:spPr/>
    </dgm:pt>
    <dgm:pt modelId="{E74635EC-486E-490D-82B5-409E635F1711}" type="pres">
      <dgm:prSet presAssocID="{D2C9D5AA-95B1-46B9-B353-2365975D3EEF}" presName="hierChild4" presStyleCnt="0"/>
      <dgm:spPr/>
    </dgm:pt>
    <dgm:pt modelId="{F0DA768B-60EE-4EA6-92BA-3A73EC52CB7C}" type="pres">
      <dgm:prSet presAssocID="{529E795D-9641-46EB-A1F9-4C395C9DD8E7}" presName="Name37" presStyleLbl="parChTrans1D4" presStyleIdx="3" presStyleCnt="9"/>
      <dgm:spPr/>
    </dgm:pt>
    <dgm:pt modelId="{76236EE8-E116-4E4D-826D-982EC548F8BC}" type="pres">
      <dgm:prSet presAssocID="{88A99C8B-61A9-4BA5-B059-B232DE710ABC}" presName="hierRoot2" presStyleCnt="0">
        <dgm:presLayoutVars>
          <dgm:hierBranch val="init"/>
        </dgm:presLayoutVars>
      </dgm:prSet>
      <dgm:spPr/>
    </dgm:pt>
    <dgm:pt modelId="{D39959A2-8791-4B5F-BE3D-D906A6C7A375}" type="pres">
      <dgm:prSet presAssocID="{88A99C8B-61A9-4BA5-B059-B232DE710ABC}" presName="rootComposite" presStyleCnt="0"/>
      <dgm:spPr/>
    </dgm:pt>
    <dgm:pt modelId="{382C2874-AC17-4C6C-AF45-9743FCBC0C75}" type="pres">
      <dgm:prSet presAssocID="{88A99C8B-61A9-4BA5-B059-B232DE710ABC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2BD52C-24BD-44EE-B696-68AE54825E8B}" type="pres">
      <dgm:prSet presAssocID="{88A99C8B-61A9-4BA5-B059-B232DE710ABC}" presName="rootConnector" presStyleLbl="node4" presStyleIdx="3" presStyleCnt="9"/>
      <dgm:spPr/>
    </dgm:pt>
    <dgm:pt modelId="{0FCA0F70-4E0A-4B4A-9E99-BFBAF2D629F8}" type="pres">
      <dgm:prSet presAssocID="{88A99C8B-61A9-4BA5-B059-B232DE710ABC}" presName="hierChild4" presStyleCnt="0"/>
      <dgm:spPr/>
    </dgm:pt>
    <dgm:pt modelId="{D9F7E894-D70B-40DD-80B0-727E1949C672}" type="pres">
      <dgm:prSet presAssocID="{88A99C8B-61A9-4BA5-B059-B232DE710ABC}" presName="hierChild5" presStyleCnt="0"/>
      <dgm:spPr/>
    </dgm:pt>
    <dgm:pt modelId="{0E76A7C4-1B5A-47CA-AF17-782C6E9A1489}" type="pres">
      <dgm:prSet presAssocID="{D2C9D5AA-95B1-46B9-B353-2365975D3EEF}" presName="hierChild5" presStyleCnt="0"/>
      <dgm:spPr/>
    </dgm:pt>
    <dgm:pt modelId="{ED02F395-49D8-4077-9DE2-95636B94DCD8}" type="pres">
      <dgm:prSet presAssocID="{C0669DE6-7488-4277-AB5A-C897F06723CE}" presName="Name37" presStyleLbl="parChTrans1D4" presStyleIdx="4" presStyleCnt="9"/>
      <dgm:spPr/>
    </dgm:pt>
    <dgm:pt modelId="{9841DF79-0E8B-48E7-B769-0C5346A95A3C}" type="pres">
      <dgm:prSet presAssocID="{EE6960EE-FA4C-4892-AAFC-9BA1416C69B6}" presName="hierRoot2" presStyleCnt="0">
        <dgm:presLayoutVars>
          <dgm:hierBranch val="init"/>
        </dgm:presLayoutVars>
      </dgm:prSet>
      <dgm:spPr/>
    </dgm:pt>
    <dgm:pt modelId="{65B935C4-C9C6-47F7-B938-0F50ACB64A35}" type="pres">
      <dgm:prSet presAssocID="{EE6960EE-FA4C-4892-AAFC-9BA1416C69B6}" presName="rootComposite" presStyleCnt="0"/>
      <dgm:spPr/>
    </dgm:pt>
    <dgm:pt modelId="{F2A6A286-5031-4E4E-88A4-4B1B4D30917E}" type="pres">
      <dgm:prSet presAssocID="{EE6960EE-FA4C-4892-AAFC-9BA1416C69B6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35DA40-52DC-4B8F-84A3-B0975FF99609}" type="pres">
      <dgm:prSet presAssocID="{EE6960EE-FA4C-4892-AAFC-9BA1416C69B6}" presName="rootConnector" presStyleLbl="node4" presStyleIdx="4" presStyleCnt="9"/>
      <dgm:spPr/>
    </dgm:pt>
    <dgm:pt modelId="{E068BD6F-17F7-4712-AB08-C1364B01F7DD}" type="pres">
      <dgm:prSet presAssocID="{EE6960EE-FA4C-4892-AAFC-9BA1416C69B6}" presName="hierChild4" presStyleCnt="0"/>
      <dgm:spPr/>
    </dgm:pt>
    <dgm:pt modelId="{BEA9CC4C-6381-40BF-9897-F80C23F3E44E}" type="pres">
      <dgm:prSet presAssocID="{91BD2826-9564-4E68-A2DE-B95E59BD0ABA}" presName="Name37" presStyleLbl="parChTrans1D4" presStyleIdx="5" presStyleCnt="9"/>
      <dgm:spPr/>
    </dgm:pt>
    <dgm:pt modelId="{259CACC0-417F-46F5-BC7B-01F1CA654BF0}" type="pres">
      <dgm:prSet presAssocID="{9C5F8BBA-795F-4B0B-AB83-3DC27CE2B835}" presName="hierRoot2" presStyleCnt="0">
        <dgm:presLayoutVars>
          <dgm:hierBranch val="init"/>
        </dgm:presLayoutVars>
      </dgm:prSet>
      <dgm:spPr/>
    </dgm:pt>
    <dgm:pt modelId="{5053F257-D9A3-43AE-8E29-78DBF1009618}" type="pres">
      <dgm:prSet presAssocID="{9C5F8BBA-795F-4B0B-AB83-3DC27CE2B835}" presName="rootComposite" presStyleCnt="0"/>
      <dgm:spPr/>
    </dgm:pt>
    <dgm:pt modelId="{5484E96B-9D16-4DB0-8F1D-242C4DA2623A}" type="pres">
      <dgm:prSet presAssocID="{9C5F8BBA-795F-4B0B-AB83-3DC27CE2B835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6F03-06B7-41D7-90A4-34E0B8767D59}" type="pres">
      <dgm:prSet presAssocID="{9C5F8BBA-795F-4B0B-AB83-3DC27CE2B835}" presName="rootConnector" presStyleLbl="node4" presStyleIdx="5" presStyleCnt="9"/>
      <dgm:spPr/>
    </dgm:pt>
    <dgm:pt modelId="{FA4C7E46-478B-44AF-9ED8-95D4F878B288}" type="pres">
      <dgm:prSet presAssocID="{9C5F8BBA-795F-4B0B-AB83-3DC27CE2B835}" presName="hierChild4" presStyleCnt="0"/>
      <dgm:spPr/>
    </dgm:pt>
    <dgm:pt modelId="{C3E3873B-E45D-45B5-89AF-9B4493DD4BA4}" type="pres">
      <dgm:prSet presAssocID="{CFE51ED1-AC75-4A0D-839E-1FEEC730988E}" presName="Name37" presStyleLbl="parChTrans1D4" presStyleIdx="6" presStyleCnt="9"/>
      <dgm:spPr/>
    </dgm:pt>
    <dgm:pt modelId="{32278296-88F4-4B50-82BF-D48CBF6A789B}" type="pres">
      <dgm:prSet presAssocID="{1F0214E2-8F2B-4FC2-9C09-2EC8D18854A1}" presName="hierRoot2" presStyleCnt="0">
        <dgm:presLayoutVars>
          <dgm:hierBranch val="init"/>
        </dgm:presLayoutVars>
      </dgm:prSet>
      <dgm:spPr/>
    </dgm:pt>
    <dgm:pt modelId="{80784CAB-ED58-425D-8D98-487E0023720B}" type="pres">
      <dgm:prSet presAssocID="{1F0214E2-8F2B-4FC2-9C09-2EC8D18854A1}" presName="rootComposite" presStyleCnt="0"/>
      <dgm:spPr/>
    </dgm:pt>
    <dgm:pt modelId="{D5306EEC-79F4-4003-82E3-A11E6B2AB031}" type="pres">
      <dgm:prSet presAssocID="{1F0214E2-8F2B-4FC2-9C09-2EC8D18854A1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84986-8C30-43FB-998C-2C108CE22EAC}" type="pres">
      <dgm:prSet presAssocID="{1F0214E2-8F2B-4FC2-9C09-2EC8D18854A1}" presName="rootConnector" presStyleLbl="node4" presStyleIdx="6" presStyleCnt="9"/>
      <dgm:spPr/>
    </dgm:pt>
    <dgm:pt modelId="{BA49C9FA-C6E3-4068-87A7-0BE6223974A2}" type="pres">
      <dgm:prSet presAssocID="{1F0214E2-8F2B-4FC2-9C09-2EC8D18854A1}" presName="hierChild4" presStyleCnt="0"/>
      <dgm:spPr/>
    </dgm:pt>
    <dgm:pt modelId="{FC82D9F5-178E-4F36-B11C-7FF58C3D700A}" type="pres">
      <dgm:prSet presAssocID="{1F0214E2-8F2B-4FC2-9C09-2EC8D18854A1}" presName="hierChild5" presStyleCnt="0"/>
      <dgm:spPr/>
    </dgm:pt>
    <dgm:pt modelId="{D0F0F30A-D848-4F6F-8492-76DA19E76746}" type="pres">
      <dgm:prSet presAssocID="{9C5F8BBA-795F-4B0B-AB83-3DC27CE2B835}" presName="hierChild5" presStyleCnt="0"/>
      <dgm:spPr/>
    </dgm:pt>
    <dgm:pt modelId="{D0C3F871-78B6-4E5D-BF07-393126EF617E}" type="pres">
      <dgm:prSet presAssocID="{123063F0-12AA-4D48-85CB-7EF8B851253A}" presName="Name37" presStyleLbl="parChTrans1D4" presStyleIdx="7" presStyleCnt="9"/>
      <dgm:spPr/>
    </dgm:pt>
    <dgm:pt modelId="{F3FBEA19-E01B-4989-BAE3-A4829EF3F093}" type="pres">
      <dgm:prSet presAssocID="{EBA6504C-0F86-4F19-9C3C-93D7C22B1377}" presName="hierRoot2" presStyleCnt="0">
        <dgm:presLayoutVars>
          <dgm:hierBranch val="init"/>
        </dgm:presLayoutVars>
      </dgm:prSet>
      <dgm:spPr/>
    </dgm:pt>
    <dgm:pt modelId="{36F4DDAC-5919-4742-A2B3-CCE22A47A7BF}" type="pres">
      <dgm:prSet presAssocID="{EBA6504C-0F86-4F19-9C3C-93D7C22B1377}" presName="rootComposite" presStyleCnt="0"/>
      <dgm:spPr/>
    </dgm:pt>
    <dgm:pt modelId="{1417742A-73EF-4636-9081-08C47921A328}" type="pres">
      <dgm:prSet presAssocID="{EBA6504C-0F86-4F19-9C3C-93D7C22B1377}" presName="rootText" presStyleLbl="node4" presStyleIdx="7" presStyleCnt="9">
        <dgm:presLayoutVars>
          <dgm:chPref val="3"/>
        </dgm:presLayoutVars>
      </dgm:prSet>
      <dgm:spPr/>
    </dgm:pt>
    <dgm:pt modelId="{126BFE40-1049-482D-8C80-042F8CEB835F}" type="pres">
      <dgm:prSet presAssocID="{EBA6504C-0F86-4F19-9C3C-93D7C22B1377}" presName="rootConnector" presStyleLbl="node4" presStyleIdx="7" presStyleCnt="9"/>
      <dgm:spPr/>
    </dgm:pt>
    <dgm:pt modelId="{44FA647C-6501-4F00-8C64-16DECE29206B}" type="pres">
      <dgm:prSet presAssocID="{EBA6504C-0F86-4F19-9C3C-93D7C22B1377}" presName="hierChild4" presStyleCnt="0"/>
      <dgm:spPr/>
    </dgm:pt>
    <dgm:pt modelId="{AAF67F6B-6986-4514-A3CE-0A9279F5B1C0}" type="pres">
      <dgm:prSet presAssocID="{EBA6504C-0F86-4F19-9C3C-93D7C22B1377}" presName="hierChild5" presStyleCnt="0"/>
      <dgm:spPr/>
    </dgm:pt>
    <dgm:pt modelId="{18AFA27D-9C11-4664-96B6-9BC9F7EFEEA7}" type="pres">
      <dgm:prSet presAssocID="{620AD4E0-78E7-4E44-A861-573141210251}" presName="Name37" presStyleLbl="parChTrans1D4" presStyleIdx="8" presStyleCnt="9"/>
      <dgm:spPr/>
    </dgm:pt>
    <dgm:pt modelId="{3C5B5436-5B9B-49AD-B92A-0E8259AB2C01}" type="pres">
      <dgm:prSet presAssocID="{EA62FB65-BF94-4E7B-99F8-5F5CCB3495EA}" presName="hierRoot2" presStyleCnt="0">
        <dgm:presLayoutVars>
          <dgm:hierBranch val="init"/>
        </dgm:presLayoutVars>
      </dgm:prSet>
      <dgm:spPr/>
    </dgm:pt>
    <dgm:pt modelId="{9EC69ACC-92BB-4F5B-B19A-B1AF3478BCC7}" type="pres">
      <dgm:prSet presAssocID="{EA62FB65-BF94-4E7B-99F8-5F5CCB3495EA}" presName="rootComposite" presStyleCnt="0"/>
      <dgm:spPr/>
    </dgm:pt>
    <dgm:pt modelId="{474DE6FE-F7A6-4BF7-ABF0-82C2832DB6FD}" type="pres">
      <dgm:prSet presAssocID="{EA62FB65-BF94-4E7B-99F8-5F5CCB3495EA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5959F3-CBCB-4D0C-90B0-C15FF234DBDE}" type="pres">
      <dgm:prSet presAssocID="{EA62FB65-BF94-4E7B-99F8-5F5CCB3495EA}" presName="rootConnector" presStyleLbl="node4" presStyleIdx="8" presStyleCnt="9"/>
      <dgm:spPr/>
    </dgm:pt>
    <dgm:pt modelId="{137F5558-0B46-4486-8B27-FF747D7161A5}" type="pres">
      <dgm:prSet presAssocID="{EA62FB65-BF94-4E7B-99F8-5F5CCB3495EA}" presName="hierChild4" presStyleCnt="0"/>
      <dgm:spPr/>
    </dgm:pt>
    <dgm:pt modelId="{5D7319AD-CCA2-4A24-85B0-E9641B7DE203}" type="pres">
      <dgm:prSet presAssocID="{EA62FB65-BF94-4E7B-99F8-5F5CCB3495EA}" presName="hierChild5" presStyleCnt="0"/>
      <dgm:spPr/>
    </dgm:pt>
    <dgm:pt modelId="{61A0BCF7-78FF-4A9C-88D8-F83C1523AA1F}" type="pres">
      <dgm:prSet presAssocID="{EE6960EE-FA4C-4892-AAFC-9BA1416C69B6}" presName="hierChild5" presStyleCnt="0"/>
      <dgm:spPr/>
    </dgm:pt>
    <dgm:pt modelId="{B28A96A9-170B-41F6-9BC4-79AA1D344A10}" type="pres">
      <dgm:prSet presAssocID="{0D30A95D-7209-4C7E-A670-E5937FA2A3A2}" presName="hierChild5" presStyleCnt="0"/>
      <dgm:spPr/>
    </dgm:pt>
    <dgm:pt modelId="{CCE3D206-FE1F-4D7C-9E2E-E82C25776FBD}" type="pres">
      <dgm:prSet presAssocID="{AD1B9D49-A54B-44AF-B549-868977FE2E45}" presName="hierChild5" presStyleCnt="0"/>
      <dgm:spPr/>
    </dgm:pt>
    <dgm:pt modelId="{A4B61C13-3AD0-4C5F-8C9A-FA905C744F02}" type="pres">
      <dgm:prSet presAssocID="{3716FBD4-3C5F-4D6C-94F0-71A031BDD296}" presName="hierChild5" presStyleCnt="0"/>
      <dgm:spPr/>
    </dgm:pt>
    <dgm:pt modelId="{DA97EA75-69C3-4B40-ACEB-4C94600A3522}" type="pres">
      <dgm:prSet presAssocID="{BC679AAB-B4EF-431E-97D6-04B868D47101}" presName="hierChild3" presStyleCnt="0"/>
      <dgm:spPr/>
    </dgm:pt>
  </dgm:ptLst>
  <dgm:cxnLst>
    <dgm:cxn modelId="{B340D747-3A82-4D87-839C-D89D30C3CAB5}" type="presOf" srcId="{3B4C7DB4-D5BF-4797-8143-5B2EE5A93FA3}" destId="{86678178-EAD0-433A-B360-19818A42A0B9}" srcOrd="1" destOrd="0" presId="urn:microsoft.com/office/officeart/2005/8/layout/orgChart1"/>
    <dgm:cxn modelId="{64597071-CBC1-43E1-B015-B7513E5266DE}" srcId="{EE6960EE-FA4C-4892-AAFC-9BA1416C69B6}" destId="{EBA6504C-0F86-4F19-9C3C-93D7C22B1377}" srcOrd="1" destOrd="0" parTransId="{123063F0-12AA-4D48-85CB-7EF8B851253A}" sibTransId="{56820CFD-CFC2-43DC-BFD8-9591A0649004}"/>
    <dgm:cxn modelId="{6AA62648-D387-4106-A82F-374ABD756114}" type="presOf" srcId="{C9FDA09F-4D0F-44D6-995C-D46D1E859300}" destId="{0A3590E3-E4B7-4C71-9644-4DD31CBD934B}" srcOrd="1" destOrd="0" presId="urn:microsoft.com/office/officeart/2005/8/layout/orgChart1"/>
    <dgm:cxn modelId="{587EBEF8-6921-465C-B69C-586DC253A0EA}" type="presOf" srcId="{B16D12D9-70C8-4FA3-94A4-5FCD0C6314D8}" destId="{F9747D89-83FC-4FED-BC11-4F28DE71050F}" srcOrd="0" destOrd="0" presId="urn:microsoft.com/office/officeart/2005/8/layout/orgChart1"/>
    <dgm:cxn modelId="{CB2EE1A0-7CFA-4D9C-BA46-53A9688BF741}" type="presOf" srcId="{1F0214E2-8F2B-4FC2-9C09-2EC8D18854A1}" destId="{D5306EEC-79F4-4003-82E3-A11E6B2AB031}" srcOrd="0" destOrd="0" presId="urn:microsoft.com/office/officeart/2005/8/layout/orgChart1"/>
    <dgm:cxn modelId="{33E81CB6-B7C5-45A4-A106-F1EE890D41C0}" type="presOf" srcId="{591EFF60-65BB-4ADC-96AD-DB82D8960F90}" destId="{78D95E5D-F882-4706-914A-CD22C555EFDF}" srcOrd="0" destOrd="0" presId="urn:microsoft.com/office/officeart/2005/8/layout/orgChart1"/>
    <dgm:cxn modelId="{D62C63A1-97C9-4E90-A8CE-FE15B764BD16}" srcId="{EE6960EE-FA4C-4892-AAFC-9BA1416C69B6}" destId="{EA62FB65-BF94-4E7B-99F8-5F5CCB3495EA}" srcOrd="2" destOrd="0" parTransId="{620AD4E0-78E7-4E44-A861-573141210251}" sibTransId="{0FF40BF6-3885-4EB5-8ECB-15DF49F22A61}"/>
    <dgm:cxn modelId="{E25D6E52-72C8-4B25-B78C-F825FA310D88}" type="presOf" srcId="{451EFCF6-ED10-4C2F-B2C5-EB750C542AE0}" destId="{7637BC07-282D-4D14-9142-A0BB3442E843}" srcOrd="0" destOrd="0" presId="urn:microsoft.com/office/officeart/2005/8/layout/orgChart1"/>
    <dgm:cxn modelId="{CEBA26CA-6CC6-4F4B-BA87-EA7AC50E3AAD}" type="presOf" srcId="{1F0214E2-8F2B-4FC2-9C09-2EC8D18854A1}" destId="{84F84986-8C30-43FB-998C-2C108CE22EAC}" srcOrd="1" destOrd="0" presId="urn:microsoft.com/office/officeart/2005/8/layout/orgChart1"/>
    <dgm:cxn modelId="{31B82E2A-04D5-4C38-8035-355842EC58DD}" type="presOf" srcId="{123063F0-12AA-4D48-85CB-7EF8B851253A}" destId="{D0C3F871-78B6-4E5D-BF07-393126EF617E}" srcOrd="0" destOrd="0" presId="urn:microsoft.com/office/officeart/2005/8/layout/orgChart1"/>
    <dgm:cxn modelId="{F7DCA8FD-0A55-40DA-B170-26E45630EDB0}" type="presOf" srcId="{88A99C8B-61A9-4BA5-B059-B232DE710ABC}" destId="{382C2874-AC17-4C6C-AF45-9743FCBC0C75}" srcOrd="0" destOrd="0" presId="urn:microsoft.com/office/officeart/2005/8/layout/orgChart1"/>
    <dgm:cxn modelId="{BFD6D8DE-EC8E-46AA-A4FC-D8BCD1263BE9}" type="presOf" srcId="{FBE49655-A8B8-4017-BD93-97827E67D2C2}" destId="{A3A6F7C8-397C-4BEE-8F83-883196A60EF1}" srcOrd="0" destOrd="0" presId="urn:microsoft.com/office/officeart/2005/8/layout/orgChart1"/>
    <dgm:cxn modelId="{440F1E04-17C2-431A-93DC-6686FFBDCF87}" srcId="{D2C9D5AA-95B1-46B9-B353-2365975D3EEF}" destId="{88A99C8B-61A9-4BA5-B059-B232DE710ABC}" srcOrd="0" destOrd="0" parTransId="{529E795D-9641-46EB-A1F9-4C395C9DD8E7}" sibTransId="{093BA88D-002C-40BF-AD52-61FAD214A07F}"/>
    <dgm:cxn modelId="{28FB8A0A-9919-494C-ACFB-1FDA63ACE923}" type="presOf" srcId="{CFE51ED1-AC75-4A0D-839E-1FEEC730988E}" destId="{C3E3873B-E45D-45B5-89AF-9B4493DD4BA4}" srcOrd="0" destOrd="0" presId="urn:microsoft.com/office/officeart/2005/8/layout/orgChart1"/>
    <dgm:cxn modelId="{A2BB8665-80F8-4482-8A3E-357F66B41F13}" srcId="{BC679AAB-B4EF-431E-97D6-04B868D47101}" destId="{3B4C7DB4-D5BF-4797-8143-5B2EE5A93FA3}" srcOrd="0" destOrd="0" parTransId="{1B4F5134-75F2-40BF-9FE6-09D1BDE96C4F}" sibTransId="{A41E1FCB-CECC-4CEC-8A64-67693FA22BDB}"/>
    <dgm:cxn modelId="{9705327C-83C0-4DB5-A78E-FD65E69F324A}" type="presOf" srcId="{BC679AAB-B4EF-431E-97D6-04B868D47101}" destId="{2F22C519-FE96-4D2C-9E49-C86A0F2C0CCC}" srcOrd="0" destOrd="0" presId="urn:microsoft.com/office/officeart/2005/8/layout/orgChart1"/>
    <dgm:cxn modelId="{324EE4C0-6AE9-4751-B775-79090E284C51}" type="presOf" srcId="{AD1B9D49-A54B-44AF-B549-868977FE2E45}" destId="{DB4D813A-A4DF-4DC3-AB95-FEBADD31E7D8}" srcOrd="1" destOrd="0" presId="urn:microsoft.com/office/officeart/2005/8/layout/orgChart1"/>
    <dgm:cxn modelId="{5E18F997-BFCA-4651-8CFF-3939455D4247}" srcId="{30D72F0B-8627-4509-BD07-206D93348A6D}" destId="{BC679AAB-B4EF-431E-97D6-04B868D47101}" srcOrd="0" destOrd="0" parTransId="{90CD970A-C5F8-436D-BE8D-0D9054D3040E}" sibTransId="{AB0A3252-6781-4A32-9DCA-26765CA1D771}"/>
    <dgm:cxn modelId="{D4572882-328E-4DF3-8DEE-FF8D45F24142}" srcId="{B16D12D9-70C8-4FA3-94A4-5FCD0C6314D8}" destId="{D9C7C2CA-434E-49B5-A1E5-E6001E59A43F}" srcOrd="0" destOrd="0" parTransId="{FBE49655-A8B8-4017-BD93-97827E67D2C2}" sibTransId="{FC96CAFC-F9EC-4AC3-8C95-D30DFF614B4C}"/>
    <dgm:cxn modelId="{58C7FF6D-5FC0-4A3D-9AAD-21C1DB58DE9A}" srcId="{0D30A95D-7209-4C7E-A670-E5937FA2A3A2}" destId="{EE6960EE-FA4C-4892-AAFC-9BA1416C69B6}" srcOrd="1" destOrd="0" parTransId="{C0669DE6-7488-4277-AB5A-C897F06723CE}" sibTransId="{87C1BC26-4383-4EAA-AAA3-C05C3D493E38}"/>
    <dgm:cxn modelId="{332BD732-9A3E-42C6-9769-CBCB3F46B919}" type="presOf" srcId="{451EFCF6-ED10-4C2F-B2C5-EB750C542AE0}" destId="{0AA78D04-F27D-4CDF-AC21-38321A1ED0B5}" srcOrd="1" destOrd="0" presId="urn:microsoft.com/office/officeart/2005/8/layout/orgChart1"/>
    <dgm:cxn modelId="{441FC908-757C-4755-96CB-48914898A67D}" type="presOf" srcId="{529E795D-9641-46EB-A1F9-4C395C9DD8E7}" destId="{F0DA768B-60EE-4EA6-92BA-3A73EC52CB7C}" srcOrd="0" destOrd="0" presId="urn:microsoft.com/office/officeart/2005/8/layout/orgChart1"/>
    <dgm:cxn modelId="{9B2670B8-50EC-41F7-B7AA-13C2288DDCEC}" type="presOf" srcId="{EE6960EE-FA4C-4892-AAFC-9BA1416C69B6}" destId="{8135DA40-52DC-4B8F-84A3-B0975FF99609}" srcOrd="1" destOrd="0" presId="urn:microsoft.com/office/officeart/2005/8/layout/orgChart1"/>
    <dgm:cxn modelId="{9B40380B-455A-4B3A-9A47-6D90C473BF38}" type="presOf" srcId="{88A99C8B-61A9-4BA5-B059-B232DE710ABC}" destId="{652BD52C-24BD-44EE-B696-68AE54825E8B}" srcOrd="1" destOrd="0" presId="urn:microsoft.com/office/officeart/2005/8/layout/orgChart1"/>
    <dgm:cxn modelId="{F1DB8C75-2270-4B86-AEC1-9BCA085A8FDB}" type="presOf" srcId="{D9C7C2CA-434E-49B5-A1E5-E6001E59A43F}" destId="{BDD7F359-A772-4273-A9B8-42DA708CB8D8}" srcOrd="0" destOrd="0" presId="urn:microsoft.com/office/officeart/2005/8/layout/orgChart1"/>
    <dgm:cxn modelId="{DC1F300E-A3ED-4B61-8FFF-BCC72960CB12}" type="presOf" srcId="{55F33DDB-F3FE-49EF-9E6E-D918B5B59CEC}" destId="{B7301427-B76D-4A92-BE88-2ADB332D4263}" srcOrd="0" destOrd="0" presId="urn:microsoft.com/office/officeart/2005/8/layout/orgChart1"/>
    <dgm:cxn modelId="{760774EA-D841-4035-8EC0-8F0C0E6FBE32}" type="presOf" srcId="{2DD68A91-10FE-4222-92EE-13E57FCE63AB}" destId="{77393199-4630-4A5C-A719-115C0DC9B8D9}" srcOrd="0" destOrd="0" presId="urn:microsoft.com/office/officeart/2005/8/layout/orgChart1"/>
    <dgm:cxn modelId="{F3414211-D76B-463F-ADD9-3E2C5FDA9622}" type="presOf" srcId="{9C5F8BBA-795F-4B0B-AB83-3DC27CE2B835}" destId="{5B856F03-06B7-41D7-90A4-34E0B8767D59}" srcOrd="1" destOrd="0" presId="urn:microsoft.com/office/officeart/2005/8/layout/orgChart1"/>
    <dgm:cxn modelId="{32199852-2284-4554-B093-4F3EA652B317}" srcId="{BC679AAB-B4EF-431E-97D6-04B868D47101}" destId="{451EFCF6-ED10-4C2F-B2C5-EB750C542AE0}" srcOrd="2" destOrd="0" parTransId="{591EFF60-65BB-4ADC-96AD-DB82D8960F90}" sibTransId="{A1A26685-5BC3-425F-889F-2D11B6BEC174}"/>
    <dgm:cxn modelId="{A67B218B-5781-4CFB-B0E6-6A83DE101BD3}" srcId="{3716FBD4-3C5F-4D6C-94F0-71A031BDD296}" destId="{9CDF2204-DF35-4930-8BEC-6ED3226E8D4C}" srcOrd="0" destOrd="0" parTransId="{C8B9830C-6D70-4FCD-ACA0-417D261B7E99}" sibTransId="{4AACA5E1-0C09-4463-9909-9F09077CAEE2}"/>
    <dgm:cxn modelId="{59ACB3F6-2564-41FB-A4CF-56A79F796722}" type="presOf" srcId="{9CDF2204-DF35-4930-8BEC-6ED3226E8D4C}" destId="{CC0EFF5C-38AD-48E6-86A5-F01F47114886}" srcOrd="0" destOrd="0" presId="urn:microsoft.com/office/officeart/2005/8/layout/orgChart1"/>
    <dgm:cxn modelId="{FE7B8862-5874-4571-9172-331510574590}" srcId="{9C5F8BBA-795F-4B0B-AB83-3DC27CE2B835}" destId="{1F0214E2-8F2B-4FC2-9C09-2EC8D18854A1}" srcOrd="0" destOrd="0" parTransId="{CFE51ED1-AC75-4A0D-839E-1FEEC730988E}" sibTransId="{1C834F6E-3DDB-4B51-9153-9C1925D48E78}"/>
    <dgm:cxn modelId="{45F16A66-6269-4FFE-8A07-229779CAA9FF}" type="presOf" srcId="{0D30A95D-7209-4C7E-A670-E5937FA2A3A2}" destId="{7E15EF9D-F08E-4FBC-A419-1AC6B8FA67F1}" srcOrd="0" destOrd="0" presId="urn:microsoft.com/office/officeart/2005/8/layout/orgChart1"/>
    <dgm:cxn modelId="{39E224E1-521A-4874-B049-00270D1E9850}" type="presOf" srcId="{B16D12D9-70C8-4FA3-94A4-5FCD0C6314D8}" destId="{535D0227-452F-4594-8F39-12D0C1149FB4}" srcOrd="1" destOrd="0" presId="urn:microsoft.com/office/officeart/2005/8/layout/orgChart1"/>
    <dgm:cxn modelId="{05AD5439-A99E-40DD-8BE8-E049A3C54C40}" srcId="{BC679AAB-B4EF-431E-97D6-04B868D47101}" destId="{C9FDA09F-4D0F-44D6-995C-D46D1E859300}" srcOrd="1" destOrd="0" parTransId="{2DD68A91-10FE-4222-92EE-13E57FCE63AB}" sibTransId="{F302BB99-5295-4C20-AAD3-F458A086B84E}"/>
    <dgm:cxn modelId="{318AD8A2-9103-4F12-8823-8CBE7B33E8DB}" type="presOf" srcId="{43B84D7B-90B6-4B5D-AFC6-94FD3C0CB6BE}" destId="{1E6DC0E8-9302-4215-8A4F-EB1896859A21}" srcOrd="0" destOrd="0" presId="urn:microsoft.com/office/officeart/2005/8/layout/orgChart1"/>
    <dgm:cxn modelId="{0F7A8692-BB81-4F42-8821-84268D21EA85}" type="presOf" srcId="{3716FBD4-3C5F-4D6C-94F0-71A031BDD296}" destId="{80D767F4-FF62-4CA2-94D9-6E4015EDBFA2}" srcOrd="1" destOrd="0" presId="urn:microsoft.com/office/officeart/2005/8/layout/orgChart1"/>
    <dgm:cxn modelId="{FA5F238C-A331-4A6B-A337-A58AD76D3AC7}" type="presOf" srcId="{176874B7-EEC5-4EBE-A759-BD1DAEC8B4AE}" destId="{2F5BB800-7A86-49A9-B404-D8FD24275A24}" srcOrd="0" destOrd="0" presId="urn:microsoft.com/office/officeart/2005/8/layout/orgChart1"/>
    <dgm:cxn modelId="{BB59B767-9822-4299-9F3D-CEE825E10AD1}" type="presOf" srcId="{55F33DDB-F3FE-49EF-9E6E-D918B5B59CEC}" destId="{7F0DE215-8FC4-4A5E-8A91-2B3056656056}" srcOrd="1" destOrd="0" presId="urn:microsoft.com/office/officeart/2005/8/layout/orgChart1"/>
    <dgm:cxn modelId="{C0A56A1F-909F-4525-8981-EB001A350B96}" type="presOf" srcId="{3716FBD4-3C5F-4D6C-94F0-71A031BDD296}" destId="{B4362041-D265-4273-BBF3-BBDD1CC8F357}" srcOrd="0" destOrd="0" presId="urn:microsoft.com/office/officeart/2005/8/layout/orgChart1"/>
    <dgm:cxn modelId="{B5A7C563-8EB2-4579-9413-533012E1238E}" type="presOf" srcId="{620AD4E0-78E7-4E44-A861-573141210251}" destId="{18AFA27D-9C11-4664-96B6-9BC9F7EFEEA7}" srcOrd="0" destOrd="0" presId="urn:microsoft.com/office/officeart/2005/8/layout/orgChart1"/>
    <dgm:cxn modelId="{A1898B23-0D54-4144-B76D-41303413D414}" type="presOf" srcId="{91BD2826-9564-4E68-A2DE-B95E59BD0ABA}" destId="{BEA9CC4C-6381-40BF-9897-F80C23F3E44E}" srcOrd="0" destOrd="0" presId="urn:microsoft.com/office/officeart/2005/8/layout/orgChart1"/>
    <dgm:cxn modelId="{8F5AF906-95D5-4124-8EA4-BD6A47CE769D}" type="presOf" srcId="{C330D18D-477B-4F4C-A084-52BC2E257722}" destId="{7B059F1C-2A77-45CC-B8BA-795A28DAEB50}" srcOrd="0" destOrd="0" presId="urn:microsoft.com/office/officeart/2005/8/layout/orgChart1"/>
    <dgm:cxn modelId="{38B0EF1E-5474-48A8-A1AA-73EA18C12B04}" type="presOf" srcId="{3B4C7DB4-D5BF-4797-8143-5B2EE5A93FA3}" destId="{34815BF1-3058-43F4-AF44-7072D129B949}" srcOrd="0" destOrd="0" presId="urn:microsoft.com/office/officeart/2005/8/layout/orgChart1"/>
    <dgm:cxn modelId="{4D5EA6BA-0F03-490B-803D-1F22AA47E8D7}" srcId="{BC679AAB-B4EF-431E-97D6-04B868D47101}" destId="{3716FBD4-3C5F-4D6C-94F0-71A031BDD296}" srcOrd="3" destOrd="0" parTransId="{E09CAA5C-462A-46B3-86FE-53B262FD9C67}" sibTransId="{F26809A2-EC37-430F-AB2C-D4F965425CE4}"/>
    <dgm:cxn modelId="{2803D2C8-35F1-4444-AE54-DBF45D45900C}" type="presOf" srcId="{C8B9830C-6D70-4FCD-ACA0-417D261B7E99}" destId="{4A96A4EA-CDD2-468D-8CF1-E8DCEA727108}" srcOrd="0" destOrd="0" presId="urn:microsoft.com/office/officeart/2005/8/layout/orgChart1"/>
    <dgm:cxn modelId="{B9777D9A-1771-498F-A0D2-7C463CDD9C50}" type="presOf" srcId="{E09CAA5C-462A-46B3-86FE-53B262FD9C67}" destId="{6FAFB9AE-8928-4169-893F-33077E1764D7}" srcOrd="0" destOrd="0" presId="urn:microsoft.com/office/officeart/2005/8/layout/orgChart1"/>
    <dgm:cxn modelId="{9BDDC82E-DCBC-466A-B6BD-06B181D93C92}" type="presOf" srcId="{AD4FF199-6082-4470-93C7-682145B793AC}" destId="{1965D1FF-070D-44D1-989D-670DEC132700}" srcOrd="0" destOrd="0" presId="urn:microsoft.com/office/officeart/2005/8/layout/orgChart1"/>
    <dgm:cxn modelId="{EB6C2DFB-37AC-4D90-87AA-96478939C7CE}" type="presOf" srcId="{EBA6504C-0F86-4F19-9C3C-93D7C22B1377}" destId="{126BFE40-1049-482D-8C80-042F8CEB835F}" srcOrd="1" destOrd="0" presId="urn:microsoft.com/office/officeart/2005/8/layout/orgChart1"/>
    <dgm:cxn modelId="{0F507A97-87CF-4FB9-A626-00C932AEA211}" type="presOf" srcId="{EBA6504C-0F86-4F19-9C3C-93D7C22B1377}" destId="{1417742A-73EF-4636-9081-08C47921A328}" srcOrd="0" destOrd="0" presId="urn:microsoft.com/office/officeart/2005/8/layout/orgChart1"/>
    <dgm:cxn modelId="{532AB8DF-6B56-418D-9109-5405D4CC76DA}" type="presOf" srcId="{9CDF2204-DF35-4930-8BEC-6ED3226E8D4C}" destId="{AF23D5C4-3B99-458B-818A-9ACD1707FC6E}" srcOrd="1" destOrd="0" presId="urn:microsoft.com/office/officeart/2005/8/layout/orgChart1"/>
    <dgm:cxn modelId="{8ED0E4FD-A37E-4BAB-9B36-F0F0C323825F}" type="presOf" srcId="{9C5F8BBA-795F-4B0B-AB83-3DC27CE2B835}" destId="{5484E96B-9D16-4DB0-8F1D-242C4DA2623A}" srcOrd="0" destOrd="0" presId="urn:microsoft.com/office/officeart/2005/8/layout/orgChart1"/>
    <dgm:cxn modelId="{17C4F3A5-9283-4873-BA8B-D443D4C769FD}" type="presOf" srcId="{EA62FB65-BF94-4E7B-99F8-5F5CCB3495EA}" destId="{474DE6FE-F7A6-4BF7-ABF0-82C2832DB6FD}" srcOrd="0" destOrd="0" presId="urn:microsoft.com/office/officeart/2005/8/layout/orgChart1"/>
    <dgm:cxn modelId="{D6D5DA34-38BB-4509-A9B8-39EA33ACF656}" type="presOf" srcId="{D2C9D5AA-95B1-46B9-B353-2365975D3EEF}" destId="{2AB27E19-3434-4D1E-8B90-F342FC85AF8E}" srcOrd="0" destOrd="0" presId="urn:microsoft.com/office/officeart/2005/8/layout/orgChart1"/>
    <dgm:cxn modelId="{0D8E1A2A-48E7-498D-BA03-9230A574F8D5}" type="presOf" srcId="{D9C7C2CA-434E-49B5-A1E5-E6001E59A43F}" destId="{CA327F2C-556C-4D98-80C1-A657A2ECFCBF}" srcOrd="1" destOrd="0" presId="urn:microsoft.com/office/officeart/2005/8/layout/orgChart1"/>
    <dgm:cxn modelId="{C938B50E-49E3-43C3-B891-4B556BE96E04}" srcId="{3716FBD4-3C5F-4D6C-94F0-71A031BDD296}" destId="{AD1B9D49-A54B-44AF-B549-868977FE2E45}" srcOrd="3" destOrd="0" parTransId="{43B84D7B-90B6-4B5D-AFC6-94FD3C0CB6BE}" sibTransId="{AA458ED2-D5A9-4454-8132-2BE44433EBEF}"/>
    <dgm:cxn modelId="{0BBEC4A7-E8A9-4CCE-9338-B462E7EAA05F}" type="presOf" srcId="{30D72F0B-8627-4509-BD07-206D93348A6D}" destId="{357217D7-E997-4DC1-9529-B7B2E839F24F}" srcOrd="0" destOrd="0" presId="urn:microsoft.com/office/officeart/2005/8/layout/orgChart1"/>
    <dgm:cxn modelId="{27BEB5A0-FBAD-4F88-BD1A-0A6BF499C70C}" type="presOf" srcId="{D2C9D5AA-95B1-46B9-B353-2365975D3EEF}" destId="{D0CC252B-A416-49BC-BDD3-B3B11793EB57}" srcOrd="1" destOrd="0" presId="urn:microsoft.com/office/officeart/2005/8/layout/orgChart1"/>
    <dgm:cxn modelId="{D7D78DAA-434C-4565-9656-80508B8517DA}" type="presOf" srcId="{AD1B9D49-A54B-44AF-B549-868977FE2E45}" destId="{65341ED0-E77C-4BCA-8CAD-6CFA98BCCEF9}" srcOrd="0" destOrd="0" presId="urn:microsoft.com/office/officeart/2005/8/layout/orgChart1"/>
    <dgm:cxn modelId="{C3955D01-9AC7-4415-B7D6-A4C6C15113E8}" type="presOf" srcId="{BC679AAB-B4EF-431E-97D6-04B868D47101}" destId="{81FCCA99-E23F-44B6-82FE-CE4D95358963}" srcOrd="1" destOrd="0" presId="urn:microsoft.com/office/officeart/2005/8/layout/orgChart1"/>
    <dgm:cxn modelId="{6B0947E4-3C52-431D-B3A5-803B73992F60}" srcId="{3716FBD4-3C5F-4D6C-94F0-71A031BDD296}" destId="{55F33DDB-F3FE-49EF-9E6E-D918B5B59CEC}" srcOrd="2" destOrd="0" parTransId="{C330D18D-477B-4F4C-A084-52BC2E257722}" sibTransId="{F4A42AD6-1952-4546-8D3F-CD7E5AC16FFE}"/>
    <dgm:cxn modelId="{6C4948F2-5956-41D7-83F3-40FB16CBAFBE}" srcId="{3716FBD4-3C5F-4D6C-94F0-71A031BDD296}" destId="{B16D12D9-70C8-4FA3-94A4-5FCD0C6314D8}" srcOrd="1" destOrd="0" parTransId="{176874B7-EEC5-4EBE-A759-BD1DAEC8B4AE}" sibTransId="{72454390-927E-44D9-BF65-DCE7297BECCF}"/>
    <dgm:cxn modelId="{5345D4E4-DC5F-4B0A-A06E-9260AB7FA638}" srcId="{0D30A95D-7209-4C7E-A670-E5937FA2A3A2}" destId="{D2C9D5AA-95B1-46B9-B353-2365975D3EEF}" srcOrd="0" destOrd="0" parTransId="{B31B9A4B-16DB-4E49-93AD-6D53F6137659}" sibTransId="{D4DDAE1F-3E5C-48B3-82D7-B13E55842B3C}"/>
    <dgm:cxn modelId="{E1370DF4-065E-4FAE-B73A-60D0613D1143}" type="presOf" srcId="{EE6960EE-FA4C-4892-AAFC-9BA1416C69B6}" destId="{F2A6A286-5031-4E4E-88A4-4B1B4D30917E}" srcOrd="0" destOrd="0" presId="urn:microsoft.com/office/officeart/2005/8/layout/orgChart1"/>
    <dgm:cxn modelId="{6108FB57-3722-42BA-B3B9-84935228C696}" type="presOf" srcId="{C0669DE6-7488-4277-AB5A-C897F06723CE}" destId="{ED02F395-49D8-4077-9DE2-95636B94DCD8}" srcOrd="0" destOrd="0" presId="urn:microsoft.com/office/officeart/2005/8/layout/orgChart1"/>
    <dgm:cxn modelId="{A96885E3-0A0E-4A0B-BFE0-B83B47A4677C}" srcId="{EE6960EE-FA4C-4892-AAFC-9BA1416C69B6}" destId="{9C5F8BBA-795F-4B0B-AB83-3DC27CE2B835}" srcOrd="0" destOrd="0" parTransId="{91BD2826-9564-4E68-A2DE-B95E59BD0ABA}" sibTransId="{9A4A6BD1-8EB8-4C9B-8E4D-2F2A43BE4CAE}"/>
    <dgm:cxn modelId="{702E3135-CB01-4562-B5DB-767500790560}" srcId="{AD1B9D49-A54B-44AF-B549-868977FE2E45}" destId="{0D30A95D-7209-4C7E-A670-E5937FA2A3A2}" srcOrd="0" destOrd="0" parTransId="{AD4FF199-6082-4470-93C7-682145B793AC}" sibTransId="{21E96A98-38DE-4429-9890-7F8800F7C961}"/>
    <dgm:cxn modelId="{8827C79C-25AC-44C0-8F1A-FC7655A1B4E3}" type="presOf" srcId="{1B4F5134-75F2-40BF-9FE6-09D1BDE96C4F}" destId="{429AA90F-03C1-41A5-9E95-EB63D2C5E337}" srcOrd="0" destOrd="0" presId="urn:microsoft.com/office/officeart/2005/8/layout/orgChart1"/>
    <dgm:cxn modelId="{F71EE0DA-F419-4F05-8ACA-8BEC30B3100A}" type="presOf" srcId="{0D30A95D-7209-4C7E-A670-E5937FA2A3A2}" destId="{0BD224CF-01D5-4B23-8BAA-DB186CE65D54}" srcOrd="1" destOrd="0" presId="urn:microsoft.com/office/officeart/2005/8/layout/orgChart1"/>
    <dgm:cxn modelId="{BF257F77-004B-4D6F-95BF-C697E6F7B69E}" type="presOf" srcId="{EA62FB65-BF94-4E7B-99F8-5F5CCB3495EA}" destId="{6D5959F3-CBCB-4D0C-90B0-C15FF234DBDE}" srcOrd="1" destOrd="0" presId="urn:microsoft.com/office/officeart/2005/8/layout/orgChart1"/>
    <dgm:cxn modelId="{9EF35C75-C0DF-4253-9A6C-845010A8A965}" type="presOf" srcId="{C9FDA09F-4D0F-44D6-995C-D46D1E859300}" destId="{8F30FBC8-D80D-42A6-BB4B-72A945E2212D}" srcOrd="0" destOrd="0" presId="urn:microsoft.com/office/officeart/2005/8/layout/orgChart1"/>
    <dgm:cxn modelId="{7FEF0FED-BE98-4540-AD23-546D9441A289}" type="presOf" srcId="{B31B9A4B-16DB-4E49-93AD-6D53F6137659}" destId="{7E8D883E-EDC2-4950-8E0C-7115A153DFF2}" srcOrd="0" destOrd="0" presId="urn:microsoft.com/office/officeart/2005/8/layout/orgChart1"/>
    <dgm:cxn modelId="{4BAABD9D-0E2D-4ED3-BBA6-0FCBCF7E6C9E}" type="presParOf" srcId="{357217D7-E997-4DC1-9529-B7B2E839F24F}" destId="{6C4A2A22-5130-46D4-B092-209F5E6DDA59}" srcOrd="0" destOrd="0" presId="urn:microsoft.com/office/officeart/2005/8/layout/orgChart1"/>
    <dgm:cxn modelId="{BA11C094-9CE5-4CF5-884F-A3E167C8180E}" type="presParOf" srcId="{6C4A2A22-5130-46D4-B092-209F5E6DDA59}" destId="{19D831CB-458C-47D6-8D9C-3FE9F674AFC8}" srcOrd="0" destOrd="0" presId="urn:microsoft.com/office/officeart/2005/8/layout/orgChart1"/>
    <dgm:cxn modelId="{C5F890F7-0DE5-4FF5-B168-E4450269FED2}" type="presParOf" srcId="{19D831CB-458C-47D6-8D9C-3FE9F674AFC8}" destId="{2F22C519-FE96-4D2C-9E49-C86A0F2C0CCC}" srcOrd="0" destOrd="0" presId="urn:microsoft.com/office/officeart/2005/8/layout/orgChart1"/>
    <dgm:cxn modelId="{CAAD21A9-94C5-4B8C-85D6-F3F8D29FF506}" type="presParOf" srcId="{19D831CB-458C-47D6-8D9C-3FE9F674AFC8}" destId="{81FCCA99-E23F-44B6-82FE-CE4D95358963}" srcOrd="1" destOrd="0" presId="urn:microsoft.com/office/officeart/2005/8/layout/orgChart1"/>
    <dgm:cxn modelId="{C28A8CD1-8889-447E-AB5C-D4777F4055CA}" type="presParOf" srcId="{6C4A2A22-5130-46D4-B092-209F5E6DDA59}" destId="{A08970C6-44B9-458D-9583-9D4E7E8C5AE9}" srcOrd="1" destOrd="0" presId="urn:microsoft.com/office/officeart/2005/8/layout/orgChart1"/>
    <dgm:cxn modelId="{CD5049EC-E907-4D91-A3AB-887DD3517541}" type="presParOf" srcId="{A08970C6-44B9-458D-9583-9D4E7E8C5AE9}" destId="{429AA90F-03C1-41A5-9E95-EB63D2C5E337}" srcOrd="0" destOrd="0" presId="urn:microsoft.com/office/officeart/2005/8/layout/orgChart1"/>
    <dgm:cxn modelId="{69CB3CFB-0BC0-4F16-B666-B3DC26BE9A51}" type="presParOf" srcId="{A08970C6-44B9-458D-9583-9D4E7E8C5AE9}" destId="{9E98F418-C3C0-4FA8-B0F5-104150C101AD}" srcOrd="1" destOrd="0" presId="urn:microsoft.com/office/officeart/2005/8/layout/orgChart1"/>
    <dgm:cxn modelId="{0E4DBC93-D565-4848-AD6B-5C1974C554F2}" type="presParOf" srcId="{9E98F418-C3C0-4FA8-B0F5-104150C101AD}" destId="{0D9A7426-F4CE-4C80-8FBD-22835CBFFC35}" srcOrd="0" destOrd="0" presId="urn:microsoft.com/office/officeart/2005/8/layout/orgChart1"/>
    <dgm:cxn modelId="{CC22B3BF-29D1-464A-A457-3584788AEE0B}" type="presParOf" srcId="{0D9A7426-F4CE-4C80-8FBD-22835CBFFC35}" destId="{34815BF1-3058-43F4-AF44-7072D129B949}" srcOrd="0" destOrd="0" presId="urn:microsoft.com/office/officeart/2005/8/layout/orgChart1"/>
    <dgm:cxn modelId="{17956AFC-0B42-468B-96B1-19A55AFFB7DC}" type="presParOf" srcId="{0D9A7426-F4CE-4C80-8FBD-22835CBFFC35}" destId="{86678178-EAD0-433A-B360-19818A42A0B9}" srcOrd="1" destOrd="0" presId="urn:microsoft.com/office/officeart/2005/8/layout/orgChart1"/>
    <dgm:cxn modelId="{F1085EB8-9892-45E5-B293-8F317278E9DC}" type="presParOf" srcId="{9E98F418-C3C0-4FA8-B0F5-104150C101AD}" destId="{20E0EE3B-5F5C-4E6F-9B30-FD89F10A73AD}" srcOrd="1" destOrd="0" presId="urn:microsoft.com/office/officeart/2005/8/layout/orgChart1"/>
    <dgm:cxn modelId="{C84F4658-EA3D-4D0A-BC38-F4D9F62FF581}" type="presParOf" srcId="{9E98F418-C3C0-4FA8-B0F5-104150C101AD}" destId="{36926A5B-8E9A-487D-8420-6418B8BE7EF7}" srcOrd="2" destOrd="0" presId="urn:microsoft.com/office/officeart/2005/8/layout/orgChart1"/>
    <dgm:cxn modelId="{36F32A69-3D46-4AE2-AA95-08C6E1513D46}" type="presParOf" srcId="{A08970C6-44B9-458D-9583-9D4E7E8C5AE9}" destId="{77393199-4630-4A5C-A719-115C0DC9B8D9}" srcOrd="2" destOrd="0" presId="urn:microsoft.com/office/officeart/2005/8/layout/orgChart1"/>
    <dgm:cxn modelId="{04DEAB6F-DD2B-49AC-8B2E-75C50C0172A2}" type="presParOf" srcId="{A08970C6-44B9-458D-9583-9D4E7E8C5AE9}" destId="{374148EE-509E-485C-8A10-FEA6CAFCE5B1}" srcOrd="3" destOrd="0" presId="urn:microsoft.com/office/officeart/2005/8/layout/orgChart1"/>
    <dgm:cxn modelId="{EF23080F-4E03-4744-8F9D-DF27710B6839}" type="presParOf" srcId="{374148EE-509E-485C-8A10-FEA6CAFCE5B1}" destId="{7E25A136-9B48-481E-B9C2-510E49110738}" srcOrd="0" destOrd="0" presId="urn:microsoft.com/office/officeart/2005/8/layout/orgChart1"/>
    <dgm:cxn modelId="{FCB07A1E-817C-4E31-A54B-2AD4EF3E69AA}" type="presParOf" srcId="{7E25A136-9B48-481E-B9C2-510E49110738}" destId="{8F30FBC8-D80D-42A6-BB4B-72A945E2212D}" srcOrd="0" destOrd="0" presId="urn:microsoft.com/office/officeart/2005/8/layout/orgChart1"/>
    <dgm:cxn modelId="{8364B087-5BF9-44DA-B805-2860A57AF093}" type="presParOf" srcId="{7E25A136-9B48-481E-B9C2-510E49110738}" destId="{0A3590E3-E4B7-4C71-9644-4DD31CBD934B}" srcOrd="1" destOrd="0" presId="urn:microsoft.com/office/officeart/2005/8/layout/orgChart1"/>
    <dgm:cxn modelId="{CDEE9889-EAFC-43AE-B61D-EA2B2E97BB8A}" type="presParOf" srcId="{374148EE-509E-485C-8A10-FEA6CAFCE5B1}" destId="{248361A4-E938-4980-BE27-07F65DD1B049}" srcOrd="1" destOrd="0" presId="urn:microsoft.com/office/officeart/2005/8/layout/orgChart1"/>
    <dgm:cxn modelId="{C38B70EC-9A96-4AAC-99A2-CCDB40AF11C8}" type="presParOf" srcId="{374148EE-509E-485C-8A10-FEA6CAFCE5B1}" destId="{F04F016E-5687-4BED-A80A-FF23F6E7021D}" srcOrd="2" destOrd="0" presId="urn:microsoft.com/office/officeart/2005/8/layout/orgChart1"/>
    <dgm:cxn modelId="{56BAA9D4-F779-4466-AB04-605B830839D2}" type="presParOf" srcId="{A08970C6-44B9-458D-9583-9D4E7E8C5AE9}" destId="{78D95E5D-F882-4706-914A-CD22C555EFDF}" srcOrd="4" destOrd="0" presId="urn:microsoft.com/office/officeart/2005/8/layout/orgChart1"/>
    <dgm:cxn modelId="{10541D3C-9A54-476E-8C8C-8603DC4F7A98}" type="presParOf" srcId="{A08970C6-44B9-458D-9583-9D4E7E8C5AE9}" destId="{2B4FD490-75DB-49CF-BAC0-F19EDF797A39}" srcOrd="5" destOrd="0" presId="urn:microsoft.com/office/officeart/2005/8/layout/orgChart1"/>
    <dgm:cxn modelId="{90563519-4105-476F-BF72-14EDD8DCB528}" type="presParOf" srcId="{2B4FD490-75DB-49CF-BAC0-F19EDF797A39}" destId="{588125E7-DB93-4317-9F65-7CBC02C5C628}" srcOrd="0" destOrd="0" presId="urn:microsoft.com/office/officeart/2005/8/layout/orgChart1"/>
    <dgm:cxn modelId="{6F22187B-6C69-4FF3-BA15-692A0CB7385D}" type="presParOf" srcId="{588125E7-DB93-4317-9F65-7CBC02C5C628}" destId="{7637BC07-282D-4D14-9142-A0BB3442E843}" srcOrd="0" destOrd="0" presId="urn:microsoft.com/office/officeart/2005/8/layout/orgChart1"/>
    <dgm:cxn modelId="{5AA2CD84-F227-4337-936E-947E2AA1C24C}" type="presParOf" srcId="{588125E7-DB93-4317-9F65-7CBC02C5C628}" destId="{0AA78D04-F27D-4CDF-AC21-38321A1ED0B5}" srcOrd="1" destOrd="0" presId="urn:microsoft.com/office/officeart/2005/8/layout/orgChart1"/>
    <dgm:cxn modelId="{BEF737C4-C1A7-4BB4-B130-301BE071B307}" type="presParOf" srcId="{2B4FD490-75DB-49CF-BAC0-F19EDF797A39}" destId="{718818FB-B8B8-4741-8925-C012068B9FEC}" srcOrd="1" destOrd="0" presId="urn:microsoft.com/office/officeart/2005/8/layout/orgChart1"/>
    <dgm:cxn modelId="{B13B0A9D-EECF-4F02-9C56-9DBCD132ECA9}" type="presParOf" srcId="{2B4FD490-75DB-49CF-BAC0-F19EDF797A39}" destId="{84D7F63E-C1B3-4BD3-B3B4-D6143B4F4BC7}" srcOrd="2" destOrd="0" presId="urn:microsoft.com/office/officeart/2005/8/layout/orgChart1"/>
    <dgm:cxn modelId="{ADA1658F-39BB-40D3-8421-F3D47ED8B394}" type="presParOf" srcId="{A08970C6-44B9-458D-9583-9D4E7E8C5AE9}" destId="{6FAFB9AE-8928-4169-893F-33077E1764D7}" srcOrd="6" destOrd="0" presId="urn:microsoft.com/office/officeart/2005/8/layout/orgChart1"/>
    <dgm:cxn modelId="{C1C63997-F7E4-4C6E-8C6E-17269663610E}" type="presParOf" srcId="{A08970C6-44B9-458D-9583-9D4E7E8C5AE9}" destId="{1A0CB7B4-33CB-4F16-A86D-5B89D85768BF}" srcOrd="7" destOrd="0" presId="urn:microsoft.com/office/officeart/2005/8/layout/orgChart1"/>
    <dgm:cxn modelId="{EFF457CC-1243-4889-8B1B-081E8BFD8229}" type="presParOf" srcId="{1A0CB7B4-33CB-4F16-A86D-5B89D85768BF}" destId="{34E1EF08-9BBC-4C74-9CE2-C989C2BC6790}" srcOrd="0" destOrd="0" presId="urn:microsoft.com/office/officeart/2005/8/layout/orgChart1"/>
    <dgm:cxn modelId="{70931EF3-88AF-42EF-947F-42E55B586A35}" type="presParOf" srcId="{34E1EF08-9BBC-4C74-9CE2-C989C2BC6790}" destId="{B4362041-D265-4273-BBF3-BBDD1CC8F357}" srcOrd="0" destOrd="0" presId="urn:microsoft.com/office/officeart/2005/8/layout/orgChart1"/>
    <dgm:cxn modelId="{C92140F9-1CD2-4B3F-96C5-C531CE4AAEBF}" type="presParOf" srcId="{34E1EF08-9BBC-4C74-9CE2-C989C2BC6790}" destId="{80D767F4-FF62-4CA2-94D9-6E4015EDBFA2}" srcOrd="1" destOrd="0" presId="urn:microsoft.com/office/officeart/2005/8/layout/orgChart1"/>
    <dgm:cxn modelId="{9AFD19E2-E374-47CF-A4D0-CA5E6DB12523}" type="presParOf" srcId="{1A0CB7B4-33CB-4F16-A86D-5B89D85768BF}" destId="{A55062B0-9FD3-43CC-B5BC-0B8DEFEA703B}" srcOrd="1" destOrd="0" presId="urn:microsoft.com/office/officeart/2005/8/layout/orgChart1"/>
    <dgm:cxn modelId="{2C5E22BA-4D91-421A-A20A-B478B121E7B4}" type="presParOf" srcId="{A55062B0-9FD3-43CC-B5BC-0B8DEFEA703B}" destId="{4A96A4EA-CDD2-468D-8CF1-E8DCEA727108}" srcOrd="0" destOrd="0" presId="urn:microsoft.com/office/officeart/2005/8/layout/orgChart1"/>
    <dgm:cxn modelId="{ACFEE40D-7F65-41B7-925F-6757EFD85A73}" type="presParOf" srcId="{A55062B0-9FD3-43CC-B5BC-0B8DEFEA703B}" destId="{81B23CA5-982B-4230-8E5C-4103EB66F1C7}" srcOrd="1" destOrd="0" presId="urn:microsoft.com/office/officeart/2005/8/layout/orgChart1"/>
    <dgm:cxn modelId="{5E0E011C-D11D-473A-AFFC-37C9B1FCC26C}" type="presParOf" srcId="{81B23CA5-982B-4230-8E5C-4103EB66F1C7}" destId="{DCC1ED4D-ACAF-4302-B453-DA3DB81563DC}" srcOrd="0" destOrd="0" presId="urn:microsoft.com/office/officeart/2005/8/layout/orgChart1"/>
    <dgm:cxn modelId="{3BCA5293-B73A-4EA7-A27F-01EE1325119B}" type="presParOf" srcId="{DCC1ED4D-ACAF-4302-B453-DA3DB81563DC}" destId="{CC0EFF5C-38AD-48E6-86A5-F01F47114886}" srcOrd="0" destOrd="0" presId="urn:microsoft.com/office/officeart/2005/8/layout/orgChart1"/>
    <dgm:cxn modelId="{5C5C2F95-113A-4FCB-8D2A-F5234EE652ED}" type="presParOf" srcId="{DCC1ED4D-ACAF-4302-B453-DA3DB81563DC}" destId="{AF23D5C4-3B99-458B-818A-9ACD1707FC6E}" srcOrd="1" destOrd="0" presId="urn:microsoft.com/office/officeart/2005/8/layout/orgChart1"/>
    <dgm:cxn modelId="{C1DD0C46-13A9-457B-9888-FA986CF95F04}" type="presParOf" srcId="{81B23CA5-982B-4230-8E5C-4103EB66F1C7}" destId="{B7CDDF09-3908-499C-AD53-03784217AD7A}" srcOrd="1" destOrd="0" presId="urn:microsoft.com/office/officeart/2005/8/layout/orgChart1"/>
    <dgm:cxn modelId="{4BD01FEE-64F0-4122-B880-5C4DB96C05F2}" type="presParOf" srcId="{81B23CA5-982B-4230-8E5C-4103EB66F1C7}" destId="{45F16F36-3566-45C7-BBEF-1B0F9D602372}" srcOrd="2" destOrd="0" presId="urn:microsoft.com/office/officeart/2005/8/layout/orgChart1"/>
    <dgm:cxn modelId="{44B67A34-2DB0-4F4E-8256-4FC08046AA1F}" type="presParOf" srcId="{A55062B0-9FD3-43CC-B5BC-0B8DEFEA703B}" destId="{2F5BB800-7A86-49A9-B404-D8FD24275A24}" srcOrd="2" destOrd="0" presId="urn:microsoft.com/office/officeart/2005/8/layout/orgChart1"/>
    <dgm:cxn modelId="{F11ECCC1-07C2-4917-80FE-D1F3D54BC431}" type="presParOf" srcId="{A55062B0-9FD3-43CC-B5BC-0B8DEFEA703B}" destId="{D7003E84-33E0-4E0A-AD4E-D97A446E8784}" srcOrd="3" destOrd="0" presId="urn:microsoft.com/office/officeart/2005/8/layout/orgChart1"/>
    <dgm:cxn modelId="{D8A3BE0E-2E99-4321-B146-34B77E07A501}" type="presParOf" srcId="{D7003E84-33E0-4E0A-AD4E-D97A446E8784}" destId="{114C9BE5-DF29-446B-AE89-E4D1C6F85EA4}" srcOrd="0" destOrd="0" presId="urn:microsoft.com/office/officeart/2005/8/layout/orgChart1"/>
    <dgm:cxn modelId="{A5B6EB85-07A7-42E6-8539-45A4680642E5}" type="presParOf" srcId="{114C9BE5-DF29-446B-AE89-E4D1C6F85EA4}" destId="{F9747D89-83FC-4FED-BC11-4F28DE71050F}" srcOrd="0" destOrd="0" presId="urn:microsoft.com/office/officeart/2005/8/layout/orgChart1"/>
    <dgm:cxn modelId="{1DBD81A5-8808-4DF9-B456-31CC54E14496}" type="presParOf" srcId="{114C9BE5-DF29-446B-AE89-E4D1C6F85EA4}" destId="{535D0227-452F-4594-8F39-12D0C1149FB4}" srcOrd="1" destOrd="0" presId="urn:microsoft.com/office/officeart/2005/8/layout/orgChart1"/>
    <dgm:cxn modelId="{9769F8DE-3A08-424D-AE1A-BA8728F23FA2}" type="presParOf" srcId="{D7003E84-33E0-4E0A-AD4E-D97A446E8784}" destId="{1F59AF9A-F228-4F10-B8A9-F473F8F19EA6}" srcOrd="1" destOrd="0" presId="urn:microsoft.com/office/officeart/2005/8/layout/orgChart1"/>
    <dgm:cxn modelId="{5D115891-2539-47CB-9192-5818425AD3FF}" type="presParOf" srcId="{1F59AF9A-F228-4F10-B8A9-F473F8F19EA6}" destId="{A3A6F7C8-397C-4BEE-8F83-883196A60EF1}" srcOrd="0" destOrd="0" presId="urn:microsoft.com/office/officeart/2005/8/layout/orgChart1"/>
    <dgm:cxn modelId="{CAB8838C-6726-45C1-8781-D47622DBEFE8}" type="presParOf" srcId="{1F59AF9A-F228-4F10-B8A9-F473F8F19EA6}" destId="{34F17463-477D-49C5-8519-41F6C9C76D5B}" srcOrd="1" destOrd="0" presId="urn:microsoft.com/office/officeart/2005/8/layout/orgChart1"/>
    <dgm:cxn modelId="{9B68E572-8400-4EBC-9765-7BEDD44410B1}" type="presParOf" srcId="{34F17463-477D-49C5-8519-41F6C9C76D5B}" destId="{12D2E28F-1552-446A-B1D4-752436C90C03}" srcOrd="0" destOrd="0" presId="urn:microsoft.com/office/officeart/2005/8/layout/orgChart1"/>
    <dgm:cxn modelId="{BFB7BD5E-F042-42BD-99EE-4C8B5E3C104B}" type="presParOf" srcId="{12D2E28F-1552-446A-B1D4-752436C90C03}" destId="{BDD7F359-A772-4273-A9B8-42DA708CB8D8}" srcOrd="0" destOrd="0" presId="urn:microsoft.com/office/officeart/2005/8/layout/orgChart1"/>
    <dgm:cxn modelId="{025F12F6-AC53-450A-9BB4-04A9EF00730F}" type="presParOf" srcId="{12D2E28F-1552-446A-B1D4-752436C90C03}" destId="{CA327F2C-556C-4D98-80C1-A657A2ECFCBF}" srcOrd="1" destOrd="0" presId="urn:microsoft.com/office/officeart/2005/8/layout/orgChart1"/>
    <dgm:cxn modelId="{39481B31-9C4F-405E-B401-2DEEF59B494B}" type="presParOf" srcId="{34F17463-477D-49C5-8519-41F6C9C76D5B}" destId="{7D58D658-1EF8-420F-945B-FBCD7B329600}" srcOrd="1" destOrd="0" presId="urn:microsoft.com/office/officeart/2005/8/layout/orgChart1"/>
    <dgm:cxn modelId="{9E6A1684-F5C7-4F91-9374-9AC4B85AD9DB}" type="presParOf" srcId="{34F17463-477D-49C5-8519-41F6C9C76D5B}" destId="{FA1E003D-60FB-422F-A787-9C8CD821BD15}" srcOrd="2" destOrd="0" presId="urn:microsoft.com/office/officeart/2005/8/layout/orgChart1"/>
    <dgm:cxn modelId="{0949DB44-6F6B-45E0-97DD-F7DFC08BC058}" type="presParOf" srcId="{D7003E84-33E0-4E0A-AD4E-D97A446E8784}" destId="{B896A797-0970-48B3-B80F-BF9911397FDE}" srcOrd="2" destOrd="0" presId="urn:microsoft.com/office/officeart/2005/8/layout/orgChart1"/>
    <dgm:cxn modelId="{B303AE80-B29E-431D-983B-3C17508B721A}" type="presParOf" srcId="{A55062B0-9FD3-43CC-B5BC-0B8DEFEA703B}" destId="{7B059F1C-2A77-45CC-B8BA-795A28DAEB50}" srcOrd="4" destOrd="0" presId="urn:microsoft.com/office/officeart/2005/8/layout/orgChart1"/>
    <dgm:cxn modelId="{E3B3FACA-07F8-4937-863E-024F59558915}" type="presParOf" srcId="{A55062B0-9FD3-43CC-B5BC-0B8DEFEA703B}" destId="{74EC8C06-B137-45E0-954B-83F6BA3AE99E}" srcOrd="5" destOrd="0" presId="urn:microsoft.com/office/officeart/2005/8/layout/orgChart1"/>
    <dgm:cxn modelId="{1699AD20-C7E9-4B4B-B925-458588992E60}" type="presParOf" srcId="{74EC8C06-B137-45E0-954B-83F6BA3AE99E}" destId="{C5BBFA1D-4DBE-404D-A27F-417239BF80D9}" srcOrd="0" destOrd="0" presId="urn:microsoft.com/office/officeart/2005/8/layout/orgChart1"/>
    <dgm:cxn modelId="{1C0BB26F-A7BF-421D-9C11-78800265C26D}" type="presParOf" srcId="{C5BBFA1D-4DBE-404D-A27F-417239BF80D9}" destId="{B7301427-B76D-4A92-BE88-2ADB332D4263}" srcOrd="0" destOrd="0" presId="urn:microsoft.com/office/officeart/2005/8/layout/orgChart1"/>
    <dgm:cxn modelId="{BDDF8DA9-B6AA-4C74-AB8D-BFB22DF35CD1}" type="presParOf" srcId="{C5BBFA1D-4DBE-404D-A27F-417239BF80D9}" destId="{7F0DE215-8FC4-4A5E-8A91-2B3056656056}" srcOrd="1" destOrd="0" presId="urn:microsoft.com/office/officeart/2005/8/layout/orgChart1"/>
    <dgm:cxn modelId="{3560860D-A215-434A-A403-6FD6C041777D}" type="presParOf" srcId="{74EC8C06-B137-45E0-954B-83F6BA3AE99E}" destId="{26D001F6-360D-42E2-B061-954A40BB3043}" srcOrd="1" destOrd="0" presId="urn:microsoft.com/office/officeart/2005/8/layout/orgChart1"/>
    <dgm:cxn modelId="{E16171D6-FC8F-4A63-AF3E-F32694123972}" type="presParOf" srcId="{74EC8C06-B137-45E0-954B-83F6BA3AE99E}" destId="{FA4E6E20-5668-4053-B140-A2F94EA5B47B}" srcOrd="2" destOrd="0" presId="urn:microsoft.com/office/officeart/2005/8/layout/orgChart1"/>
    <dgm:cxn modelId="{EB07F823-15B1-405D-90C9-A78F55E920F8}" type="presParOf" srcId="{A55062B0-9FD3-43CC-B5BC-0B8DEFEA703B}" destId="{1E6DC0E8-9302-4215-8A4F-EB1896859A21}" srcOrd="6" destOrd="0" presId="urn:microsoft.com/office/officeart/2005/8/layout/orgChart1"/>
    <dgm:cxn modelId="{17C29F1F-8761-4DB6-BF9F-0A48324FF20B}" type="presParOf" srcId="{A55062B0-9FD3-43CC-B5BC-0B8DEFEA703B}" destId="{54BD74BD-B543-432C-B404-CE97F2AB227F}" srcOrd="7" destOrd="0" presId="urn:microsoft.com/office/officeart/2005/8/layout/orgChart1"/>
    <dgm:cxn modelId="{B0DB7581-1292-4F25-9C09-E7852CD2C93D}" type="presParOf" srcId="{54BD74BD-B543-432C-B404-CE97F2AB227F}" destId="{F8694A58-55ED-4528-8CA4-F5660C92701B}" srcOrd="0" destOrd="0" presId="urn:microsoft.com/office/officeart/2005/8/layout/orgChart1"/>
    <dgm:cxn modelId="{7923C0DE-B7F3-4644-8E76-A59CCEDFE3A3}" type="presParOf" srcId="{F8694A58-55ED-4528-8CA4-F5660C92701B}" destId="{65341ED0-E77C-4BCA-8CAD-6CFA98BCCEF9}" srcOrd="0" destOrd="0" presId="urn:microsoft.com/office/officeart/2005/8/layout/orgChart1"/>
    <dgm:cxn modelId="{EF30E37C-E0AC-4D56-B318-91613EE9279F}" type="presParOf" srcId="{F8694A58-55ED-4528-8CA4-F5660C92701B}" destId="{DB4D813A-A4DF-4DC3-AB95-FEBADD31E7D8}" srcOrd="1" destOrd="0" presId="urn:microsoft.com/office/officeart/2005/8/layout/orgChart1"/>
    <dgm:cxn modelId="{7FDB9A4A-849B-4628-A369-1219D53AE5EC}" type="presParOf" srcId="{54BD74BD-B543-432C-B404-CE97F2AB227F}" destId="{7454073F-92F7-4882-B1F6-09BA8DD676A8}" srcOrd="1" destOrd="0" presId="urn:microsoft.com/office/officeart/2005/8/layout/orgChart1"/>
    <dgm:cxn modelId="{F923C46D-457F-4CB4-ADFF-86C213736AE0}" type="presParOf" srcId="{7454073F-92F7-4882-B1F6-09BA8DD676A8}" destId="{1965D1FF-070D-44D1-989D-670DEC132700}" srcOrd="0" destOrd="0" presId="urn:microsoft.com/office/officeart/2005/8/layout/orgChart1"/>
    <dgm:cxn modelId="{E9E58688-FF2C-4781-8057-A8BE721AF660}" type="presParOf" srcId="{7454073F-92F7-4882-B1F6-09BA8DD676A8}" destId="{5F5ADA0C-B816-44FA-B601-9D9ECAD8C094}" srcOrd="1" destOrd="0" presId="urn:microsoft.com/office/officeart/2005/8/layout/orgChart1"/>
    <dgm:cxn modelId="{42FC2633-0986-431C-AEF6-846EA09D3BBF}" type="presParOf" srcId="{5F5ADA0C-B816-44FA-B601-9D9ECAD8C094}" destId="{C83EBB80-C75C-4521-854A-3B7C341B911D}" srcOrd="0" destOrd="0" presId="urn:microsoft.com/office/officeart/2005/8/layout/orgChart1"/>
    <dgm:cxn modelId="{279FCD33-6660-401C-A59A-B882A1F7B609}" type="presParOf" srcId="{C83EBB80-C75C-4521-854A-3B7C341B911D}" destId="{7E15EF9D-F08E-4FBC-A419-1AC6B8FA67F1}" srcOrd="0" destOrd="0" presId="urn:microsoft.com/office/officeart/2005/8/layout/orgChart1"/>
    <dgm:cxn modelId="{2A7003ED-740F-4ABC-83F1-D00640734D1B}" type="presParOf" srcId="{C83EBB80-C75C-4521-854A-3B7C341B911D}" destId="{0BD224CF-01D5-4B23-8BAA-DB186CE65D54}" srcOrd="1" destOrd="0" presId="urn:microsoft.com/office/officeart/2005/8/layout/orgChart1"/>
    <dgm:cxn modelId="{BC4E4786-F0B3-4B56-86EE-9A921553A27A}" type="presParOf" srcId="{5F5ADA0C-B816-44FA-B601-9D9ECAD8C094}" destId="{EAA9CF33-D385-4FDD-9F9C-5105062325EA}" srcOrd="1" destOrd="0" presId="urn:microsoft.com/office/officeart/2005/8/layout/orgChart1"/>
    <dgm:cxn modelId="{56A4A9F3-2867-4414-BE67-1E1CF1C76395}" type="presParOf" srcId="{EAA9CF33-D385-4FDD-9F9C-5105062325EA}" destId="{7E8D883E-EDC2-4950-8E0C-7115A153DFF2}" srcOrd="0" destOrd="0" presId="urn:microsoft.com/office/officeart/2005/8/layout/orgChart1"/>
    <dgm:cxn modelId="{4984CAFE-68BC-4F54-9BAD-9045A8070EFF}" type="presParOf" srcId="{EAA9CF33-D385-4FDD-9F9C-5105062325EA}" destId="{B3EBF534-6C84-49F3-81A3-737746911158}" srcOrd="1" destOrd="0" presId="urn:microsoft.com/office/officeart/2005/8/layout/orgChart1"/>
    <dgm:cxn modelId="{D5D1CC54-7352-485B-83A1-1E59EE41511D}" type="presParOf" srcId="{B3EBF534-6C84-49F3-81A3-737746911158}" destId="{C3F0C572-4D21-4A4C-AC9A-A28AA9F0074A}" srcOrd="0" destOrd="0" presId="urn:microsoft.com/office/officeart/2005/8/layout/orgChart1"/>
    <dgm:cxn modelId="{472C81BA-2E13-4F1E-91AC-0F282EA33FA4}" type="presParOf" srcId="{C3F0C572-4D21-4A4C-AC9A-A28AA9F0074A}" destId="{2AB27E19-3434-4D1E-8B90-F342FC85AF8E}" srcOrd="0" destOrd="0" presId="urn:microsoft.com/office/officeart/2005/8/layout/orgChart1"/>
    <dgm:cxn modelId="{64CC1C80-899B-4FC1-BBE2-CB6919A216E2}" type="presParOf" srcId="{C3F0C572-4D21-4A4C-AC9A-A28AA9F0074A}" destId="{D0CC252B-A416-49BC-BDD3-B3B11793EB57}" srcOrd="1" destOrd="0" presId="urn:microsoft.com/office/officeart/2005/8/layout/orgChart1"/>
    <dgm:cxn modelId="{EC2E88CA-7872-457E-9D49-F197064443C8}" type="presParOf" srcId="{B3EBF534-6C84-49F3-81A3-737746911158}" destId="{E74635EC-486E-490D-82B5-409E635F1711}" srcOrd="1" destOrd="0" presId="urn:microsoft.com/office/officeart/2005/8/layout/orgChart1"/>
    <dgm:cxn modelId="{1AE33FCA-7151-4F44-B559-6882EB0E7106}" type="presParOf" srcId="{E74635EC-486E-490D-82B5-409E635F1711}" destId="{F0DA768B-60EE-4EA6-92BA-3A73EC52CB7C}" srcOrd="0" destOrd="0" presId="urn:microsoft.com/office/officeart/2005/8/layout/orgChart1"/>
    <dgm:cxn modelId="{978EAB31-C9BF-4EE0-AD7B-47364F9DBC25}" type="presParOf" srcId="{E74635EC-486E-490D-82B5-409E635F1711}" destId="{76236EE8-E116-4E4D-826D-982EC548F8BC}" srcOrd="1" destOrd="0" presId="urn:microsoft.com/office/officeart/2005/8/layout/orgChart1"/>
    <dgm:cxn modelId="{00D7B566-5D41-4735-92B0-4DA0FDA9EE19}" type="presParOf" srcId="{76236EE8-E116-4E4D-826D-982EC548F8BC}" destId="{D39959A2-8791-4B5F-BE3D-D906A6C7A375}" srcOrd="0" destOrd="0" presId="urn:microsoft.com/office/officeart/2005/8/layout/orgChart1"/>
    <dgm:cxn modelId="{84AD8F55-7C6C-42E4-9772-4D0B9451A252}" type="presParOf" srcId="{D39959A2-8791-4B5F-BE3D-D906A6C7A375}" destId="{382C2874-AC17-4C6C-AF45-9743FCBC0C75}" srcOrd="0" destOrd="0" presId="urn:microsoft.com/office/officeart/2005/8/layout/orgChart1"/>
    <dgm:cxn modelId="{CB9A7C91-4EDB-47CF-8A81-E4A94A175255}" type="presParOf" srcId="{D39959A2-8791-4B5F-BE3D-D906A6C7A375}" destId="{652BD52C-24BD-44EE-B696-68AE54825E8B}" srcOrd="1" destOrd="0" presId="urn:microsoft.com/office/officeart/2005/8/layout/orgChart1"/>
    <dgm:cxn modelId="{C7377381-7A76-4A76-B3E1-1470E05F712C}" type="presParOf" srcId="{76236EE8-E116-4E4D-826D-982EC548F8BC}" destId="{0FCA0F70-4E0A-4B4A-9E99-BFBAF2D629F8}" srcOrd="1" destOrd="0" presId="urn:microsoft.com/office/officeart/2005/8/layout/orgChart1"/>
    <dgm:cxn modelId="{6DBC4CC0-0669-4CE8-BE36-F1CD60DF7C6E}" type="presParOf" srcId="{76236EE8-E116-4E4D-826D-982EC548F8BC}" destId="{D9F7E894-D70B-40DD-80B0-727E1949C672}" srcOrd="2" destOrd="0" presId="urn:microsoft.com/office/officeart/2005/8/layout/orgChart1"/>
    <dgm:cxn modelId="{2A88C7DC-130E-4A53-BC05-2A75E5E92B21}" type="presParOf" srcId="{B3EBF534-6C84-49F3-81A3-737746911158}" destId="{0E76A7C4-1B5A-47CA-AF17-782C6E9A1489}" srcOrd="2" destOrd="0" presId="urn:microsoft.com/office/officeart/2005/8/layout/orgChart1"/>
    <dgm:cxn modelId="{3F5A3847-192A-4E32-928F-A17906D7A925}" type="presParOf" srcId="{EAA9CF33-D385-4FDD-9F9C-5105062325EA}" destId="{ED02F395-49D8-4077-9DE2-95636B94DCD8}" srcOrd="2" destOrd="0" presId="urn:microsoft.com/office/officeart/2005/8/layout/orgChart1"/>
    <dgm:cxn modelId="{F828DE2E-8FB3-439E-95A4-8096DB7C2073}" type="presParOf" srcId="{EAA9CF33-D385-4FDD-9F9C-5105062325EA}" destId="{9841DF79-0E8B-48E7-B769-0C5346A95A3C}" srcOrd="3" destOrd="0" presId="urn:microsoft.com/office/officeart/2005/8/layout/orgChart1"/>
    <dgm:cxn modelId="{3475BCFD-677F-4A1D-B36D-EF5C607E5455}" type="presParOf" srcId="{9841DF79-0E8B-48E7-B769-0C5346A95A3C}" destId="{65B935C4-C9C6-47F7-B938-0F50ACB64A35}" srcOrd="0" destOrd="0" presId="urn:microsoft.com/office/officeart/2005/8/layout/orgChart1"/>
    <dgm:cxn modelId="{AEA0FAF7-15AA-45AB-80C6-9A74FC09C389}" type="presParOf" srcId="{65B935C4-C9C6-47F7-B938-0F50ACB64A35}" destId="{F2A6A286-5031-4E4E-88A4-4B1B4D30917E}" srcOrd="0" destOrd="0" presId="urn:microsoft.com/office/officeart/2005/8/layout/orgChart1"/>
    <dgm:cxn modelId="{3C776675-650C-45EE-A6A6-4EB10027C378}" type="presParOf" srcId="{65B935C4-C9C6-47F7-B938-0F50ACB64A35}" destId="{8135DA40-52DC-4B8F-84A3-B0975FF99609}" srcOrd="1" destOrd="0" presId="urn:microsoft.com/office/officeart/2005/8/layout/orgChart1"/>
    <dgm:cxn modelId="{8FD4EE7C-2AFB-4FDE-BCEA-F2D1B0C2F109}" type="presParOf" srcId="{9841DF79-0E8B-48E7-B769-0C5346A95A3C}" destId="{E068BD6F-17F7-4712-AB08-C1364B01F7DD}" srcOrd="1" destOrd="0" presId="urn:microsoft.com/office/officeart/2005/8/layout/orgChart1"/>
    <dgm:cxn modelId="{5681B9CA-20E2-466E-BE5A-F7D50289EF02}" type="presParOf" srcId="{E068BD6F-17F7-4712-AB08-C1364B01F7DD}" destId="{BEA9CC4C-6381-40BF-9897-F80C23F3E44E}" srcOrd="0" destOrd="0" presId="urn:microsoft.com/office/officeart/2005/8/layout/orgChart1"/>
    <dgm:cxn modelId="{8DC3A63F-9865-4C5A-906B-69E460601CF3}" type="presParOf" srcId="{E068BD6F-17F7-4712-AB08-C1364B01F7DD}" destId="{259CACC0-417F-46F5-BC7B-01F1CA654BF0}" srcOrd="1" destOrd="0" presId="urn:microsoft.com/office/officeart/2005/8/layout/orgChart1"/>
    <dgm:cxn modelId="{10B46D0C-C436-4B38-BC9D-3740221311CC}" type="presParOf" srcId="{259CACC0-417F-46F5-BC7B-01F1CA654BF0}" destId="{5053F257-D9A3-43AE-8E29-78DBF1009618}" srcOrd="0" destOrd="0" presId="urn:microsoft.com/office/officeart/2005/8/layout/orgChart1"/>
    <dgm:cxn modelId="{8771882A-FF8E-4BDB-A4AD-C11F25BF9A28}" type="presParOf" srcId="{5053F257-D9A3-43AE-8E29-78DBF1009618}" destId="{5484E96B-9D16-4DB0-8F1D-242C4DA2623A}" srcOrd="0" destOrd="0" presId="urn:microsoft.com/office/officeart/2005/8/layout/orgChart1"/>
    <dgm:cxn modelId="{60F51595-279E-49C8-AE30-6E7A7718C02C}" type="presParOf" srcId="{5053F257-D9A3-43AE-8E29-78DBF1009618}" destId="{5B856F03-06B7-41D7-90A4-34E0B8767D59}" srcOrd="1" destOrd="0" presId="urn:microsoft.com/office/officeart/2005/8/layout/orgChart1"/>
    <dgm:cxn modelId="{EC93AA79-D4BB-46E0-B373-1B3AAAAF8326}" type="presParOf" srcId="{259CACC0-417F-46F5-BC7B-01F1CA654BF0}" destId="{FA4C7E46-478B-44AF-9ED8-95D4F878B288}" srcOrd="1" destOrd="0" presId="urn:microsoft.com/office/officeart/2005/8/layout/orgChart1"/>
    <dgm:cxn modelId="{1F20295E-6607-4E75-BC30-7D24967F9AA4}" type="presParOf" srcId="{FA4C7E46-478B-44AF-9ED8-95D4F878B288}" destId="{C3E3873B-E45D-45B5-89AF-9B4493DD4BA4}" srcOrd="0" destOrd="0" presId="urn:microsoft.com/office/officeart/2005/8/layout/orgChart1"/>
    <dgm:cxn modelId="{FCF26594-4F2F-4423-A312-4343EF60A626}" type="presParOf" srcId="{FA4C7E46-478B-44AF-9ED8-95D4F878B288}" destId="{32278296-88F4-4B50-82BF-D48CBF6A789B}" srcOrd="1" destOrd="0" presId="urn:microsoft.com/office/officeart/2005/8/layout/orgChart1"/>
    <dgm:cxn modelId="{5770B7D2-C40B-40AD-B5DE-CAF351A71057}" type="presParOf" srcId="{32278296-88F4-4B50-82BF-D48CBF6A789B}" destId="{80784CAB-ED58-425D-8D98-487E0023720B}" srcOrd="0" destOrd="0" presId="urn:microsoft.com/office/officeart/2005/8/layout/orgChart1"/>
    <dgm:cxn modelId="{5D1BB7AB-702E-41B0-891B-945D96D392E4}" type="presParOf" srcId="{80784CAB-ED58-425D-8D98-487E0023720B}" destId="{D5306EEC-79F4-4003-82E3-A11E6B2AB031}" srcOrd="0" destOrd="0" presId="urn:microsoft.com/office/officeart/2005/8/layout/orgChart1"/>
    <dgm:cxn modelId="{B4E3E15E-FE28-4B29-A9FA-0D102AF0F914}" type="presParOf" srcId="{80784CAB-ED58-425D-8D98-487E0023720B}" destId="{84F84986-8C30-43FB-998C-2C108CE22EAC}" srcOrd="1" destOrd="0" presId="urn:microsoft.com/office/officeart/2005/8/layout/orgChart1"/>
    <dgm:cxn modelId="{350116C0-27D6-4A69-951A-8F884BF531AD}" type="presParOf" srcId="{32278296-88F4-4B50-82BF-D48CBF6A789B}" destId="{BA49C9FA-C6E3-4068-87A7-0BE6223974A2}" srcOrd="1" destOrd="0" presId="urn:microsoft.com/office/officeart/2005/8/layout/orgChart1"/>
    <dgm:cxn modelId="{15EBD451-610E-43F3-BBF8-FB53CAC56315}" type="presParOf" srcId="{32278296-88F4-4B50-82BF-D48CBF6A789B}" destId="{FC82D9F5-178E-4F36-B11C-7FF58C3D700A}" srcOrd="2" destOrd="0" presId="urn:microsoft.com/office/officeart/2005/8/layout/orgChart1"/>
    <dgm:cxn modelId="{ECAEB811-7CE5-4131-AFDB-9BA1B9977E5D}" type="presParOf" srcId="{259CACC0-417F-46F5-BC7B-01F1CA654BF0}" destId="{D0F0F30A-D848-4F6F-8492-76DA19E76746}" srcOrd="2" destOrd="0" presId="urn:microsoft.com/office/officeart/2005/8/layout/orgChart1"/>
    <dgm:cxn modelId="{80071C4B-0F54-4F59-9AA7-E44A073E1329}" type="presParOf" srcId="{E068BD6F-17F7-4712-AB08-C1364B01F7DD}" destId="{D0C3F871-78B6-4E5D-BF07-393126EF617E}" srcOrd="2" destOrd="0" presId="urn:microsoft.com/office/officeart/2005/8/layout/orgChart1"/>
    <dgm:cxn modelId="{F50B0302-7CBA-44EA-9277-B7F65B9818C6}" type="presParOf" srcId="{E068BD6F-17F7-4712-AB08-C1364B01F7DD}" destId="{F3FBEA19-E01B-4989-BAE3-A4829EF3F093}" srcOrd="3" destOrd="0" presId="urn:microsoft.com/office/officeart/2005/8/layout/orgChart1"/>
    <dgm:cxn modelId="{A6A623C2-10D2-4370-874D-EC5D202EDAA5}" type="presParOf" srcId="{F3FBEA19-E01B-4989-BAE3-A4829EF3F093}" destId="{36F4DDAC-5919-4742-A2B3-CCE22A47A7BF}" srcOrd="0" destOrd="0" presId="urn:microsoft.com/office/officeart/2005/8/layout/orgChart1"/>
    <dgm:cxn modelId="{3B77B812-BE9B-4236-8E5E-9575D48BEC84}" type="presParOf" srcId="{36F4DDAC-5919-4742-A2B3-CCE22A47A7BF}" destId="{1417742A-73EF-4636-9081-08C47921A328}" srcOrd="0" destOrd="0" presId="urn:microsoft.com/office/officeart/2005/8/layout/orgChart1"/>
    <dgm:cxn modelId="{1F3DB7CC-1EB0-4466-B4ED-2C2480AFD4CB}" type="presParOf" srcId="{36F4DDAC-5919-4742-A2B3-CCE22A47A7BF}" destId="{126BFE40-1049-482D-8C80-042F8CEB835F}" srcOrd="1" destOrd="0" presId="urn:microsoft.com/office/officeart/2005/8/layout/orgChart1"/>
    <dgm:cxn modelId="{B092D039-D044-4AA3-AEB8-2BC0AFAB18DE}" type="presParOf" srcId="{F3FBEA19-E01B-4989-BAE3-A4829EF3F093}" destId="{44FA647C-6501-4F00-8C64-16DECE29206B}" srcOrd="1" destOrd="0" presId="urn:microsoft.com/office/officeart/2005/8/layout/orgChart1"/>
    <dgm:cxn modelId="{B3E976FE-A0B4-45A5-93BF-7FFEE6708072}" type="presParOf" srcId="{F3FBEA19-E01B-4989-BAE3-A4829EF3F093}" destId="{AAF67F6B-6986-4514-A3CE-0A9279F5B1C0}" srcOrd="2" destOrd="0" presId="urn:microsoft.com/office/officeart/2005/8/layout/orgChart1"/>
    <dgm:cxn modelId="{8E135249-F1BD-4A8E-93CE-25D567DFCD7F}" type="presParOf" srcId="{E068BD6F-17F7-4712-AB08-C1364B01F7DD}" destId="{18AFA27D-9C11-4664-96B6-9BC9F7EFEEA7}" srcOrd="4" destOrd="0" presId="urn:microsoft.com/office/officeart/2005/8/layout/orgChart1"/>
    <dgm:cxn modelId="{1CBF3FDF-F16D-4789-8495-74511DD45939}" type="presParOf" srcId="{E068BD6F-17F7-4712-AB08-C1364B01F7DD}" destId="{3C5B5436-5B9B-49AD-B92A-0E8259AB2C01}" srcOrd="5" destOrd="0" presId="urn:microsoft.com/office/officeart/2005/8/layout/orgChart1"/>
    <dgm:cxn modelId="{B35A0135-B27F-4CDD-A406-FEF1F0FFB7C1}" type="presParOf" srcId="{3C5B5436-5B9B-49AD-B92A-0E8259AB2C01}" destId="{9EC69ACC-92BB-4F5B-B19A-B1AF3478BCC7}" srcOrd="0" destOrd="0" presId="urn:microsoft.com/office/officeart/2005/8/layout/orgChart1"/>
    <dgm:cxn modelId="{FBA872E0-40ED-4AF6-B350-898CB025E99B}" type="presParOf" srcId="{9EC69ACC-92BB-4F5B-B19A-B1AF3478BCC7}" destId="{474DE6FE-F7A6-4BF7-ABF0-82C2832DB6FD}" srcOrd="0" destOrd="0" presId="urn:microsoft.com/office/officeart/2005/8/layout/orgChart1"/>
    <dgm:cxn modelId="{C4018851-F466-4996-8A22-DFAB729DA702}" type="presParOf" srcId="{9EC69ACC-92BB-4F5B-B19A-B1AF3478BCC7}" destId="{6D5959F3-CBCB-4D0C-90B0-C15FF234DBDE}" srcOrd="1" destOrd="0" presId="urn:microsoft.com/office/officeart/2005/8/layout/orgChart1"/>
    <dgm:cxn modelId="{83F5FE00-3B9B-4988-82D5-6716131FE622}" type="presParOf" srcId="{3C5B5436-5B9B-49AD-B92A-0E8259AB2C01}" destId="{137F5558-0B46-4486-8B27-FF747D7161A5}" srcOrd="1" destOrd="0" presId="urn:microsoft.com/office/officeart/2005/8/layout/orgChart1"/>
    <dgm:cxn modelId="{C095A5F8-581F-4914-A40C-5B8FD1D8F4F7}" type="presParOf" srcId="{3C5B5436-5B9B-49AD-B92A-0E8259AB2C01}" destId="{5D7319AD-CCA2-4A24-85B0-E9641B7DE203}" srcOrd="2" destOrd="0" presId="urn:microsoft.com/office/officeart/2005/8/layout/orgChart1"/>
    <dgm:cxn modelId="{B17D1D1B-8478-438B-AF40-6DB3BCEC25B8}" type="presParOf" srcId="{9841DF79-0E8B-48E7-B769-0C5346A95A3C}" destId="{61A0BCF7-78FF-4A9C-88D8-F83C1523AA1F}" srcOrd="2" destOrd="0" presId="urn:microsoft.com/office/officeart/2005/8/layout/orgChart1"/>
    <dgm:cxn modelId="{B3ABDFB0-5704-4DB6-9B82-2D953036E24E}" type="presParOf" srcId="{5F5ADA0C-B816-44FA-B601-9D9ECAD8C094}" destId="{B28A96A9-170B-41F6-9BC4-79AA1D344A10}" srcOrd="2" destOrd="0" presId="urn:microsoft.com/office/officeart/2005/8/layout/orgChart1"/>
    <dgm:cxn modelId="{6A9594AD-552D-464B-8388-8EA974788744}" type="presParOf" srcId="{54BD74BD-B543-432C-B404-CE97F2AB227F}" destId="{CCE3D206-FE1F-4D7C-9E2E-E82C25776FBD}" srcOrd="2" destOrd="0" presId="urn:microsoft.com/office/officeart/2005/8/layout/orgChart1"/>
    <dgm:cxn modelId="{F65E8C99-77D5-4329-9EF9-150D0F6D5232}" type="presParOf" srcId="{1A0CB7B4-33CB-4F16-A86D-5B89D85768BF}" destId="{A4B61C13-3AD0-4C5F-8C9A-FA905C744F02}" srcOrd="2" destOrd="0" presId="urn:microsoft.com/office/officeart/2005/8/layout/orgChart1"/>
    <dgm:cxn modelId="{34AA8E71-5797-4CB0-9731-94C047E973BA}" type="presParOf" srcId="{6C4A2A22-5130-46D4-B092-209F5E6DDA59}" destId="{DA97EA75-69C3-4B40-ACEB-4C94600A35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FA27D-9C11-4664-96B6-9BC9F7EFEEA7}">
      <dsp:nvSpPr>
        <dsp:cNvPr id="0" name=""/>
        <dsp:cNvSpPr/>
      </dsp:nvSpPr>
      <dsp:spPr>
        <a:xfrm>
          <a:off x="6578550" y="3576108"/>
          <a:ext cx="1092497" cy="18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03"/>
              </a:lnTo>
              <a:lnTo>
                <a:pt x="1092497" y="94803"/>
              </a:lnTo>
              <a:lnTo>
                <a:pt x="1092497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3F871-78B6-4E5D-BF07-393126EF617E}">
      <dsp:nvSpPr>
        <dsp:cNvPr id="0" name=""/>
        <dsp:cNvSpPr/>
      </dsp:nvSpPr>
      <dsp:spPr>
        <a:xfrm>
          <a:off x="6532830" y="3576108"/>
          <a:ext cx="91440" cy="189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873B-E45D-45B5-89AF-9B4493DD4BA4}">
      <dsp:nvSpPr>
        <dsp:cNvPr id="0" name=""/>
        <dsp:cNvSpPr/>
      </dsp:nvSpPr>
      <dsp:spPr>
        <a:xfrm>
          <a:off x="5124896" y="4217160"/>
          <a:ext cx="135433" cy="415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329"/>
              </a:lnTo>
              <a:lnTo>
                <a:pt x="135433" y="41532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9CC4C-6381-40BF-9897-F80C23F3E44E}">
      <dsp:nvSpPr>
        <dsp:cNvPr id="0" name=""/>
        <dsp:cNvSpPr/>
      </dsp:nvSpPr>
      <dsp:spPr>
        <a:xfrm>
          <a:off x="5486052" y="3576108"/>
          <a:ext cx="1092497" cy="189607"/>
        </a:xfrm>
        <a:custGeom>
          <a:avLst/>
          <a:gdLst/>
          <a:ahLst/>
          <a:cxnLst/>
          <a:rect l="0" t="0" r="0" b="0"/>
          <a:pathLst>
            <a:path>
              <a:moveTo>
                <a:pt x="1092497" y="0"/>
              </a:moveTo>
              <a:lnTo>
                <a:pt x="1092497" y="94803"/>
              </a:lnTo>
              <a:lnTo>
                <a:pt x="0" y="94803"/>
              </a:lnTo>
              <a:lnTo>
                <a:pt x="0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F395-49D8-4077-9DE2-95636B94DCD8}">
      <dsp:nvSpPr>
        <dsp:cNvPr id="0" name=""/>
        <dsp:cNvSpPr/>
      </dsp:nvSpPr>
      <dsp:spPr>
        <a:xfrm>
          <a:off x="5373191" y="2935056"/>
          <a:ext cx="1205358" cy="18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03"/>
              </a:lnTo>
              <a:lnTo>
                <a:pt x="1205358" y="94803"/>
              </a:lnTo>
              <a:lnTo>
                <a:pt x="1205358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768B-60EE-4EA6-92BA-3A73EC52CB7C}">
      <dsp:nvSpPr>
        <dsp:cNvPr id="0" name=""/>
        <dsp:cNvSpPr/>
      </dsp:nvSpPr>
      <dsp:spPr>
        <a:xfrm>
          <a:off x="3806676" y="3576108"/>
          <a:ext cx="135433" cy="415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329"/>
              </a:lnTo>
              <a:lnTo>
                <a:pt x="135433" y="41532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883E-EDC2-4950-8E0C-7115A153DFF2}">
      <dsp:nvSpPr>
        <dsp:cNvPr id="0" name=""/>
        <dsp:cNvSpPr/>
      </dsp:nvSpPr>
      <dsp:spPr>
        <a:xfrm>
          <a:off x="4167832" y="2935056"/>
          <a:ext cx="1205358" cy="189607"/>
        </a:xfrm>
        <a:custGeom>
          <a:avLst/>
          <a:gdLst/>
          <a:ahLst/>
          <a:cxnLst/>
          <a:rect l="0" t="0" r="0" b="0"/>
          <a:pathLst>
            <a:path>
              <a:moveTo>
                <a:pt x="1205358" y="0"/>
              </a:moveTo>
              <a:lnTo>
                <a:pt x="1205358" y="94803"/>
              </a:lnTo>
              <a:lnTo>
                <a:pt x="0" y="94803"/>
              </a:lnTo>
              <a:lnTo>
                <a:pt x="0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5D1FF-070D-44D1-989D-670DEC132700}">
      <dsp:nvSpPr>
        <dsp:cNvPr id="0" name=""/>
        <dsp:cNvSpPr/>
      </dsp:nvSpPr>
      <dsp:spPr>
        <a:xfrm>
          <a:off x="5327471" y="2294003"/>
          <a:ext cx="91440" cy="189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C0E8-9302-4215-8A4F-EB1896859A21}">
      <dsp:nvSpPr>
        <dsp:cNvPr id="0" name=""/>
        <dsp:cNvSpPr/>
      </dsp:nvSpPr>
      <dsp:spPr>
        <a:xfrm>
          <a:off x="3734444" y="1652951"/>
          <a:ext cx="1638746" cy="18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03"/>
              </a:lnTo>
              <a:lnTo>
                <a:pt x="1638746" y="94803"/>
              </a:lnTo>
              <a:lnTo>
                <a:pt x="1638746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59F1C-2A77-45CC-B8BA-795A28DAEB50}">
      <dsp:nvSpPr>
        <dsp:cNvPr id="0" name=""/>
        <dsp:cNvSpPr/>
      </dsp:nvSpPr>
      <dsp:spPr>
        <a:xfrm>
          <a:off x="3734444" y="1652951"/>
          <a:ext cx="546248" cy="18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03"/>
              </a:lnTo>
              <a:lnTo>
                <a:pt x="546248" y="94803"/>
              </a:lnTo>
              <a:lnTo>
                <a:pt x="546248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6F7C8-397C-4BEE-8F83-883196A60EF1}">
      <dsp:nvSpPr>
        <dsp:cNvPr id="0" name=""/>
        <dsp:cNvSpPr/>
      </dsp:nvSpPr>
      <dsp:spPr>
        <a:xfrm>
          <a:off x="2827039" y="2294003"/>
          <a:ext cx="135433" cy="415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329"/>
              </a:lnTo>
              <a:lnTo>
                <a:pt x="135433" y="41532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BB800-7A86-49A9-B404-D8FD24275A24}">
      <dsp:nvSpPr>
        <dsp:cNvPr id="0" name=""/>
        <dsp:cNvSpPr/>
      </dsp:nvSpPr>
      <dsp:spPr>
        <a:xfrm>
          <a:off x="3188196" y="1652951"/>
          <a:ext cx="546248" cy="189607"/>
        </a:xfrm>
        <a:custGeom>
          <a:avLst/>
          <a:gdLst/>
          <a:ahLst/>
          <a:cxnLst/>
          <a:rect l="0" t="0" r="0" b="0"/>
          <a:pathLst>
            <a:path>
              <a:moveTo>
                <a:pt x="546248" y="0"/>
              </a:moveTo>
              <a:lnTo>
                <a:pt x="546248" y="94803"/>
              </a:lnTo>
              <a:lnTo>
                <a:pt x="0" y="94803"/>
              </a:lnTo>
              <a:lnTo>
                <a:pt x="0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A4EA-CDD2-468D-8CF1-E8DCEA727108}">
      <dsp:nvSpPr>
        <dsp:cNvPr id="0" name=""/>
        <dsp:cNvSpPr/>
      </dsp:nvSpPr>
      <dsp:spPr>
        <a:xfrm>
          <a:off x="2095698" y="1652951"/>
          <a:ext cx="1638746" cy="189607"/>
        </a:xfrm>
        <a:custGeom>
          <a:avLst/>
          <a:gdLst/>
          <a:ahLst/>
          <a:cxnLst/>
          <a:rect l="0" t="0" r="0" b="0"/>
          <a:pathLst>
            <a:path>
              <a:moveTo>
                <a:pt x="1638746" y="0"/>
              </a:moveTo>
              <a:lnTo>
                <a:pt x="1638746" y="94803"/>
              </a:lnTo>
              <a:lnTo>
                <a:pt x="0" y="94803"/>
              </a:lnTo>
              <a:lnTo>
                <a:pt x="0" y="1896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FB9AE-8928-4169-893F-33077E1764D7}">
      <dsp:nvSpPr>
        <dsp:cNvPr id="0" name=""/>
        <dsp:cNvSpPr/>
      </dsp:nvSpPr>
      <dsp:spPr>
        <a:xfrm>
          <a:off x="2095698" y="1011899"/>
          <a:ext cx="1638746" cy="18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03"/>
              </a:lnTo>
              <a:lnTo>
                <a:pt x="1638746" y="94803"/>
              </a:lnTo>
              <a:lnTo>
                <a:pt x="1638746" y="1896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5E5D-F882-4706-914A-CD22C555EFDF}">
      <dsp:nvSpPr>
        <dsp:cNvPr id="0" name=""/>
        <dsp:cNvSpPr/>
      </dsp:nvSpPr>
      <dsp:spPr>
        <a:xfrm>
          <a:off x="2095698" y="1011899"/>
          <a:ext cx="546248" cy="18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03"/>
              </a:lnTo>
              <a:lnTo>
                <a:pt x="546248" y="94803"/>
              </a:lnTo>
              <a:lnTo>
                <a:pt x="546248" y="1896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93199-4630-4A5C-A719-115C0DC9B8D9}">
      <dsp:nvSpPr>
        <dsp:cNvPr id="0" name=""/>
        <dsp:cNvSpPr/>
      </dsp:nvSpPr>
      <dsp:spPr>
        <a:xfrm>
          <a:off x="1549449" y="1011899"/>
          <a:ext cx="546248" cy="189607"/>
        </a:xfrm>
        <a:custGeom>
          <a:avLst/>
          <a:gdLst/>
          <a:ahLst/>
          <a:cxnLst/>
          <a:rect l="0" t="0" r="0" b="0"/>
          <a:pathLst>
            <a:path>
              <a:moveTo>
                <a:pt x="546248" y="0"/>
              </a:moveTo>
              <a:lnTo>
                <a:pt x="546248" y="94803"/>
              </a:lnTo>
              <a:lnTo>
                <a:pt x="0" y="94803"/>
              </a:lnTo>
              <a:lnTo>
                <a:pt x="0" y="1896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AA90F-03C1-41A5-9E95-EB63D2C5E337}">
      <dsp:nvSpPr>
        <dsp:cNvPr id="0" name=""/>
        <dsp:cNvSpPr/>
      </dsp:nvSpPr>
      <dsp:spPr>
        <a:xfrm>
          <a:off x="456951" y="1011899"/>
          <a:ext cx="1638746" cy="189607"/>
        </a:xfrm>
        <a:custGeom>
          <a:avLst/>
          <a:gdLst/>
          <a:ahLst/>
          <a:cxnLst/>
          <a:rect l="0" t="0" r="0" b="0"/>
          <a:pathLst>
            <a:path>
              <a:moveTo>
                <a:pt x="1638746" y="0"/>
              </a:moveTo>
              <a:lnTo>
                <a:pt x="1638746" y="94803"/>
              </a:lnTo>
              <a:lnTo>
                <a:pt x="0" y="94803"/>
              </a:lnTo>
              <a:lnTo>
                <a:pt x="0" y="1896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2C519-FE96-4D2C-9E49-C86A0F2C0CCC}">
      <dsp:nvSpPr>
        <dsp:cNvPr id="0" name=""/>
        <dsp:cNvSpPr/>
      </dsp:nvSpPr>
      <dsp:spPr>
        <a:xfrm>
          <a:off x="1644253" y="560453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</a:t>
          </a:r>
          <a:endParaRPr lang="en-US" sz="900" kern="1200" dirty="0"/>
        </a:p>
      </dsp:txBody>
      <dsp:txXfrm>
        <a:off x="1644253" y="560453"/>
        <a:ext cx="902890" cy="451445"/>
      </dsp:txXfrm>
    </dsp:sp>
    <dsp:sp modelId="{34815BF1-3058-43F4-AF44-7072D129B949}">
      <dsp:nvSpPr>
        <dsp:cNvPr id="0" name=""/>
        <dsp:cNvSpPr/>
      </dsp:nvSpPr>
      <dsp:spPr>
        <a:xfrm>
          <a:off x="5506" y="1201506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OpenScreen</a:t>
          </a:r>
          <a:endParaRPr lang="en-US" sz="900" kern="1200" dirty="0"/>
        </a:p>
      </dsp:txBody>
      <dsp:txXfrm>
        <a:off x="5506" y="1201506"/>
        <a:ext cx="902890" cy="451445"/>
      </dsp:txXfrm>
    </dsp:sp>
    <dsp:sp modelId="{8F30FBC8-D80D-42A6-BB4B-72A945E2212D}">
      <dsp:nvSpPr>
        <dsp:cNvPr id="0" name=""/>
        <dsp:cNvSpPr/>
      </dsp:nvSpPr>
      <dsp:spPr>
        <a:xfrm>
          <a:off x="1098004" y="1201506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Instructions</a:t>
          </a: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900" kern="1200" dirty="0" smtClean="0"/>
            <a:t>)</a:t>
          </a:r>
          <a:r>
            <a:rPr lang="en-US" sz="900" kern="1200" dirty="0" err="1" smtClean="0"/>
            <a:t>vue</a:t>
          </a:r>
          <a:r>
            <a:rPr lang="en-US" sz="900" kern="1200" dirty="0" smtClean="0"/>
            <a:t> tour library)</a:t>
          </a:r>
          <a:endParaRPr lang="en-US" sz="900" kern="1200" dirty="0"/>
        </a:p>
      </dsp:txBody>
      <dsp:txXfrm>
        <a:off x="1098004" y="1201506"/>
        <a:ext cx="902890" cy="451445"/>
      </dsp:txXfrm>
    </dsp:sp>
    <dsp:sp modelId="{7637BC07-282D-4D14-9142-A0BB3442E843}">
      <dsp:nvSpPr>
        <dsp:cNvPr id="0" name=""/>
        <dsp:cNvSpPr/>
      </dsp:nvSpPr>
      <dsp:spPr>
        <a:xfrm>
          <a:off x="2190501" y="1201506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EndScreen</a:t>
          </a:r>
          <a:endParaRPr lang="en-US" sz="900" kern="1200" dirty="0"/>
        </a:p>
      </dsp:txBody>
      <dsp:txXfrm>
        <a:off x="2190501" y="1201506"/>
        <a:ext cx="902890" cy="451445"/>
      </dsp:txXfrm>
    </dsp:sp>
    <dsp:sp modelId="{B4362041-D265-4273-BBF3-BBDD1CC8F357}">
      <dsp:nvSpPr>
        <dsp:cNvPr id="0" name=""/>
        <dsp:cNvSpPr/>
      </dsp:nvSpPr>
      <dsp:spPr>
        <a:xfrm>
          <a:off x="3282999" y="1201506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MainStage</a:t>
          </a:r>
          <a:endParaRPr lang="en-US" sz="900" kern="1200" dirty="0"/>
        </a:p>
      </dsp:txBody>
      <dsp:txXfrm>
        <a:off x="3282999" y="1201506"/>
        <a:ext cx="902890" cy="451445"/>
      </dsp:txXfrm>
    </dsp:sp>
    <dsp:sp modelId="{CC0EFF5C-38AD-48E6-86A5-F01F47114886}">
      <dsp:nvSpPr>
        <dsp:cNvPr id="0" name=""/>
        <dsp:cNvSpPr/>
      </dsp:nvSpPr>
      <dsp:spPr>
        <a:xfrm>
          <a:off x="1644253" y="1842558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MainScreen</a:t>
          </a:r>
          <a:endParaRPr lang="en-US" sz="900" kern="1200" dirty="0"/>
        </a:p>
      </dsp:txBody>
      <dsp:txXfrm>
        <a:off x="1644253" y="1842558"/>
        <a:ext cx="902890" cy="451445"/>
      </dsp:txXfrm>
    </dsp:sp>
    <dsp:sp modelId="{F9747D89-83FC-4FED-BC11-4F28DE71050F}">
      <dsp:nvSpPr>
        <dsp:cNvPr id="0" name=""/>
        <dsp:cNvSpPr/>
      </dsp:nvSpPr>
      <dsp:spPr>
        <a:xfrm>
          <a:off x="2736750" y="1842558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</a:t>
          </a:r>
          <a:endParaRPr lang="en-US" sz="900" kern="1200" dirty="0"/>
        </a:p>
      </dsp:txBody>
      <dsp:txXfrm>
        <a:off x="2736750" y="1842558"/>
        <a:ext cx="902890" cy="451445"/>
      </dsp:txXfrm>
    </dsp:sp>
    <dsp:sp modelId="{BDD7F359-A772-4273-A9B8-42DA708CB8D8}">
      <dsp:nvSpPr>
        <dsp:cNvPr id="0" name=""/>
        <dsp:cNvSpPr/>
      </dsp:nvSpPr>
      <dsp:spPr>
        <a:xfrm>
          <a:off x="2962473" y="2483610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</a:t>
          </a:r>
          <a:endParaRPr lang="en-US" sz="900" kern="1200" dirty="0"/>
        </a:p>
      </dsp:txBody>
      <dsp:txXfrm>
        <a:off x="2962473" y="2483610"/>
        <a:ext cx="902890" cy="451445"/>
      </dsp:txXfrm>
    </dsp:sp>
    <dsp:sp modelId="{B7301427-B76D-4A92-BE88-2ADB332D4263}">
      <dsp:nvSpPr>
        <dsp:cNvPr id="0" name=""/>
        <dsp:cNvSpPr/>
      </dsp:nvSpPr>
      <dsp:spPr>
        <a:xfrm>
          <a:off x="3829248" y="1842558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ColorPick</a:t>
          </a:r>
          <a:endParaRPr lang="en-US" sz="900" kern="1200" dirty="0"/>
        </a:p>
      </dsp:txBody>
      <dsp:txXfrm>
        <a:off x="3829248" y="1842558"/>
        <a:ext cx="902890" cy="451445"/>
      </dsp:txXfrm>
    </dsp:sp>
    <dsp:sp modelId="{65341ED0-E77C-4BCA-8CAD-6CFA98BCCEF9}">
      <dsp:nvSpPr>
        <dsp:cNvPr id="0" name=""/>
        <dsp:cNvSpPr/>
      </dsp:nvSpPr>
      <dsp:spPr>
        <a:xfrm>
          <a:off x="4921746" y="1842558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MainSubject</a:t>
          </a:r>
          <a:endParaRPr lang="en-US" sz="900" kern="1200" dirty="0"/>
        </a:p>
      </dsp:txBody>
      <dsp:txXfrm>
        <a:off x="4921746" y="1842558"/>
        <a:ext cx="902890" cy="451445"/>
      </dsp:txXfrm>
    </dsp:sp>
    <dsp:sp modelId="{7E15EF9D-F08E-4FBC-A419-1AC6B8FA67F1}">
      <dsp:nvSpPr>
        <dsp:cNvPr id="0" name=""/>
        <dsp:cNvSpPr/>
      </dsp:nvSpPr>
      <dsp:spPr>
        <a:xfrm>
          <a:off x="4921746" y="2483610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InputScreen</a:t>
          </a:r>
          <a:endParaRPr lang="en-US" sz="900" kern="1200" dirty="0"/>
        </a:p>
      </dsp:txBody>
      <dsp:txXfrm>
        <a:off x="4921746" y="2483610"/>
        <a:ext cx="902890" cy="451445"/>
      </dsp:txXfrm>
    </dsp:sp>
    <dsp:sp modelId="{2AB27E19-3434-4D1E-8B90-F342FC85AF8E}">
      <dsp:nvSpPr>
        <dsp:cNvPr id="0" name=""/>
        <dsp:cNvSpPr/>
      </dsp:nvSpPr>
      <dsp:spPr>
        <a:xfrm>
          <a:off x="3716387" y="3124663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Practice</a:t>
          </a:r>
          <a:endParaRPr lang="en-US" sz="900" kern="1200" dirty="0"/>
        </a:p>
      </dsp:txBody>
      <dsp:txXfrm>
        <a:off x="3716387" y="3124663"/>
        <a:ext cx="902890" cy="451445"/>
      </dsp:txXfrm>
    </dsp:sp>
    <dsp:sp modelId="{382C2874-AC17-4C6C-AF45-9743FCBC0C75}">
      <dsp:nvSpPr>
        <dsp:cNvPr id="0" name=""/>
        <dsp:cNvSpPr/>
      </dsp:nvSpPr>
      <dsp:spPr>
        <a:xfrm>
          <a:off x="3942109" y="3765715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 </a:t>
          </a:r>
          <a:endParaRPr lang="en-US" sz="900" kern="1200" dirty="0"/>
        </a:p>
      </dsp:txBody>
      <dsp:txXfrm>
        <a:off x="3942109" y="3765715"/>
        <a:ext cx="902890" cy="451445"/>
      </dsp:txXfrm>
    </dsp:sp>
    <dsp:sp modelId="{F2A6A286-5031-4E4E-88A4-4B1B4D30917E}">
      <dsp:nvSpPr>
        <dsp:cNvPr id="0" name=""/>
        <dsp:cNvSpPr/>
      </dsp:nvSpPr>
      <dsp:spPr>
        <a:xfrm>
          <a:off x="6127105" y="3124663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SecondarySubject</a:t>
          </a:r>
          <a:endParaRPr lang="en-US" sz="900" kern="1200" dirty="0"/>
        </a:p>
      </dsp:txBody>
      <dsp:txXfrm>
        <a:off x="6127105" y="3124663"/>
        <a:ext cx="902890" cy="451445"/>
      </dsp:txXfrm>
    </dsp:sp>
    <dsp:sp modelId="{5484E96B-9D16-4DB0-8F1D-242C4DA2623A}">
      <dsp:nvSpPr>
        <dsp:cNvPr id="0" name=""/>
        <dsp:cNvSpPr/>
      </dsp:nvSpPr>
      <dsp:spPr>
        <a:xfrm>
          <a:off x="5034607" y="3765715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Card</a:t>
          </a:r>
          <a:endParaRPr lang="en-US" sz="900" kern="1200" dirty="0"/>
        </a:p>
      </dsp:txBody>
      <dsp:txXfrm>
        <a:off x="5034607" y="3765715"/>
        <a:ext cx="902890" cy="451445"/>
      </dsp:txXfrm>
    </dsp:sp>
    <dsp:sp modelId="{D5306EEC-79F4-4003-82E3-A11E6B2AB031}">
      <dsp:nvSpPr>
        <dsp:cNvPr id="0" name=""/>
        <dsp:cNvSpPr/>
      </dsp:nvSpPr>
      <dsp:spPr>
        <a:xfrm>
          <a:off x="5260330" y="4406767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AddPage</a:t>
          </a:r>
          <a:endParaRPr lang="en-US" sz="900" kern="1200" dirty="0"/>
        </a:p>
      </dsp:txBody>
      <dsp:txXfrm>
        <a:off x="5260330" y="4406767"/>
        <a:ext cx="902890" cy="451445"/>
      </dsp:txXfrm>
    </dsp:sp>
    <dsp:sp modelId="{1417742A-73EF-4636-9081-08C47921A328}">
      <dsp:nvSpPr>
        <dsp:cNvPr id="0" name=""/>
        <dsp:cNvSpPr/>
      </dsp:nvSpPr>
      <dsp:spPr>
        <a:xfrm>
          <a:off x="6127105" y="3765715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Card</a:t>
          </a:r>
          <a:endParaRPr lang="en-US" sz="900" kern="1200" dirty="0"/>
        </a:p>
      </dsp:txBody>
      <dsp:txXfrm>
        <a:off x="6127105" y="3765715"/>
        <a:ext cx="902890" cy="451445"/>
      </dsp:txXfrm>
    </dsp:sp>
    <dsp:sp modelId="{474DE6FE-F7A6-4BF7-ABF0-82C2832DB6FD}">
      <dsp:nvSpPr>
        <dsp:cNvPr id="0" name=""/>
        <dsp:cNvSpPr/>
      </dsp:nvSpPr>
      <dsp:spPr>
        <a:xfrm>
          <a:off x="7219602" y="3765715"/>
          <a:ext cx="902890" cy="451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Card</a:t>
          </a:r>
          <a:endParaRPr lang="en-US" sz="900" kern="1200" dirty="0"/>
        </a:p>
      </dsp:txBody>
      <dsp:txXfrm>
        <a:off x="7219602" y="3765715"/>
        <a:ext cx="902890" cy="45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0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5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38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5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1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4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9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180C-D2FE-4036-8AA8-F2E738DE3C3A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07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68683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9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Bynet Communication LTD - BahadCity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u94877</dc:creator>
  <cp:lastModifiedBy>u94877</cp:lastModifiedBy>
  <cp:revision>7</cp:revision>
  <dcterms:created xsi:type="dcterms:W3CDTF">2022-10-31T11:53:47Z</dcterms:created>
  <dcterms:modified xsi:type="dcterms:W3CDTF">2022-10-31T13:34:16Z</dcterms:modified>
</cp:coreProperties>
</file>