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9" r:id="rId4"/>
    <p:sldId id="277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66" r:id="rId22"/>
    <p:sldId id="261" r:id="rId23"/>
    <p:sldId id="262" r:id="rId24"/>
    <p:sldId id="263" r:id="rId25"/>
    <p:sldId id="264" r:id="rId26"/>
    <p:sldId id="275" r:id="rId27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2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u94877" initials="u" lastIdx="34" clrIdx="1">
    <p:extLst>
      <p:ext uri="{19B8F6BF-5375-455C-9EA6-DF929625EA0E}">
        <p15:presenceInfo xmlns:p15="http://schemas.microsoft.com/office/powerpoint/2012/main" userId="u9487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B51"/>
    <a:srgbClr val="FFFFFF"/>
    <a:srgbClr val="20C5F2"/>
    <a:srgbClr val="E6E6E6"/>
    <a:srgbClr val="000000"/>
    <a:srgbClr val="1CE8F9"/>
    <a:srgbClr val="F8F8F8"/>
    <a:srgbClr val="EAEAEA"/>
    <a:srgbClr val="B2B2B2"/>
    <a:srgbClr val="1B3E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>
        <p:scale>
          <a:sx n="75" d="100"/>
          <a:sy n="75" d="100"/>
        </p:scale>
        <p:origin x="124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02T16:00:04.833" idx="1">
    <p:pos x="3089" y="3320"/>
    <p:text>לא מאופשר  - אחרי הבחירה בצבע הוא מקבל את הצבע שלו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0-24T16:40:39.827" idx="3">
    <p:pos x="4150" y="2007"/>
    <p:text>dropdown
של סוגי הכרטיסיות</p:text>
    <p:extLst mod="1">
      <p:ext uri="{C676402C-5697-4E1C-873F-D02D1690AC5C}">
        <p15:threadingInfo xmlns:p15="http://schemas.microsoft.com/office/powerpoint/2012/main" timeZoneBias="-180"/>
      </p:ext>
    </p:extLst>
  </p:cm>
  <p:cm authorId="2" dt="2022-10-26T17:33:21.240" idx="6">
    <p:pos x="4150" y="2143"/>
    <p:text>סוגים אפשריים: טקסט, תמונה, שתי תמונות, וידיאו</p:text>
    <p:extLst>
      <p:ext uri="{C676402C-5697-4E1C-873F-D02D1690AC5C}">
        <p15:threadingInfo xmlns:p15="http://schemas.microsoft.com/office/powerpoint/2012/main" timeZoneBias="-180">
          <p15:parentCm authorId="2" idx="3"/>
        </p15:threadingInfo>
      </p:ext>
    </p:extLst>
  </p:cm>
  <p:cm authorId="2" dt="2022-10-24T17:23:41.382" idx="4">
    <p:pos x="7670" y="10"/>
    <p:text>לכרטיסיות יש גלילה אופקית,
לתתי-הנושאים יש גלילה אנכית</p:text>
    <p:extLst>
      <p:ext uri="{C676402C-5697-4E1C-873F-D02D1690AC5C}">
        <p15:threadingInfo xmlns:p15="http://schemas.microsoft.com/office/powerpoint/2012/main" timeZoneBias="-180"/>
      </p:ext>
    </p:extLst>
  </p:cm>
  <p:cm authorId="2" dt="2022-10-27T11:02:56.629" idx="24">
    <p:pos x="587" y="4143"/>
    <p:text>לא נותן לחזור אחורה אם יש אינפוט ריק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0-27T10:32:53.924" idx="19">
    <p:pos x="6989" y="2279"/>
    <p:text>הצבע של שולי הכרטיסיה</p:text>
    <p:extLst>
      <p:ext uri="{C676402C-5697-4E1C-873F-D02D1690AC5C}">
        <p15:threadingInfo xmlns:p15="http://schemas.microsoft.com/office/powerpoint/2012/main" timeZoneBias="-180"/>
      </p:ext>
    </p:extLst>
  </p:cm>
  <p:cm authorId="2" dt="2022-10-27T10:41:20.181" idx="21">
    <p:pos x="6497" y="1134"/>
    <p:text>הפופאפ מופיע במקום של הכרטיסיה שנלחצה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0-24T12:57:08.302" idx="1">
    <p:pos x="5479" y="963"/>
    <p:text>placeholder in input</p:text>
    <p:extLst>
      <p:ext uri="{C676402C-5697-4E1C-873F-D02D1690AC5C}">
        <p15:threadingInfo xmlns:p15="http://schemas.microsoft.com/office/powerpoint/2012/main" timeZoneBias="-180"/>
      </p:ext>
    </p:extLst>
  </p:cm>
  <p:cm authorId="2" dt="2022-10-24T16:36:46.587" idx="2">
    <p:pos x="6794" y="500"/>
    <p:text>placeholder in input</p:text>
    <p:extLst>
      <p:ext uri="{C676402C-5697-4E1C-873F-D02D1690AC5C}">
        <p15:threadingInfo xmlns:p15="http://schemas.microsoft.com/office/powerpoint/2012/main" timeZoneBias="-180"/>
      </p:ext>
    </p:extLst>
  </p:cm>
  <p:cm authorId="2" dt="2022-10-24T16:40:39.827" idx="3">
    <p:pos x="6412" y="2064"/>
    <p:text>dropdown
של סוגי הכרטיסיות</p:text>
    <p:extLst>
      <p:ext uri="{C676402C-5697-4E1C-873F-D02D1690AC5C}">
        <p15:threadingInfo xmlns:p15="http://schemas.microsoft.com/office/powerpoint/2012/main" timeZoneBias="-180"/>
      </p:ext>
    </p:extLst>
  </p:cm>
  <p:cm authorId="2" dt="2022-10-27T09:32:43.632" idx="14">
    <p:pos x="6412" y="2200"/>
    <p:text>סוגים אפשריים: טקסט, תמונה, שתי תמונות, וידיאו</p:text>
    <p:extLst>
      <p:ext uri="{C676402C-5697-4E1C-873F-D02D1690AC5C}">
        <p15:threadingInfo xmlns:p15="http://schemas.microsoft.com/office/powerpoint/2012/main" timeZoneBias="-180">
          <p15:parentCm authorId="2" idx="3"/>
        </p15:threadingInfo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0-24T16:36:46.587" idx="2">
    <p:pos x="6977" y="156"/>
    <p:text>לא ניתן לעריכה</p:text>
    <p:extLst mod="1">
      <p:ext uri="{C676402C-5697-4E1C-873F-D02D1690AC5C}">
        <p15:threadingInfo xmlns:p15="http://schemas.microsoft.com/office/powerpoint/2012/main" timeZoneBias="-180"/>
      </p:ext>
    </p:extLst>
  </p:cm>
  <p:cm authorId="2" dt="2022-10-27T10:22:34.397" idx="17">
    <p:pos x="6533" y="794"/>
    <p:text>input with placeholder</p:text>
    <p:extLst>
      <p:ext uri="{C676402C-5697-4E1C-873F-D02D1690AC5C}">
        <p15:threadingInfo xmlns:p15="http://schemas.microsoft.com/office/powerpoint/2012/main" timeZoneBias="-180"/>
      </p:ext>
    </p:extLst>
  </p:cm>
  <p:cm authorId="2" dt="2022-10-27T10:29:21.963" idx="18">
    <p:pos x="6532" y="108"/>
    <p:text>אפור עם שקיפות</p:text>
    <p:extLst>
      <p:ext uri="{C676402C-5697-4E1C-873F-D02D1690AC5C}">
        <p15:threadingInfo xmlns:p15="http://schemas.microsoft.com/office/powerpoint/2012/main" timeZoneBias="-180"/>
      </p:ext>
    </p:extLst>
  </p:cm>
  <p:cm authorId="2" dt="2022-10-27T10:43:36.559" idx="22">
    <p:pos x="4046" y="1601"/>
    <p:text>סוגי השאלות: שאלה אמריקאית ושאלת נכון/לא נכון</p:text>
    <p:extLst>
      <p:ext uri="{C676402C-5697-4E1C-873F-D02D1690AC5C}">
        <p15:threadingInfo xmlns:p15="http://schemas.microsoft.com/office/powerpoint/2012/main" timeZoneBias="-180"/>
      </p:ext>
    </p:extLst>
  </p:cm>
  <p:cm authorId="2" dt="2022-10-27T11:01:49.633" idx="23">
    <p:pos x="843" y="4278"/>
    <p:text>לא מאפשר לחזור אחורה אם יש שאלות ריקות או בלי תשובה נכונה.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0-27T11:08:09.078" idx="27">
    <p:pos x="4924" y="670"/>
    <p:text>אפור עם שקיפות</p:text>
    <p:extLst>
      <p:ext uri="{C676402C-5697-4E1C-873F-D02D1690AC5C}">
        <p15:threadingInfo xmlns:p15="http://schemas.microsoft.com/office/powerpoint/2012/main" timeZoneBias="-180"/>
      </p:ext>
    </p:extLst>
  </p:cm>
  <p:cm authorId="2" dt="2022-10-27T11:25:46.823" idx="28">
    <p:pos x="3372" y="660"/>
    <p:text>כפתור לחוץ</p:text>
    <p:extLst>
      <p:ext uri="{C676402C-5697-4E1C-873F-D02D1690AC5C}">
        <p15:threadingInfo xmlns:p15="http://schemas.microsoft.com/office/powerpoint/2012/main" timeZoneBias="-180"/>
      </p:ext>
    </p:extLst>
  </p:cm>
  <p:cm authorId="2" dt="2022-10-27T11:32:16.350" idx="29">
    <p:pos x="5528" y="1166"/>
    <p:text>input type number</p:text>
    <p:extLst>
      <p:ext uri="{C676402C-5697-4E1C-873F-D02D1690AC5C}">
        <p15:threadingInfo xmlns:p15="http://schemas.microsoft.com/office/powerpoint/2012/main" timeZoneBias="-180"/>
      </p:ext>
    </p:extLst>
  </p:cm>
  <p:cm authorId="2" dt="2022-10-30T12:46:43.929" idx="30">
    <p:pos x="2704" y="4168"/>
    <p:text>צל לאותיות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02T16:41:32.274" idx="4">
    <p:pos x="7719" y="448"/>
    <p:text>opacity
על הרקע</p:text>
    <p:extLst>
      <p:ext uri="{C676402C-5697-4E1C-873F-D02D1690AC5C}">
        <p15:threadingInfo xmlns:p15="http://schemas.microsoft.com/office/powerpoint/2012/main" timeZoneBias="-180"/>
      </p:ext>
    </p:extLst>
  </p:cm>
  <p:cm authorId="1" dt="2022-10-03T09:04:52.167" idx="7">
    <p:pos x="7719" y="584"/>
    <p:text>הרקע מותאם לבחירת המשתמש</p:text>
    <p:extLst>
      <p:ext uri="{C676402C-5697-4E1C-873F-D02D1690AC5C}">
        <p15:threadingInfo xmlns:p15="http://schemas.microsoft.com/office/powerpoint/2012/main" timeZoneBias="-180">
          <p15:parentCm authorId="1" idx="4"/>
        </p15:threadingInfo>
      </p:ext>
    </p:extLst>
  </p:cm>
  <p:cm authorId="1" dt="2022-10-03T08:55:56.478" idx="6">
    <p:pos x="7670" y="10"/>
    <p:text>בפעם הראשונה לא לאפשר לסגור, אם נכנסים לזה שוב אז לאפשר לסגור באמצע</p:text>
    <p:extLst>
      <p:ext uri="{C676402C-5697-4E1C-873F-D02D1690AC5C}">
        <p15:threadingInfo xmlns:p15="http://schemas.microsoft.com/office/powerpoint/2012/main" timeZoneBias="-180"/>
      </p:ext>
    </p:extLst>
  </p:cm>
  <p:cm authorId="1" dt="2022-10-23T16:24:53.139" idx="12">
    <p:pos x="6958" y="279"/>
    <p:text>מתאים לצבע הרקע. לא מופיע בפעם הראשונה שרואים את ההוראות אלא רק אם לוחצים על כפתור המידע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02T16:41:32.274" idx="4">
    <p:pos x="7719" y="448"/>
    <p:text>opacity
על הרקע</p:text>
    <p:extLst>
      <p:ext uri="{C676402C-5697-4E1C-873F-D02D1690AC5C}">
        <p15:threadingInfo xmlns:p15="http://schemas.microsoft.com/office/powerpoint/2012/main" timeZoneBias="-180"/>
      </p:ext>
    </p:extLst>
  </p:cm>
  <p:cm authorId="1" dt="2022-10-23T16:23:29.995" idx="11">
    <p:pos x="6990" y="371"/>
    <p:text>מתאים לצבע הרקע. לא מופיע בפעם הראשונה שרואים את ההוראות אלא רק אם לוחצים על כפתור המידע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02T16:41:32.274" idx="4">
    <p:pos x="7719" y="448"/>
    <p:text>opacity
על הרקע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02T16:41:32.274" idx="4">
    <p:pos x="7719" y="448"/>
    <p:text>opacity
על הרקע</p:text>
    <p:extLst>
      <p:ext uri="{C676402C-5697-4E1C-873F-D02D1690AC5C}">
        <p15:threadingInfo xmlns:p15="http://schemas.microsoft.com/office/powerpoint/2012/main" timeZoneBias="-180"/>
      </p:ext>
    </p:extLst>
  </p:cm>
  <p:cm authorId="1" dt="2022-10-03T08:52:58.059" idx="5">
    <p:pos x="7719" y="584"/>
    <p:text>הרקע מותאם לצבע שהמשתמש בחר</p:text>
    <p:extLst>
      <p:ext uri="{C676402C-5697-4E1C-873F-D02D1690AC5C}">
        <p15:threadingInfo xmlns:p15="http://schemas.microsoft.com/office/powerpoint/2012/main" timeZoneBias="-180">
          <p15:parentCm authorId="1" idx="4"/>
        </p15:threadingInfo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02T16:41:32.274" idx="4">
    <p:pos x="7719" y="448"/>
    <p:text>opacity
על הרקע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02T16:00:04.833" idx="1">
    <p:pos x="3089" y="3320"/>
    <p:text>לא מאופשר  - אחרי הבחירה בצבע הוא מקבל את הצבע שלו</p:text>
    <p:extLst>
      <p:ext uri="{C676402C-5697-4E1C-873F-D02D1690AC5C}">
        <p15:threadingInfo xmlns:p15="http://schemas.microsoft.com/office/powerpoint/2012/main" timeZoneBias="-180"/>
      </p:ext>
    </p:extLst>
  </p:cm>
  <p:cm authorId="1" dt="2022-10-02T16:03:35.176" idx="2">
    <p:pos x="1549" y="1041"/>
    <p:text>כשבוחרים בצבע נהיית מסגרת סביבו והוא גדל, כשבוחרים בצבע אחר הצבע הקודם חוזר לקדמותו והצבע החדש גדל ומקבל מסגרת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0-30T15:22:29.522" idx="31">
    <p:pos x="4809" y="1415"/>
    <p:text>הוראות</p:text>
    <p:extLst>
      <p:ext uri="{C676402C-5697-4E1C-873F-D02D1690AC5C}">
        <p15:threadingInfo xmlns:p15="http://schemas.microsoft.com/office/powerpoint/2012/main" timeZoneBias="-120"/>
      </p:ext>
    </p:extLst>
  </p:cm>
  <p:cm authorId="2" dt="2022-10-30T16:18:06.779" idx="33">
    <p:pos x="4809" y="1551"/>
    <p:text>בפעם השניה שההוראות מופיעות, מופיע איקס בפינה הימנית העליונה</p:text>
    <p:extLst>
      <p:ext uri="{C676402C-5697-4E1C-873F-D02D1690AC5C}">
        <p15:threadingInfo xmlns:p15="http://schemas.microsoft.com/office/powerpoint/2012/main" timeZoneBias="-120">
          <p15:parentCm authorId="2" idx="31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0-30T15:22:29.522" idx="31">
    <p:pos x="5521" y="663"/>
    <p:text>הוראות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0-30T15:22:29.522" idx="31">
    <p:pos x="4969" y="887"/>
    <p:text>הוראות</p:text>
    <p:extLst>
      <p:ext uri="{C676402C-5697-4E1C-873F-D02D1690AC5C}">
        <p15:threadingInfo xmlns:p15="http://schemas.microsoft.com/office/powerpoint/2012/main" timeZoneBias="-120"/>
      </p:ext>
    </p:extLst>
  </p:cm>
  <p:cm authorId="2" dt="2022-10-30T16:18:06.779" idx="33">
    <p:pos x="4969" y="1023"/>
    <p:text>בפעם השניה שההוראות מופיעות, מופיע איקס בפינה הימנית העליונה</p:text>
    <p:extLst>
      <p:ext uri="{C676402C-5697-4E1C-873F-D02D1690AC5C}">
        <p15:threadingInfo xmlns:p15="http://schemas.microsoft.com/office/powerpoint/2012/main" timeZoneBias="-120">
          <p15:parentCm authorId="2" idx="31"/>
        </p15:threadingInfo>
      </p:ext>
    </p:extLst>
  </p:cm>
  <p:cm authorId="2" dt="2022-10-30T16:21:50.900" idx="34">
    <p:pos x="3025" y="2173"/>
    <p:text>ברקוד ללומדה לדוגמה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0-24T12:57:08.302" idx="1">
    <p:pos x="3414" y="239"/>
    <p:text>placeholder in input</p:text>
    <p:extLst>
      <p:ext uri="{C676402C-5697-4E1C-873F-D02D1690AC5C}">
        <p15:threadingInfo xmlns:p15="http://schemas.microsoft.com/office/powerpoint/2012/main" timeZoneBias="-180"/>
      </p:ext>
    </p:extLst>
  </p:cm>
  <p:cm authorId="2" dt="2022-10-27T11:05:08.606" idx="26">
    <p:pos x="2479" y="2707"/>
    <p:text>לחיצה על אחד משני הכפתורים מובילה למסך תרגול/מבחן מיוחד (שקופית 16)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0-24T12:57:08.302" idx="1">
    <p:pos x="3414" y="239"/>
    <p:text>placeholder in input</p:text>
    <p:extLst>
      <p:ext uri="{C676402C-5697-4E1C-873F-D02D1690AC5C}">
        <p15:threadingInfo xmlns:p15="http://schemas.microsoft.com/office/powerpoint/2012/main" timeZoneBias="-180"/>
      </p:ext>
    </p:extLst>
  </p:cm>
  <p:cm authorId="2" dt="2022-10-27T10:40:21.541" idx="20">
    <p:pos x="3414" y="375"/>
    <p:text>לעשות מסגרת מסביב לכל האינפוטים כשלוחצים עליהם
(focus)</p:text>
    <p:extLst>
      <p:ext uri="{C676402C-5697-4E1C-873F-D02D1690AC5C}">
        <p15:threadingInfo xmlns:p15="http://schemas.microsoft.com/office/powerpoint/2012/main" timeZoneBias="-180">
          <p15:parentCm authorId="2" idx="1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0-24T12:57:08.302" idx="1">
    <p:pos x="5479" y="963"/>
    <p:text>placeholder in input</p:text>
    <p:extLst>
      <p:ext uri="{C676402C-5697-4E1C-873F-D02D1690AC5C}">
        <p15:threadingInfo xmlns:p15="http://schemas.microsoft.com/office/powerpoint/2012/main" timeZoneBias="-180"/>
      </p:ext>
    </p:extLst>
  </p:cm>
  <p:cm authorId="2" dt="2022-10-24T16:36:46.587" idx="2">
    <p:pos x="6794" y="500"/>
    <p:text>placeholder in input</p:text>
    <p:extLst>
      <p:ext uri="{C676402C-5697-4E1C-873F-D02D1690AC5C}">
        <p15:threadingInfo xmlns:p15="http://schemas.microsoft.com/office/powerpoint/2012/main" timeZoneBias="-180"/>
      </p:ext>
    </p:extLst>
  </p:cm>
  <p:cm authorId="2" dt="2022-10-24T16:40:39.827" idx="3">
    <p:pos x="6412" y="2064"/>
    <p:text>dropdown
של סוגי הכרטיסיות</p:text>
    <p:extLst>
      <p:ext uri="{C676402C-5697-4E1C-873F-D02D1690AC5C}">
        <p15:threadingInfo xmlns:p15="http://schemas.microsoft.com/office/powerpoint/2012/main" timeZoneBias="-180"/>
      </p:ext>
    </p:extLst>
  </p:cm>
  <p:cm authorId="2" dt="2022-10-27T09:32:43.632" idx="14">
    <p:pos x="6412" y="2200"/>
    <p:text>סוגים אפשריים: טקסט, תמונה, שתי תמונות, וידיאו</p:text>
    <p:extLst>
      <p:ext uri="{C676402C-5697-4E1C-873F-D02D1690AC5C}">
        <p15:threadingInfo xmlns:p15="http://schemas.microsoft.com/office/powerpoint/2012/main" timeZoneBias="-180">
          <p15:parentCm authorId="2" idx="3"/>
        </p15:threadingInfo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0-24T17:23:41.382" idx="4">
    <p:pos x="7670" y="10"/>
    <p:text>לכרטיסיות יש גלילה אופקית,
לתתי-הנושאים יש גלילה אנכית</p:text>
    <p:extLst>
      <p:ext uri="{C676402C-5697-4E1C-873F-D02D1690AC5C}">
        <p15:threadingInfo xmlns:p15="http://schemas.microsoft.com/office/powerpoint/2012/main" timeZoneBias="-180"/>
      </p:ext>
    </p:extLst>
  </p:cm>
  <p:cm authorId="2" dt="2022-10-27T09:08:40.848" idx="11">
    <p:pos x="7670" y="146"/>
    <p:text>גלילה לשקופית הבאה</p:text>
    <p:extLst>
      <p:ext uri="{C676402C-5697-4E1C-873F-D02D1690AC5C}">
        <p15:threadingInfo xmlns:p15="http://schemas.microsoft.com/office/powerpoint/2012/main" timeZoneBias="-180">
          <p15:parentCm authorId="2" idx="4"/>
        </p15:threadingInfo>
      </p:ext>
    </p:extLst>
  </p:cm>
  <p:cm authorId="2" dt="2022-10-26T16:19:05.441" idx="5">
    <p:pos x="6601" y="1101"/>
    <p:text>כרטיסיה מסוג טקסט, לחיצה על הכפתורים הופכת את הטקסט המסומן לכותרת, רשימה לא ממוספרת או רשימה ממוספרת</p:text>
    <p:extLst mod="1">
      <p:ext uri="{C676402C-5697-4E1C-873F-D02D1690AC5C}">
        <p15:threadingInfo xmlns:p15="http://schemas.microsoft.com/office/powerpoint/2012/main" timeZoneBias="-180"/>
      </p:ext>
    </p:extLst>
  </p:cm>
  <p:cm authorId="2" dt="2022-10-26T17:37:27.943" idx="7">
    <p:pos x="4101" y="1937"/>
    <p:text>תצוגה מקדימה של תמונה או וידיאו</p:text>
    <p:extLst>
      <p:ext uri="{C676402C-5697-4E1C-873F-D02D1690AC5C}">
        <p15:threadingInfo xmlns:p15="http://schemas.microsoft.com/office/powerpoint/2012/main" timeZoneBias="-180"/>
      </p:ext>
    </p:extLst>
  </p:cm>
  <p:cm authorId="2" dt="2022-10-26T17:38:07.662" idx="8">
    <p:pos x="3998" y="2434"/>
    <p:text>input של file, type image or video</p:text>
    <p:extLst>
      <p:ext uri="{C676402C-5697-4E1C-873F-D02D1690AC5C}">
        <p15:threadingInfo xmlns:p15="http://schemas.microsoft.com/office/powerpoint/2012/main" timeZoneBias="-180"/>
      </p:ext>
    </p:extLst>
  </p:cm>
  <p:cm authorId="2" dt="2022-10-27T09:27:26.508" idx="12">
    <p:pos x="5722" y="3076"/>
    <p:text>משתנה לפלוס ברגע שמדפדפים לעמוד האחרון</p:text>
    <p:extLst>
      <p:ext uri="{C676402C-5697-4E1C-873F-D02D1690AC5C}">
        <p15:threadingInfo xmlns:p15="http://schemas.microsoft.com/office/powerpoint/2012/main" timeZoneBias="-180"/>
      </p:ext>
    </p:extLst>
  </p:cm>
  <p:cm authorId="2" dt="2022-10-27T09:43:43.817" idx="15">
    <p:pos x="5722" y="3212"/>
    <p:text>בלחיצה על הכפתור נפתח פופאפ (שקופית 13)</p:text>
    <p:extLst>
      <p:ext uri="{C676402C-5697-4E1C-873F-D02D1690AC5C}">
        <p15:threadingInfo xmlns:p15="http://schemas.microsoft.com/office/powerpoint/2012/main" timeZoneBias="-180">
          <p15:parentCm authorId="2" idx="12"/>
        </p15:threadingInfo>
      </p:ext>
    </p:extLst>
  </p:cm>
  <p:cm authorId="2" dt="2022-10-27T09:27:48.060" idx="13">
    <p:pos x="7162" y="3089"/>
    <p:text>מופיע החל מהעמוד השני</p:text>
    <p:extLst>
      <p:ext uri="{C676402C-5697-4E1C-873F-D02D1690AC5C}">
        <p15:threadingInfo xmlns:p15="http://schemas.microsoft.com/office/powerpoint/2012/main" timeZoneBias="-180"/>
      </p:ext>
    </p:extLst>
  </p:cm>
  <p:cm authorId="2" dt="2022-10-27T11:03:41.557" idx="25">
    <p:pos x="6614" y="1677"/>
    <p:text>overflow
מוביל לגלילה בכרטיסיה כולה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CFBB40-5459-462F-AD12-115D428B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15CF5A6-0D91-4666-8CA2-0396F69E0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DBD12D-8C80-44E8-8C6E-0F9494A0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496D-12DD-4DB5-931C-434B0D8702A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AAEC79F-3439-4FFB-ABCA-041E363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90B9D37-726D-40C2-A765-955EC11C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0A5C-E87B-4614-8804-818B6442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7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7E6297-148F-4E59-AF65-9C37F2B9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92921E5-5C07-48A1-B360-64217A22A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4499BE9-EBE1-4464-B575-04378AB4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496D-12DD-4DB5-931C-434B0D8702A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5D80AA-4E00-4128-9A61-2EAD427E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0CCFE27-D0F1-40DC-BF5D-B1A80D0D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0A5C-E87B-4614-8804-818B6442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1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5212189-581C-476A-B136-2ACF2F5AD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40498EC-20B1-4C48-98CE-906114CB1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526FF21-D0DD-44FE-9263-B2FFB31F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496D-12DD-4DB5-931C-434B0D8702A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4FBD68B-A33F-48B5-8769-AA7283AC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F1F4AB-7118-485D-82E5-EE6E4635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0A5C-E87B-4614-8804-818B6442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6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640CC8-7B47-4C22-9998-60DCFCBD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E7C1B9-A344-4BC0-803F-B5694A989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E36362-AF26-4706-8282-E1AABF7A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496D-12DD-4DB5-931C-434B0D8702A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02B0728-F56E-4F23-8E57-D7BA57DE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DCDB3E3-57E1-4B76-9343-41FA3F63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0A5C-E87B-4614-8804-818B6442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8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46FF50-9D42-4E77-8A16-6C196BFA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0D4845-A66B-4486-B647-2995FF1C6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4F4BF9-EF98-4D1D-A0B0-3342C1F8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496D-12DD-4DB5-931C-434B0D8702A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6090B3-26CA-463B-8D03-C8FFDADA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FA7655B-BE8D-4D79-8A33-122DD8C7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0A5C-E87B-4614-8804-818B6442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CD07CE-FC7C-4A01-83E2-87DE7870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66E0EA6-796F-48F9-BE32-929560450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493BE56-0375-48ED-867B-3CD9C3E38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2DB8EBD-E622-4F4C-B846-6349695D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496D-12DD-4DB5-931C-434B0D8702A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3A8E7FC-DB4D-4EE9-88C5-B9C6F5E9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03DC9BC-61AF-4B5F-95AE-8E00E35B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0A5C-E87B-4614-8804-818B6442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4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F52063-A9EC-4586-9178-8BF9FF64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DFD1AE5-40D7-45BD-893D-97E5D851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270B0EB-7769-4662-AA1B-9FCC27BE4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FE4CDB4-D5B3-4AC3-8C20-9B6F90BE1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A326BF0-A2F6-4AEB-89F0-E25D913FF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790BF06-5BC4-4CFB-A176-CE288F6F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496D-12DD-4DB5-931C-434B0D8702A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E6F5A01-F76C-4BC1-9BBC-47DAF4F4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37E9611-2184-4CA5-BC2E-B567A635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0A5C-E87B-4614-8804-818B6442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1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2A49A7-5170-4E86-8DFA-40192F20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4733299-E775-4B5D-9137-5432DF83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496D-12DD-4DB5-931C-434B0D8702A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AEE292F-1B42-4A63-919B-A816E2C5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E88FE74-4C1E-454A-A20B-A96807C2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0A5C-E87B-4614-8804-818B6442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3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2067FCB-025C-4EFB-AB9B-A58C431F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496D-12DD-4DB5-931C-434B0D8702A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5EE41DB-20E6-49D7-B666-ED1E4C9B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EAE61B3-B21D-43F3-926D-62C8D4A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0A5C-E87B-4614-8804-818B6442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1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0BCA81-0F9C-4B69-B68A-D9DEE509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3C4155-A8E2-4177-B7D2-FFE88883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D62B14A-4C0D-4997-B22C-F9BBC45A3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3E42E11-CEE7-47F0-AF43-62F5773F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496D-12DD-4DB5-931C-434B0D8702A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C7C5FC8-36D4-4466-A86E-AB9ACE0A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A4A764F-E68B-4FC8-9C67-DBE0E1FE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0A5C-E87B-4614-8804-818B6442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3994EE-3372-48ED-BC21-D458604D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68D34C8-C69A-4EE0-B226-A7FC6FD83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E63DB72-B10E-4A2A-9EAD-60B2560E7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9CAAEC8-8E6C-466F-A547-B9E1216F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496D-12DD-4DB5-931C-434B0D8702A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994E443-A433-402C-BFCF-60E9DE73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28F8321-2A3F-4B7D-AFCE-827B8F86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0A5C-E87B-4614-8804-818B6442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4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636AE59-8B8C-4C00-A3E6-32A5D728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61A35F0-6357-43FC-8BCD-E07000E17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222A37F-E342-4BC0-868C-B6535CA84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9496D-12DD-4DB5-931C-434B0D8702A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5D91723-F42E-4246-A4B4-A2377A6F0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DDD523-076A-438B-A166-B45280236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60A5C-E87B-4614-8804-818B6442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7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6.xml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8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comments" Target="../comments/commen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comments" Target="../comments/comment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comments" Target="../comments/comment11.xml"/><Relationship Id="rId4" Type="http://schemas.openxmlformats.org/officeDocument/2006/relationships/image" Target="../media/image11.png"/><Relationship Id="rId9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2.xml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3.xml"/><Relationship Id="rId3" Type="http://schemas.openxmlformats.org/officeDocument/2006/relationships/image" Target="../media/image21.jpg"/><Relationship Id="rId7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4.xml"/><Relationship Id="rId3" Type="http://schemas.openxmlformats.org/officeDocument/2006/relationships/image" Target="../media/image11.png"/><Relationship Id="rId7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7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8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comments" Target="../comments/comment4.xml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D4E583-995D-4247-B718-9ABE685668D6}"/>
              </a:ext>
            </a:extLst>
          </p:cNvPr>
          <p:cNvSpPr txBox="1"/>
          <p:nvPr/>
        </p:nvSpPr>
        <p:spPr>
          <a:xfrm>
            <a:off x="5461463" y="1088967"/>
            <a:ext cx="5777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800" dirty="0">
                <a:latin typeface="Rubik SemiBold" pitchFamily="2" charset="-79"/>
                <a:cs typeface="Rubik SemiBold" pitchFamily="2" charset="-79"/>
              </a:rPr>
              <a:t>ברוכים הבאים למחולל לומדת כרטיסיות</a:t>
            </a:r>
            <a:endParaRPr lang="en-US" sz="480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5E09C-6C01-426A-9137-A13C11977451}"/>
              </a:ext>
            </a:extLst>
          </p:cNvPr>
          <p:cNvSpPr txBox="1"/>
          <p:nvPr/>
        </p:nvSpPr>
        <p:spPr>
          <a:xfrm>
            <a:off x="6604000" y="2634550"/>
            <a:ext cx="44934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000" dirty="0" smtClean="0">
                <a:latin typeface="Rubik" pitchFamily="2" charset="-79"/>
                <a:cs typeface="Rubik" pitchFamily="2" charset="-79"/>
              </a:rPr>
              <a:t>בעזרת המחולל אתם תוכלו ליצור לומדה חדשה בעצמכם, עם תוכן שמותאם לקורס שאתם מעבירים.</a:t>
            </a:r>
            <a:endParaRPr lang="he-IL" sz="2000" dirty="0">
              <a:latin typeface="Rubik" pitchFamily="2" charset="-79"/>
              <a:cs typeface="Rubik" pitchFamily="2" charset="-79"/>
            </a:endParaRPr>
          </a:p>
          <a:p>
            <a:r>
              <a:rPr lang="he-IL" sz="2000" dirty="0" smtClean="0">
                <a:latin typeface="Rubik" pitchFamily="2" charset="-79"/>
                <a:cs typeface="Rubik" pitchFamily="2" charset="-79"/>
              </a:rPr>
              <a:t>המחולל מסדר את התוכן שאתם מכניסים בתוך כרטיסיות, שמסודרות לפי תתי-נושאים ולפי נושאים גדולים יותר. אתם יכולים גם להוסיף מבחן על החומר או תרגולים לכל נושא.</a:t>
            </a:r>
            <a:endParaRPr lang="en-US" sz="20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040E850-CE90-4B9D-8FF5-28EDDE7D5B41}"/>
              </a:ext>
            </a:extLst>
          </p:cNvPr>
          <p:cNvSpPr/>
          <p:nvPr/>
        </p:nvSpPr>
        <p:spPr>
          <a:xfrm>
            <a:off x="8562109" y="5251034"/>
            <a:ext cx="2152996" cy="461356"/>
          </a:xfrm>
          <a:prstGeom prst="roundRect">
            <a:avLst>
              <a:gd name="adj" fmla="val 20270"/>
            </a:avLst>
          </a:prstGeom>
          <a:solidFill>
            <a:srgbClr val="1C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latin typeface="Rubik SemiBold" pitchFamily="2" charset="-79"/>
                <a:cs typeface="Rubik SemiBold" pitchFamily="2" charset="-79"/>
              </a:rPr>
              <a:t>בואו נצא לדרך!</a:t>
            </a:r>
            <a:endParaRPr lang="en-US" dirty="0">
              <a:latin typeface="Rubik SemiBold" pitchFamily="2" charset="-79"/>
              <a:cs typeface="Rubik SemiBold" pitchFamily="2" charset="-79"/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362586D2-0D24-4041-BA1E-C4E92CEC4E7C}"/>
              </a:ext>
            </a:extLst>
          </p:cNvPr>
          <p:cNvGrpSpPr/>
          <p:nvPr/>
        </p:nvGrpSpPr>
        <p:grpSpPr>
          <a:xfrm rot="20148097">
            <a:off x="728383" y="785653"/>
            <a:ext cx="4545611" cy="4851474"/>
            <a:chOff x="478620" y="896375"/>
            <a:chExt cx="5362067" cy="5722861"/>
          </a:xfrm>
        </p:grpSpPr>
        <p:pic>
          <p:nvPicPr>
            <p:cNvPr id="13" name="תמונה 12">
              <a:extLst>
                <a:ext uri="{FF2B5EF4-FFF2-40B4-BE49-F238E27FC236}">
                  <a16:creationId xmlns:a16="http://schemas.microsoft.com/office/drawing/2014/main" id="{246FCE8C-B270-457B-8A45-4BAAB1272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51302">
              <a:off x="478620" y="1369477"/>
              <a:ext cx="2954952" cy="5249759"/>
            </a:xfrm>
            <a:prstGeom prst="rect">
              <a:avLst/>
            </a:prstGeom>
          </p:spPr>
        </p:pic>
        <p:pic>
          <p:nvPicPr>
            <p:cNvPr id="9" name="תמונה 8">
              <a:extLst>
                <a:ext uri="{FF2B5EF4-FFF2-40B4-BE49-F238E27FC236}">
                  <a16:creationId xmlns:a16="http://schemas.microsoft.com/office/drawing/2014/main" id="{D247ABFC-FCB3-4395-A6E7-501E613A8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341369">
              <a:off x="1024867" y="1088965"/>
              <a:ext cx="2956039" cy="5249924"/>
            </a:xfrm>
            <a:prstGeom prst="rect">
              <a:avLst/>
            </a:prstGeom>
          </p:spPr>
        </p:pic>
        <p:pic>
          <p:nvPicPr>
            <p:cNvPr id="11" name="תמונה 10">
              <a:extLst>
                <a:ext uri="{FF2B5EF4-FFF2-40B4-BE49-F238E27FC236}">
                  <a16:creationId xmlns:a16="http://schemas.microsoft.com/office/drawing/2014/main" id="{AE3C543E-A787-4921-8C97-A46B1AE05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82761">
              <a:off x="1608260" y="955368"/>
              <a:ext cx="3105443" cy="5517116"/>
            </a:xfrm>
            <a:prstGeom prst="rect">
              <a:avLst/>
            </a:prstGeom>
          </p:spPr>
        </p:pic>
        <p:pic>
          <p:nvPicPr>
            <p:cNvPr id="12" name="תמונה 11">
              <a:extLst>
                <a:ext uri="{FF2B5EF4-FFF2-40B4-BE49-F238E27FC236}">
                  <a16:creationId xmlns:a16="http://schemas.microsoft.com/office/drawing/2014/main" id="{3235D013-93FD-4740-B42F-F0FA841CB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973701">
              <a:off x="2071970" y="955368"/>
              <a:ext cx="3115842" cy="5517117"/>
            </a:xfrm>
            <a:prstGeom prst="rect">
              <a:avLst/>
            </a:prstGeom>
          </p:spPr>
        </p:pic>
        <p:pic>
          <p:nvPicPr>
            <p:cNvPr id="16" name="תמונה 15">
              <a:extLst>
                <a:ext uri="{FF2B5EF4-FFF2-40B4-BE49-F238E27FC236}">
                  <a16:creationId xmlns:a16="http://schemas.microsoft.com/office/drawing/2014/main" id="{5F3B0594-8F91-4A9F-967C-CBDA8E8C6B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15" b="13"/>
            <a:stretch/>
          </p:blipFill>
          <p:spPr>
            <a:xfrm rot="1180003">
              <a:off x="2702864" y="896375"/>
              <a:ext cx="3137823" cy="554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48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BACKGROUND">
            <a:extLst>
              <a:ext uri="{FF2B5EF4-FFF2-40B4-BE49-F238E27FC236}">
                <a16:creationId xmlns:a16="http://schemas.microsoft.com/office/drawing/2014/main" id="{4783C5FE-3235-4B26-A3B9-8430A735B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42"/>
          <a:stretch/>
        </p:blipFill>
        <p:spPr>
          <a:xfrm>
            <a:off x="-1" y="0"/>
            <a:ext cx="12192001" cy="749362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9846527" y="1215072"/>
            <a:ext cx="1382751" cy="379141"/>
          </a:xfrm>
          <a:prstGeom prst="roundRect">
            <a:avLst/>
          </a:prstGeom>
          <a:solidFill>
            <a:srgbClr val="20C5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10036098" y="1070109"/>
            <a:ext cx="1449658" cy="3791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&gt;  תת-נושא</a:t>
            </a:r>
            <a:endParaRPr lang="he-IL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21846" y="68357"/>
            <a:ext cx="5348309" cy="936394"/>
            <a:chOff x="3593949" y="38240"/>
            <a:chExt cx="5348309" cy="936394"/>
          </a:xfrm>
        </p:grpSpPr>
        <p:grpSp>
          <p:nvGrpSpPr>
            <p:cNvPr id="5" name="Group 4"/>
            <p:cNvGrpSpPr/>
            <p:nvPr/>
          </p:nvGrpSpPr>
          <p:grpSpPr>
            <a:xfrm>
              <a:off x="3593949" y="38240"/>
              <a:ext cx="5348309" cy="936394"/>
              <a:chOff x="4572000" y="219075"/>
              <a:chExt cx="5140492" cy="1185155"/>
            </a:xfrm>
          </p:grpSpPr>
          <p:pic>
            <p:nvPicPr>
              <p:cNvPr id="10" name="תמונה 2">
                <a:extLst>
                  <a:ext uri="{FF2B5EF4-FFF2-40B4-BE49-F238E27FC236}">
                    <a16:creationId xmlns:a16="http://schemas.microsoft.com/office/drawing/2014/main" id="{22AFFF3F-3A1D-43B0-A4A2-087F1C346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114" t="2412" r="8945" b="88966"/>
              <a:stretch/>
            </p:blipFill>
            <p:spPr>
              <a:xfrm>
                <a:off x="4572000" y="219075"/>
                <a:ext cx="5140492" cy="1185155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/>
            </p:spPr>
          </p:pic>
          <p:sp>
            <p:nvSpPr>
              <p:cNvPr id="2" name="Rounded Rectangle 1"/>
              <p:cNvSpPr/>
              <p:nvPr/>
            </p:nvSpPr>
            <p:spPr>
              <a:xfrm>
                <a:off x="5419898" y="698269"/>
                <a:ext cx="3305124" cy="507076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827363" y="378742"/>
              <a:ext cx="1988207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000" dirty="0" smtClean="0">
                  <a:solidFill>
                    <a:schemeClr val="bg1">
                      <a:lumMod val="50000"/>
                    </a:schemeClr>
                  </a:solidFill>
                  <a:latin typeface="Rubik" pitchFamily="2" charset="-79"/>
                  <a:cs typeface="Rubik" pitchFamily="2" charset="-79"/>
                </a:rPr>
                <a:t>שם הנושא</a:t>
              </a:r>
              <a:endParaRPr lang="he-IL" sz="2000" dirty="0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endParaRPr>
            </a:p>
          </p:txBody>
        </p:sp>
      </p:grpSp>
      <p:pic>
        <p:nvPicPr>
          <p:cNvPr id="18" name="Google Shape;74;p4"/>
          <p:cNvPicPr preferRelativeResize="0"/>
          <p:nvPr/>
        </p:nvPicPr>
        <p:blipFill rotWithShape="1">
          <a:blip r:embed="rId4">
            <a:alphaModFix/>
          </a:blip>
          <a:srcRect t="17393" b="11512"/>
          <a:stretch/>
        </p:blipFill>
        <p:spPr>
          <a:xfrm>
            <a:off x="8266488" y="1365684"/>
            <a:ext cx="3381375" cy="42185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roup 35"/>
          <p:cNvGrpSpPr/>
          <p:nvPr/>
        </p:nvGrpSpPr>
        <p:grpSpPr>
          <a:xfrm>
            <a:off x="8566958" y="2772739"/>
            <a:ext cx="2816352" cy="1404428"/>
            <a:chOff x="5003181" y="2075688"/>
            <a:chExt cx="2816352" cy="1404428"/>
          </a:xfrm>
        </p:grpSpPr>
        <p:grpSp>
          <p:nvGrpSpPr>
            <p:cNvPr id="37" name="Group 36"/>
            <p:cNvGrpSpPr/>
            <p:nvPr/>
          </p:nvGrpSpPr>
          <p:grpSpPr>
            <a:xfrm>
              <a:off x="5003181" y="2075688"/>
              <a:ext cx="2816352" cy="816020"/>
              <a:chOff x="5003181" y="2075688"/>
              <a:chExt cx="2816352" cy="81602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5003181" y="2075688"/>
                <a:ext cx="281635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 smtClean="0">
                    <a:latin typeface="Rubik" pitchFamily="2" charset="-79"/>
                    <a:cs typeface="Rubik" pitchFamily="2" charset="-79"/>
                  </a:rPr>
                  <a:t>איזו כרטיסיה תרצו להוסיף?</a:t>
                </a:r>
                <a:endParaRPr lang="he-IL" dirty="0">
                  <a:latin typeface="Rubik" pitchFamily="2" charset="-79"/>
                  <a:cs typeface="Rubik" pitchFamily="2" charset="-79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5254641" y="2525948"/>
                <a:ext cx="2313432" cy="365760"/>
                <a:chOff x="5254641" y="2525948"/>
                <a:chExt cx="2313432" cy="36576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5254641" y="2525948"/>
                  <a:ext cx="2313432" cy="365760"/>
                </a:xfrm>
                <a:prstGeom prst="round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2" name="Isosceles Triangle 41"/>
                <p:cNvSpPr/>
                <p:nvPr/>
              </p:nvSpPr>
              <p:spPr>
                <a:xfrm rot="10800000">
                  <a:off x="5434373" y="2629920"/>
                  <a:ext cx="214990" cy="157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</p:grpSp>
        <p:sp>
          <p:nvSpPr>
            <p:cNvPr id="38" name="Rounded Rectangle 37"/>
            <p:cNvSpPr/>
            <p:nvPr/>
          </p:nvSpPr>
          <p:spPr>
            <a:xfrm>
              <a:off x="5522006" y="3122174"/>
              <a:ext cx="1778702" cy="3579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1" anchor="ctr"/>
            <a:lstStyle/>
            <a:p>
              <a:pPr algn="ctr"/>
              <a:r>
                <a:rPr lang="he-IL" dirty="0">
                  <a:solidFill>
                    <a:schemeClr val="tx1"/>
                  </a:solidFill>
                  <a:latin typeface="Rubik" pitchFamily="2" charset="-79"/>
                  <a:cs typeface="Rubik" pitchFamily="2" charset="-79"/>
                </a:rPr>
                <a:t>הוספת כרטיסיה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268506" y="5918149"/>
            <a:ext cx="2269023" cy="470301"/>
            <a:chOff x="4888881" y="1226223"/>
            <a:chExt cx="2269023" cy="470301"/>
          </a:xfrm>
        </p:grpSpPr>
        <p:sp>
          <p:nvSpPr>
            <p:cNvPr id="48" name="Rounded Rectangle 47"/>
            <p:cNvSpPr/>
            <p:nvPr/>
          </p:nvSpPr>
          <p:spPr>
            <a:xfrm>
              <a:off x="4888881" y="1226223"/>
              <a:ext cx="2269023" cy="470301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solidFill>
                    <a:schemeClr val="bg1"/>
                  </a:solidFill>
                  <a:latin typeface="Rubik" pitchFamily="2" charset="-79"/>
                  <a:cs typeface="Rubik" pitchFamily="2" charset="-79"/>
                </a:rPr>
                <a:t>      הוספת תת נושא</a:t>
              </a:r>
              <a:endParaRPr lang="he-IL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6722214" y="1307151"/>
              <a:ext cx="288000" cy="28758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+</a:t>
              </a:r>
              <a:endParaRPr lang="he-IL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654472" y="5907717"/>
            <a:ext cx="2269023" cy="470301"/>
            <a:chOff x="4888881" y="1226223"/>
            <a:chExt cx="2269023" cy="470301"/>
          </a:xfrm>
        </p:grpSpPr>
        <p:sp>
          <p:nvSpPr>
            <p:cNvPr id="51" name="Rounded Rectangle 50"/>
            <p:cNvSpPr/>
            <p:nvPr/>
          </p:nvSpPr>
          <p:spPr>
            <a:xfrm>
              <a:off x="4888881" y="1226223"/>
              <a:ext cx="2269023" cy="470301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solidFill>
                    <a:schemeClr val="bg1"/>
                  </a:solidFill>
                  <a:latin typeface="Rubik" pitchFamily="2" charset="-79"/>
                  <a:cs typeface="Rubik" pitchFamily="2" charset="-79"/>
                </a:rPr>
                <a:t>      הוספת תרגול</a:t>
              </a:r>
              <a:endParaRPr lang="he-IL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722214" y="1307151"/>
              <a:ext cx="288000" cy="28758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+</a:t>
              </a:r>
              <a:endParaRPr lang="he-IL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-96319" y="0"/>
            <a:ext cx="12288319" cy="7493620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Rounded Rectangle 43"/>
          <p:cNvSpPr/>
          <p:nvPr/>
        </p:nvSpPr>
        <p:spPr>
          <a:xfrm>
            <a:off x="441984" y="6759306"/>
            <a:ext cx="1375665" cy="589348"/>
          </a:xfrm>
          <a:prstGeom prst="roundRect">
            <a:avLst/>
          </a:prstGeom>
          <a:solidFill>
            <a:srgbClr val="173B5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08000" rtlCol="1" anchor="ctr"/>
          <a:lstStyle/>
          <a:p>
            <a:pPr algn="ctr"/>
            <a:r>
              <a:rPr lang="he-IL" dirty="0" smtClean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חזרה לעמוד הראשי</a:t>
            </a:r>
            <a:endParaRPr lang="he-IL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33144" y="4082538"/>
            <a:ext cx="5254661" cy="1989195"/>
            <a:chOff x="860436" y="4478756"/>
            <a:chExt cx="5254661" cy="1989195"/>
          </a:xfrm>
        </p:grpSpPr>
        <p:sp>
          <p:nvSpPr>
            <p:cNvPr id="28" name="מלבן: פינות מעוגלות 12">
              <a:extLst>
                <a:ext uri="{FF2B5EF4-FFF2-40B4-BE49-F238E27FC236}">
                  <a16:creationId xmlns:a16="http://schemas.microsoft.com/office/drawing/2014/main" id="{46289C25-DBF6-4A2F-B7A2-D40622364B93}"/>
                </a:ext>
              </a:extLst>
            </p:cNvPr>
            <p:cNvSpPr/>
            <p:nvPr/>
          </p:nvSpPr>
          <p:spPr>
            <a:xfrm>
              <a:off x="860436" y="4478756"/>
              <a:ext cx="5254661" cy="1777980"/>
            </a:xfrm>
            <a:prstGeom prst="roundRect">
              <a:avLst>
                <a:gd name="adj" fmla="val 51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קבוצה 31">
              <a:extLst>
                <a:ext uri="{FF2B5EF4-FFF2-40B4-BE49-F238E27FC236}">
                  <a16:creationId xmlns:a16="http://schemas.microsoft.com/office/drawing/2014/main" id="{45E250E9-763A-459E-9144-E74DA5CE950D}"/>
                </a:ext>
              </a:extLst>
            </p:cNvPr>
            <p:cNvGrpSpPr/>
            <p:nvPr/>
          </p:nvGrpSpPr>
          <p:grpSpPr>
            <a:xfrm>
              <a:off x="3207372" y="5918217"/>
              <a:ext cx="765225" cy="108000"/>
              <a:chOff x="6267449" y="6043613"/>
              <a:chExt cx="765225" cy="108000"/>
            </a:xfrm>
          </p:grpSpPr>
          <p:sp>
            <p:nvSpPr>
              <p:cNvPr id="35" name="אליפסה 32">
                <a:extLst>
                  <a:ext uri="{FF2B5EF4-FFF2-40B4-BE49-F238E27FC236}">
                    <a16:creationId xmlns:a16="http://schemas.microsoft.com/office/drawing/2014/main" id="{E42C6063-07EA-4BE0-B8C4-1B2BB36B4FB5}"/>
                  </a:ext>
                </a:extLst>
              </p:cNvPr>
              <p:cNvSpPr/>
              <p:nvPr/>
            </p:nvSpPr>
            <p:spPr>
              <a:xfrm>
                <a:off x="6924674" y="6043613"/>
                <a:ext cx="108000" cy="108000"/>
              </a:xfrm>
              <a:prstGeom prst="ellipse">
                <a:avLst/>
              </a:prstGeom>
              <a:solidFill>
                <a:srgbClr val="20C5F2"/>
              </a:solidFill>
              <a:ln>
                <a:solidFill>
                  <a:srgbClr val="20C5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אליפסה 33">
                <a:extLst>
                  <a:ext uri="{FF2B5EF4-FFF2-40B4-BE49-F238E27FC236}">
                    <a16:creationId xmlns:a16="http://schemas.microsoft.com/office/drawing/2014/main" id="{E17BF9EA-9FC9-470F-BE86-B968EE85BABF}"/>
                  </a:ext>
                </a:extLst>
              </p:cNvPr>
              <p:cNvSpPr/>
              <p:nvPr/>
            </p:nvSpPr>
            <p:spPr>
              <a:xfrm>
                <a:off x="6705599" y="604361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0C5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אליפסה 34">
                <a:extLst>
                  <a:ext uri="{FF2B5EF4-FFF2-40B4-BE49-F238E27FC236}">
                    <a16:creationId xmlns:a16="http://schemas.microsoft.com/office/drawing/2014/main" id="{B1122D54-7B83-4BC5-8079-A95DD44B4955}"/>
                  </a:ext>
                </a:extLst>
              </p:cNvPr>
              <p:cNvSpPr/>
              <p:nvPr/>
            </p:nvSpPr>
            <p:spPr>
              <a:xfrm>
                <a:off x="6267449" y="6043613"/>
                <a:ext cx="108000" cy="108000"/>
              </a:xfrm>
              <a:prstGeom prst="ellipse">
                <a:avLst/>
              </a:prstGeom>
              <a:noFill/>
              <a:ln>
                <a:solidFill>
                  <a:srgbClr val="20C5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אליפסה 35">
                <a:extLst>
                  <a:ext uri="{FF2B5EF4-FFF2-40B4-BE49-F238E27FC236}">
                    <a16:creationId xmlns:a16="http://schemas.microsoft.com/office/drawing/2014/main" id="{B5698771-5199-4921-A4C6-BA0EF838BC3D}"/>
                  </a:ext>
                </a:extLst>
              </p:cNvPr>
              <p:cNvSpPr/>
              <p:nvPr/>
            </p:nvSpPr>
            <p:spPr>
              <a:xfrm>
                <a:off x="6486524" y="604361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0C5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1F4BF3-EBFB-4D43-9919-6470474631C0}"/>
                </a:ext>
              </a:extLst>
            </p:cNvPr>
            <p:cNvSpPr txBox="1"/>
            <p:nvPr/>
          </p:nvSpPr>
          <p:spPr>
            <a:xfrm>
              <a:off x="1208974" y="4661851"/>
              <a:ext cx="45575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2400" dirty="0" smtClean="0">
                  <a:latin typeface="Rubik" pitchFamily="2" charset="-79"/>
                  <a:cs typeface="Rubik" pitchFamily="2" charset="-79"/>
                </a:rPr>
                <a:t>לחזרה לעמוד הראשי לחצו על הכפתור</a:t>
              </a:r>
              <a:endParaRPr lang="he-IL" sz="2400" dirty="0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191598" y="5816808"/>
              <a:ext cx="917564" cy="310818"/>
            </a:xfrm>
            <a:prstGeom prst="roundRect">
              <a:avLst/>
            </a:prstGeom>
            <a:solidFill>
              <a:srgbClr val="20C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latin typeface="Rubik" pitchFamily="2" charset="-79"/>
                  <a:cs typeface="Rubik" pitchFamily="2" charset="-79"/>
                </a:rPr>
                <a:t>הבא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990513" y="5816808"/>
              <a:ext cx="917564" cy="310818"/>
            </a:xfrm>
            <a:prstGeom prst="roundRect">
              <a:avLst/>
            </a:prstGeom>
            <a:solidFill>
              <a:srgbClr val="20C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latin typeface="Rubik" pitchFamily="2" charset="-79"/>
                  <a:cs typeface="Rubik" pitchFamily="2" charset="-79"/>
                </a:rPr>
                <a:t>הקודם</a:t>
              </a:r>
            </a:p>
          </p:txBody>
        </p:sp>
        <p:sp>
          <p:nvSpPr>
            <p:cNvPr id="34" name="Isosceles Triangle 33"/>
            <p:cNvSpPr/>
            <p:nvPr/>
          </p:nvSpPr>
          <p:spPr>
            <a:xfrm rot="10800000">
              <a:off x="1486436" y="6255149"/>
              <a:ext cx="327887" cy="21280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97928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9AAB69A2-0F43-42AE-824B-43FABC87B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42"/>
          <a:stretch/>
        </p:blipFill>
        <p:spPr>
          <a:xfrm>
            <a:off x="-96319" y="3500"/>
            <a:ext cx="8417359" cy="69045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353669" y="68357"/>
            <a:ext cx="5348309" cy="936394"/>
            <a:chOff x="3593949" y="38240"/>
            <a:chExt cx="5348309" cy="936394"/>
          </a:xfrm>
        </p:grpSpPr>
        <p:grpSp>
          <p:nvGrpSpPr>
            <p:cNvPr id="5" name="Group 4"/>
            <p:cNvGrpSpPr/>
            <p:nvPr/>
          </p:nvGrpSpPr>
          <p:grpSpPr>
            <a:xfrm>
              <a:off x="3593949" y="38240"/>
              <a:ext cx="5348309" cy="936394"/>
              <a:chOff x="4572000" y="219075"/>
              <a:chExt cx="5140492" cy="1185155"/>
            </a:xfrm>
          </p:grpSpPr>
          <p:pic>
            <p:nvPicPr>
              <p:cNvPr id="10" name="תמונה 2">
                <a:extLst>
                  <a:ext uri="{FF2B5EF4-FFF2-40B4-BE49-F238E27FC236}">
                    <a16:creationId xmlns:a16="http://schemas.microsoft.com/office/drawing/2014/main" id="{22AFFF3F-3A1D-43B0-A4A2-087F1C346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114" t="2412" r="8945" b="88966"/>
              <a:stretch/>
            </p:blipFill>
            <p:spPr>
              <a:xfrm>
                <a:off x="4572000" y="219075"/>
                <a:ext cx="5140492" cy="1185155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/>
            </p:spPr>
          </p:pic>
          <p:sp>
            <p:nvSpPr>
              <p:cNvPr id="2" name="Rounded Rectangle 1"/>
              <p:cNvSpPr/>
              <p:nvPr/>
            </p:nvSpPr>
            <p:spPr>
              <a:xfrm>
                <a:off x="5419898" y="698269"/>
                <a:ext cx="3305124" cy="507076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827363" y="378742"/>
              <a:ext cx="1988207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000" dirty="0" smtClean="0">
                  <a:solidFill>
                    <a:schemeClr val="bg1">
                      <a:lumMod val="50000"/>
                    </a:schemeClr>
                  </a:solidFill>
                  <a:latin typeface="Rubik" pitchFamily="2" charset="-79"/>
                  <a:cs typeface="Rubik" pitchFamily="2" charset="-79"/>
                </a:rPr>
                <a:t>שם הלומדה</a:t>
              </a:r>
              <a:endParaRPr lang="he-IL" sz="2000" dirty="0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endParaRPr>
            </a:p>
          </p:txBody>
        </p:sp>
      </p:grpSp>
      <p:grpSp>
        <p:nvGrpSpPr>
          <p:cNvPr id="16" name="קבוצה 24">
            <a:extLst>
              <a:ext uri="{FF2B5EF4-FFF2-40B4-BE49-F238E27FC236}">
                <a16:creationId xmlns:a16="http://schemas.microsoft.com/office/drawing/2014/main" id="{0B0AB778-BD02-4511-A43E-F716426A9EF3}"/>
              </a:ext>
            </a:extLst>
          </p:cNvPr>
          <p:cNvGrpSpPr/>
          <p:nvPr/>
        </p:nvGrpSpPr>
        <p:grpSpPr>
          <a:xfrm rot="5400000">
            <a:off x="8240659" y="1499063"/>
            <a:ext cx="3980486" cy="3183362"/>
            <a:chOff x="2376462" y="1653510"/>
            <a:chExt cx="6052475" cy="4354990"/>
          </a:xfrm>
        </p:grpSpPr>
        <p:grpSp>
          <p:nvGrpSpPr>
            <p:cNvPr id="18" name="קבוצה 11">
              <a:extLst>
                <a:ext uri="{FF2B5EF4-FFF2-40B4-BE49-F238E27FC236}">
                  <a16:creationId xmlns:a16="http://schemas.microsoft.com/office/drawing/2014/main" id="{D9D9E247-2290-4858-B0D6-266BEEE8F533}"/>
                </a:ext>
              </a:extLst>
            </p:cNvPr>
            <p:cNvGrpSpPr/>
            <p:nvPr/>
          </p:nvGrpSpPr>
          <p:grpSpPr>
            <a:xfrm>
              <a:off x="2376462" y="1653510"/>
              <a:ext cx="6052475" cy="4354990"/>
              <a:chOff x="1315598" y="1902293"/>
              <a:chExt cx="8234221" cy="5924842"/>
            </a:xfrm>
          </p:grpSpPr>
          <p:pic>
            <p:nvPicPr>
              <p:cNvPr id="27" name="תמונה 6">
                <a:extLst>
                  <a:ext uri="{FF2B5EF4-FFF2-40B4-BE49-F238E27FC236}">
                    <a16:creationId xmlns:a16="http://schemas.microsoft.com/office/drawing/2014/main" id="{0E1C90FD-A5D0-4B29-A11F-0C55CA5F4E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4647" y="1998105"/>
                <a:ext cx="1781064" cy="1686253"/>
              </a:xfrm>
              <a:prstGeom prst="rect">
                <a:avLst/>
              </a:prstGeom>
            </p:spPr>
          </p:pic>
          <p:pic>
            <p:nvPicPr>
              <p:cNvPr id="28" name="תמונה 7">
                <a:extLst>
                  <a:ext uri="{FF2B5EF4-FFF2-40B4-BE49-F238E27FC236}">
                    <a16:creationId xmlns:a16="http://schemas.microsoft.com/office/drawing/2014/main" id="{5CC84B17-BEB8-4F4F-9A30-C2CA25DC66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794"/>
              <a:stretch/>
            </p:blipFill>
            <p:spPr>
              <a:xfrm>
                <a:off x="5674199" y="1998104"/>
                <a:ext cx="1778457" cy="1686255"/>
              </a:xfrm>
              <a:prstGeom prst="rect">
                <a:avLst/>
              </a:prstGeom>
            </p:spPr>
          </p:pic>
          <p:pic>
            <p:nvPicPr>
              <p:cNvPr id="29" name="תמונה 8">
                <a:extLst>
                  <a:ext uri="{FF2B5EF4-FFF2-40B4-BE49-F238E27FC236}">
                    <a16:creationId xmlns:a16="http://schemas.microsoft.com/office/drawing/2014/main" id="{C6E248A8-9F48-4BBE-8B70-D70F211F03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53981" y="6140882"/>
                <a:ext cx="1798674" cy="1686253"/>
              </a:xfrm>
              <a:prstGeom prst="rect">
                <a:avLst/>
              </a:prstGeom>
            </p:spPr>
          </p:pic>
          <p:pic>
            <p:nvPicPr>
              <p:cNvPr id="30" name="תמונה 9">
                <a:extLst>
                  <a:ext uri="{FF2B5EF4-FFF2-40B4-BE49-F238E27FC236}">
                    <a16:creationId xmlns:a16="http://schemas.microsoft.com/office/drawing/2014/main" id="{B8C5F13F-CA5A-41E9-9AB7-3ADE14E0DA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" b="4642"/>
              <a:stretch/>
            </p:blipFill>
            <p:spPr>
              <a:xfrm>
                <a:off x="1315598" y="1902293"/>
                <a:ext cx="1980560" cy="1877879"/>
              </a:xfrm>
              <a:prstGeom prst="rect">
                <a:avLst/>
              </a:prstGeom>
              <a:ln w="38100" cap="sq">
                <a:solidFill>
                  <a:schemeClr val="bg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31" name="תמונה 10">
                <a:extLst>
                  <a:ext uri="{FF2B5EF4-FFF2-40B4-BE49-F238E27FC236}">
                    <a16:creationId xmlns:a16="http://schemas.microsoft.com/office/drawing/2014/main" id="{508B700E-D266-429E-AA9E-FB9F7BD261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6267" b="6784"/>
              <a:stretch/>
            </p:blipFill>
            <p:spPr>
              <a:xfrm>
                <a:off x="7751145" y="1998103"/>
                <a:ext cx="1798674" cy="1686255"/>
              </a:xfrm>
              <a:prstGeom prst="rect">
                <a:avLst/>
              </a:prstGeom>
            </p:spPr>
          </p:pic>
        </p:grpSp>
        <p:grpSp>
          <p:nvGrpSpPr>
            <p:cNvPr id="21" name="קבוצה 18">
              <a:extLst>
                <a:ext uri="{FF2B5EF4-FFF2-40B4-BE49-F238E27FC236}">
                  <a16:creationId xmlns:a16="http://schemas.microsoft.com/office/drawing/2014/main" id="{9D8D36A7-3CC5-4B40-AE19-3A9941A5BFA2}"/>
                </a:ext>
              </a:extLst>
            </p:cNvPr>
            <p:cNvGrpSpPr/>
            <p:nvPr/>
          </p:nvGrpSpPr>
          <p:grpSpPr>
            <a:xfrm>
              <a:off x="2443310" y="3235695"/>
              <a:ext cx="4444130" cy="2772804"/>
              <a:chOff x="1406543" y="2090146"/>
              <a:chExt cx="6046113" cy="3772324"/>
            </a:xfrm>
          </p:grpSpPr>
          <p:pic>
            <p:nvPicPr>
              <p:cNvPr id="22" name="תמונה 19">
                <a:extLst>
                  <a:ext uri="{FF2B5EF4-FFF2-40B4-BE49-F238E27FC236}">
                    <a16:creationId xmlns:a16="http://schemas.microsoft.com/office/drawing/2014/main" id="{C702154A-F38D-4FEC-855B-7A8F33C9A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594647" y="2090148"/>
                <a:ext cx="1781066" cy="1686255"/>
              </a:xfrm>
              <a:prstGeom prst="rect">
                <a:avLst/>
              </a:prstGeom>
            </p:spPr>
          </p:pic>
          <p:pic>
            <p:nvPicPr>
              <p:cNvPr id="23" name="תמונה 20">
                <a:extLst>
                  <a:ext uri="{FF2B5EF4-FFF2-40B4-BE49-F238E27FC236}">
                    <a16:creationId xmlns:a16="http://schemas.microsoft.com/office/drawing/2014/main" id="{0027D9F1-9D5D-4993-A012-1D2AFBF11A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 b="3794"/>
              <a:stretch/>
            </p:blipFill>
            <p:spPr>
              <a:xfrm>
                <a:off x="5674199" y="2090149"/>
                <a:ext cx="1778457" cy="1686256"/>
              </a:xfrm>
              <a:prstGeom prst="rect">
                <a:avLst/>
              </a:prstGeom>
            </p:spPr>
          </p:pic>
          <p:pic>
            <p:nvPicPr>
              <p:cNvPr id="24" name="תמונה 21">
                <a:extLst>
                  <a:ext uri="{FF2B5EF4-FFF2-40B4-BE49-F238E27FC236}">
                    <a16:creationId xmlns:a16="http://schemas.microsoft.com/office/drawing/2014/main" id="{84F07E45-2840-4C9C-9341-740C6E1C4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406543" y="4176216"/>
                <a:ext cx="1798674" cy="1686254"/>
              </a:xfrm>
              <a:prstGeom prst="rect">
                <a:avLst/>
              </a:prstGeom>
            </p:spPr>
          </p:pic>
          <p:pic>
            <p:nvPicPr>
              <p:cNvPr id="25" name="תמונה 22">
                <a:extLst>
                  <a:ext uri="{FF2B5EF4-FFF2-40B4-BE49-F238E27FC236}">
                    <a16:creationId xmlns:a16="http://schemas.microsoft.com/office/drawing/2014/main" id="{06C3F253-7D8E-467C-AA57-18B12C304E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rcRect t="1" b="4642"/>
              <a:stretch/>
            </p:blipFill>
            <p:spPr>
              <a:xfrm>
                <a:off x="1416650" y="2090146"/>
                <a:ext cx="1778457" cy="1686259"/>
              </a:xfrm>
              <a:prstGeom prst="rect">
                <a:avLst/>
              </a:prstGeom>
            </p:spPr>
          </p:pic>
          <p:pic>
            <p:nvPicPr>
              <p:cNvPr id="26" name="תמונה 23">
                <a:extLst>
                  <a:ext uri="{FF2B5EF4-FFF2-40B4-BE49-F238E27FC236}">
                    <a16:creationId xmlns:a16="http://schemas.microsoft.com/office/drawing/2014/main" id="{CB8BC177-A1C6-433A-AA81-B1F3F1D240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prstClr val="black"/>
                  <a:srgbClr val="1DE8F7">
                    <a:tint val="45000"/>
                    <a:satMod val="400000"/>
                  </a:srgbClr>
                </a:duotone>
              </a:blip>
              <a:srcRect l="6267" b="6784"/>
              <a:stretch/>
            </p:blipFill>
            <p:spPr>
              <a:xfrm>
                <a:off x="3577038" y="4176216"/>
                <a:ext cx="1798674" cy="1686254"/>
              </a:xfrm>
              <a:prstGeom prst="rect">
                <a:avLst/>
              </a:prstGeom>
            </p:spPr>
          </p:pic>
        </p:grpSp>
      </p:grpSp>
      <p:sp>
        <p:nvSpPr>
          <p:cNvPr id="9" name="Rectangle 8"/>
          <p:cNvSpPr/>
          <p:nvPr/>
        </p:nvSpPr>
        <p:spPr>
          <a:xfrm>
            <a:off x="2811645" y="2390564"/>
            <a:ext cx="1901952" cy="1880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Cross 10"/>
          <p:cNvSpPr>
            <a:spLocks noChangeAspect="1"/>
          </p:cNvSpPr>
          <p:nvPr/>
        </p:nvSpPr>
        <p:spPr>
          <a:xfrm>
            <a:off x="3744000" y="2016000"/>
            <a:ext cx="180000" cy="179807"/>
          </a:xfrm>
          <a:prstGeom prst="plus">
            <a:avLst>
              <a:gd name="adj" fmla="val 35605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5" name="Group 34"/>
          <p:cNvGrpSpPr/>
          <p:nvPr/>
        </p:nvGrpSpPr>
        <p:grpSpPr>
          <a:xfrm>
            <a:off x="2130948" y="1345253"/>
            <a:ext cx="3745745" cy="2791849"/>
            <a:chOff x="2130948" y="1345253"/>
            <a:chExt cx="3316693" cy="2255949"/>
          </a:xfrm>
        </p:grpSpPr>
        <p:pic>
          <p:nvPicPr>
            <p:cNvPr id="33" name="תמונה 2">
              <a:extLst>
                <a:ext uri="{FF2B5EF4-FFF2-40B4-BE49-F238E27FC236}">
                  <a16:creationId xmlns:a16="http://schemas.microsoft.com/office/drawing/2014/main" id="{22AFFF3F-3A1D-43B0-A4A2-087F1C346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644" t="15942" r="8980" b="58485"/>
            <a:stretch/>
          </p:blipFill>
          <p:spPr>
            <a:xfrm>
              <a:off x="2130948" y="1345253"/>
              <a:ext cx="3316693" cy="225594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/>
          </p:spPr>
        </p:pic>
        <p:sp>
          <p:nvSpPr>
            <p:cNvPr id="13" name="Rectangle 12"/>
            <p:cNvSpPr/>
            <p:nvPr/>
          </p:nvSpPr>
          <p:spPr>
            <a:xfrm>
              <a:off x="2822796" y="2390564"/>
              <a:ext cx="1901952" cy="4083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solidFill>
                    <a:schemeClr val="tx1"/>
                  </a:solidFill>
                  <a:latin typeface="Rubik" pitchFamily="2" charset="-79"/>
                  <a:cs typeface="Rubik" pitchFamily="2" charset="-79"/>
                </a:rPr>
                <a:t>הוספת נושא</a:t>
              </a:r>
              <a:endParaRPr lang="he-IL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6D4E583-995D-4247-B718-9ABE685668D6}"/>
              </a:ext>
            </a:extLst>
          </p:cNvPr>
          <p:cNvSpPr txBox="1"/>
          <p:nvPr/>
        </p:nvSpPr>
        <p:spPr>
          <a:xfrm>
            <a:off x="8710251" y="415152"/>
            <a:ext cx="3112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he-IL" sz="2000" b="1" dirty="0">
                <a:latin typeface="Rubik" pitchFamily="2" charset="-79"/>
                <a:cs typeface="Rubik" pitchFamily="2" charset="-79"/>
              </a:rPr>
              <a:t>בחרו צבע ללומדה</a:t>
            </a:r>
            <a:endParaRPr lang="en-US" sz="2000" b="1" dirty="0">
              <a:latin typeface="Rubik" pitchFamily="2" charset="-79"/>
              <a:cs typeface="Rubik" pitchFamily="2" charset="-79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9545230" y="5654626"/>
            <a:ext cx="1268386" cy="448056"/>
            <a:chOff x="9127740" y="5422392"/>
            <a:chExt cx="1268386" cy="448056"/>
          </a:xfrm>
        </p:grpSpPr>
        <p:sp>
          <p:nvSpPr>
            <p:cNvPr id="42" name="Rounded Rectangle 41"/>
            <p:cNvSpPr/>
            <p:nvPr/>
          </p:nvSpPr>
          <p:spPr>
            <a:xfrm>
              <a:off x="9127740" y="5422392"/>
              <a:ext cx="1268386" cy="448056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</a:ln>
            <a:effectLst>
              <a:outerShdw blurRad="50800" dist="38100" dir="2700000" sx="94000" sy="94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6D4E583-995D-4247-B718-9ABE685668D6}"/>
                </a:ext>
              </a:extLst>
            </p:cNvPr>
            <p:cNvSpPr txBox="1"/>
            <p:nvPr/>
          </p:nvSpPr>
          <p:spPr>
            <a:xfrm>
              <a:off x="9270739" y="5446365"/>
              <a:ext cx="9823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he-IL" sz="2000" b="1" dirty="0" smtClean="0">
                  <a:latin typeface="Rubik" pitchFamily="2" charset="-79"/>
                  <a:cs typeface="Rubik" pitchFamily="2" charset="-79"/>
                </a:rPr>
                <a:t>הוראות</a:t>
              </a:r>
              <a:endParaRPr lang="en-US" sz="2000" b="1" dirty="0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44" name="Cross 43"/>
          <p:cNvSpPr>
            <a:spLocks noChangeAspect="1"/>
          </p:cNvSpPr>
          <p:nvPr/>
        </p:nvSpPr>
        <p:spPr>
          <a:xfrm>
            <a:off x="3960000" y="2193700"/>
            <a:ext cx="180000" cy="179648"/>
          </a:xfrm>
          <a:prstGeom prst="plus">
            <a:avLst>
              <a:gd name="adj" fmla="val 376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5" name="Group 44"/>
          <p:cNvGrpSpPr/>
          <p:nvPr/>
        </p:nvGrpSpPr>
        <p:grpSpPr>
          <a:xfrm>
            <a:off x="1353669" y="4398361"/>
            <a:ext cx="2269023" cy="470301"/>
            <a:chOff x="4888881" y="1226223"/>
            <a:chExt cx="2269023" cy="470301"/>
          </a:xfrm>
        </p:grpSpPr>
        <p:sp>
          <p:nvSpPr>
            <p:cNvPr id="46" name="Rounded Rectangle 45"/>
            <p:cNvSpPr/>
            <p:nvPr/>
          </p:nvSpPr>
          <p:spPr>
            <a:xfrm>
              <a:off x="4888881" y="1226223"/>
              <a:ext cx="2269023" cy="470301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solidFill>
                    <a:schemeClr val="bg1"/>
                  </a:solidFill>
                  <a:latin typeface="Rubik" pitchFamily="2" charset="-79"/>
                  <a:cs typeface="Rubik" pitchFamily="2" charset="-79"/>
                </a:rPr>
                <a:t>      הוספת מבחן</a:t>
              </a:r>
              <a:endParaRPr lang="he-IL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6722214" y="1307151"/>
              <a:ext cx="288000" cy="28758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+</a:t>
              </a:r>
              <a:endParaRPr lang="he-IL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993764" y="4398361"/>
            <a:ext cx="2269023" cy="470301"/>
            <a:chOff x="4888881" y="1226223"/>
            <a:chExt cx="2269023" cy="470301"/>
          </a:xfrm>
        </p:grpSpPr>
        <p:sp>
          <p:nvSpPr>
            <p:cNvPr id="49" name="Rounded Rectangle 48"/>
            <p:cNvSpPr/>
            <p:nvPr/>
          </p:nvSpPr>
          <p:spPr>
            <a:xfrm>
              <a:off x="4888881" y="1226223"/>
              <a:ext cx="2269023" cy="470301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solidFill>
                    <a:schemeClr val="bg1"/>
                  </a:solidFill>
                  <a:latin typeface="Rubik" pitchFamily="2" charset="-79"/>
                  <a:cs typeface="Rubik" pitchFamily="2" charset="-79"/>
                </a:rPr>
                <a:t>      הוספת תרגול</a:t>
              </a:r>
              <a:endParaRPr lang="he-IL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6722214" y="1307151"/>
              <a:ext cx="288000" cy="28758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+</a:t>
              </a:r>
              <a:endParaRPr lang="he-IL" dirty="0"/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207809" y="6246350"/>
            <a:ext cx="1442571" cy="470301"/>
          </a:xfrm>
          <a:prstGeom prst="roundRect">
            <a:avLst/>
          </a:prstGeom>
          <a:solidFill>
            <a:srgbClr val="173B5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שמירה וסיום</a:t>
            </a:r>
            <a:endParaRPr lang="he-IL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-96319" y="0"/>
            <a:ext cx="12288319" cy="690803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מלבן: פינות מעוגלות 12">
            <a:extLst>
              <a:ext uri="{FF2B5EF4-FFF2-40B4-BE49-F238E27FC236}">
                <a16:creationId xmlns:a16="http://schemas.microsoft.com/office/drawing/2014/main" id="{46289C25-DBF6-4A2F-B7A2-D40622364B93}"/>
              </a:ext>
            </a:extLst>
          </p:cNvPr>
          <p:cNvSpPr/>
          <p:nvPr/>
        </p:nvSpPr>
        <p:spPr>
          <a:xfrm>
            <a:off x="2817437" y="1633894"/>
            <a:ext cx="5254661" cy="3919315"/>
          </a:xfrm>
          <a:prstGeom prst="roundRect">
            <a:avLst>
              <a:gd name="adj" fmla="val 51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קבוצה 31">
            <a:extLst>
              <a:ext uri="{FF2B5EF4-FFF2-40B4-BE49-F238E27FC236}">
                <a16:creationId xmlns:a16="http://schemas.microsoft.com/office/drawing/2014/main" id="{45E250E9-763A-459E-9144-E74DA5CE950D}"/>
              </a:ext>
            </a:extLst>
          </p:cNvPr>
          <p:cNvGrpSpPr/>
          <p:nvPr/>
        </p:nvGrpSpPr>
        <p:grpSpPr>
          <a:xfrm>
            <a:off x="5179684" y="5178835"/>
            <a:ext cx="765225" cy="108000"/>
            <a:chOff x="6267449" y="6043613"/>
            <a:chExt cx="765225" cy="108000"/>
          </a:xfrm>
        </p:grpSpPr>
        <p:sp>
          <p:nvSpPr>
            <p:cNvPr id="59" name="אליפסה 32">
              <a:extLst>
                <a:ext uri="{FF2B5EF4-FFF2-40B4-BE49-F238E27FC236}">
                  <a16:creationId xmlns:a16="http://schemas.microsoft.com/office/drawing/2014/main" id="{E42C6063-07EA-4BE0-B8C4-1B2BB36B4FB5}"/>
                </a:ext>
              </a:extLst>
            </p:cNvPr>
            <p:cNvSpPr/>
            <p:nvPr/>
          </p:nvSpPr>
          <p:spPr>
            <a:xfrm>
              <a:off x="6924674" y="6043613"/>
              <a:ext cx="108000" cy="108000"/>
            </a:xfrm>
            <a:prstGeom prst="ellipse">
              <a:avLst/>
            </a:prstGeom>
            <a:solidFill>
              <a:srgbClr val="20C5F2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אליפסה 33">
              <a:extLst>
                <a:ext uri="{FF2B5EF4-FFF2-40B4-BE49-F238E27FC236}">
                  <a16:creationId xmlns:a16="http://schemas.microsoft.com/office/drawing/2014/main" id="{E17BF9EA-9FC9-470F-BE86-B968EE85BABF}"/>
                </a:ext>
              </a:extLst>
            </p:cNvPr>
            <p:cNvSpPr/>
            <p:nvPr/>
          </p:nvSpPr>
          <p:spPr>
            <a:xfrm>
              <a:off x="6705599" y="604361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אליפסה 34">
              <a:extLst>
                <a:ext uri="{FF2B5EF4-FFF2-40B4-BE49-F238E27FC236}">
                  <a16:creationId xmlns:a16="http://schemas.microsoft.com/office/drawing/2014/main" id="{B1122D54-7B83-4BC5-8079-A95DD44B4955}"/>
                </a:ext>
              </a:extLst>
            </p:cNvPr>
            <p:cNvSpPr/>
            <p:nvPr/>
          </p:nvSpPr>
          <p:spPr>
            <a:xfrm>
              <a:off x="6267449" y="6043613"/>
              <a:ext cx="108000" cy="108000"/>
            </a:xfrm>
            <a:prstGeom prst="ellipse">
              <a:avLst/>
            </a:prstGeom>
            <a:noFill/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אליפסה 35">
              <a:extLst>
                <a:ext uri="{FF2B5EF4-FFF2-40B4-BE49-F238E27FC236}">
                  <a16:creationId xmlns:a16="http://schemas.microsoft.com/office/drawing/2014/main" id="{B5698771-5199-4921-A4C6-BA0EF838BC3D}"/>
                </a:ext>
              </a:extLst>
            </p:cNvPr>
            <p:cNvSpPr/>
            <p:nvPr/>
          </p:nvSpPr>
          <p:spPr>
            <a:xfrm>
              <a:off x="6486524" y="604361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4C1F4BF3-EBFB-4D43-9919-6470474631C0}"/>
              </a:ext>
            </a:extLst>
          </p:cNvPr>
          <p:cNvSpPr txBox="1"/>
          <p:nvPr/>
        </p:nvSpPr>
        <p:spPr>
          <a:xfrm>
            <a:off x="3639603" y="1829948"/>
            <a:ext cx="3913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dirty="0" smtClean="0">
                <a:latin typeface="Rubik" pitchFamily="2" charset="-79"/>
                <a:cs typeface="Rubik" pitchFamily="2" charset="-79"/>
              </a:rPr>
              <a:t>אם תרצו לראות איך נראית לומדת כרטיסיות מוכנה, סרקו את הברקוד.</a:t>
            </a:r>
            <a:endParaRPr lang="he-IL" sz="24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63910" y="5077426"/>
            <a:ext cx="917564" cy="310818"/>
          </a:xfrm>
          <a:prstGeom prst="roundRect">
            <a:avLst/>
          </a:prstGeom>
          <a:solidFill>
            <a:srgbClr val="20C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סגור</a:t>
            </a:r>
            <a:endParaRPr lang="he-IL" dirty="0"/>
          </a:p>
        </p:txBody>
      </p:sp>
      <p:sp>
        <p:nvSpPr>
          <p:cNvPr id="52" name="Rounded Rectangle 51"/>
          <p:cNvSpPr/>
          <p:nvPr/>
        </p:nvSpPr>
        <p:spPr>
          <a:xfrm>
            <a:off x="6986777" y="5077426"/>
            <a:ext cx="917564" cy="310818"/>
          </a:xfrm>
          <a:prstGeom prst="roundRect">
            <a:avLst/>
          </a:prstGeom>
          <a:solidFill>
            <a:srgbClr val="20C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הקודם</a:t>
            </a:r>
          </a:p>
        </p:txBody>
      </p:sp>
      <p:sp>
        <p:nvSpPr>
          <p:cNvPr id="3" name="Rectangle 2"/>
          <p:cNvSpPr/>
          <p:nvPr/>
        </p:nvSpPr>
        <p:spPr>
          <a:xfrm>
            <a:off x="4231193" y="3043536"/>
            <a:ext cx="2358578" cy="170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133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9AAB69A2-0F43-42AE-824B-43FABC87B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42"/>
          <a:stretch/>
        </p:blipFill>
        <p:spPr>
          <a:xfrm>
            <a:off x="-96319" y="3500"/>
            <a:ext cx="8417359" cy="69045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353669" y="68357"/>
            <a:ext cx="5348309" cy="936394"/>
            <a:chOff x="3593949" y="38240"/>
            <a:chExt cx="5348309" cy="936394"/>
          </a:xfrm>
        </p:grpSpPr>
        <p:grpSp>
          <p:nvGrpSpPr>
            <p:cNvPr id="5" name="Group 4"/>
            <p:cNvGrpSpPr/>
            <p:nvPr/>
          </p:nvGrpSpPr>
          <p:grpSpPr>
            <a:xfrm>
              <a:off x="3593949" y="38240"/>
              <a:ext cx="5348309" cy="936394"/>
              <a:chOff x="4572000" y="219075"/>
              <a:chExt cx="5140492" cy="1185155"/>
            </a:xfrm>
          </p:grpSpPr>
          <p:pic>
            <p:nvPicPr>
              <p:cNvPr id="10" name="תמונה 2">
                <a:extLst>
                  <a:ext uri="{FF2B5EF4-FFF2-40B4-BE49-F238E27FC236}">
                    <a16:creationId xmlns:a16="http://schemas.microsoft.com/office/drawing/2014/main" id="{22AFFF3F-3A1D-43B0-A4A2-087F1C346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114" t="2412" r="8945" b="88966"/>
              <a:stretch/>
            </p:blipFill>
            <p:spPr>
              <a:xfrm>
                <a:off x="4572000" y="219075"/>
                <a:ext cx="5140492" cy="1185155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/>
            </p:spPr>
          </p:pic>
          <p:sp>
            <p:nvSpPr>
              <p:cNvPr id="2" name="Rounded Rectangle 1"/>
              <p:cNvSpPr/>
              <p:nvPr/>
            </p:nvSpPr>
            <p:spPr>
              <a:xfrm>
                <a:off x="5419898" y="698269"/>
                <a:ext cx="3305124" cy="507076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827363" y="378742"/>
              <a:ext cx="1988207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000" dirty="0" smtClean="0">
                  <a:solidFill>
                    <a:schemeClr val="bg1">
                      <a:lumMod val="50000"/>
                    </a:schemeClr>
                  </a:solidFill>
                  <a:latin typeface="Rubik" pitchFamily="2" charset="-79"/>
                  <a:cs typeface="Rubik" pitchFamily="2" charset="-79"/>
                </a:rPr>
                <a:t>שם הלומדה</a:t>
              </a:r>
              <a:endParaRPr lang="he-IL" sz="2000" dirty="0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endParaRPr>
            </a:p>
          </p:txBody>
        </p:sp>
      </p:grpSp>
      <p:grpSp>
        <p:nvGrpSpPr>
          <p:cNvPr id="16" name="קבוצה 24">
            <a:extLst>
              <a:ext uri="{FF2B5EF4-FFF2-40B4-BE49-F238E27FC236}">
                <a16:creationId xmlns:a16="http://schemas.microsoft.com/office/drawing/2014/main" id="{0B0AB778-BD02-4511-A43E-F716426A9EF3}"/>
              </a:ext>
            </a:extLst>
          </p:cNvPr>
          <p:cNvGrpSpPr/>
          <p:nvPr/>
        </p:nvGrpSpPr>
        <p:grpSpPr>
          <a:xfrm rot="5400000">
            <a:off x="8240659" y="1499063"/>
            <a:ext cx="3980486" cy="3183362"/>
            <a:chOff x="2376462" y="1653510"/>
            <a:chExt cx="6052475" cy="4354990"/>
          </a:xfrm>
        </p:grpSpPr>
        <p:grpSp>
          <p:nvGrpSpPr>
            <p:cNvPr id="18" name="קבוצה 11">
              <a:extLst>
                <a:ext uri="{FF2B5EF4-FFF2-40B4-BE49-F238E27FC236}">
                  <a16:creationId xmlns:a16="http://schemas.microsoft.com/office/drawing/2014/main" id="{D9D9E247-2290-4858-B0D6-266BEEE8F533}"/>
                </a:ext>
              </a:extLst>
            </p:cNvPr>
            <p:cNvGrpSpPr/>
            <p:nvPr/>
          </p:nvGrpSpPr>
          <p:grpSpPr>
            <a:xfrm>
              <a:off x="2376462" y="1653510"/>
              <a:ext cx="6052475" cy="4354990"/>
              <a:chOff x="1315598" y="1902293"/>
              <a:chExt cx="8234221" cy="5924842"/>
            </a:xfrm>
          </p:grpSpPr>
          <p:pic>
            <p:nvPicPr>
              <p:cNvPr id="27" name="תמונה 6">
                <a:extLst>
                  <a:ext uri="{FF2B5EF4-FFF2-40B4-BE49-F238E27FC236}">
                    <a16:creationId xmlns:a16="http://schemas.microsoft.com/office/drawing/2014/main" id="{0E1C90FD-A5D0-4B29-A11F-0C55CA5F4E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4647" y="1998105"/>
                <a:ext cx="1781064" cy="1686253"/>
              </a:xfrm>
              <a:prstGeom prst="rect">
                <a:avLst/>
              </a:prstGeom>
            </p:spPr>
          </p:pic>
          <p:pic>
            <p:nvPicPr>
              <p:cNvPr id="28" name="תמונה 7">
                <a:extLst>
                  <a:ext uri="{FF2B5EF4-FFF2-40B4-BE49-F238E27FC236}">
                    <a16:creationId xmlns:a16="http://schemas.microsoft.com/office/drawing/2014/main" id="{5CC84B17-BEB8-4F4F-9A30-C2CA25DC66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794"/>
              <a:stretch/>
            </p:blipFill>
            <p:spPr>
              <a:xfrm>
                <a:off x="5674199" y="1998104"/>
                <a:ext cx="1778457" cy="1686255"/>
              </a:xfrm>
              <a:prstGeom prst="rect">
                <a:avLst/>
              </a:prstGeom>
            </p:spPr>
          </p:pic>
          <p:pic>
            <p:nvPicPr>
              <p:cNvPr id="29" name="תמונה 8">
                <a:extLst>
                  <a:ext uri="{FF2B5EF4-FFF2-40B4-BE49-F238E27FC236}">
                    <a16:creationId xmlns:a16="http://schemas.microsoft.com/office/drawing/2014/main" id="{C6E248A8-9F48-4BBE-8B70-D70F211F03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53981" y="6140882"/>
                <a:ext cx="1798674" cy="1686253"/>
              </a:xfrm>
              <a:prstGeom prst="rect">
                <a:avLst/>
              </a:prstGeom>
            </p:spPr>
          </p:pic>
          <p:pic>
            <p:nvPicPr>
              <p:cNvPr id="30" name="תמונה 9">
                <a:extLst>
                  <a:ext uri="{FF2B5EF4-FFF2-40B4-BE49-F238E27FC236}">
                    <a16:creationId xmlns:a16="http://schemas.microsoft.com/office/drawing/2014/main" id="{B8C5F13F-CA5A-41E9-9AB7-3ADE14E0DA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" b="4642"/>
              <a:stretch/>
            </p:blipFill>
            <p:spPr>
              <a:xfrm>
                <a:off x="1315598" y="1902293"/>
                <a:ext cx="1980560" cy="1877879"/>
              </a:xfrm>
              <a:prstGeom prst="rect">
                <a:avLst/>
              </a:prstGeom>
              <a:ln w="38100" cap="sq">
                <a:solidFill>
                  <a:schemeClr val="bg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31" name="תמונה 10">
                <a:extLst>
                  <a:ext uri="{FF2B5EF4-FFF2-40B4-BE49-F238E27FC236}">
                    <a16:creationId xmlns:a16="http://schemas.microsoft.com/office/drawing/2014/main" id="{508B700E-D266-429E-AA9E-FB9F7BD261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6267" b="6784"/>
              <a:stretch/>
            </p:blipFill>
            <p:spPr>
              <a:xfrm>
                <a:off x="7751145" y="1998103"/>
                <a:ext cx="1798674" cy="1686255"/>
              </a:xfrm>
              <a:prstGeom prst="rect">
                <a:avLst/>
              </a:prstGeom>
            </p:spPr>
          </p:pic>
        </p:grpSp>
        <p:grpSp>
          <p:nvGrpSpPr>
            <p:cNvPr id="21" name="קבוצה 18">
              <a:extLst>
                <a:ext uri="{FF2B5EF4-FFF2-40B4-BE49-F238E27FC236}">
                  <a16:creationId xmlns:a16="http://schemas.microsoft.com/office/drawing/2014/main" id="{9D8D36A7-3CC5-4B40-AE19-3A9941A5BFA2}"/>
                </a:ext>
              </a:extLst>
            </p:cNvPr>
            <p:cNvGrpSpPr/>
            <p:nvPr/>
          </p:nvGrpSpPr>
          <p:grpSpPr>
            <a:xfrm>
              <a:off x="2443310" y="3235695"/>
              <a:ext cx="4444130" cy="2772804"/>
              <a:chOff x="1406543" y="2090146"/>
              <a:chExt cx="6046113" cy="3772324"/>
            </a:xfrm>
          </p:grpSpPr>
          <p:pic>
            <p:nvPicPr>
              <p:cNvPr id="22" name="תמונה 19">
                <a:extLst>
                  <a:ext uri="{FF2B5EF4-FFF2-40B4-BE49-F238E27FC236}">
                    <a16:creationId xmlns:a16="http://schemas.microsoft.com/office/drawing/2014/main" id="{C702154A-F38D-4FEC-855B-7A8F33C9A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594647" y="2090148"/>
                <a:ext cx="1781066" cy="1686255"/>
              </a:xfrm>
              <a:prstGeom prst="rect">
                <a:avLst/>
              </a:prstGeom>
            </p:spPr>
          </p:pic>
          <p:pic>
            <p:nvPicPr>
              <p:cNvPr id="23" name="תמונה 20">
                <a:extLst>
                  <a:ext uri="{FF2B5EF4-FFF2-40B4-BE49-F238E27FC236}">
                    <a16:creationId xmlns:a16="http://schemas.microsoft.com/office/drawing/2014/main" id="{0027D9F1-9D5D-4993-A012-1D2AFBF11A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 b="3794"/>
              <a:stretch/>
            </p:blipFill>
            <p:spPr>
              <a:xfrm>
                <a:off x="5674199" y="2090149"/>
                <a:ext cx="1778457" cy="1686256"/>
              </a:xfrm>
              <a:prstGeom prst="rect">
                <a:avLst/>
              </a:prstGeom>
            </p:spPr>
          </p:pic>
          <p:pic>
            <p:nvPicPr>
              <p:cNvPr id="24" name="תמונה 21">
                <a:extLst>
                  <a:ext uri="{FF2B5EF4-FFF2-40B4-BE49-F238E27FC236}">
                    <a16:creationId xmlns:a16="http://schemas.microsoft.com/office/drawing/2014/main" id="{84F07E45-2840-4C9C-9341-740C6E1C4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406543" y="4176216"/>
                <a:ext cx="1798674" cy="1686254"/>
              </a:xfrm>
              <a:prstGeom prst="rect">
                <a:avLst/>
              </a:prstGeom>
            </p:spPr>
          </p:pic>
          <p:pic>
            <p:nvPicPr>
              <p:cNvPr id="25" name="תמונה 22">
                <a:extLst>
                  <a:ext uri="{FF2B5EF4-FFF2-40B4-BE49-F238E27FC236}">
                    <a16:creationId xmlns:a16="http://schemas.microsoft.com/office/drawing/2014/main" id="{06C3F253-7D8E-467C-AA57-18B12C304E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rcRect t="1" b="4642"/>
              <a:stretch/>
            </p:blipFill>
            <p:spPr>
              <a:xfrm>
                <a:off x="1416650" y="2090146"/>
                <a:ext cx="1778457" cy="1686259"/>
              </a:xfrm>
              <a:prstGeom prst="rect">
                <a:avLst/>
              </a:prstGeom>
            </p:spPr>
          </p:pic>
          <p:pic>
            <p:nvPicPr>
              <p:cNvPr id="26" name="תמונה 23">
                <a:extLst>
                  <a:ext uri="{FF2B5EF4-FFF2-40B4-BE49-F238E27FC236}">
                    <a16:creationId xmlns:a16="http://schemas.microsoft.com/office/drawing/2014/main" id="{CB8BC177-A1C6-433A-AA81-B1F3F1D240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prstClr val="black"/>
                  <a:srgbClr val="1DE8F7">
                    <a:tint val="45000"/>
                    <a:satMod val="400000"/>
                  </a:srgbClr>
                </a:duotone>
              </a:blip>
              <a:srcRect l="6267" b="6784"/>
              <a:stretch/>
            </p:blipFill>
            <p:spPr>
              <a:xfrm>
                <a:off x="3577038" y="4176216"/>
                <a:ext cx="1798674" cy="1686254"/>
              </a:xfrm>
              <a:prstGeom prst="rect">
                <a:avLst/>
              </a:prstGeom>
            </p:spPr>
          </p:pic>
        </p:grpSp>
      </p:grpSp>
      <p:sp>
        <p:nvSpPr>
          <p:cNvPr id="9" name="Rectangle 8"/>
          <p:cNvSpPr/>
          <p:nvPr/>
        </p:nvSpPr>
        <p:spPr>
          <a:xfrm>
            <a:off x="2811645" y="2390564"/>
            <a:ext cx="1901952" cy="1880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Cross 10"/>
          <p:cNvSpPr>
            <a:spLocks noChangeAspect="1"/>
          </p:cNvSpPr>
          <p:nvPr/>
        </p:nvSpPr>
        <p:spPr>
          <a:xfrm>
            <a:off x="3744000" y="2016000"/>
            <a:ext cx="180000" cy="179807"/>
          </a:xfrm>
          <a:prstGeom prst="plus">
            <a:avLst>
              <a:gd name="adj" fmla="val 35605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5" name="Group 34"/>
          <p:cNvGrpSpPr/>
          <p:nvPr/>
        </p:nvGrpSpPr>
        <p:grpSpPr>
          <a:xfrm>
            <a:off x="2130948" y="1345253"/>
            <a:ext cx="3745745" cy="2791849"/>
            <a:chOff x="2130948" y="1345253"/>
            <a:chExt cx="3316693" cy="2255949"/>
          </a:xfrm>
        </p:grpSpPr>
        <p:pic>
          <p:nvPicPr>
            <p:cNvPr id="33" name="תמונה 2">
              <a:extLst>
                <a:ext uri="{FF2B5EF4-FFF2-40B4-BE49-F238E27FC236}">
                  <a16:creationId xmlns:a16="http://schemas.microsoft.com/office/drawing/2014/main" id="{22AFFF3F-3A1D-43B0-A4A2-087F1C346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644" t="15942" r="8980" b="58485"/>
            <a:stretch/>
          </p:blipFill>
          <p:spPr>
            <a:xfrm>
              <a:off x="2130948" y="1345253"/>
              <a:ext cx="3316693" cy="225594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/>
          </p:spPr>
        </p:pic>
        <p:sp>
          <p:nvSpPr>
            <p:cNvPr id="13" name="Rectangle 12"/>
            <p:cNvSpPr/>
            <p:nvPr/>
          </p:nvSpPr>
          <p:spPr>
            <a:xfrm>
              <a:off x="2822796" y="2390564"/>
              <a:ext cx="1901952" cy="4083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solidFill>
                    <a:schemeClr val="tx1"/>
                  </a:solidFill>
                  <a:latin typeface="Rubik" pitchFamily="2" charset="-79"/>
                  <a:cs typeface="Rubik" pitchFamily="2" charset="-79"/>
                </a:rPr>
                <a:t>הוספת נושא</a:t>
              </a:r>
              <a:endParaRPr lang="he-IL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6D4E583-995D-4247-B718-9ABE685668D6}"/>
              </a:ext>
            </a:extLst>
          </p:cNvPr>
          <p:cNvSpPr txBox="1"/>
          <p:nvPr/>
        </p:nvSpPr>
        <p:spPr>
          <a:xfrm>
            <a:off x="8710251" y="415152"/>
            <a:ext cx="3112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he-IL" sz="2000" b="1" dirty="0">
                <a:latin typeface="Rubik" pitchFamily="2" charset="-79"/>
                <a:cs typeface="Rubik" pitchFamily="2" charset="-79"/>
              </a:rPr>
              <a:t>בחרו צבע ללומדה</a:t>
            </a:r>
            <a:endParaRPr lang="en-US" sz="2000" b="1" dirty="0">
              <a:latin typeface="Rubik" pitchFamily="2" charset="-79"/>
              <a:cs typeface="Rubik" pitchFamily="2" charset="-79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9545230" y="5654626"/>
            <a:ext cx="1268386" cy="448056"/>
            <a:chOff x="9127740" y="5422392"/>
            <a:chExt cx="1268386" cy="448056"/>
          </a:xfrm>
        </p:grpSpPr>
        <p:sp>
          <p:nvSpPr>
            <p:cNvPr id="42" name="Rounded Rectangle 41"/>
            <p:cNvSpPr/>
            <p:nvPr/>
          </p:nvSpPr>
          <p:spPr>
            <a:xfrm>
              <a:off x="9127740" y="5422392"/>
              <a:ext cx="1268386" cy="448056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</a:ln>
            <a:effectLst>
              <a:outerShdw blurRad="50800" dist="38100" dir="2700000" sx="94000" sy="94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6D4E583-995D-4247-B718-9ABE685668D6}"/>
                </a:ext>
              </a:extLst>
            </p:cNvPr>
            <p:cNvSpPr txBox="1"/>
            <p:nvPr/>
          </p:nvSpPr>
          <p:spPr>
            <a:xfrm>
              <a:off x="9270739" y="5446365"/>
              <a:ext cx="9823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he-IL" sz="2000" b="1" dirty="0" smtClean="0">
                  <a:latin typeface="Rubik" pitchFamily="2" charset="-79"/>
                  <a:cs typeface="Rubik" pitchFamily="2" charset="-79"/>
                </a:rPr>
                <a:t>הוראות</a:t>
              </a:r>
              <a:endParaRPr lang="en-US" sz="2000" b="1" dirty="0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44" name="Cross 43"/>
          <p:cNvSpPr>
            <a:spLocks noChangeAspect="1"/>
          </p:cNvSpPr>
          <p:nvPr/>
        </p:nvSpPr>
        <p:spPr>
          <a:xfrm>
            <a:off x="3960000" y="2193700"/>
            <a:ext cx="180000" cy="179648"/>
          </a:xfrm>
          <a:prstGeom prst="plus">
            <a:avLst>
              <a:gd name="adj" fmla="val 376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5" name="Group 44"/>
          <p:cNvGrpSpPr/>
          <p:nvPr/>
        </p:nvGrpSpPr>
        <p:grpSpPr>
          <a:xfrm>
            <a:off x="1353669" y="4398361"/>
            <a:ext cx="2269023" cy="470301"/>
            <a:chOff x="4888881" y="1226223"/>
            <a:chExt cx="2269023" cy="470301"/>
          </a:xfrm>
        </p:grpSpPr>
        <p:sp>
          <p:nvSpPr>
            <p:cNvPr id="46" name="Rounded Rectangle 45"/>
            <p:cNvSpPr/>
            <p:nvPr/>
          </p:nvSpPr>
          <p:spPr>
            <a:xfrm>
              <a:off x="4888881" y="1226223"/>
              <a:ext cx="2269023" cy="470301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solidFill>
                    <a:schemeClr val="bg1"/>
                  </a:solidFill>
                  <a:latin typeface="Rubik" pitchFamily="2" charset="-79"/>
                  <a:cs typeface="Rubik" pitchFamily="2" charset="-79"/>
                </a:rPr>
                <a:t>      הוספת מבחן</a:t>
              </a:r>
              <a:endParaRPr lang="he-IL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6722214" y="1307151"/>
              <a:ext cx="288000" cy="28758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+</a:t>
              </a:r>
              <a:endParaRPr lang="he-IL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993764" y="4398361"/>
            <a:ext cx="2269023" cy="470301"/>
            <a:chOff x="4888881" y="1226223"/>
            <a:chExt cx="2269023" cy="470301"/>
          </a:xfrm>
        </p:grpSpPr>
        <p:sp>
          <p:nvSpPr>
            <p:cNvPr id="49" name="Rounded Rectangle 48"/>
            <p:cNvSpPr/>
            <p:nvPr/>
          </p:nvSpPr>
          <p:spPr>
            <a:xfrm>
              <a:off x="4888881" y="1226223"/>
              <a:ext cx="2269023" cy="470301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solidFill>
                    <a:schemeClr val="bg1"/>
                  </a:solidFill>
                  <a:latin typeface="Rubik" pitchFamily="2" charset="-79"/>
                  <a:cs typeface="Rubik" pitchFamily="2" charset="-79"/>
                </a:rPr>
                <a:t>      הוספת תרגול</a:t>
              </a:r>
              <a:endParaRPr lang="he-IL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6722214" y="1307151"/>
              <a:ext cx="288000" cy="28758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+</a:t>
              </a:r>
              <a:endParaRPr lang="he-IL" dirty="0"/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207809" y="6246350"/>
            <a:ext cx="1442571" cy="470301"/>
          </a:xfrm>
          <a:prstGeom prst="roundRect">
            <a:avLst/>
          </a:prstGeom>
          <a:solidFill>
            <a:srgbClr val="173B5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שמירה וסיום</a:t>
            </a:r>
            <a:endParaRPr lang="he-IL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1643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תמונה 10">
            <a:extLst>
              <a:ext uri="{FF2B5EF4-FFF2-40B4-BE49-F238E27FC236}">
                <a16:creationId xmlns:a16="http://schemas.microsoft.com/office/drawing/2014/main" id="{4783C5FE-3235-4B26-A3B9-8430A735B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42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421846" y="68357"/>
            <a:ext cx="5348309" cy="936394"/>
            <a:chOff x="3593949" y="38240"/>
            <a:chExt cx="5348309" cy="936394"/>
          </a:xfrm>
        </p:grpSpPr>
        <p:grpSp>
          <p:nvGrpSpPr>
            <p:cNvPr id="5" name="Group 4"/>
            <p:cNvGrpSpPr/>
            <p:nvPr/>
          </p:nvGrpSpPr>
          <p:grpSpPr>
            <a:xfrm>
              <a:off x="3593949" y="38240"/>
              <a:ext cx="5348309" cy="936394"/>
              <a:chOff x="4572000" y="219075"/>
              <a:chExt cx="5140492" cy="1185155"/>
            </a:xfrm>
          </p:grpSpPr>
          <p:pic>
            <p:nvPicPr>
              <p:cNvPr id="10" name="תמונה 2">
                <a:extLst>
                  <a:ext uri="{FF2B5EF4-FFF2-40B4-BE49-F238E27FC236}">
                    <a16:creationId xmlns:a16="http://schemas.microsoft.com/office/drawing/2014/main" id="{22AFFF3F-3A1D-43B0-A4A2-087F1C346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114" t="2412" r="8945" b="88966"/>
              <a:stretch/>
            </p:blipFill>
            <p:spPr>
              <a:xfrm>
                <a:off x="4572000" y="219075"/>
                <a:ext cx="5140492" cy="1185155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/>
            </p:spPr>
          </p:pic>
          <p:sp>
            <p:nvSpPr>
              <p:cNvPr id="2" name="Rounded Rectangle 1"/>
              <p:cNvSpPr/>
              <p:nvPr/>
            </p:nvSpPr>
            <p:spPr>
              <a:xfrm>
                <a:off x="5419898" y="698269"/>
                <a:ext cx="3305124" cy="507076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827363" y="378742"/>
              <a:ext cx="1988207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000" dirty="0" smtClean="0">
                  <a:solidFill>
                    <a:schemeClr val="bg1">
                      <a:lumMod val="50000"/>
                    </a:schemeClr>
                  </a:solidFill>
                  <a:latin typeface="Rubik" pitchFamily="2" charset="-79"/>
                  <a:cs typeface="Rubik" pitchFamily="2" charset="-79"/>
                </a:rPr>
                <a:t>שם הנושא</a:t>
              </a:r>
              <a:endParaRPr lang="he-IL" sz="2000" dirty="0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888881" y="1226223"/>
            <a:ext cx="2269023" cy="470301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      הוספת תת נושא</a:t>
            </a:r>
            <a:endParaRPr lang="he-IL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722214" y="1307151"/>
            <a:ext cx="288000" cy="28758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+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96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BACKGROUND">
            <a:extLst>
              <a:ext uri="{FF2B5EF4-FFF2-40B4-BE49-F238E27FC236}">
                <a16:creationId xmlns:a16="http://schemas.microsoft.com/office/drawing/2014/main" id="{4783C5FE-3235-4B26-A3B9-8430A735B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42"/>
          <a:stretch/>
        </p:blipFill>
        <p:spPr>
          <a:xfrm>
            <a:off x="-1" y="0"/>
            <a:ext cx="12192001" cy="749362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9846527" y="1215072"/>
            <a:ext cx="1382751" cy="379141"/>
          </a:xfrm>
          <a:prstGeom prst="roundRect">
            <a:avLst/>
          </a:prstGeom>
          <a:solidFill>
            <a:srgbClr val="20C5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10036098" y="1070109"/>
            <a:ext cx="1449658" cy="3791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&gt;  תת-נושא</a:t>
            </a:r>
            <a:endParaRPr lang="he-IL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21846" y="68357"/>
            <a:ext cx="5348309" cy="936394"/>
            <a:chOff x="3593949" y="38240"/>
            <a:chExt cx="5348309" cy="936394"/>
          </a:xfrm>
        </p:grpSpPr>
        <p:grpSp>
          <p:nvGrpSpPr>
            <p:cNvPr id="5" name="Group 4"/>
            <p:cNvGrpSpPr/>
            <p:nvPr/>
          </p:nvGrpSpPr>
          <p:grpSpPr>
            <a:xfrm>
              <a:off x="3593949" y="38240"/>
              <a:ext cx="5348309" cy="936394"/>
              <a:chOff x="4572000" y="219075"/>
              <a:chExt cx="5140492" cy="1185155"/>
            </a:xfrm>
          </p:grpSpPr>
          <p:pic>
            <p:nvPicPr>
              <p:cNvPr id="10" name="תמונה 2">
                <a:extLst>
                  <a:ext uri="{FF2B5EF4-FFF2-40B4-BE49-F238E27FC236}">
                    <a16:creationId xmlns:a16="http://schemas.microsoft.com/office/drawing/2014/main" id="{22AFFF3F-3A1D-43B0-A4A2-087F1C346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114" t="2412" r="8945" b="88966"/>
              <a:stretch/>
            </p:blipFill>
            <p:spPr>
              <a:xfrm>
                <a:off x="4572000" y="219075"/>
                <a:ext cx="5140492" cy="1185155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/>
            </p:spPr>
          </p:pic>
          <p:sp>
            <p:nvSpPr>
              <p:cNvPr id="2" name="Rounded Rectangle 1"/>
              <p:cNvSpPr/>
              <p:nvPr/>
            </p:nvSpPr>
            <p:spPr>
              <a:xfrm>
                <a:off x="5419898" y="698269"/>
                <a:ext cx="3305124" cy="507076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827363" y="378742"/>
              <a:ext cx="1988207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000" dirty="0" smtClean="0">
                  <a:solidFill>
                    <a:schemeClr val="bg1">
                      <a:lumMod val="50000"/>
                    </a:schemeClr>
                  </a:solidFill>
                  <a:latin typeface="Rubik" pitchFamily="2" charset="-79"/>
                  <a:cs typeface="Rubik" pitchFamily="2" charset="-79"/>
                </a:rPr>
                <a:t>שם הנושא</a:t>
              </a:r>
              <a:endParaRPr lang="he-IL" sz="2000" dirty="0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endParaRPr>
            </a:p>
          </p:txBody>
        </p:sp>
      </p:grpSp>
      <p:pic>
        <p:nvPicPr>
          <p:cNvPr id="18" name="Google Shape;74;p4"/>
          <p:cNvPicPr preferRelativeResize="0"/>
          <p:nvPr/>
        </p:nvPicPr>
        <p:blipFill rotWithShape="1">
          <a:blip r:embed="rId4">
            <a:alphaModFix/>
          </a:blip>
          <a:srcRect t="17393" b="11512"/>
          <a:stretch/>
        </p:blipFill>
        <p:spPr>
          <a:xfrm>
            <a:off x="8266488" y="1365684"/>
            <a:ext cx="3381375" cy="42185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roup 35"/>
          <p:cNvGrpSpPr/>
          <p:nvPr/>
        </p:nvGrpSpPr>
        <p:grpSpPr>
          <a:xfrm>
            <a:off x="8566958" y="2772739"/>
            <a:ext cx="2816352" cy="1404428"/>
            <a:chOff x="5003181" y="2075688"/>
            <a:chExt cx="2816352" cy="1404428"/>
          </a:xfrm>
        </p:grpSpPr>
        <p:grpSp>
          <p:nvGrpSpPr>
            <p:cNvPr id="37" name="Group 36"/>
            <p:cNvGrpSpPr/>
            <p:nvPr/>
          </p:nvGrpSpPr>
          <p:grpSpPr>
            <a:xfrm>
              <a:off x="5003181" y="2075688"/>
              <a:ext cx="2816352" cy="816020"/>
              <a:chOff x="5003181" y="2075688"/>
              <a:chExt cx="2816352" cy="81602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5003181" y="2075688"/>
                <a:ext cx="281635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 smtClean="0">
                    <a:latin typeface="Rubik" pitchFamily="2" charset="-79"/>
                    <a:cs typeface="Rubik" pitchFamily="2" charset="-79"/>
                  </a:rPr>
                  <a:t>איזו כרטיסיה תרצו להוסיף?</a:t>
                </a:r>
                <a:endParaRPr lang="he-IL" dirty="0">
                  <a:latin typeface="Rubik" pitchFamily="2" charset="-79"/>
                  <a:cs typeface="Rubik" pitchFamily="2" charset="-79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5254641" y="2525948"/>
                <a:ext cx="2313432" cy="365760"/>
                <a:chOff x="5254641" y="2525948"/>
                <a:chExt cx="2313432" cy="36576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5254641" y="2525948"/>
                  <a:ext cx="2313432" cy="365760"/>
                </a:xfrm>
                <a:prstGeom prst="round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2" name="Isosceles Triangle 41"/>
                <p:cNvSpPr/>
                <p:nvPr/>
              </p:nvSpPr>
              <p:spPr>
                <a:xfrm rot="10800000">
                  <a:off x="5434373" y="2629920"/>
                  <a:ext cx="214990" cy="157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</p:grpSp>
        <p:sp>
          <p:nvSpPr>
            <p:cNvPr id="38" name="Rounded Rectangle 37"/>
            <p:cNvSpPr/>
            <p:nvPr/>
          </p:nvSpPr>
          <p:spPr>
            <a:xfrm>
              <a:off x="5522006" y="3122174"/>
              <a:ext cx="1778702" cy="3579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1" anchor="ctr"/>
            <a:lstStyle/>
            <a:p>
              <a:pPr algn="ctr"/>
              <a:r>
                <a:rPr lang="he-IL" dirty="0">
                  <a:solidFill>
                    <a:schemeClr val="tx1"/>
                  </a:solidFill>
                  <a:latin typeface="Rubik" pitchFamily="2" charset="-79"/>
                  <a:cs typeface="Rubik" pitchFamily="2" charset="-79"/>
                </a:rPr>
                <a:t>הוספת כרטיסיה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41984" y="6759306"/>
            <a:ext cx="1375665" cy="589348"/>
          </a:xfrm>
          <a:prstGeom prst="roundRect">
            <a:avLst/>
          </a:prstGeom>
          <a:solidFill>
            <a:srgbClr val="173B5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08000" rtlCol="1" anchor="ctr"/>
          <a:lstStyle/>
          <a:p>
            <a:pPr algn="ctr"/>
            <a:r>
              <a:rPr lang="he-IL" dirty="0" smtClean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חזרה לעמוד הראשי</a:t>
            </a:r>
            <a:endParaRPr lang="he-IL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268506" y="5918149"/>
            <a:ext cx="2269023" cy="470301"/>
            <a:chOff x="4888881" y="1226223"/>
            <a:chExt cx="2269023" cy="470301"/>
          </a:xfrm>
        </p:grpSpPr>
        <p:sp>
          <p:nvSpPr>
            <p:cNvPr id="48" name="Rounded Rectangle 47"/>
            <p:cNvSpPr/>
            <p:nvPr/>
          </p:nvSpPr>
          <p:spPr>
            <a:xfrm>
              <a:off x="4888881" y="1226223"/>
              <a:ext cx="2269023" cy="470301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solidFill>
                    <a:schemeClr val="bg1"/>
                  </a:solidFill>
                  <a:latin typeface="Rubik" pitchFamily="2" charset="-79"/>
                  <a:cs typeface="Rubik" pitchFamily="2" charset="-79"/>
                </a:rPr>
                <a:t>      הוספת תת נושא</a:t>
              </a:r>
              <a:endParaRPr lang="he-IL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6722214" y="1307151"/>
              <a:ext cx="288000" cy="28758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+</a:t>
              </a:r>
              <a:endParaRPr lang="he-IL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654472" y="5907717"/>
            <a:ext cx="2269023" cy="470301"/>
            <a:chOff x="4888881" y="1226223"/>
            <a:chExt cx="2269023" cy="470301"/>
          </a:xfrm>
        </p:grpSpPr>
        <p:sp>
          <p:nvSpPr>
            <p:cNvPr id="51" name="Rounded Rectangle 50"/>
            <p:cNvSpPr/>
            <p:nvPr/>
          </p:nvSpPr>
          <p:spPr>
            <a:xfrm>
              <a:off x="4888881" y="1226223"/>
              <a:ext cx="2269023" cy="470301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solidFill>
                    <a:schemeClr val="bg1"/>
                  </a:solidFill>
                  <a:latin typeface="Rubik" pitchFamily="2" charset="-79"/>
                  <a:cs typeface="Rubik" pitchFamily="2" charset="-79"/>
                </a:rPr>
                <a:t>      הוספת תרגול</a:t>
              </a:r>
              <a:endParaRPr lang="he-IL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722214" y="1307151"/>
              <a:ext cx="288000" cy="28758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+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7657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BACKGROUND">
            <a:extLst>
              <a:ext uri="{FF2B5EF4-FFF2-40B4-BE49-F238E27FC236}">
                <a16:creationId xmlns:a16="http://schemas.microsoft.com/office/drawing/2014/main" id="{4783C5FE-3235-4B26-A3B9-8430A735B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42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121829" y="1447460"/>
            <a:ext cx="3381375" cy="4218541"/>
            <a:chOff x="4876525" y="1376835"/>
            <a:chExt cx="3381375" cy="4218541"/>
          </a:xfrm>
        </p:grpSpPr>
        <p:pic>
          <p:nvPicPr>
            <p:cNvPr id="45" name="Google Shape;74;p4"/>
            <p:cNvPicPr preferRelativeResize="0"/>
            <p:nvPr/>
          </p:nvPicPr>
          <p:blipFill rotWithShape="1">
            <a:blip r:embed="rId3">
              <a:alphaModFix/>
            </a:blip>
            <a:srcRect t="17393" b="11512"/>
            <a:stretch/>
          </p:blipFill>
          <p:spPr>
            <a:xfrm>
              <a:off x="4876525" y="1376835"/>
              <a:ext cx="3381375" cy="421854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5143542" y="2783890"/>
              <a:ext cx="2816352" cy="1404428"/>
              <a:chOff x="4969728" y="2075688"/>
              <a:chExt cx="2816352" cy="140442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4969728" y="2075688"/>
                <a:ext cx="2816352" cy="816020"/>
                <a:chOff x="4969728" y="2075688"/>
                <a:chExt cx="2816352" cy="816020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4969728" y="2075688"/>
                  <a:ext cx="2816352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dirty="0" smtClean="0">
                      <a:latin typeface="Rubik" pitchFamily="2" charset="-79"/>
                      <a:cs typeface="Rubik" pitchFamily="2" charset="-79"/>
                    </a:rPr>
                    <a:t>איזו כרטיסיה תרצו להוסיף?</a:t>
                  </a:r>
                  <a:endParaRPr lang="he-IL" dirty="0">
                    <a:latin typeface="Rubik" pitchFamily="2" charset="-79"/>
                    <a:cs typeface="Rubik" pitchFamily="2" charset="-79"/>
                  </a:endParaRPr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5254641" y="2525948"/>
                  <a:ext cx="2313432" cy="365760"/>
                  <a:chOff x="5254641" y="2525948"/>
                  <a:chExt cx="2313432" cy="365760"/>
                </a:xfrm>
              </p:grpSpPr>
              <p:sp>
                <p:nvSpPr>
                  <p:cNvPr id="51" name="Rounded Rectangle 50"/>
                  <p:cNvSpPr/>
                  <p:nvPr/>
                </p:nvSpPr>
                <p:spPr>
                  <a:xfrm>
                    <a:off x="5254641" y="2525948"/>
                    <a:ext cx="2313432" cy="365760"/>
                  </a:xfrm>
                  <a:prstGeom prst="round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52" name="Isosceles Triangle 51"/>
                  <p:cNvSpPr/>
                  <p:nvPr/>
                </p:nvSpPr>
                <p:spPr>
                  <a:xfrm rot="10800000">
                    <a:off x="5434373" y="2629920"/>
                    <a:ext cx="214990" cy="157816"/>
                  </a:xfrm>
                  <a:prstGeom prst="triangl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</p:grpSp>
          <p:sp>
            <p:nvSpPr>
              <p:cNvPr id="48" name="Rounded Rectangle 47"/>
              <p:cNvSpPr/>
              <p:nvPr/>
            </p:nvSpPr>
            <p:spPr>
              <a:xfrm>
                <a:off x="5522006" y="3122174"/>
                <a:ext cx="1778702" cy="35794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1" anchor="ctr"/>
              <a:lstStyle/>
              <a:p>
                <a:pPr algn="ctr"/>
                <a:r>
                  <a:rPr lang="he-IL" dirty="0">
                    <a:solidFill>
                      <a:schemeClr val="tx1"/>
                    </a:solidFill>
                    <a:latin typeface="Rubik" pitchFamily="2" charset="-79"/>
                    <a:cs typeface="Rubik" pitchFamily="2" charset="-79"/>
                  </a:rPr>
                  <a:t>הוספת כרטיסיה</a:t>
                </a:r>
              </a:p>
            </p:txBody>
          </p:sp>
        </p:grpSp>
      </p:grpSp>
      <p:sp>
        <p:nvSpPr>
          <p:cNvPr id="17" name="Rounded Rectangle 16"/>
          <p:cNvSpPr/>
          <p:nvPr/>
        </p:nvSpPr>
        <p:spPr>
          <a:xfrm>
            <a:off x="9846527" y="1215072"/>
            <a:ext cx="1382751" cy="379141"/>
          </a:xfrm>
          <a:prstGeom prst="roundRect">
            <a:avLst/>
          </a:prstGeom>
          <a:solidFill>
            <a:srgbClr val="20C5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10036098" y="1070109"/>
            <a:ext cx="1449658" cy="3791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&gt;  תת-נושא</a:t>
            </a:r>
            <a:endParaRPr lang="he-IL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21846" y="68357"/>
            <a:ext cx="5348309" cy="936394"/>
            <a:chOff x="3593949" y="38240"/>
            <a:chExt cx="5348309" cy="936394"/>
          </a:xfrm>
        </p:grpSpPr>
        <p:grpSp>
          <p:nvGrpSpPr>
            <p:cNvPr id="5" name="Group 4"/>
            <p:cNvGrpSpPr/>
            <p:nvPr/>
          </p:nvGrpSpPr>
          <p:grpSpPr>
            <a:xfrm>
              <a:off x="3593949" y="38240"/>
              <a:ext cx="5348309" cy="936394"/>
              <a:chOff x="4572000" y="219075"/>
              <a:chExt cx="5140492" cy="1185155"/>
            </a:xfrm>
          </p:grpSpPr>
          <p:pic>
            <p:nvPicPr>
              <p:cNvPr id="10" name="תמונה 2">
                <a:extLst>
                  <a:ext uri="{FF2B5EF4-FFF2-40B4-BE49-F238E27FC236}">
                    <a16:creationId xmlns:a16="http://schemas.microsoft.com/office/drawing/2014/main" id="{22AFFF3F-3A1D-43B0-A4A2-087F1C346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0114" t="2412" r="8945" b="88966"/>
              <a:stretch/>
            </p:blipFill>
            <p:spPr>
              <a:xfrm>
                <a:off x="4572000" y="219075"/>
                <a:ext cx="5140492" cy="1185155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/>
            </p:spPr>
          </p:pic>
          <p:sp>
            <p:nvSpPr>
              <p:cNvPr id="2" name="Rounded Rectangle 1"/>
              <p:cNvSpPr/>
              <p:nvPr/>
            </p:nvSpPr>
            <p:spPr>
              <a:xfrm>
                <a:off x="5419898" y="698269"/>
                <a:ext cx="3305124" cy="507076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827363" y="378742"/>
              <a:ext cx="1988207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000" dirty="0" smtClean="0">
                  <a:solidFill>
                    <a:schemeClr val="bg1">
                      <a:lumMod val="50000"/>
                    </a:schemeClr>
                  </a:solidFill>
                  <a:latin typeface="Rubik" pitchFamily="2" charset="-79"/>
                  <a:cs typeface="Rubik" pitchFamily="2" charset="-79"/>
                </a:rPr>
                <a:t>שם הנושא</a:t>
              </a:r>
              <a:endParaRPr lang="he-IL" sz="2000" dirty="0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950498" y="1810183"/>
            <a:ext cx="2787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20C5F2"/>
                </a:solidFill>
                <a:latin typeface="Rubik" pitchFamily="2" charset="-79"/>
                <a:cs typeface="Rubik" pitchFamily="2" charset="-79"/>
              </a:rPr>
              <a:t>X</a:t>
            </a:r>
            <a:endParaRPr lang="he-IL" b="1" dirty="0">
              <a:solidFill>
                <a:srgbClr val="20C5F2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8" name="Google Shape;74;p4"/>
          <p:cNvPicPr preferRelativeResize="0"/>
          <p:nvPr/>
        </p:nvPicPr>
        <p:blipFill rotWithShape="1">
          <a:blip r:embed="rId3">
            <a:alphaModFix/>
          </a:blip>
          <a:srcRect t="17393" b="11512"/>
          <a:stretch/>
        </p:blipFill>
        <p:spPr>
          <a:xfrm>
            <a:off x="8266488" y="1447460"/>
            <a:ext cx="3381375" cy="421854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106;p5"/>
          <p:cNvSpPr txBox="1"/>
          <p:nvPr/>
        </p:nvSpPr>
        <p:spPr>
          <a:xfrm>
            <a:off x="8951523" y="2129549"/>
            <a:ext cx="206850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600" b="1" dirty="0">
                <a:solidFill>
                  <a:srgbClr val="9C9C9C"/>
                </a:solidFill>
                <a:latin typeface="Rubik" pitchFamily="2" charset="-79"/>
                <a:ea typeface="Arial"/>
                <a:cs typeface="Rubik" pitchFamily="2" charset="-79"/>
                <a:sym typeface="Arial"/>
              </a:rPr>
              <a:t>הכנס נושא כרטיסייה</a:t>
            </a:r>
            <a:endParaRPr sz="2000" dirty="0">
              <a:solidFill>
                <a:srgbClr val="9C9C9C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69777" y="2468060"/>
            <a:ext cx="2232000" cy="21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108000" rtlCol="1">
            <a:spAutoFit/>
          </a:bodyPr>
          <a:lstStyle/>
          <a:p>
            <a:r>
              <a:rPr lang="he-IL" sz="1200" dirty="0" smtClean="0">
                <a:solidFill>
                  <a:srgbClr val="9C9C9C"/>
                </a:solidFill>
                <a:latin typeface="Rubik" pitchFamily="2" charset="-79"/>
                <a:cs typeface="Rubik" pitchFamily="2" charset="-79"/>
              </a:rPr>
              <a:t>הכנס תוכן לכרטיסיה</a:t>
            </a:r>
          </a:p>
          <a:p>
            <a:endParaRPr lang="he-IL" sz="1200" dirty="0">
              <a:solidFill>
                <a:srgbClr val="9C9C9C"/>
              </a:solidFill>
              <a:latin typeface="Rubik" pitchFamily="2" charset="-79"/>
              <a:cs typeface="Rubik" pitchFamily="2" charset="-79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869950" y="4603490"/>
            <a:ext cx="2248365" cy="411480"/>
            <a:chOff x="8861595" y="4747428"/>
            <a:chExt cx="2248365" cy="411480"/>
          </a:xfrm>
        </p:grpSpPr>
        <p:sp>
          <p:nvSpPr>
            <p:cNvPr id="14" name="Rectangle 13"/>
            <p:cNvSpPr/>
            <p:nvPr/>
          </p:nvSpPr>
          <p:spPr>
            <a:xfrm>
              <a:off x="8861595" y="4747428"/>
              <a:ext cx="2248365" cy="411480"/>
            </a:xfrm>
            <a:prstGeom prst="rect">
              <a:avLst/>
            </a:prstGeom>
            <a:solidFill>
              <a:srgbClr val="1BC6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76332" y="4829756"/>
              <a:ext cx="601720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050" dirty="0" smtClean="0">
                  <a:latin typeface="Rubik" pitchFamily="2" charset="-79"/>
                  <a:cs typeface="Rubik" pitchFamily="2" charset="-79"/>
                </a:rPr>
                <a:t>כותרת</a:t>
              </a:r>
              <a:endParaRPr lang="he-IL" sz="1050" dirty="0">
                <a:latin typeface="Rubik" pitchFamily="2" charset="-79"/>
                <a:cs typeface="Rubik" pitchFamily="2" charset="-79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225907" y="4847456"/>
              <a:ext cx="218517" cy="21851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78397" y="4837635"/>
              <a:ext cx="266737" cy="238158"/>
            </a:xfrm>
            <a:prstGeom prst="rect">
              <a:avLst/>
            </a:prstGeom>
          </p:spPr>
        </p:pic>
      </p:grpSp>
      <p:pic>
        <p:nvPicPr>
          <p:cNvPr id="37" name="Google Shape;74;p4"/>
          <p:cNvPicPr preferRelativeResize="0"/>
          <p:nvPr/>
        </p:nvPicPr>
        <p:blipFill rotWithShape="1">
          <a:blip r:embed="rId3">
            <a:alphaModFix/>
          </a:blip>
          <a:srcRect t="17393" b="11512"/>
          <a:stretch/>
        </p:blipFill>
        <p:spPr>
          <a:xfrm>
            <a:off x="4720464" y="1447460"/>
            <a:ext cx="3381375" cy="421854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106;p5"/>
          <p:cNvSpPr txBox="1"/>
          <p:nvPr/>
        </p:nvSpPr>
        <p:spPr>
          <a:xfrm>
            <a:off x="5417330" y="2113343"/>
            <a:ext cx="206850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600" b="1" dirty="0">
                <a:solidFill>
                  <a:srgbClr val="9C9C9C"/>
                </a:solidFill>
                <a:latin typeface="Rubik" pitchFamily="2" charset="-79"/>
                <a:ea typeface="Arial"/>
                <a:cs typeface="Rubik" pitchFamily="2" charset="-79"/>
                <a:sym typeface="Arial"/>
              </a:rPr>
              <a:t>הכנס נושא כרטיסייה</a:t>
            </a:r>
            <a:endParaRPr sz="2000" dirty="0">
              <a:solidFill>
                <a:srgbClr val="9C9C9C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17330" y="2489400"/>
            <a:ext cx="1985687" cy="1322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ectangle 21"/>
          <p:cNvSpPr/>
          <p:nvPr/>
        </p:nvSpPr>
        <p:spPr>
          <a:xfrm>
            <a:off x="5417330" y="3912707"/>
            <a:ext cx="1985687" cy="1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TextBox 41"/>
          <p:cNvSpPr txBox="1"/>
          <p:nvPr/>
        </p:nvSpPr>
        <p:spPr>
          <a:xfrm>
            <a:off x="5294059" y="4214339"/>
            <a:ext cx="2232000" cy="524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108000" rtlCol="1">
            <a:spAutoFit/>
          </a:bodyPr>
          <a:lstStyle/>
          <a:p>
            <a:r>
              <a:rPr lang="he-IL" sz="1200" dirty="0" smtClean="0">
                <a:solidFill>
                  <a:srgbClr val="9C9C9C"/>
                </a:solidFill>
                <a:latin typeface="Rubik" pitchFamily="2" charset="-79"/>
                <a:cs typeface="Rubik" pitchFamily="2" charset="-79"/>
              </a:rPr>
              <a:t>הכנס תוכן לכרטיסיה</a:t>
            </a:r>
          </a:p>
          <a:p>
            <a:endParaRPr lang="he-IL" sz="1200" dirty="0">
              <a:solidFill>
                <a:srgbClr val="9C9C9C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7292664" y="5126295"/>
            <a:ext cx="466790" cy="33342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10853012" y="5089831"/>
            <a:ext cx="466790" cy="333422"/>
          </a:xfrm>
          <a:prstGeom prst="rect">
            <a:avLst/>
          </a:prstGeom>
        </p:spPr>
      </p:pic>
      <p:sp>
        <p:nvSpPr>
          <p:cNvPr id="79" name="Rounded Rectangle 78"/>
          <p:cNvSpPr/>
          <p:nvPr/>
        </p:nvSpPr>
        <p:spPr>
          <a:xfrm>
            <a:off x="9846527" y="6058526"/>
            <a:ext cx="1382751" cy="379141"/>
          </a:xfrm>
          <a:prstGeom prst="roundRect">
            <a:avLst/>
          </a:prstGeom>
          <a:solidFill>
            <a:srgbClr val="20C5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80" name="Group 79"/>
          <p:cNvGrpSpPr/>
          <p:nvPr/>
        </p:nvGrpSpPr>
        <p:grpSpPr>
          <a:xfrm>
            <a:off x="6268506" y="10761603"/>
            <a:ext cx="2269023" cy="470301"/>
            <a:chOff x="4888881" y="1226223"/>
            <a:chExt cx="2269023" cy="470301"/>
          </a:xfrm>
        </p:grpSpPr>
        <p:sp>
          <p:nvSpPr>
            <p:cNvPr id="81" name="Rounded Rectangle 80"/>
            <p:cNvSpPr/>
            <p:nvPr/>
          </p:nvSpPr>
          <p:spPr>
            <a:xfrm>
              <a:off x="4888881" y="1226223"/>
              <a:ext cx="2269023" cy="470301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solidFill>
                    <a:schemeClr val="bg1"/>
                  </a:solidFill>
                  <a:latin typeface="Rubik" pitchFamily="2" charset="-79"/>
                  <a:cs typeface="Rubik" pitchFamily="2" charset="-79"/>
                </a:rPr>
                <a:t>      הוספת תת נושא</a:t>
              </a:r>
              <a:endParaRPr lang="he-IL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6722214" y="1307151"/>
              <a:ext cx="288000" cy="28758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+</a:t>
              </a:r>
              <a:endParaRPr lang="he-IL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654472" y="10751171"/>
            <a:ext cx="2269023" cy="470301"/>
            <a:chOff x="4888881" y="1226223"/>
            <a:chExt cx="2269023" cy="470301"/>
          </a:xfrm>
        </p:grpSpPr>
        <p:sp>
          <p:nvSpPr>
            <p:cNvPr id="84" name="Rounded Rectangle 83"/>
            <p:cNvSpPr/>
            <p:nvPr/>
          </p:nvSpPr>
          <p:spPr>
            <a:xfrm>
              <a:off x="4888881" y="1226223"/>
              <a:ext cx="2269023" cy="470301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solidFill>
                    <a:schemeClr val="bg1"/>
                  </a:solidFill>
                  <a:latin typeface="Rubik" pitchFamily="2" charset="-79"/>
                  <a:cs typeface="Rubik" pitchFamily="2" charset="-79"/>
                </a:rPr>
                <a:t>      הוספת תרגול</a:t>
              </a:r>
              <a:endParaRPr lang="he-IL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6722214" y="1307151"/>
              <a:ext cx="288000" cy="28758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+</a:t>
              </a:r>
              <a:endParaRPr lang="he-IL" dirty="0"/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9596763" y="5138630"/>
            <a:ext cx="844864" cy="298120"/>
          </a:xfrm>
          <a:prstGeom prst="roundRect">
            <a:avLst>
              <a:gd name="adj" fmla="val 21920"/>
            </a:avLst>
          </a:prstGeom>
          <a:noFill/>
          <a:ln w="2857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1" anchor="ctr"/>
          <a:lstStyle/>
          <a:p>
            <a:pPr algn="ctr"/>
            <a:r>
              <a:rPr lang="he-IL" sz="900" dirty="0" smtClean="0">
                <a:solidFill>
                  <a:srgbClr val="3E5361"/>
                </a:solidFill>
                <a:latin typeface="Rubik" pitchFamily="2" charset="-79"/>
                <a:cs typeface="Rubik" pitchFamily="2" charset="-79"/>
              </a:rPr>
              <a:t>הסרת עמוד</a:t>
            </a:r>
            <a:endParaRPr lang="he-IL" sz="900" dirty="0">
              <a:solidFill>
                <a:srgbClr val="3E536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987627" y="5136582"/>
            <a:ext cx="844864" cy="298120"/>
          </a:xfrm>
          <a:prstGeom prst="roundRect">
            <a:avLst>
              <a:gd name="adj" fmla="val 21920"/>
            </a:avLst>
          </a:prstGeom>
          <a:noFill/>
          <a:ln w="2857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1" anchor="ctr"/>
          <a:lstStyle/>
          <a:p>
            <a:pPr algn="ctr"/>
            <a:r>
              <a:rPr lang="he-IL" sz="900" dirty="0" smtClean="0">
                <a:solidFill>
                  <a:srgbClr val="3E5361"/>
                </a:solidFill>
                <a:latin typeface="Rubik" pitchFamily="2" charset="-79"/>
                <a:cs typeface="Rubik" pitchFamily="2" charset="-79"/>
              </a:rPr>
              <a:t>הסרת עמוד</a:t>
            </a:r>
            <a:endParaRPr lang="he-IL" sz="900" dirty="0">
              <a:solidFill>
                <a:srgbClr val="3E536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17" y="1879253"/>
            <a:ext cx="231065" cy="231065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241" y="1907060"/>
            <a:ext cx="231065" cy="2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BACKGROUND">
            <a:extLst>
              <a:ext uri="{FF2B5EF4-FFF2-40B4-BE49-F238E27FC236}">
                <a16:creationId xmlns:a16="http://schemas.microsoft.com/office/drawing/2014/main" id="{4783C5FE-3235-4B26-A3B9-8430A735B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42"/>
          <a:stretch/>
        </p:blipFill>
        <p:spPr>
          <a:xfrm>
            <a:off x="-1" y="0"/>
            <a:ext cx="12192001" cy="749362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9846527" y="611229"/>
            <a:ext cx="1382751" cy="379141"/>
          </a:xfrm>
          <a:prstGeom prst="roundRect">
            <a:avLst/>
          </a:prstGeom>
          <a:solidFill>
            <a:srgbClr val="20C5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6" name="Group 5"/>
          <p:cNvGrpSpPr/>
          <p:nvPr/>
        </p:nvGrpSpPr>
        <p:grpSpPr>
          <a:xfrm>
            <a:off x="6268506" y="5314306"/>
            <a:ext cx="2269023" cy="470301"/>
            <a:chOff x="4888881" y="1226223"/>
            <a:chExt cx="2269023" cy="470301"/>
          </a:xfrm>
        </p:grpSpPr>
        <p:sp>
          <p:nvSpPr>
            <p:cNvPr id="4" name="Rounded Rectangle 3"/>
            <p:cNvSpPr/>
            <p:nvPr/>
          </p:nvSpPr>
          <p:spPr>
            <a:xfrm>
              <a:off x="4888881" y="1226223"/>
              <a:ext cx="2269023" cy="470301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solidFill>
                    <a:schemeClr val="bg1"/>
                  </a:solidFill>
                  <a:latin typeface="Rubik" pitchFamily="2" charset="-79"/>
                  <a:cs typeface="Rubik" pitchFamily="2" charset="-79"/>
                </a:rPr>
                <a:t>      הוספת תת נושא</a:t>
              </a:r>
              <a:endParaRPr lang="he-IL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6722214" y="1307151"/>
              <a:ext cx="288000" cy="28758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+</a:t>
              </a:r>
              <a:endParaRPr lang="he-IL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654472" y="5303874"/>
            <a:ext cx="2269023" cy="470301"/>
            <a:chOff x="4888881" y="1226223"/>
            <a:chExt cx="2269023" cy="470301"/>
          </a:xfrm>
        </p:grpSpPr>
        <p:sp>
          <p:nvSpPr>
            <p:cNvPr id="33" name="Rounded Rectangle 32"/>
            <p:cNvSpPr/>
            <p:nvPr/>
          </p:nvSpPr>
          <p:spPr>
            <a:xfrm>
              <a:off x="4888881" y="1226223"/>
              <a:ext cx="2269023" cy="470301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solidFill>
                    <a:schemeClr val="bg1"/>
                  </a:solidFill>
                  <a:latin typeface="Rubik" pitchFamily="2" charset="-79"/>
                  <a:cs typeface="Rubik" pitchFamily="2" charset="-79"/>
                </a:rPr>
                <a:t>      הוספת תרגול</a:t>
              </a:r>
              <a:endParaRPr lang="he-IL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722214" y="1307151"/>
              <a:ext cx="288000" cy="28758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+</a:t>
              </a:r>
              <a:endParaRPr lang="he-IL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950498" y="1206340"/>
            <a:ext cx="2787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20C5F2"/>
                </a:solidFill>
                <a:latin typeface="Rubik" pitchFamily="2" charset="-79"/>
                <a:cs typeface="Rubik" pitchFamily="2" charset="-79"/>
              </a:rPr>
              <a:t>X</a:t>
            </a:r>
            <a:endParaRPr lang="he-IL" b="1" dirty="0">
              <a:solidFill>
                <a:srgbClr val="20C5F2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41984" y="6759306"/>
            <a:ext cx="1375665" cy="589348"/>
          </a:xfrm>
          <a:prstGeom prst="roundRect">
            <a:avLst/>
          </a:prstGeom>
          <a:solidFill>
            <a:srgbClr val="173B5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08000" rtlCol="1" anchor="ctr"/>
          <a:lstStyle/>
          <a:p>
            <a:pPr algn="ctr"/>
            <a:r>
              <a:rPr lang="he-IL" dirty="0" smtClean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חזרה לעמוד הראשי</a:t>
            </a:r>
            <a:endParaRPr lang="he-IL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8" name="Google Shape;74;p4"/>
          <p:cNvPicPr preferRelativeResize="0"/>
          <p:nvPr/>
        </p:nvPicPr>
        <p:blipFill rotWithShape="1">
          <a:blip r:embed="rId3">
            <a:alphaModFix/>
          </a:blip>
          <a:srcRect t="17393" b="11512"/>
          <a:stretch/>
        </p:blipFill>
        <p:spPr>
          <a:xfrm>
            <a:off x="8266488" y="843617"/>
            <a:ext cx="3381375" cy="421854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106;p5"/>
          <p:cNvSpPr txBox="1"/>
          <p:nvPr/>
        </p:nvSpPr>
        <p:spPr>
          <a:xfrm>
            <a:off x="8951523" y="1525706"/>
            <a:ext cx="206850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600" b="1" dirty="0">
                <a:solidFill>
                  <a:srgbClr val="9C9C9C"/>
                </a:solidFill>
                <a:latin typeface="Rubik" pitchFamily="2" charset="-79"/>
                <a:ea typeface="Arial"/>
                <a:cs typeface="Rubik" pitchFamily="2" charset="-79"/>
                <a:sym typeface="Arial"/>
              </a:rPr>
              <a:t>הכנס נושא כרטיסייה</a:t>
            </a:r>
            <a:endParaRPr sz="2000" dirty="0">
              <a:solidFill>
                <a:srgbClr val="9C9C9C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69777" y="1864217"/>
            <a:ext cx="2232000" cy="21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108000" rtlCol="1">
            <a:spAutoFit/>
          </a:bodyPr>
          <a:lstStyle/>
          <a:p>
            <a:r>
              <a:rPr lang="he-IL" sz="1200" dirty="0" smtClean="0">
                <a:solidFill>
                  <a:srgbClr val="9C9C9C"/>
                </a:solidFill>
                <a:latin typeface="Rubik" pitchFamily="2" charset="-79"/>
                <a:cs typeface="Rubik" pitchFamily="2" charset="-79"/>
              </a:rPr>
              <a:t>הכנס תוכן לכרטיסיה</a:t>
            </a:r>
          </a:p>
          <a:p>
            <a:endParaRPr lang="he-IL" sz="1200" dirty="0">
              <a:solidFill>
                <a:srgbClr val="9C9C9C"/>
              </a:solidFill>
              <a:latin typeface="Rubik" pitchFamily="2" charset="-79"/>
              <a:cs typeface="Rubik" pitchFamily="2" charset="-79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869950" y="4033100"/>
            <a:ext cx="2248365" cy="411480"/>
            <a:chOff x="8861595" y="4747428"/>
            <a:chExt cx="2248365" cy="411480"/>
          </a:xfrm>
        </p:grpSpPr>
        <p:sp>
          <p:nvSpPr>
            <p:cNvPr id="14" name="Rectangle 13"/>
            <p:cNvSpPr/>
            <p:nvPr/>
          </p:nvSpPr>
          <p:spPr>
            <a:xfrm>
              <a:off x="8861595" y="4747428"/>
              <a:ext cx="2248365" cy="4114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76332" y="4829756"/>
              <a:ext cx="601720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050" dirty="0" smtClean="0">
                  <a:latin typeface="Rubik" pitchFamily="2" charset="-79"/>
                  <a:cs typeface="Rubik" pitchFamily="2" charset="-79"/>
                </a:rPr>
                <a:t>כותרת</a:t>
              </a:r>
              <a:endParaRPr lang="he-IL" sz="1050" dirty="0">
                <a:latin typeface="Rubik" pitchFamily="2" charset="-79"/>
                <a:cs typeface="Rubik" pitchFamily="2" charset="-79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225907" y="4847456"/>
              <a:ext cx="218517" cy="21851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78397" y="4837635"/>
              <a:ext cx="266737" cy="238158"/>
            </a:xfrm>
            <a:prstGeom prst="rect">
              <a:avLst/>
            </a:prstGeom>
          </p:spPr>
        </p:pic>
      </p:grpSp>
      <p:sp>
        <p:nvSpPr>
          <p:cNvPr id="57" name="TextBox 56"/>
          <p:cNvSpPr txBox="1"/>
          <p:nvPr/>
        </p:nvSpPr>
        <p:spPr>
          <a:xfrm>
            <a:off x="9985777" y="464476"/>
            <a:ext cx="1449658" cy="3791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&gt;  תת-נושא</a:t>
            </a:r>
            <a:endParaRPr lang="he-IL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776009" y="4583151"/>
            <a:ext cx="289931" cy="245328"/>
          </a:xfrm>
          <a:prstGeom prst="roundRect">
            <a:avLst>
              <a:gd name="adj" fmla="val 24844"/>
            </a:avLst>
          </a:prstGeom>
          <a:solidFill>
            <a:srgbClr val="FFFFFF"/>
          </a:solidFill>
          <a:ln w="1905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8812538" y="4532300"/>
            <a:ext cx="2645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rgbClr val="5C6D77"/>
                </a:solidFill>
                <a:latin typeface="Rubik" pitchFamily="2" charset="-79"/>
                <a:cs typeface="Rubik" pitchFamily="2" charset="-79"/>
              </a:rPr>
              <a:t>+</a:t>
            </a:r>
            <a:endParaRPr lang="he-IL" dirty="0">
              <a:solidFill>
                <a:srgbClr val="5C6D77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17" y="1294641"/>
            <a:ext cx="231065" cy="231065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4844240" y="843617"/>
            <a:ext cx="3381375" cy="4218541"/>
            <a:chOff x="4844240" y="843617"/>
            <a:chExt cx="3381375" cy="4218541"/>
          </a:xfrm>
        </p:grpSpPr>
        <p:grpSp>
          <p:nvGrpSpPr>
            <p:cNvPr id="15" name="Group 14"/>
            <p:cNvGrpSpPr/>
            <p:nvPr/>
          </p:nvGrpSpPr>
          <p:grpSpPr>
            <a:xfrm>
              <a:off x="4844240" y="843617"/>
              <a:ext cx="3381375" cy="4218541"/>
              <a:chOff x="4876525" y="1376835"/>
              <a:chExt cx="3381375" cy="4218541"/>
            </a:xfrm>
          </p:grpSpPr>
          <p:pic>
            <p:nvPicPr>
              <p:cNvPr id="45" name="Google Shape;74;p4"/>
              <p:cNvPicPr preferRelativeResize="0"/>
              <p:nvPr/>
            </p:nvPicPr>
            <p:blipFill rotWithShape="1">
              <a:blip r:embed="rId3">
                <a:alphaModFix/>
              </a:blip>
              <a:srcRect t="17393" b="11512"/>
              <a:stretch/>
            </p:blipFill>
            <p:spPr>
              <a:xfrm>
                <a:off x="4876525" y="1376835"/>
                <a:ext cx="3381375" cy="421854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6" name="Group 45"/>
              <p:cNvGrpSpPr/>
              <p:nvPr/>
            </p:nvGrpSpPr>
            <p:grpSpPr>
              <a:xfrm>
                <a:off x="5176995" y="2783890"/>
                <a:ext cx="2816352" cy="1404428"/>
                <a:chOff x="5003181" y="2075688"/>
                <a:chExt cx="2816352" cy="1404428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5003181" y="2075688"/>
                  <a:ext cx="2816352" cy="816020"/>
                  <a:chOff x="5003181" y="2075688"/>
                  <a:chExt cx="2816352" cy="816020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003181" y="2075688"/>
                    <a:ext cx="28163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he-IL" dirty="0" smtClean="0">
                        <a:latin typeface="Rubik" pitchFamily="2" charset="-79"/>
                        <a:cs typeface="Rubik" pitchFamily="2" charset="-79"/>
                      </a:rPr>
                      <a:t>איזו כרטיסיה תרצו להוסיף?</a:t>
                    </a:r>
                    <a:endParaRPr lang="he-IL" dirty="0">
                      <a:latin typeface="Rubik" pitchFamily="2" charset="-79"/>
                      <a:cs typeface="Rubik" pitchFamily="2" charset="-79"/>
                    </a:endParaRPr>
                  </a:p>
                </p:txBody>
              </p:sp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5254641" y="2525948"/>
                    <a:ext cx="2313432" cy="365760"/>
                    <a:chOff x="5254641" y="2525948"/>
                    <a:chExt cx="2313432" cy="365760"/>
                  </a:xfrm>
                </p:grpSpPr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5254641" y="2525948"/>
                      <a:ext cx="2313432" cy="365760"/>
                    </a:xfrm>
                    <a:prstGeom prst="round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  <p:sp>
                  <p:nvSpPr>
                    <p:cNvPr id="52" name="Isosceles Triangle 51"/>
                    <p:cNvSpPr/>
                    <p:nvPr/>
                  </p:nvSpPr>
                  <p:spPr>
                    <a:xfrm rot="10800000">
                      <a:off x="5434373" y="2629920"/>
                      <a:ext cx="214990" cy="157816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</p:grpSp>
            </p:grpSp>
            <p:sp>
              <p:nvSpPr>
                <p:cNvPr id="48" name="Rounded Rectangle 47"/>
                <p:cNvSpPr/>
                <p:nvPr/>
              </p:nvSpPr>
              <p:spPr>
                <a:xfrm>
                  <a:off x="5522006" y="3122174"/>
                  <a:ext cx="1778702" cy="357942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72000" rtlCol="1" anchor="ctr"/>
                <a:lstStyle/>
                <a:p>
                  <a:pPr algn="ctr"/>
                  <a:r>
                    <a:rPr lang="he-IL" dirty="0">
                      <a:solidFill>
                        <a:schemeClr val="tx1"/>
                      </a:solidFill>
                      <a:latin typeface="Rubik" pitchFamily="2" charset="-79"/>
                      <a:cs typeface="Rubik" pitchFamily="2" charset="-79"/>
                    </a:rPr>
                    <a:t>הוספת כרטיסיה</a:t>
                  </a:r>
                </a:p>
              </p:txBody>
            </p:sp>
          </p:grpSp>
        </p:grpSp>
        <p:sp>
          <p:nvSpPr>
            <p:cNvPr id="28" name="Rectangle 27"/>
            <p:cNvSpPr/>
            <p:nvPr/>
          </p:nvSpPr>
          <p:spPr>
            <a:xfrm>
              <a:off x="5263376" y="4455731"/>
              <a:ext cx="747131" cy="383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569877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BACKGROUND">
            <a:extLst>
              <a:ext uri="{FF2B5EF4-FFF2-40B4-BE49-F238E27FC236}">
                <a16:creationId xmlns:a16="http://schemas.microsoft.com/office/drawing/2014/main" id="{4783C5FE-3235-4B26-A3B9-8430A735B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42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121829" y="1447460"/>
            <a:ext cx="3381375" cy="4218541"/>
            <a:chOff x="4876525" y="1376835"/>
            <a:chExt cx="3381375" cy="4218541"/>
          </a:xfrm>
        </p:grpSpPr>
        <p:pic>
          <p:nvPicPr>
            <p:cNvPr id="45" name="Google Shape;74;p4"/>
            <p:cNvPicPr preferRelativeResize="0"/>
            <p:nvPr/>
          </p:nvPicPr>
          <p:blipFill rotWithShape="1">
            <a:blip r:embed="rId3">
              <a:alphaModFix/>
            </a:blip>
            <a:srcRect t="17393" b="11512"/>
            <a:stretch/>
          </p:blipFill>
          <p:spPr>
            <a:xfrm>
              <a:off x="4876525" y="1376835"/>
              <a:ext cx="3381375" cy="421854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5176995" y="2783890"/>
              <a:ext cx="2816352" cy="1404428"/>
              <a:chOff x="5003181" y="2075688"/>
              <a:chExt cx="2816352" cy="140442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003181" y="2075688"/>
                <a:ext cx="2816352" cy="816020"/>
                <a:chOff x="5003181" y="2075688"/>
                <a:chExt cx="2816352" cy="816020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5003181" y="2075688"/>
                  <a:ext cx="2816352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dirty="0" smtClean="0">
                      <a:latin typeface="Rubik" pitchFamily="2" charset="-79"/>
                      <a:cs typeface="Rubik" pitchFamily="2" charset="-79"/>
                    </a:rPr>
                    <a:t>איזו כרטיסיה תרצו להוסיף?</a:t>
                  </a:r>
                  <a:endParaRPr lang="he-IL" dirty="0">
                    <a:latin typeface="Rubik" pitchFamily="2" charset="-79"/>
                    <a:cs typeface="Rubik" pitchFamily="2" charset="-79"/>
                  </a:endParaRPr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5254641" y="2525948"/>
                  <a:ext cx="2313432" cy="365760"/>
                  <a:chOff x="5254641" y="2525948"/>
                  <a:chExt cx="2313432" cy="365760"/>
                </a:xfrm>
              </p:grpSpPr>
              <p:sp>
                <p:nvSpPr>
                  <p:cNvPr id="51" name="Rounded Rectangle 50"/>
                  <p:cNvSpPr/>
                  <p:nvPr/>
                </p:nvSpPr>
                <p:spPr>
                  <a:xfrm>
                    <a:off x="5254641" y="2525948"/>
                    <a:ext cx="2313432" cy="365760"/>
                  </a:xfrm>
                  <a:prstGeom prst="round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52" name="Isosceles Triangle 51"/>
                  <p:cNvSpPr/>
                  <p:nvPr/>
                </p:nvSpPr>
                <p:spPr>
                  <a:xfrm rot="10800000">
                    <a:off x="5434373" y="2629920"/>
                    <a:ext cx="214990" cy="157816"/>
                  </a:xfrm>
                  <a:prstGeom prst="triangl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</p:grpSp>
          <p:sp>
            <p:nvSpPr>
              <p:cNvPr id="48" name="Rounded Rectangle 47"/>
              <p:cNvSpPr/>
              <p:nvPr/>
            </p:nvSpPr>
            <p:spPr>
              <a:xfrm>
                <a:off x="5522006" y="3122174"/>
                <a:ext cx="1778702" cy="35794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1" anchor="ctr"/>
              <a:lstStyle/>
              <a:p>
                <a:pPr algn="ctr"/>
                <a:r>
                  <a:rPr lang="he-IL" dirty="0">
                    <a:solidFill>
                      <a:schemeClr val="tx1"/>
                    </a:solidFill>
                    <a:latin typeface="Rubik" pitchFamily="2" charset="-79"/>
                    <a:cs typeface="Rubik" pitchFamily="2" charset="-79"/>
                  </a:rPr>
                  <a:t>הוספת כרטיסיה</a:t>
                </a:r>
              </a:p>
            </p:txBody>
          </p:sp>
        </p:grpSp>
      </p:grpSp>
      <p:sp>
        <p:nvSpPr>
          <p:cNvPr id="17" name="Rounded Rectangle 16"/>
          <p:cNvSpPr/>
          <p:nvPr/>
        </p:nvSpPr>
        <p:spPr>
          <a:xfrm>
            <a:off x="9846527" y="1215072"/>
            <a:ext cx="1382751" cy="379141"/>
          </a:xfrm>
          <a:prstGeom prst="roundRect">
            <a:avLst/>
          </a:prstGeom>
          <a:solidFill>
            <a:srgbClr val="20C5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10036098" y="1070109"/>
            <a:ext cx="1449658" cy="3791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&gt;  תת-נושא</a:t>
            </a:r>
            <a:endParaRPr lang="he-IL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21846" y="68357"/>
            <a:ext cx="5348309" cy="936394"/>
            <a:chOff x="3593949" y="38240"/>
            <a:chExt cx="5348309" cy="936394"/>
          </a:xfrm>
        </p:grpSpPr>
        <p:grpSp>
          <p:nvGrpSpPr>
            <p:cNvPr id="5" name="Group 4"/>
            <p:cNvGrpSpPr/>
            <p:nvPr/>
          </p:nvGrpSpPr>
          <p:grpSpPr>
            <a:xfrm>
              <a:off x="3593949" y="38240"/>
              <a:ext cx="5348309" cy="936394"/>
              <a:chOff x="4572000" y="219075"/>
              <a:chExt cx="5140492" cy="1185155"/>
            </a:xfrm>
          </p:grpSpPr>
          <p:pic>
            <p:nvPicPr>
              <p:cNvPr id="10" name="תמונה 2">
                <a:extLst>
                  <a:ext uri="{FF2B5EF4-FFF2-40B4-BE49-F238E27FC236}">
                    <a16:creationId xmlns:a16="http://schemas.microsoft.com/office/drawing/2014/main" id="{22AFFF3F-3A1D-43B0-A4A2-087F1C346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0114" t="2412" r="8945" b="88966"/>
              <a:stretch/>
            </p:blipFill>
            <p:spPr>
              <a:xfrm>
                <a:off x="4572000" y="219075"/>
                <a:ext cx="5140492" cy="1185155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/>
            </p:spPr>
          </p:pic>
          <p:sp>
            <p:nvSpPr>
              <p:cNvPr id="2" name="Rounded Rectangle 1"/>
              <p:cNvSpPr/>
              <p:nvPr/>
            </p:nvSpPr>
            <p:spPr>
              <a:xfrm>
                <a:off x="5419898" y="698269"/>
                <a:ext cx="3305124" cy="507076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827363" y="378742"/>
              <a:ext cx="1988207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000" dirty="0" smtClean="0">
                  <a:solidFill>
                    <a:schemeClr val="bg1">
                      <a:lumMod val="50000"/>
                    </a:schemeClr>
                  </a:solidFill>
                  <a:latin typeface="Rubik" pitchFamily="2" charset="-79"/>
                  <a:cs typeface="Rubik" pitchFamily="2" charset="-79"/>
                </a:rPr>
                <a:t>שם הנושא</a:t>
              </a:r>
              <a:endParaRPr lang="he-IL" sz="2000" dirty="0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950498" y="1810183"/>
            <a:ext cx="2787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20C5F2"/>
                </a:solidFill>
                <a:latin typeface="Rubik" pitchFamily="2" charset="-79"/>
                <a:cs typeface="Rubik" pitchFamily="2" charset="-79"/>
              </a:rPr>
              <a:t>X</a:t>
            </a:r>
            <a:endParaRPr lang="he-IL" b="1" dirty="0">
              <a:solidFill>
                <a:srgbClr val="20C5F2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8" name="Google Shape;74;p4"/>
          <p:cNvPicPr preferRelativeResize="0"/>
          <p:nvPr/>
        </p:nvPicPr>
        <p:blipFill rotWithShape="1">
          <a:blip r:embed="rId3">
            <a:alphaModFix/>
          </a:blip>
          <a:srcRect t="17393" b="11512"/>
          <a:stretch/>
        </p:blipFill>
        <p:spPr>
          <a:xfrm>
            <a:off x="8266488" y="1447460"/>
            <a:ext cx="3381375" cy="421854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106;p5"/>
          <p:cNvSpPr txBox="1"/>
          <p:nvPr/>
        </p:nvSpPr>
        <p:spPr>
          <a:xfrm>
            <a:off x="8951523" y="2129549"/>
            <a:ext cx="206850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600" b="1" dirty="0">
                <a:solidFill>
                  <a:srgbClr val="9C9C9C"/>
                </a:solidFill>
                <a:latin typeface="Rubik" pitchFamily="2" charset="-79"/>
                <a:ea typeface="Arial"/>
                <a:cs typeface="Rubik" pitchFamily="2" charset="-79"/>
                <a:sym typeface="Arial"/>
              </a:rPr>
              <a:t>הכנס נושא כרטיסייה</a:t>
            </a:r>
            <a:endParaRPr sz="2000" dirty="0">
              <a:solidFill>
                <a:srgbClr val="9C9C9C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69777" y="2468061"/>
            <a:ext cx="2232000" cy="524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108000" rtlCol="1">
            <a:spAutoFit/>
          </a:bodyPr>
          <a:lstStyle/>
          <a:p>
            <a:r>
              <a:rPr lang="he-IL" sz="1200" dirty="0" smtClean="0">
                <a:solidFill>
                  <a:srgbClr val="9C9C9C"/>
                </a:solidFill>
                <a:latin typeface="Rubik" pitchFamily="2" charset="-79"/>
                <a:cs typeface="Rubik" pitchFamily="2" charset="-79"/>
              </a:rPr>
              <a:t>הכנס תוכן לכרטיסיה</a:t>
            </a:r>
          </a:p>
          <a:p>
            <a:endParaRPr lang="he-IL" sz="1200" dirty="0">
              <a:solidFill>
                <a:srgbClr val="9C9C9C"/>
              </a:solidFill>
              <a:latin typeface="Rubik" pitchFamily="2" charset="-79"/>
              <a:cs typeface="Rubik" pitchFamily="2" charset="-79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869950" y="4636943"/>
            <a:ext cx="2248365" cy="411480"/>
            <a:chOff x="8861595" y="4747428"/>
            <a:chExt cx="2248365" cy="411480"/>
          </a:xfrm>
        </p:grpSpPr>
        <p:sp>
          <p:nvSpPr>
            <p:cNvPr id="14" name="Rectangle 13"/>
            <p:cNvSpPr/>
            <p:nvPr/>
          </p:nvSpPr>
          <p:spPr>
            <a:xfrm>
              <a:off x="8861595" y="4747428"/>
              <a:ext cx="2248365" cy="411480"/>
            </a:xfrm>
            <a:prstGeom prst="rect">
              <a:avLst/>
            </a:prstGeom>
            <a:solidFill>
              <a:srgbClr val="1BC6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76332" y="4829756"/>
              <a:ext cx="601720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050" dirty="0" smtClean="0">
                  <a:latin typeface="Rubik" pitchFamily="2" charset="-79"/>
                  <a:cs typeface="Rubik" pitchFamily="2" charset="-79"/>
                </a:rPr>
                <a:t>כותרת</a:t>
              </a:r>
              <a:endParaRPr lang="he-IL" sz="1050" dirty="0">
                <a:latin typeface="Rubik" pitchFamily="2" charset="-79"/>
                <a:cs typeface="Rubik" pitchFamily="2" charset="-79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225907" y="4847456"/>
              <a:ext cx="218517" cy="21851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78397" y="4837635"/>
              <a:ext cx="266737" cy="238158"/>
            </a:xfrm>
            <a:prstGeom prst="rect">
              <a:avLst/>
            </a:prstGeom>
          </p:spPr>
        </p:pic>
      </p:grpSp>
      <p:pic>
        <p:nvPicPr>
          <p:cNvPr id="37" name="Google Shape;74;p4"/>
          <p:cNvPicPr preferRelativeResize="0"/>
          <p:nvPr/>
        </p:nvPicPr>
        <p:blipFill rotWithShape="1">
          <a:blip r:embed="rId3">
            <a:alphaModFix/>
          </a:blip>
          <a:srcRect t="17393" b="11512"/>
          <a:stretch/>
        </p:blipFill>
        <p:spPr>
          <a:xfrm>
            <a:off x="4720464" y="1447460"/>
            <a:ext cx="3381375" cy="421854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106;p5"/>
          <p:cNvSpPr txBox="1"/>
          <p:nvPr/>
        </p:nvSpPr>
        <p:spPr>
          <a:xfrm>
            <a:off x="5417330" y="2113343"/>
            <a:ext cx="206850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600" b="1" dirty="0">
                <a:solidFill>
                  <a:srgbClr val="9C9C9C"/>
                </a:solidFill>
                <a:latin typeface="Rubik" pitchFamily="2" charset="-79"/>
                <a:ea typeface="Arial"/>
                <a:cs typeface="Rubik" pitchFamily="2" charset="-79"/>
                <a:sym typeface="Arial"/>
              </a:rPr>
              <a:t>הכנס נושא כרטיסייה</a:t>
            </a:r>
            <a:endParaRPr sz="2000" dirty="0">
              <a:solidFill>
                <a:srgbClr val="9C9C9C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17330" y="2489400"/>
            <a:ext cx="1985687" cy="1322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ectangle 21"/>
          <p:cNvSpPr/>
          <p:nvPr/>
        </p:nvSpPr>
        <p:spPr>
          <a:xfrm>
            <a:off x="5417330" y="3912707"/>
            <a:ext cx="1985687" cy="1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TextBox 41"/>
          <p:cNvSpPr txBox="1"/>
          <p:nvPr/>
        </p:nvSpPr>
        <p:spPr>
          <a:xfrm>
            <a:off x="5294059" y="4214339"/>
            <a:ext cx="2232000" cy="524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108000" rtlCol="1">
            <a:spAutoFit/>
          </a:bodyPr>
          <a:lstStyle/>
          <a:p>
            <a:r>
              <a:rPr lang="he-IL" sz="1200" dirty="0" smtClean="0">
                <a:solidFill>
                  <a:srgbClr val="9C9C9C"/>
                </a:solidFill>
                <a:latin typeface="Rubik" pitchFamily="2" charset="-79"/>
                <a:cs typeface="Rubik" pitchFamily="2" charset="-79"/>
              </a:rPr>
              <a:t>הכנס תוכן לכרטיסיה</a:t>
            </a:r>
          </a:p>
          <a:p>
            <a:endParaRPr lang="he-IL" sz="1200" dirty="0">
              <a:solidFill>
                <a:srgbClr val="9C9C9C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7292664" y="5126295"/>
            <a:ext cx="466790" cy="333422"/>
          </a:xfrm>
          <a:prstGeom prst="rect">
            <a:avLst/>
          </a:prstGeom>
        </p:spPr>
      </p:pic>
      <p:sp>
        <p:nvSpPr>
          <p:cNvPr id="44" name="Rounded Rectangle 43"/>
          <p:cNvSpPr/>
          <p:nvPr/>
        </p:nvSpPr>
        <p:spPr>
          <a:xfrm>
            <a:off x="9413561" y="3453215"/>
            <a:ext cx="1039218" cy="322222"/>
          </a:xfrm>
          <a:prstGeom prst="roundRect">
            <a:avLst>
              <a:gd name="adj" fmla="val 21920"/>
            </a:avLst>
          </a:prstGeom>
          <a:noFill/>
          <a:ln w="2857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1" anchor="ctr"/>
          <a:lstStyle/>
          <a:p>
            <a:pPr algn="ctr"/>
            <a:r>
              <a:rPr lang="he-IL" sz="1200" dirty="0">
                <a:solidFill>
                  <a:srgbClr val="3E5361"/>
                </a:solidFill>
                <a:latin typeface="Rubik" pitchFamily="2" charset="-79"/>
                <a:cs typeface="Rubik" pitchFamily="2" charset="-79"/>
              </a:rPr>
              <a:t>הוספת </a:t>
            </a:r>
            <a:r>
              <a:rPr lang="he-IL" sz="1200" dirty="0" smtClean="0">
                <a:solidFill>
                  <a:srgbClr val="3E5361"/>
                </a:solidFill>
                <a:latin typeface="Rubik" pitchFamily="2" charset="-79"/>
                <a:cs typeface="Rubik" pitchFamily="2" charset="-79"/>
              </a:rPr>
              <a:t>עמוד</a:t>
            </a:r>
            <a:endParaRPr lang="he-IL" sz="1200" dirty="0">
              <a:solidFill>
                <a:srgbClr val="3E536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10853012" y="5089831"/>
            <a:ext cx="466790" cy="333422"/>
          </a:xfrm>
          <a:prstGeom prst="rect">
            <a:avLst/>
          </a:prstGeom>
        </p:spPr>
      </p:pic>
      <p:sp>
        <p:nvSpPr>
          <p:cNvPr id="79" name="Rounded Rectangle 78"/>
          <p:cNvSpPr/>
          <p:nvPr/>
        </p:nvSpPr>
        <p:spPr>
          <a:xfrm>
            <a:off x="9846527" y="6058526"/>
            <a:ext cx="1382751" cy="379141"/>
          </a:xfrm>
          <a:prstGeom prst="roundRect">
            <a:avLst/>
          </a:prstGeom>
          <a:solidFill>
            <a:srgbClr val="20C5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80" name="Group 79"/>
          <p:cNvGrpSpPr/>
          <p:nvPr/>
        </p:nvGrpSpPr>
        <p:grpSpPr>
          <a:xfrm>
            <a:off x="6268506" y="10761603"/>
            <a:ext cx="2269023" cy="470301"/>
            <a:chOff x="4888881" y="1226223"/>
            <a:chExt cx="2269023" cy="470301"/>
          </a:xfrm>
        </p:grpSpPr>
        <p:sp>
          <p:nvSpPr>
            <p:cNvPr id="81" name="Rounded Rectangle 80"/>
            <p:cNvSpPr/>
            <p:nvPr/>
          </p:nvSpPr>
          <p:spPr>
            <a:xfrm>
              <a:off x="4888881" y="1226223"/>
              <a:ext cx="2269023" cy="470301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solidFill>
                    <a:schemeClr val="bg1"/>
                  </a:solidFill>
                  <a:latin typeface="Rubik" pitchFamily="2" charset="-79"/>
                  <a:cs typeface="Rubik" pitchFamily="2" charset="-79"/>
                </a:rPr>
                <a:t>      הוספת תת נושא</a:t>
              </a:r>
              <a:endParaRPr lang="he-IL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6722214" y="1307151"/>
              <a:ext cx="288000" cy="28758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+</a:t>
              </a:r>
              <a:endParaRPr lang="he-IL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654472" y="10751171"/>
            <a:ext cx="2269023" cy="470301"/>
            <a:chOff x="4888881" y="1226223"/>
            <a:chExt cx="2269023" cy="470301"/>
          </a:xfrm>
        </p:grpSpPr>
        <p:sp>
          <p:nvSpPr>
            <p:cNvPr id="84" name="Rounded Rectangle 83"/>
            <p:cNvSpPr/>
            <p:nvPr/>
          </p:nvSpPr>
          <p:spPr>
            <a:xfrm>
              <a:off x="4888881" y="1226223"/>
              <a:ext cx="2269023" cy="470301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solidFill>
                    <a:schemeClr val="bg1"/>
                  </a:solidFill>
                  <a:latin typeface="Rubik" pitchFamily="2" charset="-79"/>
                  <a:cs typeface="Rubik" pitchFamily="2" charset="-79"/>
                </a:rPr>
                <a:t>      הוספת תרגול</a:t>
              </a:r>
              <a:endParaRPr lang="he-IL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6722214" y="1307151"/>
              <a:ext cx="288000" cy="28758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+</a:t>
              </a:r>
              <a:endParaRPr lang="he-IL" dirty="0"/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9596763" y="5138630"/>
            <a:ext cx="844864" cy="298120"/>
          </a:xfrm>
          <a:prstGeom prst="roundRect">
            <a:avLst>
              <a:gd name="adj" fmla="val 21920"/>
            </a:avLst>
          </a:prstGeom>
          <a:noFill/>
          <a:ln w="2857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1" anchor="ctr"/>
          <a:lstStyle/>
          <a:p>
            <a:pPr algn="ctr"/>
            <a:r>
              <a:rPr lang="he-IL" sz="900" dirty="0" smtClean="0">
                <a:solidFill>
                  <a:srgbClr val="3E5361"/>
                </a:solidFill>
                <a:latin typeface="Rubik" pitchFamily="2" charset="-79"/>
                <a:cs typeface="Rubik" pitchFamily="2" charset="-79"/>
              </a:rPr>
              <a:t>הסרת עמוד</a:t>
            </a:r>
            <a:endParaRPr lang="he-IL" sz="900" dirty="0">
              <a:solidFill>
                <a:srgbClr val="3E536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987627" y="5136582"/>
            <a:ext cx="844864" cy="298120"/>
          </a:xfrm>
          <a:prstGeom prst="roundRect">
            <a:avLst>
              <a:gd name="adj" fmla="val 21920"/>
            </a:avLst>
          </a:prstGeom>
          <a:noFill/>
          <a:ln w="2857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1" anchor="ctr"/>
          <a:lstStyle/>
          <a:p>
            <a:pPr algn="ctr"/>
            <a:r>
              <a:rPr lang="he-IL" sz="900" dirty="0" smtClean="0">
                <a:solidFill>
                  <a:srgbClr val="3E5361"/>
                </a:solidFill>
                <a:latin typeface="Rubik" pitchFamily="2" charset="-79"/>
                <a:cs typeface="Rubik" pitchFamily="2" charset="-79"/>
              </a:rPr>
              <a:t>הסרת עמוד</a:t>
            </a:r>
            <a:endParaRPr lang="he-IL" sz="900" dirty="0">
              <a:solidFill>
                <a:srgbClr val="3E536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1018720" y="1845175"/>
            <a:ext cx="27878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ubik" pitchFamily="2" charset="-79"/>
                <a:cs typeface="Rubik" pitchFamily="2" charset="-79"/>
              </a:rPr>
              <a:t>X</a:t>
            </a:r>
            <a:endParaRPr lang="he-IL" sz="1400" b="1" dirty="0">
              <a:solidFill>
                <a:schemeClr val="tx1">
                  <a:lumMod val="50000"/>
                  <a:lumOff val="50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424318" y="1883307"/>
            <a:ext cx="27878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ubik" pitchFamily="2" charset="-79"/>
                <a:cs typeface="Rubik" pitchFamily="2" charset="-79"/>
              </a:rPr>
              <a:t>X</a:t>
            </a:r>
            <a:endParaRPr lang="he-IL" sz="1400" b="1" dirty="0">
              <a:solidFill>
                <a:schemeClr val="tx1">
                  <a:lumMod val="50000"/>
                  <a:lumOff val="50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5" name="Group 24"/>
          <p:cNvGrpSpPr/>
          <p:nvPr/>
        </p:nvGrpSpPr>
        <p:grpSpPr>
          <a:xfrm>
            <a:off x="8519532" y="1516566"/>
            <a:ext cx="3166945" cy="4204009"/>
            <a:chOff x="8519532" y="1516566"/>
            <a:chExt cx="3166945" cy="4204009"/>
          </a:xfrm>
        </p:grpSpPr>
        <p:pic>
          <p:nvPicPr>
            <p:cNvPr id="55" name="Google Shape;74;p4"/>
            <p:cNvPicPr preferRelativeResize="0"/>
            <p:nvPr/>
          </p:nvPicPr>
          <p:blipFill rotWithShape="1">
            <a:blip r:embed="rId8">
              <a:alphaModFix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8309" b="87721" l="5290" r="95613"/>
                      </a14:imgEffect>
                    </a14:imgLayer>
                  </a14:imgProps>
                </a:ext>
              </a:extLst>
            </a:blip>
            <a:srcRect l="3311" t="17713" r="3030" b="11437"/>
            <a:stretch/>
          </p:blipFill>
          <p:spPr>
            <a:xfrm>
              <a:off x="8519532" y="1516566"/>
              <a:ext cx="3166945" cy="42040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TextBox 58"/>
            <p:cNvSpPr txBox="1"/>
            <p:nvPr/>
          </p:nvSpPr>
          <p:spPr>
            <a:xfrm>
              <a:off x="8519532" y="2639025"/>
              <a:ext cx="281635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>
                  <a:latin typeface="Rubik" pitchFamily="2" charset="-79"/>
                  <a:cs typeface="Rubik" pitchFamily="2" charset="-79"/>
                </a:rPr>
                <a:t>איזה עמוד תרצו </a:t>
              </a:r>
              <a:r>
                <a:rPr lang="he-IL" dirty="0" smtClean="0">
                  <a:latin typeface="Rubik" pitchFamily="2" charset="-79"/>
                  <a:cs typeface="Rubik" pitchFamily="2" charset="-79"/>
                </a:rPr>
                <a:t>להוסיף?</a:t>
              </a:r>
              <a:endParaRPr lang="he-IL" dirty="0">
                <a:latin typeface="Rubik" pitchFamily="2" charset="-79"/>
                <a:cs typeface="Rubik" pitchFamily="2" charset="-79"/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8959500" y="3100906"/>
              <a:ext cx="2313432" cy="365760"/>
              <a:chOff x="5254641" y="2525948"/>
              <a:chExt cx="2313432" cy="365760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5254641" y="2525948"/>
                <a:ext cx="2313432" cy="36576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 rot="10800000">
                <a:off x="5434373" y="2629920"/>
                <a:ext cx="214990" cy="157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58" name="Rounded Rectangle 57"/>
            <p:cNvSpPr/>
            <p:nvPr/>
          </p:nvSpPr>
          <p:spPr>
            <a:xfrm>
              <a:off x="9226865" y="3697132"/>
              <a:ext cx="1778702" cy="357942"/>
            </a:xfrm>
            <a:prstGeom prst="roundRect">
              <a:avLst/>
            </a:prstGeom>
            <a:solidFill>
              <a:srgbClr val="1CE9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1" anchor="ctr"/>
            <a:lstStyle/>
            <a:p>
              <a:pPr algn="ctr"/>
              <a:r>
                <a:rPr lang="he-IL" dirty="0">
                  <a:solidFill>
                    <a:schemeClr val="tx1"/>
                  </a:solidFill>
                  <a:latin typeface="Rubik" pitchFamily="2" charset="-79"/>
                  <a:cs typeface="Rubik" pitchFamily="2" charset="-79"/>
                </a:rPr>
                <a:t>הוספת </a:t>
              </a:r>
              <a:r>
                <a:rPr lang="he-IL" dirty="0" smtClean="0">
                  <a:solidFill>
                    <a:schemeClr val="tx1"/>
                  </a:solidFill>
                  <a:latin typeface="Rubik" pitchFamily="2" charset="-79"/>
                  <a:cs typeface="Rubik" pitchFamily="2" charset="-79"/>
                </a:rPr>
                <a:t>עמוד</a:t>
              </a:r>
              <a:endParaRPr lang="he-IL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9225140" y="4240173"/>
              <a:ext cx="1778702" cy="3579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1" anchor="ctr"/>
            <a:lstStyle/>
            <a:p>
              <a:pPr algn="ctr"/>
              <a:r>
                <a:rPr lang="he-IL" dirty="0" smtClean="0">
                  <a:solidFill>
                    <a:schemeClr val="tx1"/>
                  </a:solidFill>
                  <a:latin typeface="Rubik" pitchFamily="2" charset="-79"/>
                  <a:cs typeface="Rubik" pitchFamily="2" charset="-79"/>
                </a:rPr>
                <a:t>ביטול הוספה</a:t>
              </a:r>
              <a:endParaRPr lang="he-IL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8869777" y="5026121"/>
            <a:ext cx="543784" cy="52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TextBox 63"/>
          <p:cNvSpPr txBox="1"/>
          <p:nvPr/>
        </p:nvSpPr>
        <p:spPr>
          <a:xfrm>
            <a:off x="11089345" y="2035707"/>
            <a:ext cx="2787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ubik" pitchFamily="2" charset="-79"/>
                <a:cs typeface="Rubik" pitchFamily="2" charset="-79"/>
              </a:rPr>
              <a:t>X</a:t>
            </a:r>
            <a:endParaRPr lang="he-IL" b="1" dirty="0">
              <a:solidFill>
                <a:schemeClr val="tx1">
                  <a:lumMod val="50000"/>
                  <a:lumOff val="50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336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BACKGROUND">
            <a:extLst>
              <a:ext uri="{FF2B5EF4-FFF2-40B4-BE49-F238E27FC236}">
                <a16:creationId xmlns:a16="http://schemas.microsoft.com/office/drawing/2014/main" id="{4783C5FE-3235-4B26-A3B9-8430A735B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42"/>
          <a:stretch/>
        </p:blipFill>
        <p:spPr>
          <a:xfrm>
            <a:off x="-1" y="0"/>
            <a:ext cx="12192001" cy="749362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9846527" y="1215072"/>
            <a:ext cx="1382751" cy="379141"/>
          </a:xfrm>
          <a:prstGeom prst="roundRect">
            <a:avLst/>
          </a:prstGeom>
          <a:solidFill>
            <a:srgbClr val="20C5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10036098" y="1070109"/>
            <a:ext cx="1449658" cy="3791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&gt;  תת-נושא</a:t>
            </a:r>
            <a:endParaRPr lang="he-IL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21846" y="68357"/>
            <a:ext cx="5348309" cy="936394"/>
            <a:chOff x="3593949" y="38240"/>
            <a:chExt cx="5348309" cy="936394"/>
          </a:xfrm>
        </p:grpSpPr>
        <p:grpSp>
          <p:nvGrpSpPr>
            <p:cNvPr id="5" name="Group 4"/>
            <p:cNvGrpSpPr/>
            <p:nvPr/>
          </p:nvGrpSpPr>
          <p:grpSpPr>
            <a:xfrm>
              <a:off x="3593949" y="38240"/>
              <a:ext cx="5348309" cy="936394"/>
              <a:chOff x="4572000" y="219075"/>
              <a:chExt cx="5140492" cy="1185155"/>
            </a:xfrm>
          </p:grpSpPr>
          <p:pic>
            <p:nvPicPr>
              <p:cNvPr id="10" name="תמונה 2">
                <a:extLst>
                  <a:ext uri="{FF2B5EF4-FFF2-40B4-BE49-F238E27FC236}">
                    <a16:creationId xmlns:a16="http://schemas.microsoft.com/office/drawing/2014/main" id="{22AFFF3F-3A1D-43B0-A4A2-087F1C346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114" t="2412" r="8945" b="88966"/>
              <a:stretch/>
            </p:blipFill>
            <p:spPr>
              <a:xfrm>
                <a:off x="4572000" y="219075"/>
                <a:ext cx="5140492" cy="1185155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/>
            </p:spPr>
          </p:pic>
          <p:sp>
            <p:nvSpPr>
              <p:cNvPr id="2" name="Rounded Rectangle 1"/>
              <p:cNvSpPr/>
              <p:nvPr/>
            </p:nvSpPr>
            <p:spPr>
              <a:xfrm>
                <a:off x="5419898" y="698269"/>
                <a:ext cx="3305124" cy="507076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827363" y="378742"/>
              <a:ext cx="1988207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000" dirty="0" smtClean="0">
                  <a:solidFill>
                    <a:schemeClr val="bg1">
                      <a:lumMod val="50000"/>
                    </a:schemeClr>
                  </a:solidFill>
                  <a:latin typeface="Rubik" pitchFamily="2" charset="-79"/>
                  <a:cs typeface="Rubik" pitchFamily="2" charset="-79"/>
                </a:rPr>
                <a:t>שם הנושא</a:t>
              </a:r>
              <a:endParaRPr lang="he-IL" sz="2000" dirty="0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endParaRPr>
            </a:p>
          </p:txBody>
        </p:sp>
      </p:grpSp>
      <p:pic>
        <p:nvPicPr>
          <p:cNvPr id="18" name="Google Shape;74;p4"/>
          <p:cNvPicPr preferRelativeResize="0"/>
          <p:nvPr/>
        </p:nvPicPr>
        <p:blipFill rotWithShape="1">
          <a:blip r:embed="rId4">
            <a:alphaModFix/>
          </a:blip>
          <a:srcRect t="17393" b="11512"/>
          <a:stretch/>
        </p:blipFill>
        <p:spPr>
          <a:xfrm>
            <a:off x="8266488" y="1365684"/>
            <a:ext cx="3381375" cy="42185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roup 35"/>
          <p:cNvGrpSpPr/>
          <p:nvPr/>
        </p:nvGrpSpPr>
        <p:grpSpPr>
          <a:xfrm>
            <a:off x="8566958" y="2772739"/>
            <a:ext cx="2816352" cy="1404428"/>
            <a:chOff x="5003181" y="2075688"/>
            <a:chExt cx="2816352" cy="1404428"/>
          </a:xfrm>
        </p:grpSpPr>
        <p:grpSp>
          <p:nvGrpSpPr>
            <p:cNvPr id="37" name="Group 36"/>
            <p:cNvGrpSpPr/>
            <p:nvPr/>
          </p:nvGrpSpPr>
          <p:grpSpPr>
            <a:xfrm>
              <a:off x="5003181" y="2075688"/>
              <a:ext cx="2816352" cy="816020"/>
              <a:chOff x="5003181" y="2075688"/>
              <a:chExt cx="2816352" cy="81602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5003181" y="2075688"/>
                <a:ext cx="281635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 smtClean="0">
                    <a:latin typeface="Rubik" pitchFamily="2" charset="-79"/>
                    <a:cs typeface="Rubik" pitchFamily="2" charset="-79"/>
                  </a:rPr>
                  <a:t>איזו כרטיסיה תרצו להוסיף?</a:t>
                </a:r>
                <a:endParaRPr lang="he-IL" dirty="0">
                  <a:latin typeface="Rubik" pitchFamily="2" charset="-79"/>
                  <a:cs typeface="Rubik" pitchFamily="2" charset="-79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5254641" y="2525948"/>
                <a:ext cx="2313432" cy="365760"/>
                <a:chOff x="5254641" y="2525948"/>
                <a:chExt cx="2313432" cy="36576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5254641" y="2525948"/>
                  <a:ext cx="2313432" cy="365760"/>
                </a:xfrm>
                <a:prstGeom prst="round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2" name="Isosceles Triangle 41"/>
                <p:cNvSpPr/>
                <p:nvPr/>
              </p:nvSpPr>
              <p:spPr>
                <a:xfrm rot="10800000">
                  <a:off x="5434373" y="2629920"/>
                  <a:ext cx="214990" cy="157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</p:grpSp>
        <p:sp>
          <p:nvSpPr>
            <p:cNvPr id="38" name="Rounded Rectangle 37"/>
            <p:cNvSpPr/>
            <p:nvPr/>
          </p:nvSpPr>
          <p:spPr>
            <a:xfrm>
              <a:off x="5522006" y="3122174"/>
              <a:ext cx="1778702" cy="3579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1" anchor="ctr"/>
            <a:lstStyle/>
            <a:p>
              <a:pPr algn="ctr"/>
              <a:r>
                <a:rPr lang="he-IL" dirty="0">
                  <a:solidFill>
                    <a:schemeClr val="tx1"/>
                  </a:solidFill>
                  <a:latin typeface="Rubik" pitchFamily="2" charset="-79"/>
                  <a:cs typeface="Rubik" pitchFamily="2" charset="-79"/>
                </a:rPr>
                <a:t>הוספת כרטיסיה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268506" y="5918149"/>
            <a:ext cx="2269023" cy="470301"/>
            <a:chOff x="4888881" y="1226223"/>
            <a:chExt cx="2269023" cy="470301"/>
          </a:xfrm>
        </p:grpSpPr>
        <p:sp>
          <p:nvSpPr>
            <p:cNvPr id="48" name="Rounded Rectangle 47"/>
            <p:cNvSpPr/>
            <p:nvPr/>
          </p:nvSpPr>
          <p:spPr>
            <a:xfrm>
              <a:off x="4888881" y="1226223"/>
              <a:ext cx="2269023" cy="470301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solidFill>
                    <a:schemeClr val="bg1"/>
                  </a:solidFill>
                  <a:latin typeface="Rubik" pitchFamily="2" charset="-79"/>
                  <a:cs typeface="Rubik" pitchFamily="2" charset="-79"/>
                </a:rPr>
                <a:t>      הוספת תת נושא</a:t>
              </a:r>
              <a:endParaRPr lang="he-IL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6722214" y="1307151"/>
              <a:ext cx="288000" cy="28758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+</a:t>
              </a:r>
              <a:endParaRPr lang="he-IL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654472" y="5907717"/>
            <a:ext cx="2269023" cy="470301"/>
            <a:chOff x="4888881" y="1226223"/>
            <a:chExt cx="2269023" cy="470301"/>
          </a:xfrm>
          <a:solidFill>
            <a:schemeClr val="bg1">
              <a:lumMod val="65000"/>
            </a:schemeClr>
          </a:solidFill>
        </p:grpSpPr>
        <p:sp>
          <p:nvSpPr>
            <p:cNvPr id="51" name="Rounded Rectangle 50"/>
            <p:cNvSpPr/>
            <p:nvPr/>
          </p:nvSpPr>
          <p:spPr>
            <a:xfrm>
              <a:off x="4888881" y="1226223"/>
              <a:ext cx="2269023" cy="470301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solidFill>
                    <a:schemeClr val="bg1"/>
                  </a:solidFill>
                  <a:latin typeface="Rubik" pitchFamily="2" charset="-79"/>
                  <a:cs typeface="Rubik" pitchFamily="2" charset="-79"/>
                </a:rPr>
                <a:t>      הוספת תרגול</a:t>
              </a:r>
              <a:endParaRPr lang="he-IL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722214" y="1307151"/>
              <a:ext cx="288000" cy="287583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+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38548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BACKGROUND">
            <a:extLst>
              <a:ext uri="{FF2B5EF4-FFF2-40B4-BE49-F238E27FC236}">
                <a16:creationId xmlns:a16="http://schemas.microsoft.com/office/drawing/2014/main" id="{4783C5FE-3235-4B26-A3B9-8430A735B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42"/>
          <a:stretch/>
        </p:blipFill>
        <p:spPr>
          <a:xfrm>
            <a:off x="-1" y="0"/>
            <a:ext cx="12192001" cy="749362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9846527" y="1215072"/>
            <a:ext cx="1382751" cy="379141"/>
          </a:xfrm>
          <a:prstGeom prst="roundRect">
            <a:avLst/>
          </a:prstGeom>
          <a:solidFill>
            <a:srgbClr val="20C5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10036098" y="444227"/>
            <a:ext cx="1449658" cy="3791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&gt;  </a:t>
            </a:r>
            <a:r>
              <a:rPr lang="he-IL" dirty="0" smtClean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תרגול</a:t>
            </a:r>
            <a:endParaRPr lang="he-IL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41984" y="6759306"/>
            <a:ext cx="1375665" cy="589348"/>
          </a:xfrm>
          <a:prstGeom prst="roundRect">
            <a:avLst/>
          </a:prstGeom>
          <a:solidFill>
            <a:srgbClr val="173B5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08000" rtlCol="1" anchor="ctr"/>
          <a:lstStyle/>
          <a:p>
            <a:pPr algn="ctr"/>
            <a:r>
              <a:rPr lang="he-IL" dirty="0" smtClean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חזרה לעמוד הראשי</a:t>
            </a:r>
            <a:endParaRPr lang="he-IL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021337" y="417791"/>
            <a:ext cx="1392278" cy="379141"/>
          </a:xfrm>
          <a:prstGeom prst="roundRect">
            <a:avLst>
              <a:gd name="adj" fmla="val 30824"/>
            </a:avLst>
          </a:prstGeom>
          <a:solidFill>
            <a:srgbClr val="EAEAEA">
              <a:alpha val="52941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 smtClean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הסרת תרגול</a:t>
            </a:r>
            <a:endParaRPr lang="he-IL" sz="1600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43" name="Google Shape;167;p7"/>
          <p:cNvPicPr preferRelativeResize="0"/>
          <p:nvPr/>
        </p:nvPicPr>
        <p:blipFill rotWithShape="1">
          <a:blip r:embed="rId3">
            <a:alphaModFix/>
          </a:blip>
          <a:srcRect t="18145" b="17878"/>
          <a:stretch/>
        </p:blipFill>
        <p:spPr>
          <a:xfrm>
            <a:off x="8526004" y="1090001"/>
            <a:ext cx="3431901" cy="383883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9166302" y="1913367"/>
            <a:ext cx="2391936" cy="2781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4" name="Rectangle 3"/>
          <p:cNvSpPr/>
          <p:nvPr/>
        </p:nvSpPr>
        <p:spPr>
          <a:xfrm>
            <a:off x="9417824" y="1491934"/>
            <a:ext cx="2006834" cy="367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b="1" dirty="0">
                <a:solidFill>
                  <a:srgbClr val="9C9C9C"/>
                </a:solidFill>
                <a:latin typeface="Rubik" pitchFamily="2" charset="-79"/>
                <a:ea typeface="Arial"/>
                <a:cs typeface="Rubik" pitchFamily="2" charset="-79"/>
              </a:rPr>
              <a:t>שאלה</a:t>
            </a:r>
            <a:endParaRPr lang="he-IL" sz="1600" b="1" dirty="0">
              <a:solidFill>
                <a:srgbClr val="9C9C9C"/>
              </a:solidFill>
              <a:latin typeface="Rubik" pitchFamily="2" charset="-79"/>
              <a:ea typeface="Arial"/>
              <a:cs typeface="Rubik" pitchFamily="2" charset="-79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88604" y="1969124"/>
            <a:ext cx="2062976" cy="367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 smtClean="0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תשובה 1</a:t>
            </a:r>
            <a:endParaRPr lang="he-IL" sz="1600" dirty="0">
              <a:solidFill>
                <a:schemeClr val="bg1">
                  <a:lumMod val="50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88604" y="2543311"/>
            <a:ext cx="2062976" cy="367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 smtClean="0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תשובה 2</a:t>
            </a:r>
            <a:endParaRPr lang="he-IL" sz="1600" dirty="0">
              <a:solidFill>
                <a:schemeClr val="bg1">
                  <a:lumMod val="50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1463" y="1849182"/>
            <a:ext cx="284293" cy="523699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9188604" y="3117498"/>
            <a:ext cx="2062976" cy="367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 smtClean="0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תשובה 3</a:t>
            </a:r>
            <a:endParaRPr lang="he-IL" sz="1600" dirty="0">
              <a:solidFill>
                <a:schemeClr val="bg1">
                  <a:lumMod val="50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188604" y="3691685"/>
            <a:ext cx="2062976" cy="367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 smtClean="0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תשובה 4</a:t>
            </a:r>
            <a:endParaRPr lang="he-IL" sz="1600" dirty="0">
              <a:solidFill>
                <a:schemeClr val="bg1">
                  <a:lumMod val="50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4178" y="2437972"/>
            <a:ext cx="284293" cy="52369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6481" y="2992890"/>
            <a:ext cx="284293" cy="52369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1463" y="3606242"/>
            <a:ext cx="284293" cy="523699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10816683" y="1282445"/>
            <a:ext cx="802039" cy="30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225" y="1324661"/>
            <a:ext cx="231065" cy="231065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111810" y="693464"/>
            <a:ext cx="3381375" cy="4218541"/>
            <a:chOff x="4844240" y="843617"/>
            <a:chExt cx="3381375" cy="4218541"/>
          </a:xfrm>
        </p:grpSpPr>
        <p:grpSp>
          <p:nvGrpSpPr>
            <p:cNvPr id="61" name="Group 60"/>
            <p:cNvGrpSpPr/>
            <p:nvPr/>
          </p:nvGrpSpPr>
          <p:grpSpPr>
            <a:xfrm>
              <a:off x="4844240" y="843617"/>
              <a:ext cx="3381375" cy="4218541"/>
              <a:chOff x="4876525" y="1376835"/>
              <a:chExt cx="3381375" cy="4218541"/>
            </a:xfrm>
          </p:grpSpPr>
          <p:pic>
            <p:nvPicPr>
              <p:cNvPr id="63" name="Google Shape;74;p4"/>
              <p:cNvPicPr preferRelativeResize="0"/>
              <p:nvPr/>
            </p:nvPicPr>
            <p:blipFill rotWithShape="1">
              <a:blip r:embed="rId6">
                <a:alphaModFix/>
              </a:blip>
              <a:srcRect t="17393" b="11512"/>
              <a:stretch/>
            </p:blipFill>
            <p:spPr>
              <a:xfrm>
                <a:off x="4876525" y="1376835"/>
                <a:ext cx="3381375" cy="421854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4" name="Group 63"/>
              <p:cNvGrpSpPr/>
              <p:nvPr/>
            </p:nvGrpSpPr>
            <p:grpSpPr>
              <a:xfrm>
                <a:off x="5091710" y="2549717"/>
                <a:ext cx="2901637" cy="1638601"/>
                <a:chOff x="4917896" y="1841515"/>
                <a:chExt cx="2901637" cy="1638601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4917896" y="1841515"/>
                  <a:ext cx="2901637" cy="1050193"/>
                  <a:chOff x="4917896" y="1841515"/>
                  <a:chExt cx="2901637" cy="1050193"/>
                </a:xfrm>
              </p:grpSpPr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4917896" y="1841515"/>
                    <a:ext cx="290163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algn="ctr"/>
                    <a:r>
                      <a:rPr lang="he-IL" sz="1600" dirty="0" smtClean="0">
                        <a:latin typeface="Rubik" pitchFamily="2" charset="-79"/>
                        <a:cs typeface="Rubik" pitchFamily="2" charset="-79"/>
                      </a:rPr>
                      <a:t>איזו </a:t>
                    </a:r>
                    <a:r>
                      <a:rPr lang="he-IL" sz="1600" dirty="0" smtClean="0">
                        <a:latin typeface="Rubik" pitchFamily="2" charset="-79"/>
                        <a:cs typeface="Rubik" pitchFamily="2" charset="-79"/>
                      </a:rPr>
                      <a:t>סוג שאלה </a:t>
                    </a:r>
                    <a:r>
                      <a:rPr lang="he-IL" sz="1600" dirty="0" smtClean="0">
                        <a:latin typeface="Rubik" pitchFamily="2" charset="-79"/>
                        <a:cs typeface="Rubik" pitchFamily="2" charset="-79"/>
                      </a:rPr>
                      <a:t>תרצו להוסיף?</a:t>
                    </a:r>
                    <a:endParaRPr lang="he-IL" sz="1600" dirty="0">
                      <a:latin typeface="Rubik" pitchFamily="2" charset="-79"/>
                      <a:cs typeface="Rubik" pitchFamily="2" charset="-79"/>
                    </a:endParaRPr>
                  </a:p>
                </p:txBody>
              </p: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5254641" y="2525948"/>
                    <a:ext cx="2313432" cy="365760"/>
                    <a:chOff x="5254641" y="2525948"/>
                    <a:chExt cx="2313432" cy="365760"/>
                  </a:xfrm>
                </p:grpSpPr>
                <p:sp>
                  <p:nvSpPr>
                    <p:cNvPr id="69" name="Rounded Rectangle 68"/>
                    <p:cNvSpPr/>
                    <p:nvPr/>
                  </p:nvSpPr>
                  <p:spPr>
                    <a:xfrm>
                      <a:off x="5254641" y="2525948"/>
                      <a:ext cx="2313432" cy="365760"/>
                    </a:xfrm>
                    <a:prstGeom prst="round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  <p:sp>
                  <p:nvSpPr>
                    <p:cNvPr id="70" name="Isosceles Triangle 69"/>
                    <p:cNvSpPr/>
                    <p:nvPr/>
                  </p:nvSpPr>
                  <p:spPr>
                    <a:xfrm rot="10800000">
                      <a:off x="5434373" y="2629920"/>
                      <a:ext cx="214990" cy="157816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</p:grpSp>
            </p:grpSp>
            <p:sp>
              <p:nvSpPr>
                <p:cNvPr id="66" name="Rounded Rectangle 65"/>
                <p:cNvSpPr/>
                <p:nvPr/>
              </p:nvSpPr>
              <p:spPr>
                <a:xfrm>
                  <a:off x="5522006" y="3122174"/>
                  <a:ext cx="1778702" cy="357942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72000" rtlCol="1" anchor="ctr"/>
                <a:lstStyle/>
                <a:p>
                  <a:pPr algn="ctr"/>
                  <a:r>
                    <a:rPr lang="he-IL" dirty="0">
                      <a:solidFill>
                        <a:schemeClr val="tx1"/>
                      </a:solidFill>
                      <a:latin typeface="Rubik" pitchFamily="2" charset="-79"/>
                      <a:cs typeface="Rubik" pitchFamily="2" charset="-79"/>
                    </a:rPr>
                    <a:t>הוספת </a:t>
                  </a:r>
                  <a:r>
                    <a:rPr lang="he-IL" dirty="0" smtClean="0">
                      <a:solidFill>
                        <a:schemeClr val="tx1"/>
                      </a:solidFill>
                      <a:latin typeface="Rubik" pitchFamily="2" charset="-79"/>
                      <a:cs typeface="Rubik" pitchFamily="2" charset="-79"/>
                    </a:rPr>
                    <a:t>שאלה</a:t>
                  </a:r>
                  <a:endParaRPr lang="he-IL" dirty="0">
                    <a:solidFill>
                      <a:schemeClr val="tx1"/>
                    </a:solidFill>
                    <a:latin typeface="Rubik" pitchFamily="2" charset="-79"/>
                    <a:cs typeface="Rubik" pitchFamily="2" charset="-79"/>
                  </a:endParaRPr>
                </a:p>
              </p:txBody>
            </p:sp>
          </p:grpSp>
        </p:grpSp>
        <p:sp>
          <p:nvSpPr>
            <p:cNvPr id="62" name="Rectangle 61"/>
            <p:cNvSpPr/>
            <p:nvPr/>
          </p:nvSpPr>
          <p:spPr>
            <a:xfrm>
              <a:off x="5263376" y="4455731"/>
              <a:ext cx="747131" cy="383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71" name="Google Shape;167;p7"/>
          <p:cNvPicPr preferRelativeResize="0"/>
          <p:nvPr/>
        </p:nvPicPr>
        <p:blipFill rotWithShape="1">
          <a:blip r:embed="rId3">
            <a:alphaModFix/>
          </a:blip>
          <a:srcRect t="18145" b="17878"/>
          <a:stretch/>
        </p:blipFill>
        <p:spPr>
          <a:xfrm>
            <a:off x="4965334" y="1073167"/>
            <a:ext cx="3431901" cy="383883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Rectangle 71"/>
          <p:cNvSpPr/>
          <p:nvPr/>
        </p:nvSpPr>
        <p:spPr>
          <a:xfrm>
            <a:off x="5605632" y="1896533"/>
            <a:ext cx="2391936" cy="2781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73" name="Rectangle 72"/>
          <p:cNvSpPr/>
          <p:nvPr/>
        </p:nvSpPr>
        <p:spPr>
          <a:xfrm>
            <a:off x="5731727" y="1475100"/>
            <a:ext cx="2132261" cy="367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b="1" dirty="0" smtClean="0">
                <a:solidFill>
                  <a:srgbClr val="9C9C9C"/>
                </a:solidFill>
                <a:latin typeface="Rubik" pitchFamily="2" charset="-79"/>
                <a:ea typeface="Arial"/>
                <a:cs typeface="Rubik" pitchFamily="2" charset="-79"/>
              </a:rPr>
              <a:t>משפט נכון או לא נכון</a:t>
            </a:r>
            <a:endParaRPr lang="he-IL" sz="1600" b="1" dirty="0">
              <a:solidFill>
                <a:srgbClr val="9C9C9C"/>
              </a:solidFill>
              <a:latin typeface="Rubik" pitchFamily="2" charset="-79"/>
              <a:ea typeface="Arial"/>
              <a:cs typeface="Rubik" pitchFamily="2" charset="-79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256013" y="1265611"/>
            <a:ext cx="802039" cy="30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0268" y="2052579"/>
            <a:ext cx="1971950" cy="7335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63740" y="5174166"/>
            <a:ext cx="989449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 smtClean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אל תשכחו לסמן את התשובה הנכונה לכל שאלה!</a:t>
            </a:r>
            <a:endParaRPr lang="he-IL" sz="2400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71887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D4E583-995D-4247-B718-9ABE685668D6}"/>
              </a:ext>
            </a:extLst>
          </p:cNvPr>
          <p:cNvSpPr txBox="1"/>
          <p:nvPr/>
        </p:nvSpPr>
        <p:spPr>
          <a:xfrm>
            <a:off x="3265517" y="757161"/>
            <a:ext cx="5777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4800" dirty="0">
                <a:latin typeface="Rubik SemiBold" pitchFamily="2" charset="-79"/>
                <a:cs typeface="Rubik SemiBold" pitchFamily="2" charset="-79"/>
              </a:rPr>
              <a:t>בחרו צבע ללומדה</a:t>
            </a:r>
            <a:endParaRPr lang="en-US" sz="480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040E850-CE90-4B9D-8FF5-28EDDE7D5B41}"/>
              </a:ext>
            </a:extLst>
          </p:cNvPr>
          <p:cNvSpPr/>
          <p:nvPr/>
        </p:nvSpPr>
        <p:spPr>
          <a:xfrm>
            <a:off x="4903817" y="5270983"/>
            <a:ext cx="2384367" cy="461356"/>
          </a:xfrm>
          <a:prstGeom prst="roundRect">
            <a:avLst>
              <a:gd name="adj" fmla="val 2027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>
                <a:latin typeface="Rubik SemiBold" pitchFamily="2" charset="-79"/>
                <a:cs typeface="Rubik SemiBold" pitchFamily="2" charset="-79"/>
              </a:rPr>
              <a:t>בחרתי אפשר להמשיך</a:t>
            </a:r>
            <a:endParaRPr lang="en-US" dirty="0">
              <a:latin typeface="Rubik SemiBold" pitchFamily="2" charset="-79"/>
              <a:cs typeface="Rubik SemiBold" pitchFamily="2" charset="-79"/>
            </a:endParaRPr>
          </a:p>
        </p:txBody>
      </p:sp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0B0AB778-BD02-4511-A43E-F716426A9EF3}"/>
              </a:ext>
            </a:extLst>
          </p:cNvPr>
          <p:cNvGrpSpPr/>
          <p:nvPr/>
        </p:nvGrpSpPr>
        <p:grpSpPr>
          <a:xfrm>
            <a:off x="2607494" y="1792801"/>
            <a:ext cx="6977012" cy="2686686"/>
            <a:chOff x="2492478" y="1792801"/>
            <a:chExt cx="6977012" cy="2686686"/>
          </a:xfrm>
        </p:grpSpPr>
        <p:grpSp>
          <p:nvGrpSpPr>
            <p:cNvPr id="12" name="קבוצה 11">
              <a:extLst>
                <a:ext uri="{FF2B5EF4-FFF2-40B4-BE49-F238E27FC236}">
                  <a16:creationId xmlns:a16="http://schemas.microsoft.com/office/drawing/2014/main" id="{D9D9E247-2290-4858-B0D6-266BEEE8F533}"/>
                </a:ext>
              </a:extLst>
            </p:cNvPr>
            <p:cNvGrpSpPr/>
            <p:nvPr/>
          </p:nvGrpSpPr>
          <p:grpSpPr>
            <a:xfrm>
              <a:off x="2492478" y="1792801"/>
              <a:ext cx="6977012" cy="1242579"/>
              <a:chOff x="1473435" y="2091797"/>
              <a:chExt cx="9492028" cy="1690494"/>
            </a:xfrm>
          </p:grpSpPr>
          <p:pic>
            <p:nvPicPr>
              <p:cNvPr id="7" name="תמונה 6">
                <a:extLst>
                  <a:ext uri="{FF2B5EF4-FFF2-40B4-BE49-F238E27FC236}">
                    <a16:creationId xmlns:a16="http://schemas.microsoft.com/office/drawing/2014/main" id="{0E1C90FD-A5D0-4B29-A11F-0C55CA5F4E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91069" y="2096035"/>
                <a:ext cx="1781065" cy="1686256"/>
              </a:xfrm>
              <a:prstGeom prst="rect">
                <a:avLst/>
              </a:prstGeom>
            </p:spPr>
          </p:pic>
          <p:pic>
            <p:nvPicPr>
              <p:cNvPr id="8" name="תמונה 7">
                <a:extLst>
                  <a:ext uri="{FF2B5EF4-FFF2-40B4-BE49-F238E27FC236}">
                    <a16:creationId xmlns:a16="http://schemas.microsoft.com/office/drawing/2014/main" id="{5CC84B17-BEB8-4F4F-9A30-C2CA25DC66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3794"/>
              <a:stretch/>
            </p:blipFill>
            <p:spPr>
              <a:xfrm>
                <a:off x="5311309" y="2096035"/>
                <a:ext cx="1778458" cy="1686256"/>
              </a:xfrm>
              <a:prstGeom prst="rect">
                <a:avLst/>
              </a:prstGeom>
            </p:spPr>
          </p:pic>
          <p:pic>
            <p:nvPicPr>
              <p:cNvPr id="9" name="תמונה 8">
                <a:extLst>
                  <a:ext uri="{FF2B5EF4-FFF2-40B4-BE49-F238E27FC236}">
                    <a16:creationId xmlns:a16="http://schemas.microsoft.com/office/drawing/2014/main" id="{C6E248A8-9F48-4BBE-8B70-D70F211F03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8942" y="2096035"/>
                <a:ext cx="1798673" cy="1686256"/>
              </a:xfrm>
              <a:prstGeom prst="rect">
                <a:avLst/>
              </a:prstGeom>
            </p:spPr>
          </p:pic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B8C5F13F-CA5A-41E9-9AB7-3ADE14E0DA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" b="4642"/>
              <a:stretch/>
            </p:blipFill>
            <p:spPr>
              <a:xfrm>
                <a:off x="1473435" y="2096035"/>
                <a:ext cx="1778458" cy="1686256"/>
              </a:xfrm>
              <a:prstGeom prst="rect">
                <a:avLst/>
              </a:prstGeom>
            </p:spPr>
          </p:pic>
          <p:pic>
            <p:nvPicPr>
              <p:cNvPr id="11" name="תמונה 10">
                <a:extLst>
                  <a:ext uri="{FF2B5EF4-FFF2-40B4-BE49-F238E27FC236}">
                    <a16:creationId xmlns:a16="http://schemas.microsoft.com/office/drawing/2014/main" id="{508B700E-D266-429E-AA9E-FB9F7BD261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267" b="6784"/>
              <a:stretch/>
            </p:blipFill>
            <p:spPr>
              <a:xfrm>
                <a:off x="9166790" y="2091797"/>
                <a:ext cx="1798673" cy="1686256"/>
              </a:xfrm>
              <a:prstGeom prst="rect">
                <a:avLst/>
              </a:prstGeom>
            </p:spPr>
          </p:pic>
        </p:grpSp>
        <p:grpSp>
          <p:nvGrpSpPr>
            <p:cNvPr id="19" name="קבוצה 18">
              <a:extLst>
                <a:ext uri="{FF2B5EF4-FFF2-40B4-BE49-F238E27FC236}">
                  <a16:creationId xmlns:a16="http://schemas.microsoft.com/office/drawing/2014/main" id="{9D8D36A7-3CC5-4B40-AE19-3A9941A5BFA2}"/>
                </a:ext>
              </a:extLst>
            </p:cNvPr>
            <p:cNvGrpSpPr/>
            <p:nvPr/>
          </p:nvGrpSpPr>
          <p:grpSpPr>
            <a:xfrm>
              <a:off x="2492478" y="3236908"/>
              <a:ext cx="6977012" cy="1242579"/>
              <a:chOff x="1473435" y="2091797"/>
              <a:chExt cx="9492028" cy="1690494"/>
            </a:xfrm>
          </p:grpSpPr>
          <p:pic>
            <p:nvPicPr>
              <p:cNvPr id="20" name="תמונה 19">
                <a:extLst>
                  <a:ext uri="{FF2B5EF4-FFF2-40B4-BE49-F238E27FC236}">
                    <a16:creationId xmlns:a16="http://schemas.microsoft.com/office/drawing/2014/main" id="{C702154A-F38D-4FEC-855B-7A8F33C9A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391069" y="2096035"/>
                <a:ext cx="1781065" cy="1686256"/>
              </a:xfrm>
              <a:prstGeom prst="rect">
                <a:avLst/>
              </a:prstGeom>
            </p:spPr>
          </p:pic>
          <p:pic>
            <p:nvPicPr>
              <p:cNvPr id="21" name="תמונה 20">
                <a:extLst>
                  <a:ext uri="{FF2B5EF4-FFF2-40B4-BE49-F238E27FC236}">
                    <a16:creationId xmlns:a16="http://schemas.microsoft.com/office/drawing/2014/main" id="{0027D9F1-9D5D-4993-A012-1D2AFBF11A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 b="3794"/>
              <a:stretch/>
            </p:blipFill>
            <p:spPr>
              <a:xfrm>
                <a:off x="5311309" y="2096035"/>
                <a:ext cx="1778458" cy="1686256"/>
              </a:xfrm>
              <a:prstGeom prst="rect">
                <a:avLst/>
              </a:prstGeom>
            </p:spPr>
          </p:pic>
          <p:pic>
            <p:nvPicPr>
              <p:cNvPr id="22" name="תמונה 21">
                <a:extLst>
                  <a:ext uri="{FF2B5EF4-FFF2-40B4-BE49-F238E27FC236}">
                    <a16:creationId xmlns:a16="http://schemas.microsoft.com/office/drawing/2014/main" id="{84F07E45-2840-4C9C-9341-740C6E1C4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228942" y="2096035"/>
                <a:ext cx="1798673" cy="1686256"/>
              </a:xfrm>
              <a:prstGeom prst="rect">
                <a:avLst/>
              </a:prstGeom>
            </p:spPr>
          </p:pic>
          <p:pic>
            <p:nvPicPr>
              <p:cNvPr id="23" name="תמונה 22">
                <a:extLst>
                  <a:ext uri="{FF2B5EF4-FFF2-40B4-BE49-F238E27FC236}">
                    <a16:creationId xmlns:a16="http://schemas.microsoft.com/office/drawing/2014/main" id="{06C3F253-7D8E-467C-AA57-18B12C304E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rcRect t="1" b="4642"/>
              <a:stretch/>
            </p:blipFill>
            <p:spPr>
              <a:xfrm>
                <a:off x="1473435" y="2096035"/>
                <a:ext cx="1778458" cy="1686256"/>
              </a:xfrm>
              <a:prstGeom prst="rect">
                <a:avLst/>
              </a:prstGeom>
            </p:spPr>
          </p:pic>
          <p:pic>
            <p:nvPicPr>
              <p:cNvPr id="24" name="תמונה 23">
                <a:extLst>
                  <a:ext uri="{FF2B5EF4-FFF2-40B4-BE49-F238E27FC236}">
                    <a16:creationId xmlns:a16="http://schemas.microsoft.com/office/drawing/2014/main" id="{CB8BC177-A1C6-433A-AA81-B1F3F1D240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duotone>
                  <a:prstClr val="black"/>
                  <a:srgbClr val="1DE8F7">
                    <a:tint val="45000"/>
                    <a:satMod val="400000"/>
                  </a:srgbClr>
                </a:duotone>
              </a:blip>
              <a:srcRect l="6267" b="6784"/>
              <a:stretch/>
            </p:blipFill>
            <p:spPr>
              <a:xfrm>
                <a:off x="9166790" y="2091797"/>
                <a:ext cx="1798673" cy="168625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724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>
            <a:extLst>
              <a:ext uri="{FF2B5EF4-FFF2-40B4-BE49-F238E27FC236}">
                <a16:creationId xmlns:a16="http://schemas.microsoft.com/office/drawing/2014/main" id="{4783C5FE-3235-4B26-A3B9-8430A735B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42"/>
          <a:stretch/>
        </p:blipFill>
        <p:spPr>
          <a:xfrm>
            <a:off x="-1" y="0"/>
            <a:ext cx="12192001" cy="749362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421846" y="68357"/>
            <a:ext cx="5348309" cy="936394"/>
            <a:chOff x="3593949" y="38240"/>
            <a:chExt cx="5348309" cy="936394"/>
          </a:xfrm>
        </p:grpSpPr>
        <p:grpSp>
          <p:nvGrpSpPr>
            <p:cNvPr id="4" name="Group 3"/>
            <p:cNvGrpSpPr/>
            <p:nvPr/>
          </p:nvGrpSpPr>
          <p:grpSpPr>
            <a:xfrm>
              <a:off x="3593949" y="38240"/>
              <a:ext cx="5348309" cy="936394"/>
              <a:chOff x="4572000" y="219075"/>
              <a:chExt cx="5140492" cy="1185155"/>
            </a:xfrm>
          </p:grpSpPr>
          <p:pic>
            <p:nvPicPr>
              <p:cNvPr id="6" name="תמונה 2">
                <a:extLst>
                  <a:ext uri="{FF2B5EF4-FFF2-40B4-BE49-F238E27FC236}">
                    <a16:creationId xmlns:a16="http://schemas.microsoft.com/office/drawing/2014/main" id="{22AFFF3F-3A1D-43B0-A4A2-087F1C346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114" t="2412" r="8945" b="88966"/>
              <a:stretch/>
            </p:blipFill>
            <p:spPr>
              <a:xfrm>
                <a:off x="4572000" y="219075"/>
                <a:ext cx="5140492" cy="1185155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/>
            </p:spPr>
          </p:pic>
          <p:sp>
            <p:nvSpPr>
              <p:cNvPr id="7" name="Rounded Rectangle 6"/>
              <p:cNvSpPr/>
              <p:nvPr/>
            </p:nvSpPr>
            <p:spPr>
              <a:xfrm>
                <a:off x="5419898" y="698269"/>
                <a:ext cx="3305124" cy="507076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725409" y="386340"/>
              <a:ext cx="896931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b="1" dirty="0" smtClean="0">
                  <a:solidFill>
                    <a:srgbClr val="1B3E54"/>
                  </a:solidFill>
                  <a:latin typeface="Rubik" pitchFamily="2" charset="-79"/>
                  <a:cs typeface="Rubik" pitchFamily="2" charset="-79"/>
                </a:rPr>
                <a:t>מבחן</a:t>
              </a:r>
              <a:endParaRPr lang="he-IL" sz="2400" b="1" dirty="0">
                <a:solidFill>
                  <a:srgbClr val="1B3E54"/>
                </a:solidFill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6383331" y="1256734"/>
            <a:ext cx="1392278" cy="379141"/>
          </a:xfrm>
          <a:prstGeom prst="roundRect">
            <a:avLst>
              <a:gd name="adj" fmla="val 30824"/>
            </a:avLst>
          </a:prstGeom>
          <a:solidFill>
            <a:srgbClr val="EAEAEA">
              <a:alpha val="52941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עם ציון</a:t>
            </a:r>
            <a:endParaRPr lang="he-IL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9493" y="1256734"/>
            <a:ext cx="1392278" cy="379141"/>
          </a:xfrm>
          <a:prstGeom prst="roundRect">
            <a:avLst>
              <a:gd name="adj" fmla="val 30824"/>
            </a:avLst>
          </a:prstGeom>
          <a:solidFill>
            <a:srgbClr val="EAEAEA">
              <a:alpha val="52941"/>
            </a:srgb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בלי ציון</a:t>
            </a:r>
            <a:endParaRPr lang="he-IL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10185" y="1895711"/>
            <a:ext cx="25201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כמה דקות יימשך המבחן?</a:t>
            </a:r>
            <a:endParaRPr lang="he-IL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827655" y="2819171"/>
            <a:ext cx="1382751" cy="379141"/>
          </a:xfrm>
          <a:prstGeom prst="roundRect">
            <a:avLst/>
          </a:prstGeom>
          <a:solidFill>
            <a:srgbClr val="20C5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53" name="Group 52"/>
          <p:cNvGrpSpPr/>
          <p:nvPr/>
        </p:nvGrpSpPr>
        <p:grpSpPr>
          <a:xfrm>
            <a:off x="8507132" y="2694100"/>
            <a:ext cx="3431901" cy="3838838"/>
            <a:chOff x="8507132" y="2694100"/>
            <a:chExt cx="3431901" cy="3838838"/>
          </a:xfrm>
        </p:grpSpPr>
        <p:grpSp>
          <p:nvGrpSpPr>
            <p:cNvPr id="52" name="Group 51"/>
            <p:cNvGrpSpPr/>
            <p:nvPr/>
          </p:nvGrpSpPr>
          <p:grpSpPr>
            <a:xfrm>
              <a:off x="8507132" y="2694100"/>
              <a:ext cx="3431901" cy="3838838"/>
              <a:chOff x="8507132" y="2694100"/>
              <a:chExt cx="3431901" cy="3838838"/>
            </a:xfrm>
          </p:grpSpPr>
          <p:pic>
            <p:nvPicPr>
              <p:cNvPr id="20" name="Google Shape;167;p7"/>
              <p:cNvPicPr preferRelativeResize="0"/>
              <p:nvPr/>
            </p:nvPicPr>
            <p:blipFill rotWithShape="1">
              <a:blip r:embed="rId4">
                <a:alphaModFix/>
              </a:blip>
              <a:srcRect t="18145" b="17878"/>
              <a:stretch/>
            </p:blipFill>
            <p:spPr>
              <a:xfrm>
                <a:off x="8507132" y="2694100"/>
                <a:ext cx="3431901" cy="38388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" name="Rectangle 20"/>
              <p:cNvSpPr/>
              <p:nvPr/>
            </p:nvSpPr>
            <p:spPr>
              <a:xfrm>
                <a:off x="9147430" y="3517466"/>
                <a:ext cx="2391936" cy="27812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60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9398952" y="3096033"/>
                <a:ext cx="2006834" cy="3679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he-IL" sz="1600" b="1" dirty="0">
                    <a:solidFill>
                      <a:srgbClr val="9C9C9C"/>
                    </a:solidFill>
                    <a:latin typeface="Rubik" pitchFamily="2" charset="-79"/>
                    <a:ea typeface="Arial"/>
                    <a:cs typeface="Rubik" pitchFamily="2" charset="-79"/>
                  </a:rPr>
                  <a:t>שאלה</a:t>
                </a:r>
                <a:endParaRPr lang="he-IL" sz="1600" b="1" dirty="0">
                  <a:solidFill>
                    <a:srgbClr val="9C9C9C"/>
                  </a:solidFill>
                  <a:latin typeface="Rubik" pitchFamily="2" charset="-79"/>
                  <a:ea typeface="Arial"/>
                  <a:cs typeface="Rubik" pitchFamily="2" charset="-79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169732" y="3573223"/>
                <a:ext cx="2062976" cy="3679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he-IL" sz="1600" dirty="0" smtClean="0">
                    <a:solidFill>
                      <a:schemeClr val="bg1">
                        <a:lumMod val="50000"/>
                      </a:schemeClr>
                    </a:solidFill>
                    <a:latin typeface="Rubik" pitchFamily="2" charset="-79"/>
                    <a:cs typeface="Rubik" pitchFamily="2" charset="-79"/>
                  </a:rPr>
                  <a:t>תשובה 1</a:t>
                </a:r>
                <a:endParaRPr lang="he-IL" sz="1600" dirty="0">
                  <a:solidFill>
                    <a:schemeClr val="bg1">
                      <a:lumMod val="50000"/>
                    </a:schemeClr>
                  </a:solidFill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169732" y="4147410"/>
                <a:ext cx="2062976" cy="3679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he-IL" sz="1600" dirty="0" smtClean="0">
                    <a:solidFill>
                      <a:schemeClr val="bg1">
                        <a:lumMod val="50000"/>
                      </a:schemeClr>
                    </a:solidFill>
                    <a:latin typeface="Rubik" pitchFamily="2" charset="-79"/>
                    <a:cs typeface="Rubik" pitchFamily="2" charset="-79"/>
                  </a:rPr>
                  <a:t>תשובה 2</a:t>
                </a:r>
                <a:endParaRPr lang="he-IL" sz="1600" dirty="0">
                  <a:solidFill>
                    <a:schemeClr val="bg1">
                      <a:lumMod val="50000"/>
                    </a:schemeClr>
                  </a:solidFill>
                  <a:latin typeface="Rubik" pitchFamily="2" charset="-79"/>
                  <a:cs typeface="Rubik" pitchFamily="2" charset="-79"/>
                </a:endParaRP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82591" y="3453281"/>
                <a:ext cx="284293" cy="523699"/>
              </a:xfrm>
              <a:prstGeom prst="rect">
                <a:avLst/>
              </a:prstGeom>
            </p:spPr>
          </p:pic>
          <p:sp>
            <p:nvSpPr>
              <p:cNvPr id="26" name="Rectangle 25"/>
              <p:cNvSpPr/>
              <p:nvPr/>
            </p:nvSpPr>
            <p:spPr>
              <a:xfrm>
                <a:off x="9169732" y="4721597"/>
                <a:ext cx="2062976" cy="3679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he-IL" sz="1600" dirty="0" smtClean="0">
                    <a:solidFill>
                      <a:schemeClr val="bg1">
                        <a:lumMod val="50000"/>
                      </a:schemeClr>
                    </a:solidFill>
                    <a:latin typeface="Rubik" pitchFamily="2" charset="-79"/>
                    <a:cs typeface="Rubik" pitchFamily="2" charset="-79"/>
                  </a:rPr>
                  <a:t>תשובה 3</a:t>
                </a:r>
                <a:endParaRPr lang="he-IL" sz="1600" dirty="0">
                  <a:solidFill>
                    <a:schemeClr val="bg1">
                      <a:lumMod val="50000"/>
                    </a:schemeClr>
                  </a:solidFill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9169732" y="5295784"/>
                <a:ext cx="2062976" cy="3679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he-IL" sz="1600" dirty="0" smtClean="0">
                    <a:solidFill>
                      <a:schemeClr val="bg1">
                        <a:lumMod val="50000"/>
                      </a:schemeClr>
                    </a:solidFill>
                    <a:latin typeface="Rubik" pitchFamily="2" charset="-79"/>
                    <a:cs typeface="Rubik" pitchFamily="2" charset="-79"/>
                  </a:rPr>
                  <a:t>תשובה 4</a:t>
                </a:r>
                <a:endParaRPr lang="he-IL" sz="1600" dirty="0">
                  <a:solidFill>
                    <a:schemeClr val="bg1">
                      <a:lumMod val="50000"/>
                    </a:schemeClr>
                  </a:solidFill>
                  <a:latin typeface="Rubik" pitchFamily="2" charset="-79"/>
                  <a:cs typeface="Rubik" pitchFamily="2" charset="-79"/>
                </a:endParaRPr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85306" y="4042071"/>
                <a:ext cx="284293" cy="523699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7609" y="4596989"/>
                <a:ext cx="284293" cy="523699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82591" y="5210341"/>
                <a:ext cx="284293" cy="523699"/>
              </a:xfrm>
              <a:prstGeom prst="rect">
                <a:avLst/>
              </a:prstGeom>
            </p:spPr>
          </p:pic>
        </p:grpSp>
        <p:sp>
          <p:nvSpPr>
            <p:cNvPr id="31" name="Rectangle 30"/>
            <p:cNvSpPr/>
            <p:nvPr/>
          </p:nvSpPr>
          <p:spPr>
            <a:xfrm>
              <a:off x="10797811" y="2886544"/>
              <a:ext cx="802039" cy="30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9353" y="2928760"/>
              <a:ext cx="231065" cy="231065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5159092" y="2297563"/>
            <a:ext cx="3381375" cy="4218541"/>
            <a:chOff x="4844240" y="843617"/>
            <a:chExt cx="3381375" cy="4218541"/>
          </a:xfrm>
        </p:grpSpPr>
        <p:grpSp>
          <p:nvGrpSpPr>
            <p:cNvPr id="34" name="Group 33"/>
            <p:cNvGrpSpPr/>
            <p:nvPr/>
          </p:nvGrpSpPr>
          <p:grpSpPr>
            <a:xfrm>
              <a:off x="4844240" y="843617"/>
              <a:ext cx="3381375" cy="4218541"/>
              <a:chOff x="4876525" y="1376835"/>
              <a:chExt cx="3381375" cy="4218541"/>
            </a:xfrm>
          </p:grpSpPr>
          <p:pic>
            <p:nvPicPr>
              <p:cNvPr id="36" name="Google Shape;74;p4"/>
              <p:cNvPicPr preferRelativeResize="0"/>
              <p:nvPr/>
            </p:nvPicPr>
            <p:blipFill rotWithShape="1">
              <a:blip r:embed="rId7">
                <a:alphaModFix/>
              </a:blip>
              <a:srcRect t="17393" b="11512"/>
              <a:stretch/>
            </p:blipFill>
            <p:spPr>
              <a:xfrm>
                <a:off x="4876525" y="1376835"/>
                <a:ext cx="3381375" cy="421854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7" name="Group 36"/>
              <p:cNvGrpSpPr/>
              <p:nvPr/>
            </p:nvGrpSpPr>
            <p:grpSpPr>
              <a:xfrm>
                <a:off x="5091710" y="2549717"/>
                <a:ext cx="2901637" cy="1638601"/>
                <a:chOff x="4917896" y="1841515"/>
                <a:chExt cx="2901637" cy="1638601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4917896" y="1841515"/>
                  <a:ext cx="2901637" cy="1050193"/>
                  <a:chOff x="4917896" y="1841515"/>
                  <a:chExt cx="2901637" cy="1050193"/>
                </a:xfrm>
              </p:grpSpPr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917896" y="1841515"/>
                    <a:ext cx="290163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algn="ctr"/>
                    <a:r>
                      <a:rPr lang="he-IL" sz="1600" dirty="0" smtClean="0">
                        <a:latin typeface="Rubik" pitchFamily="2" charset="-79"/>
                        <a:cs typeface="Rubik" pitchFamily="2" charset="-79"/>
                      </a:rPr>
                      <a:t>איזו </a:t>
                    </a:r>
                    <a:r>
                      <a:rPr lang="he-IL" sz="1600" dirty="0" smtClean="0">
                        <a:latin typeface="Rubik" pitchFamily="2" charset="-79"/>
                        <a:cs typeface="Rubik" pitchFamily="2" charset="-79"/>
                      </a:rPr>
                      <a:t>סוג שאלה </a:t>
                    </a:r>
                    <a:r>
                      <a:rPr lang="he-IL" sz="1600" dirty="0" smtClean="0">
                        <a:latin typeface="Rubik" pitchFamily="2" charset="-79"/>
                        <a:cs typeface="Rubik" pitchFamily="2" charset="-79"/>
                      </a:rPr>
                      <a:t>תרצו להוסיף?</a:t>
                    </a:r>
                    <a:endParaRPr lang="he-IL" sz="1600" dirty="0">
                      <a:latin typeface="Rubik" pitchFamily="2" charset="-79"/>
                      <a:cs typeface="Rubik" pitchFamily="2" charset="-79"/>
                    </a:endParaRPr>
                  </a:p>
                </p:txBody>
              </p:sp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5254641" y="2525948"/>
                    <a:ext cx="2313432" cy="365760"/>
                    <a:chOff x="5254641" y="2525948"/>
                    <a:chExt cx="2313432" cy="365760"/>
                  </a:xfrm>
                </p:grpSpPr>
                <p:sp>
                  <p:nvSpPr>
                    <p:cNvPr id="42" name="Rounded Rectangle 41"/>
                    <p:cNvSpPr/>
                    <p:nvPr/>
                  </p:nvSpPr>
                  <p:spPr>
                    <a:xfrm>
                      <a:off x="5254641" y="2525948"/>
                      <a:ext cx="2313432" cy="365760"/>
                    </a:xfrm>
                    <a:prstGeom prst="round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  <p:sp>
                  <p:nvSpPr>
                    <p:cNvPr id="43" name="Isosceles Triangle 42"/>
                    <p:cNvSpPr/>
                    <p:nvPr/>
                  </p:nvSpPr>
                  <p:spPr>
                    <a:xfrm rot="10800000">
                      <a:off x="5434373" y="2629920"/>
                      <a:ext cx="214990" cy="157816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</p:grpSp>
            </p:grpSp>
            <p:sp>
              <p:nvSpPr>
                <p:cNvPr id="39" name="Rounded Rectangle 38"/>
                <p:cNvSpPr/>
                <p:nvPr/>
              </p:nvSpPr>
              <p:spPr>
                <a:xfrm>
                  <a:off x="5522006" y="3122174"/>
                  <a:ext cx="1778702" cy="357942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72000" rtlCol="1" anchor="ctr"/>
                <a:lstStyle/>
                <a:p>
                  <a:pPr algn="ctr"/>
                  <a:r>
                    <a:rPr lang="he-IL" dirty="0">
                      <a:solidFill>
                        <a:schemeClr val="tx1"/>
                      </a:solidFill>
                      <a:latin typeface="Rubik" pitchFamily="2" charset="-79"/>
                      <a:cs typeface="Rubik" pitchFamily="2" charset="-79"/>
                    </a:rPr>
                    <a:t>הוספת </a:t>
                  </a:r>
                  <a:r>
                    <a:rPr lang="he-IL" dirty="0" smtClean="0">
                      <a:solidFill>
                        <a:schemeClr val="tx1"/>
                      </a:solidFill>
                      <a:latin typeface="Rubik" pitchFamily="2" charset="-79"/>
                      <a:cs typeface="Rubik" pitchFamily="2" charset="-79"/>
                    </a:rPr>
                    <a:t>שאלה</a:t>
                  </a:r>
                  <a:endParaRPr lang="he-IL" dirty="0">
                    <a:solidFill>
                      <a:schemeClr val="tx1"/>
                    </a:solidFill>
                    <a:latin typeface="Rubik" pitchFamily="2" charset="-79"/>
                    <a:cs typeface="Rubik" pitchFamily="2" charset="-79"/>
                  </a:endParaRPr>
                </a:p>
              </p:txBody>
            </p:sp>
          </p:grpSp>
        </p:grpSp>
        <p:sp>
          <p:nvSpPr>
            <p:cNvPr id="35" name="Rectangle 34"/>
            <p:cNvSpPr/>
            <p:nvPr/>
          </p:nvSpPr>
          <p:spPr>
            <a:xfrm>
              <a:off x="5263376" y="4455731"/>
              <a:ext cx="747131" cy="383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148751" y="6778265"/>
            <a:ext cx="989449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 pitchFamily="2" charset="-79"/>
                <a:cs typeface="Rubik" pitchFamily="2" charset="-79"/>
              </a:rPr>
              <a:t>אל תשכחו לסמן את התשובה הנכונה לכל שאלה!</a:t>
            </a:r>
            <a:endParaRPr lang="he-IL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ubik" pitchFamily="2" charset="-79"/>
              <a:cs typeface="Rubik" pitchFamily="2" charset="-79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753307" y="1895711"/>
            <a:ext cx="1267421" cy="372895"/>
          </a:xfrm>
          <a:prstGeom prst="roundRect">
            <a:avLst>
              <a:gd name="adj" fmla="val 1965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Rounded Rectangle 53"/>
          <p:cNvSpPr/>
          <p:nvPr/>
        </p:nvSpPr>
        <p:spPr>
          <a:xfrm>
            <a:off x="441984" y="6759305"/>
            <a:ext cx="1375665" cy="600499"/>
          </a:xfrm>
          <a:prstGeom prst="roundRect">
            <a:avLst/>
          </a:prstGeom>
          <a:solidFill>
            <a:srgbClr val="173B5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08000" rtlCol="1" anchor="ctr"/>
          <a:lstStyle/>
          <a:p>
            <a:pPr algn="ctr"/>
            <a:r>
              <a:rPr lang="he-IL" dirty="0" smtClean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חזרה לעמוד הראשי</a:t>
            </a:r>
            <a:endParaRPr lang="he-IL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1946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22AFFF3F-3A1D-43B0-A4A2-087F1C346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40" y="969238"/>
            <a:ext cx="2494551" cy="53991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4951141" y="970156"/>
            <a:ext cx="637849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הערות כלליות:</a:t>
            </a:r>
          </a:p>
          <a:p>
            <a:pPr marL="285750" indent="-285750">
              <a:buFontTx/>
              <a:buChar char="-"/>
            </a:pPr>
            <a:r>
              <a:rPr lang="he-IL" dirty="0" smtClean="0"/>
              <a:t>לנסח טקסט לעמוד הראשון</a:t>
            </a:r>
          </a:p>
          <a:p>
            <a:pPr marL="285750" indent="-285750">
              <a:buFontTx/>
              <a:buChar char="-"/>
            </a:pPr>
            <a:r>
              <a:rPr lang="he-IL" dirty="0" smtClean="0"/>
              <a:t>לסדר את ההוראות שיתאימו לשימוש במחולל הלומדה</a:t>
            </a:r>
          </a:p>
        </p:txBody>
      </p:sp>
    </p:spTree>
    <p:extLst>
      <p:ext uri="{BB962C8B-B14F-4D97-AF65-F5344CB8AC3E}">
        <p14:creationId xmlns:p14="http://schemas.microsoft.com/office/powerpoint/2010/main" val="9289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8696BE0E-C53D-4D08-9B68-C8A881851530}"/>
              </a:ext>
            </a:extLst>
          </p:cNvPr>
          <p:cNvSpPr/>
          <p:nvPr/>
        </p:nvSpPr>
        <p:spPr>
          <a:xfrm>
            <a:off x="939060" y="548640"/>
            <a:ext cx="10509228" cy="5824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5A7DAFC-C269-4015-B8FD-E18D68633EE4}"/>
              </a:ext>
            </a:extLst>
          </p:cNvPr>
          <p:cNvSpPr/>
          <p:nvPr/>
        </p:nvSpPr>
        <p:spPr>
          <a:xfrm>
            <a:off x="2258568" y="2560320"/>
            <a:ext cx="1472184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98D8B1B-5915-4690-B0D7-0C183A1CBEFC}"/>
              </a:ext>
            </a:extLst>
          </p:cNvPr>
          <p:cNvSpPr/>
          <p:nvPr/>
        </p:nvSpPr>
        <p:spPr>
          <a:xfrm>
            <a:off x="2258568" y="4376769"/>
            <a:ext cx="1472184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783C5FE-3235-4B26-A3B9-8430A735B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42"/>
          <a:stretch/>
        </p:blipFill>
        <p:spPr>
          <a:xfrm>
            <a:off x="-1" y="1"/>
            <a:ext cx="12192001" cy="6906767"/>
          </a:xfrm>
          <a:prstGeom prst="rect">
            <a:avLst/>
          </a:prstGeom>
        </p:spPr>
      </p:pic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46289C25-DBF6-4A2F-B7A2-D40622364B93}"/>
              </a:ext>
            </a:extLst>
          </p:cNvPr>
          <p:cNvSpPr/>
          <p:nvPr/>
        </p:nvSpPr>
        <p:spPr>
          <a:xfrm>
            <a:off x="841386" y="601263"/>
            <a:ext cx="10509228" cy="5655474"/>
          </a:xfrm>
          <a:prstGeom prst="roundRect">
            <a:avLst>
              <a:gd name="adj" fmla="val 51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1F4BF3-EBFB-4D43-9919-6470474631C0}"/>
              </a:ext>
            </a:extLst>
          </p:cNvPr>
          <p:cNvSpPr txBox="1"/>
          <p:nvPr/>
        </p:nvSpPr>
        <p:spPr>
          <a:xfrm>
            <a:off x="5881329" y="1905506"/>
            <a:ext cx="45575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>
                <a:latin typeface="Rubik" pitchFamily="2" charset="-79"/>
                <a:cs typeface="Rubik" pitchFamily="2" charset="-79"/>
              </a:rPr>
              <a:t>לומדת הכרטיסיות מאפשרת לכם לחלק את חומר הלימוד לחלקים קטנים, כדי להפחית את העומס וליצור למידה יעילה יותר. </a:t>
            </a:r>
          </a:p>
          <a:p>
            <a:r>
              <a:rPr lang="he-IL" sz="2400" dirty="0" err="1">
                <a:latin typeface="Rubik" pitchFamily="2" charset="-79"/>
                <a:cs typeface="Rubik" pitchFamily="2" charset="-79"/>
              </a:rPr>
              <a:t>הלומדה</a:t>
            </a:r>
            <a:r>
              <a:rPr lang="he-IL" sz="2400" dirty="0">
                <a:latin typeface="Rubik" pitchFamily="2" charset="-79"/>
                <a:cs typeface="Rubik" pitchFamily="2" charset="-79"/>
              </a:rPr>
              <a:t> מחולקת לנושאים ראשיים,</a:t>
            </a:r>
          </a:p>
          <a:p>
            <a:r>
              <a:rPr lang="he-IL" sz="2400" dirty="0">
                <a:latin typeface="Rubik" pitchFamily="2" charset="-79"/>
                <a:cs typeface="Rubik" pitchFamily="2" charset="-79"/>
              </a:rPr>
              <a:t>שבתוכם תתי-נושאים.</a:t>
            </a:r>
          </a:p>
          <a:p>
            <a:r>
              <a:rPr lang="he-IL" sz="2400" dirty="0">
                <a:latin typeface="Rubik" pitchFamily="2" charset="-79"/>
                <a:cs typeface="Rubik" pitchFamily="2" charset="-79"/>
              </a:rPr>
              <a:t>כל תת-נושא מחולק לכרטיסיות</a:t>
            </a:r>
            <a:r>
              <a:rPr lang="en-US" sz="2400" dirty="0">
                <a:latin typeface="Rubik" pitchFamily="2" charset="-79"/>
                <a:cs typeface="Rubik" pitchFamily="2" charset="-79"/>
              </a:rPr>
              <a:t>.</a:t>
            </a:r>
            <a:endParaRPr lang="he-IL" sz="2400" dirty="0">
              <a:latin typeface="Rubik" pitchFamily="2" charset="-79"/>
              <a:cs typeface="Rubik" pitchFamily="2" charset="-79"/>
            </a:endParaRPr>
          </a:p>
          <a:p>
            <a:endParaRPr lang="he-IL" sz="2400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ACAF3B41-CEB6-41A7-BD6A-0ADE055C390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80000" y="910800"/>
            <a:ext cx="2858400" cy="4824000"/>
          </a:xfrm>
          <a:prstGeom prst="rect">
            <a:avLst/>
          </a:prstGeom>
        </p:spPr>
      </p:pic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11717893-6C76-4CB5-94DC-7CC03140EB93}"/>
              </a:ext>
            </a:extLst>
          </p:cNvPr>
          <p:cNvGrpSpPr/>
          <p:nvPr/>
        </p:nvGrpSpPr>
        <p:grpSpPr>
          <a:xfrm>
            <a:off x="5610224" y="6034088"/>
            <a:ext cx="765225" cy="108000"/>
            <a:chOff x="6267449" y="6043613"/>
            <a:chExt cx="765225" cy="108000"/>
          </a:xfrm>
        </p:grpSpPr>
        <p:sp>
          <p:nvSpPr>
            <p:cNvPr id="23" name="אליפסה 22">
              <a:extLst>
                <a:ext uri="{FF2B5EF4-FFF2-40B4-BE49-F238E27FC236}">
                  <a16:creationId xmlns:a16="http://schemas.microsoft.com/office/drawing/2014/main" id="{9232FBED-91C2-410F-BC67-060DE2EA5B2E}"/>
                </a:ext>
              </a:extLst>
            </p:cNvPr>
            <p:cNvSpPr/>
            <p:nvPr/>
          </p:nvSpPr>
          <p:spPr>
            <a:xfrm>
              <a:off x="6924674" y="6043613"/>
              <a:ext cx="108000" cy="108000"/>
            </a:xfrm>
            <a:prstGeom prst="ellipse">
              <a:avLst/>
            </a:prstGeom>
            <a:solidFill>
              <a:srgbClr val="20C5F2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אליפסה 23">
              <a:extLst>
                <a:ext uri="{FF2B5EF4-FFF2-40B4-BE49-F238E27FC236}">
                  <a16:creationId xmlns:a16="http://schemas.microsoft.com/office/drawing/2014/main" id="{723A3AEA-737A-49E5-9EFC-758AE891F0C2}"/>
                </a:ext>
              </a:extLst>
            </p:cNvPr>
            <p:cNvSpPr/>
            <p:nvPr/>
          </p:nvSpPr>
          <p:spPr>
            <a:xfrm>
              <a:off x="6705599" y="604361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אליפסה 24">
              <a:extLst>
                <a:ext uri="{FF2B5EF4-FFF2-40B4-BE49-F238E27FC236}">
                  <a16:creationId xmlns:a16="http://schemas.microsoft.com/office/drawing/2014/main" id="{6C5245E7-CEC7-4D39-BD9E-E022A9B3F5D4}"/>
                </a:ext>
              </a:extLst>
            </p:cNvPr>
            <p:cNvSpPr/>
            <p:nvPr/>
          </p:nvSpPr>
          <p:spPr>
            <a:xfrm>
              <a:off x="6267449" y="604361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אליפסה 25">
              <a:extLst>
                <a:ext uri="{FF2B5EF4-FFF2-40B4-BE49-F238E27FC236}">
                  <a16:creationId xmlns:a16="http://schemas.microsoft.com/office/drawing/2014/main" id="{FEF9F133-4656-4C23-A341-8996EEE84CA2}"/>
                </a:ext>
              </a:extLst>
            </p:cNvPr>
            <p:cNvSpPr/>
            <p:nvPr/>
          </p:nvSpPr>
          <p:spPr>
            <a:xfrm>
              <a:off x="6486524" y="604361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חץ: סוגר זוויתי 27">
            <a:extLst>
              <a:ext uri="{FF2B5EF4-FFF2-40B4-BE49-F238E27FC236}">
                <a16:creationId xmlns:a16="http://schemas.microsoft.com/office/drawing/2014/main" id="{232BCE7B-353E-4EDC-9999-042F6D986398}"/>
              </a:ext>
            </a:extLst>
          </p:cNvPr>
          <p:cNvSpPr/>
          <p:nvPr/>
        </p:nvSpPr>
        <p:spPr>
          <a:xfrm rot="10800000">
            <a:off x="283849" y="2736516"/>
            <a:ext cx="352526" cy="1014845"/>
          </a:xfrm>
          <a:prstGeom prst="chevron">
            <a:avLst>
              <a:gd name="adj" fmla="val 82423"/>
            </a:avLst>
          </a:prstGeom>
          <a:solidFill>
            <a:srgbClr val="FFFFFF">
              <a:alpha val="7607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E9078396-085F-433A-963E-C7ACDC610015}"/>
              </a:ext>
            </a:extLst>
          </p:cNvPr>
          <p:cNvGrpSpPr>
            <a:grpSpLocks noChangeAspect="1"/>
          </p:cNvGrpSpPr>
          <p:nvPr/>
        </p:nvGrpSpPr>
        <p:grpSpPr>
          <a:xfrm>
            <a:off x="10888245" y="886302"/>
            <a:ext cx="72000" cy="312000"/>
            <a:chOff x="10886481" y="906622"/>
            <a:chExt cx="161283" cy="715217"/>
          </a:xfrm>
        </p:grpSpPr>
        <p:sp>
          <p:nvSpPr>
            <p:cNvPr id="30" name="מלבן: פינות מעוגלות 29">
              <a:extLst>
                <a:ext uri="{FF2B5EF4-FFF2-40B4-BE49-F238E27FC236}">
                  <a16:creationId xmlns:a16="http://schemas.microsoft.com/office/drawing/2014/main" id="{D1AF41E1-BD2A-4300-AD35-0199D97170F0}"/>
                </a:ext>
              </a:extLst>
            </p:cNvPr>
            <p:cNvSpPr/>
            <p:nvPr/>
          </p:nvSpPr>
          <p:spPr>
            <a:xfrm rot="19160415" flipH="1">
              <a:off x="10886481" y="910560"/>
              <a:ext cx="161283" cy="711279"/>
            </a:xfrm>
            <a:prstGeom prst="roundRect">
              <a:avLst>
                <a:gd name="adj" fmla="val 40587"/>
              </a:avLst>
            </a:prstGeom>
            <a:solidFill>
              <a:srgbClr val="20C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מלבן: פינות מעוגלות 30">
              <a:extLst>
                <a:ext uri="{FF2B5EF4-FFF2-40B4-BE49-F238E27FC236}">
                  <a16:creationId xmlns:a16="http://schemas.microsoft.com/office/drawing/2014/main" id="{E3CE0151-7F24-4E54-8347-95D5A80D19F5}"/>
                </a:ext>
              </a:extLst>
            </p:cNvPr>
            <p:cNvSpPr/>
            <p:nvPr/>
          </p:nvSpPr>
          <p:spPr>
            <a:xfrm rot="2439585">
              <a:off x="10886632" y="906622"/>
              <a:ext cx="153061" cy="711279"/>
            </a:xfrm>
            <a:prstGeom prst="roundRect">
              <a:avLst>
                <a:gd name="adj" fmla="val 40587"/>
              </a:avLst>
            </a:prstGeom>
            <a:solidFill>
              <a:srgbClr val="20C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0937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8696BE0E-C53D-4D08-9B68-C8A881851530}"/>
              </a:ext>
            </a:extLst>
          </p:cNvPr>
          <p:cNvSpPr/>
          <p:nvPr/>
        </p:nvSpPr>
        <p:spPr>
          <a:xfrm>
            <a:off x="939060" y="548640"/>
            <a:ext cx="10509228" cy="5824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5A7DAFC-C269-4015-B8FD-E18D68633EE4}"/>
              </a:ext>
            </a:extLst>
          </p:cNvPr>
          <p:cNvSpPr/>
          <p:nvPr/>
        </p:nvSpPr>
        <p:spPr>
          <a:xfrm>
            <a:off x="2258568" y="2560320"/>
            <a:ext cx="1472184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98D8B1B-5915-4690-B0D7-0C183A1CBEFC}"/>
              </a:ext>
            </a:extLst>
          </p:cNvPr>
          <p:cNvSpPr/>
          <p:nvPr/>
        </p:nvSpPr>
        <p:spPr>
          <a:xfrm>
            <a:off x="2258568" y="4376769"/>
            <a:ext cx="1472184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783C5FE-3235-4B26-A3B9-8430A735B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42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46289C25-DBF6-4A2F-B7A2-D40622364B93}"/>
              </a:ext>
            </a:extLst>
          </p:cNvPr>
          <p:cNvSpPr/>
          <p:nvPr/>
        </p:nvSpPr>
        <p:spPr>
          <a:xfrm>
            <a:off x="860436" y="601263"/>
            <a:ext cx="10509228" cy="5655474"/>
          </a:xfrm>
          <a:prstGeom prst="roundRect">
            <a:avLst>
              <a:gd name="adj" fmla="val 51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1F4BF3-EBFB-4D43-9919-6470474631C0}"/>
              </a:ext>
            </a:extLst>
          </p:cNvPr>
          <p:cNvSpPr txBox="1"/>
          <p:nvPr/>
        </p:nvSpPr>
        <p:spPr>
          <a:xfrm>
            <a:off x="5881329" y="2274838"/>
            <a:ext cx="4557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>
                <a:latin typeface="Rubik" pitchFamily="2" charset="-79"/>
                <a:cs typeface="Rubik" pitchFamily="2" charset="-79"/>
              </a:rPr>
              <a:t>במסך הראשי מופיעה רשימת הנושאים הראשיים. לחיצה על אחד מהנושאים פותחת את כרטיסיות המידע ואת רשימת תתי הנושאים</a:t>
            </a:r>
            <a:r>
              <a:rPr lang="he-IL" sz="2400" dirty="0" smtClean="0">
                <a:latin typeface="Rubik" pitchFamily="2" charset="-79"/>
                <a:cs typeface="Rubik" pitchFamily="2" charset="-79"/>
              </a:rPr>
              <a:t>.</a:t>
            </a:r>
          </a:p>
          <a:p>
            <a:r>
              <a:rPr lang="he-IL" sz="2400" dirty="0" smtClean="0">
                <a:latin typeface="Rubik" pitchFamily="2" charset="-79"/>
                <a:cs typeface="Rubik" pitchFamily="2" charset="-79"/>
              </a:rPr>
              <a:t>לחיצה על הנושא מאפשרת לערוך אותו ואת מה שבתוכו.</a:t>
            </a:r>
            <a:endParaRPr lang="he-IL" sz="2400" dirty="0">
              <a:latin typeface="Rubik" pitchFamily="2" charset="-79"/>
              <a:cs typeface="Rubik" pitchFamily="2" charset="-79"/>
            </a:endParaRPr>
          </a:p>
        </p:txBody>
      </p:sp>
      <p:grpSp>
        <p:nvGrpSpPr>
          <p:cNvPr id="3" name="תמונה לדוגמה">
            <a:extLst>
              <a:ext uri="{FF2B5EF4-FFF2-40B4-BE49-F238E27FC236}">
                <a16:creationId xmlns:a16="http://schemas.microsoft.com/office/drawing/2014/main" id="{A2320F1E-E469-4F17-8C56-9E0C4FFC98FF}"/>
              </a:ext>
            </a:extLst>
          </p:cNvPr>
          <p:cNvGrpSpPr/>
          <p:nvPr/>
        </p:nvGrpSpPr>
        <p:grpSpPr>
          <a:xfrm>
            <a:off x="1981509" y="911511"/>
            <a:ext cx="2857371" cy="4825428"/>
            <a:chOff x="1314579" y="484632"/>
            <a:chExt cx="3394161" cy="5998146"/>
          </a:xfrm>
        </p:grpSpPr>
        <p:pic>
          <p:nvPicPr>
            <p:cNvPr id="16" name="תמונה 15">
              <a:extLst>
                <a:ext uri="{FF2B5EF4-FFF2-40B4-BE49-F238E27FC236}">
                  <a16:creationId xmlns:a16="http://schemas.microsoft.com/office/drawing/2014/main" id="{1EB82DBE-8503-4854-BC28-FC6C10879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4579" y="484632"/>
              <a:ext cx="3394161" cy="5998146"/>
            </a:xfrm>
            <a:prstGeom prst="rect">
              <a:avLst/>
            </a:prstGeom>
          </p:spPr>
        </p:pic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A063C08B-44F3-4C20-959C-9A99FBBADAAD}"/>
                </a:ext>
              </a:extLst>
            </p:cNvPr>
            <p:cNvSpPr/>
            <p:nvPr/>
          </p:nvSpPr>
          <p:spPr>
            <a:xfrm>
              <a:off x="2258568" y="2560320"/>
              <a:ext cx="1472184" cy="1554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662D22AA-46FF-4FAC-A385-A539A21E83C2}"/>
                </a:ext>
              </a:extLst>
            </p:cNvPr>
            <p:cNvSpPr/>
            <p:nvPr/>
          </p:nvSpPr>
          <p:spPr>
            <a:xfrm>
              <a:off x="2258568" y="4376769"/>
              <a:ext cx="1472184" cy="1554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0AFEB5-C326-417D-A157-97AB839B4EEE}"/>
                </a:ext>
              </a:extLst>
            </p:cNvPr>
            <p:cNvSpPr txBox="1"/>
            <p:nvPr/>
          </p:nvSpPr>
          <p:spPr>
            <a:xfrm>
              <a:off x="2330454" y="2561879"/>
              <a:ext cx="1171699" cy="382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sz="1400" dirty="0">
                  <a:latin typeface="Rubik" pitchFamily="2" charset="-79"/>
                  <a:cs typeface="Rubik" pitchFamily="2" charset="-79"/>
                </a:rPr>
                <a:t>נושא ראשי</a:t>
              </a:r>
              <a:endParaRPr lang="en-US" sz="1400" dirty="0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375D74-DCAE-43E2-AF52-F210AB1EF125}"/>
                </a:ext>
              </a:extLst>
            </p:cNvPr>
            <p:cNvSpPr txBox="1"/>
            <p:nvPr/>
          </p:nvSpPr>
          <p:spPr>
            <a:xfrm>
              <a:off x="2431037" y="4376769"/>
              <a:ext cx="1171698" cy="382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sz="1400" dirty="0">
                  <a:latin typeface="Rubik" pitchFamily="2" charset="-79"/>
                  <a:cs typeface="Rubik" pitchFamily="2" charset="-79"/>
                </a:rPr>
                <a:t>נושא ראשי</a:t>
              </a:r>
              <a:endParaRPr lang="en-US" sz="1400" dirty="0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1" name="מלבן 20">
            <a:extLst>
              <a:ext uri="{FF2B5EF4-FFF2-40B4-BE49-F238E27FC236}">
                <a16:creationId xmlns:a16="http://schemas.microsoft.com/office/drawing/2014/main" id="{6ABA8CC7-F054-459F-8559-2D1E9027475B}"/>
              </a:ext>
            </a:extLst>
          </p:cNvPr>
          <p:cNvSpPr/>
          <p:nvPr/>
        </p:nvSpPr>
        <p:spPr>
          <a:xfrm>
            <a:off x="2769221" y="5510697"/>
            <a:ext cx="1239357" cy="108000"/>
          </a:xfrm>
          <a:prstGeom prst="rect">
            <a:avLst/>
          </a:prstGeom>
          <a:gradFill>
            <a:gsLst>
              <a:gs pos="52000">
                <a:srgbClr val="A7DFEF"/>
              </a:gs>
              <a:gs pos="100000">
                <a:srgbClr val="A2D7E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0C62D4-FCF4-402D-996E-528D02AA1A20}"/>
              </a:ext>
            </a:extLst>
          </p:cNvPr>
          <p:cNvSpPr txBox="1"/>
          <p:nvPr/>
        </p:nvSpPr>
        <p:spPr>
          <a:xfrm>
            <a:off x="2914414" y="5501172"/>
            <a:ext cx="98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400" dirty="0">
                <a:solidFill>
                  <a:schemeClr val="bg2">
                    <a:lumMod val="25000"/>
                  </a:schemeClr>
                </a:solidFill>
                <a:latin typeface="Rubik" pitchFamily="2" charset="-79"/>
                <a:cs typeface="Rubik" pitchFamily="2" charset="-79"/>
              </a:rPr>
              <a:t>נושא ראשי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grpSp>
        <p:nvGrpSpPr>
          <p:cNvPr id="32" name="קבוצה 31">
            <a:extLst>
              <a:ext uri="{FF2B5EF4-FFF2-40B4-BE49-F238E27FC236}">
                <a16:creationId xmlns:a16="http://schemas.microsoft.com/office/drawing/2014/main" id="{45E250E9-763A-459E-9144-E74DA5CE950D}"/>
              </a:ext>
            </a:extLst>
          </p:cNvPr>
          <p:cNvGrpSpPr/>
          <p:nvPr/>
        </p:nvGrpSpPr>
        <p:grpSpPr>
          <a:xfrm>
            <a:off x="5610224" y="6034088"/>
            <a:ext cx="765225" cy="108000"/>
            <a:chOff x="6267449" y="6043613"/>
            <a:chExt cx="765225" cy="108000"/>
          </a:xfrm>
        </p:grpSpPr>
        <p:sp>
          <p:nvSpPr>
            <p:cNvPr id="33" name="אליפסה 32">
              <a:extLst>
                <a:ext uri="{FF2B5EF4-FFF2-40B4-BE49-F238E27FC236}">
                  <a16:creationId xmlns:a16="http://schemas.microsoft.com/office/drawing/2014/main" id="{E42C6063-07EA-4BE0-B8C4-1B2BB36B4FB5}"/>
                </a:ext>
              </a:extLst>
            </p:cNvPr>
            <p:cNvSpPr/>
            <p:nvPr/>
          </p:nvSpPr>
          <p:spPr>
            <a:xfrm>
              <a:off x="6924674" y="604361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אליפסה 33">
              <a:extLst>
                <a:ext uri="{FF2B5EF4-FFF2-40B4-BE49-F238E27FC236}">
                  <a16:creationId xmlns:a16="http://schemas.microsoft.com/office/drawing/2014/main" id="{E17BF9EA-9FC9-470F-BE86-B968EE85BABF}"/>
                </a:ext>
              </a:extLst>
            </p:cNvPr>
            <p:cNvSpPr/>
            <p:nvPr/>
          </p:nvSpPr>
          <p:spPr>
            <a:xfrm>
              <a:off x="6705599" y="6043613"/>
              <a:ext cx="108000" cy="108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אליפסה 34">
              <a:extLst>
                <a:ext uri="{FF2B5EF4-FFF2-40B4-BE49-F238E27FC236}">
                  <a16:creationId xmlns:a16="http://schemas.microsoft.com/office/drawing/2014/main" id="{B1122D54-7B83-4BC5-8079-A95DD44B4955}"/>
                </a:ext>
              </a:extLst>
            </p:cNvPr>
            <p:cNvSpPr/>
            <p:nvPr/>
          </p:nvSpPr>
          <p:spPr>
            <a:xfrm>
              <a:off x="6267449" y="604361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אליפסה 35">
              <a:extLst>
                <a:ext uri="{FF2B5EF4-FFF2-40B4-BE49-F238E27FC236}">
                  <a16:creationId xmlns:a16="http://schemas.microsoft.com/office/drawing/2014/main" id="{B5698771-5199-4921-A4C6-BA0EF838BC3D}"/>
                </a:ext>
              </a:extLst>
            </p:cNvPr>
            <p:cNvSpPr/>
            <p:nvPr/>
          </p:nvSpPr>
          <p:spPr>
            <a:xfrm>
              <a:off x="6486524" y="6043613"/>
              <a:ext cx="108000" cy="108000"/>
            </a:xfrm>
            <a:prstGeom prst="ellipse">
              <a:avLst/>
            </a:prstGeom>
            <a:solidFill>
              <a:srgbClr val="20C5F2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חץ: סוגר זוויתי 7">
            <a:extLst>
              <a:ext uri="{FF2B5EF4-FFF2-40B4-BE49-F238E27FC236}">
                <a16:creationId xmlns:a16="http://schemas.microsoft.com/office/drawing/2014/main" id="{BB3ADD8C-2D52-4901-8B10-4FF55EE50116}"/>
              </a:ext>
            </a:extLst>
          </p:cNvPr>
          <p:cNvSpPr/>
          <p:nvPr/>
        </p:nvSpPr>
        <p:spPr>
          <a:xfrm>
            <a:off x="11576242" y="2736516"/>
            <a:ext cx="352526" cy="1014845"/>
          </a:xfrm>
          <a:prstGeom prst="chevron">
            <a:avLst>
              <a:gd name="adj" fmla="val 82423"/>
            </a:avLst>
          </a:prstGeom>
          <a:solidFill>
            <a:srgbClr val="FFFFFF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חץ: סוגר זוויתי 36">
            <a:extLst>
              <a:ext uri="{FF2B5EF4-FFF2-40B4-BE49-F238E27FC236}">
                <a16:creationId xmlns:a16="http://schemas.microsoft.com/office/drawing/2014/main" id="{E08AE1AA-08FF-4E8F-83D8-791C0385FE0E}"/>
              </a:ext>
            </a:extLst>
          </p:cNvPr>
          <p:cNvSpPr/>
          <p:nvPr/>
        </p:nvSpPr>
        <p:spPr>
          <a:xfrm rot="10800000">
            <a:off x="283849" y="2736516"/>
            <a:ext cx="352526" cy="1014845"/>
          </a:xfrm>
          <a:prstGeom prst="chevron">
            <a:avLst>
              <a:gd name="adj" fmla="val 82423"/>
            </a:avLst>
          </a:prstGeom>
          <a:solidFill>
            <a:srgbClr val="FFFFFF">
              <a:alpha val="7607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28AD12FA-7939-4FB1-A755-C3C7D3814E23}"/>
              </a:ext>
            </a:extLst>
          </p:cNvPr>
          <p:cNvGrpSpPr>
            <a:grpSpLocks noChangeAspect="1"/>
          </p:cNvGrpSpPr>
          <p:nvPr/>
        </p:nvGrpSpPr>
        <p:grpSpPr>
          <a:xfrm>
            <a:off x="10888245" y="886302"/>
            <a:ext cx="72000" cy="312000"/>
            <a:chOff x="10886481" y="906622"/>
            <a:chExt cx="161283" cy="715217"/>
          </a:xfrm>
        </p:grpSpPr>
        <p:sp>
          <p:nvSpPr>
            <p:cNvPr id="24" name="מלבן: פינות מעוגלות 23">
              <a:extLst>
                <a:ext uri="{FF2B5EF4-FFF2-40B4-BE49-F238E27FC236}">
                  <a16:creationId xmlns:a16="http://schemas.microsoft.com/office/drawing/2014/main" id="{755C28D8-0372-41B0-A925-D6CD6318797B}"/>
                </a:ext>
              </a:extLst>
            </p:cNvPr>
            <p:cNvSpPr/>
            <p:nvPr/>
          </p:nvSpPr>
          <p:spPr>
            <a:xfrm rot="19160415" flipH="1">
              <a:off x="10886481" y="910560"/>
              <a:ext cx="161283" cy="711279"/>
            </a:xfrm>
            <a:prstGeom prst="roundRect">
              <a:avLst>
                <a:gd name="adj" fmla="val 40587"/>
              </a:avLst>
            </a:prstGeom>
            <a:solidFill>
              <a:srgbClr val="20C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מלבן: פינות מעוגלות 25">
              <a:extLst>
                <a:ext uri="{FF2B5EF4-FFF2-40B4-BE49-F238E27FC236}">
                  <a16:creationId xmlns:a16="http://schemas.microsoft.com/office/drawing/2014/main" id="{CA23497F-E391-4E03-AD70-C93223C0B7B9}"/>
                </a:ext>
              </a:extLst>
            </p:cNvPr>
            <p:cNvSpPr/>
            <p:nvPr/>
          </p:nvSpPr>
          <p:spPr>
            <a:xfrm rot="2439585">
              <a:off x="10886632" y="906622"/>
              <a:ext cx="153061" cy="711279"/>
            </a:xfrm>
            <a:prstGeom prst="roundRect">
              <a:avLst>
                <a:gd name="adj" fmla="val 40587"/>
              </a:avLst>
            </a:prstGeom>
            <a:solidFill>
              <a:srgbClr val="20C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4061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8696BE0E-C53D-4D08-9B68-C8A881851530}"/>
              </a:ext>
            </a:extLst>
          </p:cNvPr>
          <p:cNvSpPr/>
          <p:nvPr/>
        </p:nvSpPr>
        <p:spPr>
          <a:xfrm>
            <a:off x="939060" y="548640"/>
            <a:ext cx="10509228" cy="5824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5A7DAFC-C269-4015-B8FD-E18D68633EE4}"/>
              </a:ext>
            </a:extLst>
          </p:cNvPr>
          <p:cNvSpPr/>
          <p:nvPr/>
        </p:nvSpPr>
        <p:spPr>
          <a:xfrm>
            <a:off x="2258568" y="2560320"/>
            <a:ext cx="1472184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98D8B1B-5915-4690-B0D7-0C183A1CBEFC}"/>
              </a:ext>
            </a:extLst>
          </p:cNvPr>
          <p:cNvSpPr/>
          <p:nvPr/>
        </p:nvSpPr>
        <p:spPr>
          <a:xfrm>
            <a:off x="2258568" y="4376769"/>
            <a:ext cx="1472184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783C5FE-3235-4B26-A3B9-8430A735B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42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46289C25-DBF6-4A2F-B7A2-D40622364B93}"/>
              </a:ext>
            </a:extLst>
          </p:cNvPr>
          <p:cNvSpPr/>
          <p:nvPr/>
        </p:nvSpPr>
        <p:spPr>
          <a:xfrm>
            <a:off x="860436" y="601263"/>
            <a:ext cx="10509228" cy="5655474"/>
          </a:xfrm>
          <a:prstGeom prst="roundRect">
            <a:avLst>
              <a:gd name="adj" fmla="val 51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1F4BF3-EBFB-4D43-9919-6470474631C0}"/>
              </a:ext>
            </a:extLst>
          </p:cNvPr>
          <p:cNvSpPr txBox="1"/>
          <p:nvPr/>
        </p:nvSpPr>
        <p:spPr>
          <a:xfrm>
            <a:off x="5881329" y="2828836"/>
            <a:ext cx="4557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 smtClean="0">
                <a:latin typeface="Rubik" pitchFamily="2" charset="-79"/>
                <a:cs typeface="Rubik" pitchFamily="2" charset="-79"/>
              </a:rPr>
              <a:t>הנושאים </a:t>
            </a:r>
            <a:r>
              <a:rPr lang="he-IL" sz="2400" dirty="0">
                <a:latin typeface="Rubik" pitchFamily="2" charset="-79"/>
                <a:cs typeface="Rubik" pitchFamily="2" charset="-79"/>
              </a:rPr>
              <a:t>המשניים מופיעים בראש העמוד, וניתן לגלול בין תתי הנושאים כדי לעבור ביניהם.</a:t>
            </a:r>
          </a:p>
        </p:txBody>
      </p:sp>
      <p:grpSp>
        <p:nvGrpSpPr>
          <p:cNvPr id="3" name="תמונה לדוגמה">
            <a:extLst>
              <a:ext uri="{FF2B5EF4-FFF2-40B4-BE49-F238E27FC236}">
                <a16:creationId xmlns:a16="http://schemas.microsoft.com/office/drawing/2014/main" id="{A2320F1E-E469-4F17-8C56-9E0C4FFC98FF}"/>
              </a:ext>
            </a:extLst>
          </p:cNvPr>
          <p:cNvGrpSpPr/>
          <p:nvPr/>
        </p:nvGrpSpPr>
        <p:grpSpPr>
          <a:xfrm>
            <a:off x="1981509" y="911511"/>
            <a:ext cx="2857371" cy="4825428"/>
            <a:chOff x="1314579" y="484632"/>
            <a:chExt cx="3394161" cy="5998146"/>
          </a:xfrm>
        </p:grpSpPr>
        <p:pic>
          <p:nvPicPr>
            <p:cNvPr id="16" name="תמונה 15">
              <a:extLst>
                <a:ext uri="{FF2B5EF4-FFF2-40B4-BE49-F238E27FC236}">
                  <a16:creationId xmlns:a16="http://schemas.microsoft.com/office/drawing/2014/main" id="{1EB82DBE-8503-4854-BC28-FC6C10879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4579" y="484632"/>
              <a:ext cx="3394161" cy="5998146"/>
            </a:xfrm>
            <a:prstGeom prst="rect">
              <a:avLst/>
            </a:prstGeom>
          </p:spPr>
        </p:pic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A063C08B-44F3-4C20-959C-9A99FBBADAAD}"/>
                </a:ext>
              </a:extLst>
            </p:cNvPr>
            <p:cNvSpPr/>
            <p:nvPr/>
          </p:nvSpPr>
          <p:spPr>
            <a:xfrm>
              <a:off x="2258568" y="2560320"/>
              <a:ext cx="1472184" cy="1554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662D22AA-46FF-4FAC-A385-A539A21E83C2}"/>
                </a:ext>
              </a:extLst>
            </p:cNvPr>
            <p:cNvSpPr/>
            <p:nvPr/>
          </p:nvSpPr>
          <p:spPr>
            <a:xfrm>
              <a:off x="2258568" y="4376769"/>
              <a:ext cx="1472184" cy="1554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0AFEB5-C326-417D-A157-97AB839B4EEE}"/>
                </a:ext>
              </a:extLst>
            </p:cNvPr>
            <p:cNvSpPr txBox="1"/>
            <p:nvPr/>
          </p:nvSpPr>
          <p:spPr>
            <a:xfrm>
              <a:off x="2330454" y="2561879"/>
              <a:ext cx="1171699" cy="382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sz="1400" dirty="0">
                  <a:latin typeface="Rubik" pitchFamily="2" charset="-79"/>
                  <a:cs typeface="Rubik" pitchFamily="2" charset="-79"/>
                </a:rPr>
                <a:t>נושא ראשי</a:t>
              </a:r>
              <a:endParaRPr lang="en-US" sz="1400" dirty="0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375D74-DCAE-43E2-AF52-F210AB1EF125}"/>
                </a:ext>
              </a:extLst>
            </p:cNvPr>
            <p:cNvSpPr txBox="1"/>
            <p:nvPr/>
          </p:nvSpPr>
          <p:spPr>
            <a:xfrm>
              <a:off x="2431037" y="4376769"/>
              <a:ext cx="1171698" cy="382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sz="1400" dirty="0">
                  <a:latin typeface="Rubik" pitchFamily="2" charset="-79"/>
                  <a:cs typeface="Rubik" pitchFamily="2" charset="-79"/>
                </a:rPr>
                <a:t>נושא ראשי</a:t>
              </a:r>
              <a:endParaRPr lang="en-US" sz="1400" dirty="0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1" name="מלבן 20">
            <a:extLst>
              <a:ext uri="{FF2B5EF4-FFF2-40B4-BE49-F238E27FC236}">
                <a16:creationId xmlns:a16="http://schemas.microsoft.com/office/drawing/2014/main" id="{6ABA8CC7-F054-459F-8559-2D1E9027475B}"/>
              </a:ext>
            </a:extLst>
          </p:cNvPr>
          <p:cNvSpPr/>
          <p:nvPr/>
        </p:nvSpPr>
        <p:spPr>
          <a:xfrm>
            <a:off x="2769221" y="5510697"/>
            <a:ext cx="1239357" cy="108000"/>
          </a:xfrm>
          <a:prstGeom prst="rect">
            <a:avLst/>
          </a:prstGeom>
          <a:gradFill>
            <a:gsLst>
              <a:gs pos="52000">
                <a:srgbClr val="A7DFEF"/>
              </a:gs>
              <a:gs pos="100000">
                <a:srgbClr val="A2D7E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0C62D4-FCF4-402D-996E-528D02AA1A20}"/>
              </a:ext>
            </a:extLst>
          </p:cNvPr>
          <p:cNvSpPr txBox="1"/>
          <p:nvPr/>
        </p:nvSpPr>
        <p:spPr>
          <a:xfrm>
            <a:off x="2914414" y="5501172"/>
            <a:ext cx="98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400" dirty="0">
                <a:solidFill>
                  <a:schemeClr val="bg2">
                    <a:lumMod val="25000"/>
                  </a:schemeClr>
                </a:solidFill>
                <a:latin typeface="Rubik" pitchFamily="2" charset="-79"/>
                <a:cs typeface="Rubik" pitchFamily="2" charset="-79"/>
              </a:rPr>
              <a:t>נושא ראשי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grpSp>
        <p:nvGrpSpPr>
          <p:cNvPr id="32" name="קבוצה 31">
            <a:extLst>
              <a:ext uri="{FF2B5EF4-FFF2-40B4-BE49-F238E27FC236}">
                <a16:creationId xmlns:a16="http://schemas.microsoft.com/office/drawing/2014/main" id="{45E250E9-763A-459E-9144-E74DA5CE950D}"/>
              </a:ext>
            </a:extLst>
          </p:cNvPr>
          <p:cNvGrpSpPr/>
          <p:nvPr/>
        </p:nvGrpSpPr>
        <p:grpSpPr>
          <a:xfrm>
            <a:off x="5610224" y="6034088"/>
            <a:ext cx="765225" cy="108000"/>
            <a:chOff x="6267449" y="6043613"/>
            <a:chExt cx="765225" cy="108000"/>
          </a:xfrm>
        </p:grpSpPr>
        <p:sp>
          <p:nvSpPr>
            <p:cNvPr id="33" name="אליפסה 32">
              <a:extLst>
                <a:ext uri="{FF2B5EF4-FFF2-40B4-BE49-F238E27FC236}">
                  <a16:creationId xmlns:a16="http://schemas.microsoft.com/office/drawing/2014/main" id="{E42C6063-07EA-4BE0-B8C4-1B2BB36B4FB5}"/>
                </a:ext>
              </a:extLst>
            </p:cNvPr>
            <p:cNvSpPr/>
            <p:nvPr/>
          </p:nvSpPr>
          <p:spPr>
            <a:xfrm>
              <a:off x="6924674" y="604361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אליפסה 33">
              <a:extLst>
                <a:ext uri="{FF2B5EF4-FFF2-40B4-BE49-F238E27FC236}">
                  <a16:creationId xmlns:a16="http://schemas.microsoft.com/office/drawing/2014/main" id="{E17BF9EA-9FC9-470F-BE86-B968EE85BABF}"/>
                </a:ext>
              </a:extLst>
            </p:cNvPr>
            <p:cNvSpPr/>
            <p:nvPr/>
          </p:nvSpPr>
          <p:spPr>
            <a:xfrm>
              <a:off x="6705599" y="604361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אליפסה 34">
              <a:extLst>
                <a:ext uri="{FF2B5EF4-FFF2-40B4-BE49-F238E27FC236}">
                  <a16:creationId xmlns:a16="http://schemas.microsoft.com/office/drawing/2014/main" id="{B1122D54-7B83-4BC5-8079-A95DD44B4955}"/>
                </a:ext>
              </a:extLst>
            </p:cNvPr>
            <p:cNvSpPr/>
            <p:nvPr/>
          </p:nvSpPr>
          <p:spPr>
            <a:xfrm>
              <a:off x="6267449" y="604361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אליפסה 35">
              <a:extLst>
                <a:ext uri="{FF2B5EF4-FFF2-40B4-BE49-F238E27FC236}">
                  <a16:creationId xmlns:a16="http://schemas.microsoft.com/office/drawing/2014/main" id="{B5698771-5199-4921-A4C6-BA0EF838BC3D}"/>
                </a:ext>
              </a:extLst>
            </p:cNvPr>
            <p:cNvSpPr/>
            <p:nvPr/>
          </p:nvSpPr>
          <p:spPr>
            <a:xfrm>
              <a:off x="6486524" y="6043613"/>
              <a:ext cx="108000" cy="108000"/>
            </a:xfrm>
            <a:prstGeom prst="ellipse">
              <a:avLst/>
            </a:prstGeom>
            <a:solidFill>
              <a:srgbClr val="20C5F2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חץ: סוגר זוויתי 7">
            <a:extLst>
              <a:ext uri="{FF2B5EF4-FFF2-40B4-BE49-F238E27FC236}">
                <a16:creationId xmlns:a16="http://schemas.microsoft.com/office/drawing/2014/main" id="{BB3ADD8C-2D52-4901-8B10-4FF55EE50116}"/>
              </a:ext>
            </a:extLst>
          </p:cNvPr>
          <p:cNvSpPr/>
          <p:nvPr/>
        </p:nvSpPr>
        <p:spPr>
          <a:xfrm>
            <a:off x="11576242" y="2736516"/>
            <a:ext cx="352526" cy="1014845"/>
          </a:xfrm>
          <a:prstGeom prst="chevron">
            <a:avLst>
              <a:gd name="adj" fmla="val 82423"/>
            </a:avLst>
          </a:prstGeom>
          <a:solidFill>
            <a:srgbClr val="FFFFFF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חץ: סוגר זוויתי 36">
            <a:extLst>
              <a:ext uri="{FF2B5EF4-FFF2-40B4-BE49-F238E27FC236}">
                <a16:creationId xmlns:a16="http://schemas.microsoft.com/office/drawing/2014/main" id="{E08AE1AA-08FF-4E8F-83D8-791C0385FE0E}"/>
              </a:ext>
            </a:extLst>
          </p:cNvPr>
          <p:cNvSpPr/>
          <p:nvPr/>
        </p:nvSpPr>
        <p:spPr>
          <a:xfrm rot="10800000">
            <a:off x="283849" y="2736516"/>
            <a:ext cx="352526" cy="1014845"/>
          </a:xfrm>
          <a:prstGeom prst="chevron">
            <a:avLst>
              <a:gd name="adj" fmla="val 82423"/>
            </a:avLst>
          </a:prstGeom>
          <a:solidFill>
            <a:srgbClr val="FFFFFF">
              <a:alpha val="7607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722A6709-17FD-4F70-8776-4EF180BD865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980000" y="910800"/>
            <a:ext cx="2858400" cy="48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84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8696BE0E-C53D-4D08-9B68-C8A881851530}"/>
              </a:ext>
            </a:extLst>
          </p:cNvPr>
          <p:cNvSpPr/>
          <p:nvPr/>
        </p:nvSpPr>
        <p:spPr>
          <a:xfrm>
            <a:off x="939060" y="548640"/>
            <a:ext cx="10509228" cy="5824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5A7DAFC-C269-4015-B8FD-E18D68633EE4}"/>
              </a:ext>
            </a:extLst>
          </p:cNvPr>
          <p:cNvSpPr/>
          <p:nvPr/>
        </p:nvSpPr>
        <p:spPr>
          <a:xfrm>
            <a:off x="2258568" y="2560320"/>
            <a:ext cx="1472184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98D8B1B-5915-4690-B0D7-0C183A1CBEFC}"/>
              </a:ext>
            </a:extLst>
          </p:cNvPr>
          <p:cNvSpPr/>
          <p:nvPr/>
        </p:nvSpPr>
        <p:spPr>
          <a:xfrm>
            <a:off x="2258568" y="4376769"/>
            <a:ext cx="1472184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783C5FE-3235-4B26-A3B9-8430A735B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42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46289C25-DBF6-4A2F-B7A2-D40622364B93}"/>
              </a:ext>
            </a:extLst>
          </p:cNvPr>
          <p:cNvSpPr/>
          <p:nvPr/>
        </p:nvSpPr>
        <p:spPr>
          <a:xfrm>
            <a:off x="860436" y="601263"/>
            <a:ext cx="10509228" cy="5655474"/>
          </a:xfrm>
          <a:prstGeom prst="roundRect">
            <a:avLst>
              <a:gd name="adj" fmla="val 51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1F4BF3-EBFB-4D43-9919-6470474631C0}"/>
              </a:ext>
            </a:extLst>
          </p:cNvPr>
          <p:cNvSpPr txBox="1"/>
          <p:nvPr/>
        </p:nvSpPr>
        <p:spPr>
          <a:xfrm>
            <a:off x="5879340" y="2551032"/>
            <a:ext cx="4557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>
                <a:latin typeface="Rubik" pitchFamily="2" charset="-79"/>
                <a:cs typeface="Rubik" pitchFamily="2" charset="-79"/>
              </a:rPr>
              <a:t>בתוך כל תת נושא ניתן להכניס כמה כרטיסיות. כל כרטיסיה מהווה פרק למידה קצר, </a:t>
            </a:r>
            <a:r>
              <a:rPr lang="he-IL" sz="2400" dirty="0" smtClean="0">
                <a:latin typeface="Rubik" pitchFamily="2" charset="-79"/>
                <a:cs typeface="Rubik" pitchFamily="2" charset="-79"/>
              </a:rPr>
              <a:t>שעומד </a:t>
            </a:r>
            <a:r>
              <a:rPr lang="he-IL" sz="2400" dirty="0">
                <a:latin typeface="Rubik" pitchFamily="2" charset="-79"/>
                <a:cs typeface="Rubik" pitchFamily="2" charset="-79"/>
              </a:rPr>
              <a:t>בפני עצמו.</a:t>
            </a:r>
          </a:p>
        </p:txBody>
      </p:sp>
      <p:grpSp>
        <p:nvGrpSpPr>
          <p:cNvPr id="3" name="תמונה לדוגמה">
            <a:extLst>
              <a:ext uri="{FF2B5EF4-FFF2-40B4-BE49-F238E27FC236}">
                <a16:creationId xmlns:a16="http://schemas.microsoft.com/office/drawing/2014/main" id="{A2320F1E-E469-4F17-8C56-9E0C4FFC98FF}"/>
              </a:ext>
            </a:extLst>
          </p:cNvPr>
          <p:cNvGrpSpPr/>
          <p:nvPr/>
        </p:nvGrpSpPr>
        <p:grpSpPr>
          <a:xfrm>
            <a:off x="1981509" y="911511"/>
            <a:ext cx="2857371" cy="4825428"/>
            <a:chOff x="1314579" y="484632"/>
            <a:chExt cx="3394161" cy="5998146"/>
          </a:xfrm>
        </p:grpSpPr>
        <p:pic>
          <p:nvPicPr>
            <p:cNvPr id="16" name="תמונה 15">
              <a:extLst>
                <a:ext uri="{FF2B5EF4-FFF2-40B4-BE49-F238E27FC236}">
                  <a16:creationId xmlns:a16="http://schemas.microsoft.com/office/drawing/2014/main" id="{1EB82DBE-8503-4854-BC28-FC6C10879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4579" y="484632"/>
              <a:ext cx="3394161" cy="5998146"/>
            </a:xfrm>
            <a:prstGeom prst="rect">
              <a:avLst/>
            </a:prstGeom>
          </p:spPr>
        </p:pic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A063C08B-44F3-4C20-959C-9A99FBBADAAD}"/>
                </a:ext>
              </a:extLst>
            </p:cNvPr>
            <p:cNvSpPr/>
            <p:nvPr/>
          </p:nvSpPr>
          <p:spPr>
            <a:xfrm>
              <a:off x="2258568" y="2560320"/>
              <a:ext cx="1472184" cy="1554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662D22AA-46FF-4FAC-A385-A539A21E83C2}"/>
                </a:ext>
              </a:extLst>
            </p:cNvPr>
            <p:cNvSpPr/>
            <p:nvPr/>
          </p:nvSpPr>
          <p:spPr>
            <a:xfrm>
              <a:off x="2258568" y="4376769"/>
              <a:ext cx="1472184" cy="1554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0AFEB5-C326-417D-A157-97AB839B4EEE}"/>
                </a:ext>
              </a:extLst>
            </p:cNvPr>
            <p:cNvSpPr txBox="1"/>
            <p:nvPr/>
          </p:nvSpPr>
          <p:spPr>
            <a:xfrm>
              <a:off x="2330454" y="2561879"/>
              <a:ext cx="1171699" cy="382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sz="1400" dirty="0">
                  <a:latin typeface="Rubik" pitchFamily="2" charset="-79"/>
                  <a:cs typeface="Rubik" pitchFamily="2" charset="-79"/>
                </a:rPr>
                <a:t>נושא ראשי</a:t>
              </a:r>
              <a:endParaRPr lang="en-US" sz="1400" dirty="0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375D74-DCAE-43E2-AF52-F210AB1EF125}"/>
                </a:ext>
              </a:extLst>
            </p:cNvPr>
            <p:cNvSpPr txBox="1"/>
            <p:nvPr/>
          </p:nvSpPr>
          <p:spPr>
            <a:xfrm>
              <a:off x="2431037" y="4376769"/>
              <a:ext cx="1171698" cy="382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sz="1400" dirty="0">
                  <a:latin typeface="Rubik" pitchFamily="2" charset="-79"/>
                  <a:cs typeface="Rubik" pitchFamily="2" charset="-79"/>
                </a:rPr>
                <a:t>נושא ראשי</a:t>
              </a:r>
              <a:endParaRPr lang="en-US" sz="1400" dirty="0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1" name="מלבן 20">
            <a:extLst>
              <a:ext uri="{FF2B5EF4-FFF2-40B4-BE49-F238E27FC236}">
                <a16:creationId xmlns:a16="http://schemas.microsoft.com/office/drawing/2014/main" id="{6ABA8CC7-F054-459F-8559-2D1E9027475B}"/>
              </a:ext>
            </a:extLst>
          </p:cNvPr>
          <p:cNvSpPr/>
          <p:nvPr/>
        </p:nvSpPr>
        <p:spPr>
          <a:xfrm>
            <a:off x="2769221" y="5510697"/>
            <a:ext cx="1239357" cy="108000"/>
          </a:xfrm>
          <a:prstGeom prst="rect">
            <a:avLst/>
          </a:prstGeom>
          <a:gradFill>
            <a:gsLst>
              <a:gs pos="52000">
                <a:srgbClr val="A7DFEF"/>
              </a:gs>
              <a:gs pos="100000">
                <a:srgbClr val="A2D7E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0C62D4-FCF4-402D-996E-528D02AA1A20}"/>
              </a:ext>
            </a:extLst>
          </p:cNvPr>
          <p:cNvSpPr txBox="1"/>
          <p:nvPr/>
        </p:nvSpPr>
        <p:spPr>
          <a:xfrm>
            <a:off x="2914414" y="5501172"/>
            <a:ext cx="98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400" dirty="0">
                <a:solidFill>
                  <a:schemeClr val="bg2">
                    <a:lumMod val="25000"/>
                  </a:schemeClr>
                </a:solidFill>
                <a:latin typeface="Rubik" pitchFamily="2" charset="-79"/>
                <a:cs typeface="Rubik" pitchFamily="2" charset="-79"/>
              </a:rPr>
              <a:t>נושא ראשי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grpSp>
        <p:nvGrpSpPr>
          <p:cNvPr id="32" name="קבוצה 31">
            <a:extLst>
              <a:ext uri="{FF2B5EF4-FFF2-40B4-BE49-F238E27FC236}">
                <a16:creationId xmlns:a16="http://schemas.microsoft.com/office/drawing/2014/main" id="{45E250E9-763A-459E-9144-E74DA5CE950D}"/>
              </a:ext>
            </a:extLst>
          </p:cNvPr>
          <p:cNvGrpSpPr/>
          <p:nvPr/>
        </p:nvGrpSpPr>
        <p:grpSpPr>
          <a:xfrm>
            <a:off x="5610224" y="6034088"/>
            <a:ext cx="765225" cy="108000"/>
            <a:chOff x="6267449" y="6043613"/>
            <a:chExt cx="765225" cy="108000"/>
          </a:xfrm>
        </p:grpSpPr>
        <p:sp>
          <p:nvSpPr>
            <p:cNvPr id="33" name="אליפסה 32">
              <a:extLst>
                <a:ext uri="{FF2B5EF4-FFF2-40B4-BE49-F238E27FC236}">
                  <a16:creationId xmlns:a16="http://schemas.microsoft.com/office/drawing/2014/main" id="{E42C6063-07EA-4BE0-B8C4-1B2BB36B4FB5}"/>
                </a:ext>
              </a:extLst>
            </p:cNvPr>
            <p:cNvSpPr/>
            <p:nvPr/>
          </p:nvSpPr>
          <p:spPr>
            <a:xfrm>
              <a:off x="6924674" y="604361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אליפסה 33">
              <a:extLst>
                <a:ext uri="{FF2B5EF4-FFF2-40B4-BE49-F238E27FC236}">
                  <a16:creationId xmlns:a16="http://schemas.microsoft.com/office/drawing/2014/main" id="{E17BF9EA-9FC9-470F-BE86-B968EE85BABF}"/>
                </a:ext>
              </a:extLst>
            </p:cNvPr>
            <p:cNvSpPr/>
            <p:nvPr/>
          </p:nvSpPr>
          <p:spPr>
            <a:xfrm>
              <a:off x="6705599" y="604361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אליפסה 34">
              <a:extLst>
                <a:ext uri="{FF2B5EF4-FFF2-40B4-BE49-F238E27FC236}">
                  <a16:creationId xmlns:a16="http://schemas.microsoft.com/office/drawing/2014/main" id="{B1122D54-7B83-4BC5-8079-A95DD44B4955}"/>
                </a:ext>
              </a:extLst>
            </p:cNvPr>
            <p:cNvSpPr/>
            <p:nvPr/>
          </p:nvSpPr>
          <p:spPr>
            <a:xfrm>
              <a:off x="6267449" y="6043613"/>
              <a:ext cx="108000" cy="108000"/>
            </a:xfrm>
            <a:prstGeom prst="ellipse">
              <a:avLst/>
            </a:prstGeom>
            <a:solidFill>
              <a:srgbClr val="20C5F2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אליפסה 35">
              <a:extLst>
                <a:ext uri="{FF2B5EF4-FFF2-40B4-BE49-F238E27FC236}">
                  <a16:creationId xmlns:a16="http://schemas.microsoft.com/office/drawing/2014/main" id="{B5698771-5199-4921-A4C6-BA0EF838BC3D}"/>
                </a:ext>
              </a:extLst>
            </p:cNvPr>
            <p:cNvSpPr/>
            <p:nvPr/>
          </p:nvSpPr>
          <p:spPr>
            <a:xfrm>
              <a:off x="6486524" y="604361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חץ: סוגר זוויתי 7">
            <a:extLst>
              <a:ext uri="{FF2B5EF4-FFF2-40B4-BE49-F238E27FC236}">
                <a16:creationId xmlns:a16="http://schemas.microsoft.com/office/drawing/2014/main" id="{BB3ADD8C-2D52-4901-8B10-4FF55EE50116}"/>
              </a:ext>
            </a:extLst>
          </p:cNvPr>
          <p:cNvSpPr/>
          <p:nvPr/>
        </p:nvSpPr>
        <p:spPr>
          <a:xfrm>
            <a:off x="11576242" y="2736516"/>
            <a:ext cx="352526" cy="1014845"/>
          </a:xfrm>
          <a:prstGeom prst="chevron">
            <a:avLst>
              <a:gd name="adj" fmla="val 82423"/>
            </a:avLst>
          </a:prstGeom>
          <a:solidFill>
            <a:srgbClr val="FFFFFF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722A6709-17FD-4F70-8776-4EF180BD865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980000" y="910800"/>
            <a:ext cx="2858400" cy="4824000"/>
          </a:xfrm>
          <a:prstGeom prst="rect">
            <a:avLst/>
          </a:prstGeom>
        </p:spPr>
      </p:pic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48450612-BEBE-4251-A6D4-7F71689B0F5B}"/>
              </a:ext>
            </a:extLst>
          </p:cNvPr>
          <p:cNvSpPr/>
          <p:nvPr/>
        </p:nvSpPr>
        <p:spPr>
          <a:xfrm>
            <a:off x="7094079" y="4042683"/>
            <a:ext cx="2152996" cy="461356"/>
          </a:xfrm>
          <a:prstGeom prst="roundRect">
            <a:avLst>
              <a:gd name="adj" fmla="val 20270"/>
            </a:avLst>
          </a:prstGeom>
          <a:solidFill>
            <a:srgbClr val="1C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latin typeface="Rubik SemiBold" pitchFamily="2" charset="-79"/>
                <a:cs typeface="Rubik SemiBold" pitchFamily="2" charset="-79"/>
              </a:rPr>
              <a:t>הבנתי</a:t>
            </a:r>
            <a:endParaRPr lang="en-US" dirty="0"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21316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8696BE0E-C53D-4D08-9B68-C8A881851530}"/>
              </a:ext>
            </a:extLst>
          </p:cNvPr>
          <p:cNvSpPr/>
          <p:nvPr/>
        </p:nvSpPr>
        <p:spPr>
          <a:xfrm>
            <a:off x="939060" y="548640"/>
            <a:ext cx="10509228" cy="5824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5A7DAFC-C269-4015-B8FD-E18D68633EE4}"/>
              </a:ext>
            </a:extLst>
          </p:cNvPr>
          <p:cNvSpPr/>
          <p:nvPr/>
        </p:nvSpPr>
        <p:spPr>
          <a:xfrm>
            <a:off x="2258568" y="2560320"/>
            <a:ext cx="1472184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98D8B1B-5915-4690-B0D7-0C183A1CBEFC}"/>
              </a:ext>
            </a:extLst>
          </p:cNvPr>
          <p:cNvSpPr/>
          <p:nvPr/>
        </p:nvSpPr>
        <p:spPr>
          <a:xfrm>
            <a:off x="2258568" y="4376769"/>
            <a:ext cx="1472184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783C5FE-3235-4B26-A3B9-8430A735B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42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46289C25-DBF6-4A2F-B7A2-D40622364B93}"/>
              </a:ext>
            </a:extLst>
          </p:cNvPr>
          <p:cNvSpPr/>
          <p:nvPr/>
        </p:nvSpPr>
        <p:spPr>
          <a:xfrm>
            <a:off x="860436" y="601263"/>
            <a:ext cx="10509228" cy="5655474"/>
          </a:xfrm>
          <a:prstGeom prst="roundRect">
            <a:avLst>
              <a:gd name="adj" fmla="val 51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1F4BF3-EBFB-4D43-9919-6470474631C0}"/>
              </a:ext>
            </a:extLst>
          </p:cNvPr>
          <p:cNvSpPr txBox="1"/>
          <p:nvPr/>
        </p:nvSpPr>
        <p:spPr>
          <a:xfrm>
            <a:off x="7088542" y="2068997"/>
            <a:ext cx="35832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 smtClean="0">
                <a:latin typeface="Rubik" pitchFamily="2" charset="-79"/>
                <a:cs typeface="Rubik" pitchFamily="2" charset="-79"/>
              </a:rPr>
              <a:t>כאשר לוחצים על נושא מסוים, נפתח עמוד העריכה שלו. בעמוד הזה אפשר להוסיף תתי נושאים או תרגולים,</a:t>
            </a:r>
          </a:p>
          <a:p>
            <a:r>
              <a:rPr lang="he-IL" sz="2400" dirty="0" smtClean="0">
                <a:latin typeface="Rubik" pitchFamily="2" charset="-79"/>
                <a:cs typeface="Rubik" pitchFamily="2" charset="-79"/>
              </a:rPr>
              <a:t>וגם כרטיסיות לכל תת נושא.</a:t>
            </a:r>
            <a:endParaRPr lang="he-IL" sz="2400" dirty="0">
              <a:latin typeface="Rubik" pitchFamily="2" charset="-79"/>
              <a:cs typeface="Rubik" pitchFamily="2" charset="-79"/>
            </a:endParaRPr>
          </a:p>
        </p:txBody>
      </p:sp>
      <p:grpSp>
        <p:nvGrpSpPr>
          <p:cNvPr id="32" name="קבוצה 31">
            <a:extLst>
              <a:ext uri="{FF2B5EF4-FFF2-40B4-BE49-F238E27FC236}">
                <a16:creationId xmlns:a16="http://schemas.microsoft.com/office/drawing/2014/main" id="{45E250E9-763A-459E-9144-E74DA5CE950D}"/>
              </a:ext>
            </a:extLst>
          </p:cNvPr>
          <p:cNvGrpSpPr/>
          <p:nvPr/>
        </p:nvGrpSpPr>
        <p:grpSpPr>
          <a:xfrm>
            <a:off x="5610224" y="6034088"/>
            <a:ext cx="765225" cy="108000"/>
            <a:chOff x="6267449" y="6043613"/>
            <a:chExt cx="765225" cy="108000"/>
          </a:xfrm>
        </p:grpSpPr>
        <p:sp>
          <p:nvSpPr>
            <p:cNvPr id="33" name="אליפסה 32">
              <a:extLst>
                <a:ext uri="{FF2B5EF4-FFF2-40B4-BE49-F238E27FC236}">
                  <a16:creationId xmlns:a16="http://schemas.microsoft.com/office/drawing/2014/main" id="{E42C6063-07EA-4BE0-B8C4-1B2BB36B4FB5}"/>
                </a:ext>
              </a:extLst>
            </p:cNvPr>
            <p:cNvSpPr/>
            <p:nvPr/>
          </p:nvSpPr>
          <p:spPr>
            <a:xfrm>
              <a:off x="6924674" y="604361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אליפסה 33">
              <a:extLst>
                <a:ext uri="{FF2B5EF4-FFF2-40B4-BE49-F238E27FC236}">
                  <a16:creationId xmlns:a16="http://schemas.microsoft.com/office/drawing/2014/main" id="{E17BF9EA-9FC9-470F-BE86-B968EE85BABF}"/>
                </a:ext>
              </a:extLst>
            </p:cNvPr>
            <p:cNvSpPr/>
            <p:nvPr/>
          </p:nvSpPr>
          <p:spPr>
            <a:xfrm>
              <a:off x="6705599" y="604361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אליפסה 34">
              <a:extLst>
                <a:ext uri="{FF2B5EF4-FFF2-40B4-BE49-F238E27FC236}">
                  <a16:creationId xmlns:a16="http://schemas.microsoft.com/office/drawing/2014/main" id="{B1122D54-7B83-4BC5-8079-A95DD44B4955}"/>
                </a:ext>
              </a:extLst>
            </p:cNvPr>
            <p:cNvSpPr/>
            <p:nvPr/>
          </p:nvSpPr>
          <p:spPr>
            <a:xfrm>
              <a:off x="6267449" y="604361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אליפסה 35">
              <a:extLst>
                <a:ext uri="{FF2B5EF4-FFF2-40B4-BE49-F238E27FC236}">
                  <a16:creationId xmlns:a16="http://schemas.microsoft.com/office/drawing/2014/main" id="{B5698771-5199-4921-A4C6-BA0EF838BC3D}"/>
                </a:ext>
              </a:extLst>
            </p:cNvPr>
            <p:cNvSpPr/>
            <p:nvPr/>
          </p:nvSpPr>
          <p:spPr>
            <a:xfrm>
              <a:off x="6486524" y="6043613"/>
              <a:ext cx="108000" cy="108000"/>
            </a:xfrm>
            <a:prstGeom prst="ellipse">
              <a:avLst/>
            </a:prstGeom>
            <a:solidFill>
              <a:srgbClr val="20C5F2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חץ: סוגר זוויתי 7">
            <a:extLst>
              <a:ext uri="{FF2B5EF4-FFF2-40B4-BE49-F238E27FC236}">
                <a16:creationId xmlns:a16="http://schemas.microsoft.com/office/drawing/2014/main" id="{BB3ADD8C-2D52-4901-8B10-4FF55EE50116}"/>
              </a:ext>
            </a:extLst>
          </p:cNvPr>
          <p:cNvSpPr/>
          <p:nvPr/>
        </p:nvSpPr>
        <p:spPr>
          <a:xfrm>
            <a:off x="11576242" y="2736516"/>
            <a:ext cx="352526" cy="1014845"/>
          </a:xfrm>
          <a:prstGeom prst="chevron">
            <a:avLst>
              <a:gd name="adj" fmla="val 82423"/>
            </a:avLst>
          </a:prstGeom>
          <a:solidFill>
            <a:srgbClr val="FFFFFF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חץ: סוגר זוויתי 36">
            <a:extLst>
              <a:ext uri="{FF2B5EF4-FFF2-40B4-BE49-F238E27FC236}">
                <a16:creationId xmlns:a16="http://schemas.microsoft.com/office/drawing/2014/main" id="{E08AE1AA-08FF-4E8F-83D8-791C0385FE0E}"/>
              </a:ext>
            </a:extLst>
          </p:cNvPr>
          <p:cNvSpPr/>
          <p:nvPr/>
        </p:nvSpPr>
        <p:spPr>
          <a:xfrm rot="10800000">
            <a:off x="283849" y="2736516"/>
            <a:ext cx="352526" cy="1014845"/>
          </a:xfrm>
          <a:prstGeom prst="chevron">
            <a:avLst>
              <a:gd name="adj" fmla="val 82423"/>
            </a:avLst>
          </a:prstGeom>
          <a:solidFill>
            <a:srgbClr val="FFFFFF">
              <a:alpha val="7607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236" y="1547627"/>
            <a:ext cx="5729682" cy="352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99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D4E583-995D-4247-B718-9ABE685668D6}"/>
              </a:ext>
            </a:extLst>
          </p:cNvPr>
          <p:cNvSpPr txBox="1"/>
          <p:nvPr/>
        </p:nvSpPr>
        <p:spPr>
          <a:xfrm>
            <a:off x="3265517" y="757161"/>
            <a:ext cx="5777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he-IL" sz="4800" dirty="0">
                <a:latin typeface="Rubik SemiBold" pitchFamily="2" charset="-79"/>
                <a:cs typeface="Rubik SemiBold" pitchFamily="2" charset="-79"/>
              </a:rPr>
              <a:t>בחרו צבע ללומדה</a:t>
            </a:r>
            <a:endParaRPr lang="en-US" sz="480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040E850-CE90-4B9D-8FF5-28EDDE7D5B41}"/>
              </a:ext>
            </a:extLst>
          </p:cNvPr>
          <p:cNvSpPr/>
          <p:nvPr/>
        </p:nvSpPr>
        <p:spPr>
          <a:xfrm>
            <a:off x="4903817" y="5270983"/>
            <a:ext cx="2384367" cy="461356"/>
          </a:xfrm>
          <a:prstGeom prst="roundRect">
            <a:avLst>
              <a:gd name="adj" fmla="val 20270"/>
            </a:avLst>
          </a:prstGeom>
          <a:solidFill>
            <a:srgbClr val="20C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>
                <a:latin typeface="Rubik SemiBold" pitchFamily="2" charset="-79"/>
                <a:cs typeface="Rubik SemiBold" pitchFamily="2" charset="-79"/>
              </a:rPr>
              <a:t>בחרתי אפשר להמשיך</a:t>
            </a:r>
            <a:endParaRPr lang="en-US" dirty="0">
              <a:latin typeface="Rubik SemiBold" pitchFamily="2" charset="-79"/>
              <a:cs typeface="Rubik SemiBold" pitchFamily="2" charset="-79"/>
            </a:endParaRPr>
          </a:p>
        </p:txBody>
      </p:sp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0B0AB778-BD02-4511-A43E-F716426A9EF3}"/>
              </a:ext>
            </a:extLst>
          </p:cNvPr>
          <p:cNvGrpSpPr/>
          <p:nvPr/>
        </p:nvGrpSpPr>
        <p:grpSpPr>
          <a:xfrm>
            <a:off x="2458940" y="1651950"/>
            <a:ext cx="7125566" cy="2827537"/>
            <a:chOff x="2343924" y="1651950"/>
            <a:chExt cx="7125566" cy="2827537"/>
          </a:xfrm>
        </p:grpSpPr>
        <p:grpSp>
          <p:nvGrpSpPr>
            <p:cNvPr id="12" name="קבוצה 11">
              <a:extLst>
                <a:ext uri="{FF2B5EF4-FFF2-40B4-BE49-F238E27FC236}">
                  <a16:creationId xmlns:a16="http://schemas.microsoft.com/office/drawing/2014/main" id="{D9D9E247-2290-4858-B0D6-266BEEE8F533}"/>
                </a:ext>
              </a:extLst>
            </p:cNvPr>
            <p:cNvGrpSpPr/>
            <p:nvPr/>
          </p:nvGrpSpPr>
          <p:grpSpPr>
            <a:xfrm>
              <a:off x="2343924" y="1651950"/>
              <a:ext cx="7125566" cy="1383431"/>
              <a:chOff x="1271331" y="1900172"/>
              <a:chExt cx="9694132" cy="1882119"/>
            </a:xfrm>
          </p:grpSpPr>
          <p:pic>
            <p:nvPicPr>
              <p:cNvPr id="7" name="תמונה 6">
                <a:extLst>
                  <a:ext uri="{FF2B5EF4-FFF2-40B4-BE49-F238E27FC236}">
                    <a16:creationId xmlns:a16="http://schemas.microsoft.com/office/drawing/2014/main" id="{0E1C90FD-A5D0-4B29-A11F-0C55CA5F4E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91069" y="2096035"/>
                <a:ext cx="1781065" cy="1686256"/>
              </a:xfrm>
              <a:prstGeom prst="rect">
                <a:avLst/>
              </a:prstGeom>
            </p:spPr>
          </p:pic>
          <p:pic>
            <p:nvPicPr>
              <p:cNvPr id="8" name="תמונה 7">
                <a:extLst>
                  <a:ext uri="{FF2B5EF4-FFF2-40B4-BE49-F238E27FC236}">
                    <a16:creationId xmlns:a16="http://schemas.microsoft.com/office/drawing/2014/main" id="{5CC84B17-BEB8-4F4F-9A30-C2CA25DC66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3794"/>
              <a:stretch/>
            </p:blipFill>
            <p:spPr>
              <a:xfrm>
                <a:off x="5311309" y="2096035"/>
                <a:ext cx="1778458" cy="1686256"/>
              </a:xfrm>
              <a:prstGeom prst="rect">
                <a:avLst/>
              </a:prstGeom>
            </p:spPr>
          </p:pic>
          <p:pic>
            <p:nvPicPr>
              <p:cNvPr id="9" name="תמונה 8">
                <a:extLst>
                  <a:ext uri="{FF2B5EF4-FFF2-40B4-BE49-F238E27FC236}">
                    <a16:creationId xmlns:a16="http://schemas.microsoft.com/office/drawing/2014/main" id="{C6E248A8-9F48-4BBE-8B70-D70F211F03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8942" y="2096035"/>
                <a:ext cx="1798673" cy="1686256"/>
              </a:xfrm>
              <a:prstGeom prst="rect">
                <a:avLst/>
              </a:prstGeom>
            </p:spPr>
          </p:pic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B8C5F13F-CA5A-41E9-9AB7-3ADE14E0DA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" b="4642"/>
              <a:stretch/>
            </p:blipFill>
            <p:spPr>
              <a:xfrm>
                <a:off x="1271331" y="1900172"/>
                <a:ext cx="1980561" cy="1877881"/>
              </a:xfrm>
              <a:prstGeom prst="rect">
                <a:avLst/>
              </a:prstGeom>
              <a:ln w="38100" cap="sq">
                <a:solidFill>
                  <a:schemeClr val="bg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11" name="תמונה 10">
                <a:extLst>
                  <a:ext uri="{FF2B5EF4-FFF2-40B4-BE49-F238E27FC236}">
                    <a16:creationId xmlns:a16="http://schemas.microsoft.com/office/drawing/2014/main" id="{508B700E-D266-429E-AA9E-FB9F7BD261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267" b="6784"/>
              <a:stretch/>
            </p:blipFill>
            <p:spPr>
              <a:xfrm>
                <a:off x="9166790" y="2091797"/>
                <a:ext cx="1798673" cy="1686256"/>
              </a:xfrm>
              <a:prstGeom prst="rect">
                <a:avLst/>
              </a:prstGeom>
            </p:spPr>
          </p:pic>
        </p:grpSp>
        <p:grpSp>
          <p:nvGrpSpPr>
            <p:cNvPr id="19" name="קבוצה 18">
              <a:extLst>
                <a:ext uri="{FF2B5EF4-FFF2-40B4-BE49-F238E27FC236}">
                  <a16:creationId xmlns:a16="http://schemas.microsoft.com/office/drawing/2014/main" id="{9D8D36A7-3CC5-4B40-AE19-3A9941A5BFA2}"/>
                </a:ext>
              </a:extLst>
            </p:cNvPr>
            <p:cNvGrpSpPr/>
            <p:nvPr/>
          </p:nvGrpSpPr>
          <p:grpSpPr>
            <a:xfrm>
              <a:off x="2492478" y="3236908"/>
              <a:ext cx="6977012" cy="1242579"/>
              <a:chOff x="1473435" y="2091797"/>
              <a:chExt cx="9492028" cy="1690494"/>
            </a:xfrm>
          </p:grpSpPr>
          <p:pic>
            <p:nvPicPr>
              <p:cNvPr id="20" name="תמונה 19">
                <a:extLst>
                  <a:ext uri="{FF2B5EF4-FFF2-40B4-BE49-F238E27FC236}">
                    <a16:creationId xmlns:a16="http://schemas.microsoft.com/office/drawing/2014/main" id="{C702154A-F38D-4FEC-855B-7A8F33C9A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391069" y="2096035"/>
                <a:ext cx="1781065" cy="1686256"/>
              </a:xfrm>
              <a:prstGeom prst="rect">
                <a:avLst/>
              </a:prstGeom>
            </p:spPr>
          </p:pic>
          <p:pic>
            <p:nvPicPr>
              <p:cNvPr id="21" name="תמונה 20">
                <a:extLst>
                  <a:ext uri="{FF2B5EF4-FFF2-40B4-BE49-F238E27FC236}">
                    <a16:creationId xmlns:a16="http://schemas.microsoft.com/office/drawing/2014/main" id="{0027D9F1-9D5D-4993-A012-1D2AFBF11A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 b="3794"/>
              <a:stretch/>
            </p:blipFill>
            <p:spPr>
              <a:xfrm>
                <a:off x="5311309" y="2096035"/>
                <a:ext cx="1778458" cy="1686256"/>
              </a:xfrm>
              <a:prstGeom prst="rect">
                <a:avLst/>
              </a:prstGeom>
            </p:spPr>
          </p:pic>
          <p:pic>
            <p:nvPicPr>
              <p:cNvPr id="22" name="תמונה 21">
                <a:extLst>
                  <a:ext uri="{FF2B5EF4-FFF2-40B4-BE49-F238E27FC236}">
                    <a16:creationId xmlns:a16="http://schemas.microsoft.com/office/drawing/2014/main" id="{84F07E45-2840-4C9C-9341-740C6E1C4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228942" y="2096035"/>
                <a:ext cx="1798673" cy="1686256"/>
              </a:xfrm>
              <a:prstGeom prst="rect">
                <a:avLst/>
              </a:prstGeom>
            </p:spPr>
          </p:pic>
          <p:pic>
            <p:nvPicPr>
              <p:cNvPr id="23" name="תמונה 22">
                <a:extLst>
                  <a:ext uri="{FF2B5EF4-FFF2-40B4-BE49-F238E27FC236}">
                    <a16:creationId xmlns:a16="http://schemas.microsoft.com/office/drawing/2014/main" id="{06C3F253-7D8E-467C-AA57-18B12C304E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rcRect t="1" b="4642"/>
              <a:stretch/>
            </p:blipFill>
            <p:spPr>
              <a:xfrm>
                <a:off x="1473435" y="2096035"/>
                <a:ext cx="1778458" cy="1686256"/>
              </a:xfrm>
              <a:prstGeom prst="rect">
                <a:avLst/>
              </a:prstGeom>
            </p:spPr>
          </p:pic>
          <p:pic>
            <p:nvPicPr>
              <p:cNvPr id="24" name="תמונה 23">
                <a:extLst>
                  <a:ext uri="{FF2B5EF4-FFF2-40B4-BE49-F238E27FC236}">
                    <a16:creationId xmlns:a16="http://schemas.microsoft.com/office/drawing/2014/main" id="{CB8BC177-A1C6-433A-AA81-B1F3F1D240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duotone>
                  <a:prstClr val="black"/>
                  <a:srgbClr val="1DE8F7">
                    <a:tint val="45000"/>
                    <a:satMod val="400000"/>
                  </a:srgbClr>
                </a:duotone>
              </a:blip>
              <a:srcRect l="6267" b="6784"/>
              <a:stretch/>
            </p:blipFill>
            <p:spPr>
              <a:xfrm>
                <a:off x="9166790" y="2091797"/>
                <a:ext cx="1798673" cy="168625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5268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9AAB69A2-0F43-42AE-824B-43FABC87B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42"/>
          <a:stretch/>
        </p:blipFill>
        <p:spPr>
          <a:xfrm>
            <a:off x="-96319" y="3500"/>
            <a:ext cx="8417359" cy="69045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353669" y="68357"/>
            <a:ext cx="5348309" cy="936394"/>
            <a:chOff x="3593949" y="38240"/>
            <a:chExt cx="5348309" cy="936394"/>
          </a:xfrm>
        </p:grpSpPr>
        <p:grpSp>
          <p:nvGrpSpPr>
            <p:cNvPr id="5" name="Group 4"/>
            <p:cNvGrpSpPr/>
            <p:nvPr/>
          </p:nvGrpSpPr>
          <p:grpSpPr>
            <a:xfrm>
              <a:off x="3593949" y="38240"/>
              <a:ext cx="5348309" cy="936394"/>
              <a:chOff x="4572000" y="219075"/>
              <a:chExt cx="5140492" cy="1185155"/>
            </a:xfrm>
          </p:grpSpPr>
          <p:pic>
            <p:nvPicPr>
              <p:cNvPr id="10" name="תמונה 2">
                <a:extLst>
                  <a:ext uri="{FF2B5EF4-FFF2-40B4-BE49-F238E27FC236}">
                    <a16:creationId xmlns:a16="http://schemas.microsoft.com/office/drawing/2014/main" id="{22AFFF3F-3A1D-43B0-A4A2-087F1C346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114" t="2412" r="8945" b="88966"/>
              <a:stretch/>
            </p:blipFill>
            <p:spPr>
              <a:xfrm>
                <a:off x="4572000" y="219075"/>
                <a:ext cx="5140492" cy="1185155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/>
            </p:spPr>
          </p:pic>
          <p:sp>
            <p:nvSpPr>
              <p:cNvPr id="2" name="Rounded Rectangle 1"/>
              <p:cNvSpPr/>
              <p:nvPr/>
            </p:nvSpPr>
            <p:spPr>
              <a:xfrm>
                <a:off x="5419898" y="698269"/>
                <a:ext cx="3305124" cy="507076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827363" y="378742"/>
              <a:ext cx="1988207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000" dirty="0" smtClean="0">
                  <a:solidFill>
                    <a:schemeClr val="bg1">
                      <a:lumMod val="50000"/>
                    </a:schemeClr>
                  </a:solidFill>
                  <a:latin typeface="Rubik" pitchFamily="2" charset="-79"/>
                  <a:cs typeface="Rubik" pitchFamily="2" charset="-79"/>
                </a:rPr>
                <a:t>שם הלומדה</a:t>
              </a:r>
              <a:endParaRPr lang="he-IL" sz="2000" dirty="0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endParaRPr>
            </a:p>
          </p:txBody>
        </p:sp>
      </p:grpSp>
      <p:grpSp>
        <p:nvGrpSpPr>
          <p:cNvPr id="16" name="קבוצה 24">
            <a:extLst>
              <a:ext uri="{FF2B5EF4-FFF2-40B4-BE49-F238E27FC236}">
                <a16:creationId xmlns:a16="http://schemas.microsoft.com/office/drawing/2014/main" id="{0B0AB778-BD02-4511-A43E-F716426A9EF3}"/>
              </a:ext>
            </a:extLst>
          </p:cNvPr>
          <p:cNvGrpSpPr/>
          <p:nvPr/>
        </p:nvGrpSpPr>
        <p:grpSpPr>
          <a:xfrm rot="5400000">
            <a:off x="8240659" y="1499063"/>
            <a:ext cx="3980486" cy="3183362"/>
            <a:chOff x="2376462" y="1653510"/>
            <a:chExt cx="6052475" cy="4354990"/>
          </a:xfrm>
        </p:grpSpPr>
        <p:grpSp>
          <p:nvGrpSpPr>
            <p:cNvPr id="18" name="קבוצה 11">
              <a:extLst>
                <a:ext uri="{FF2B5EF4-FFF2-40B4-BE49-F238E27FC236}">
                  <a16:creationId xmlns:a16="http://schemas.microsoft.com/office/drawing/2014/main" id="{D9D9E247-2290-4858-B0D6-266BEEE8F533}"/>
                </a:ext>
              </a:extLst>
            </p:cNvPr>
            <p:cNvGrpSpPr/>
            <p:nvPr/>
          </p:nvGrpSpPr>
          <p:grpSpPr>
            <a:xfrm>
              <a:off x="2376462" y="1653510"/>
              <a:ext cx="6052475" cy="4354990"/>
              <a:chOff x="1315598" y="1902293"/>
              <a:chExt cx="8234221" cy="5924842"/>
            </a:xfrm>
          </p:grpSpPr>
          <p:pic>
            <p:nvPicPr>
              <p:cNvPr id="27" name="תמונה 6">
                <a:extLst>
                  <a:ext uri="{FF2B5EF4-FFF2-40B4-BE49-F238E27FC236}">
                    <a16:creationId xmlns:a16="http://schemas.microsoft.com/office/drawing/2014/main" id="{0E1C90FD-A5D0-4B29-A11F-0C55CA5F4E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4647" y="1998105"/>
                <a:ext cx="1781064" cy="1686253"/>
              </a:xfrm>
              <a:prstGeom prst="rect">
                <a:avLst/>
              </a:prstGeom>
            </p:spPr>
          </p:pic>
          <p:pic>
            <p:nvPicPr>
              <p:cNvPr id="28" name="תמונה 7">
                <a:extLst>
                  <a:ext uri="{FF2B5EF4-FFF2-40B4-BE49-F238E27FC236}">
                    <a16:creationId xmlns:a16="http://schemas.microsoft.com/office/drawing/2014/main" id="{5CC84B17-BEB8-4F4F-9A30-C2CA25DC66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794"/>
              <a:stretch/>
            </p:blipFill>
            <p:spPr>
              <a:xfrm>
                <a:off x="5674199" y="1998104"/>
                <a:ext cx="1778457" cy="1686255"/>
              </a:xfrm>
              <a:prstGeom prst="rect">
                <a:avLst/>
              </a:prstGeom>
            </p:spPr>
          </p:pic>
          <p:pic>
            <p:nvPicPr>
              <p:cNvPr id="29" name="תמונה 8">
                <a:extLst>
                  <a:ext uri="{FF2B5EF4-FFF2-40B4-BE49-F238E27FC236}">
                    <a16:creationId xmlns:a16="http://schemas.microsoft.com/office/drawing/2014/main" id="{C6E248A8-9F48-4BBE-8B70-D70F211F03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53981" y="6140882"/>
                <a:ext cx="1798674" cy="1686253"/>
              </a:xfrm>
              <a:prstGeom prst="rect">
                <a:avLst/>
              </a:prstGeom>
            </p:spPr>
          </p:pic>
          <p:pic>
            <p:nvPicPr>
              <p:cNvPr id="30" name="תמונה 9">
                <a:extLst>
                  <a:ext uri="{FF2B5EF4-FFF2-40B4-BE49-F238E27FC236}">
                    <a16:creationId xmlns:a16="http://schemas.microsoft.com/office/drawing/2014/main" id="{B8C5F13F-CA5A-41E9-9AB7-3ADE14E0DA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" b="4642"/>
              <a:stretch/>
            </p:blipFill>
            <p:spPr>
              <a:xfrm>
                <a:off x="1315598" y="1902293"/>
                <a:ext cx="1980560" cy="1877879"/>
              </a:xfrm>
              <a:prstGeom prst="rect">
                <a:avLst/>
              </a:prstGeom>
              <a:ln w="38100" cap="sq">
                <a:solidFill>
                  <a:schemeClr val="bg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31" name="תמונה 10">
                <a:extLst>
                  <a:ext uri="{FF2B5EF4-FFF2-40B4-BE49-F238E27FC236}">
                    <a16:creationId xmlns:a16="http://schemas.microsoft.com/office/drawing/2014/main" id="{508B700E-D266-429E-AA9E-FB9F7BD261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6267" b="6784"/>
              <a:stretch/>
            </p:blipFill>
            <p:spPr>
              <a:xfrm>
                <a:off x="7751145" y="1998103"/>
                <a:ext cx="1798674" cy="1686255"/>
              </a:xfrm>
              <a:prstGeom prst="rect">
                <a:avLst/>
              </a:prstGeom>
            </p:spPr>
          </p:pic>
        </p:grpSp>
        <p:grpSp>
          <p:nvGrpSpPr>
            <p:cNvPr id="21" name="קבוצה 18">
              <a:extLst>
                <a:ext uri="{FF2B5EF4-FFF2-40B4-BE49-F238E27FC236}">
                  <a16:creationId xmlns:a16="http://schemas.microsoft.com/office/drawing/2014/main" id="{9D8D36A7-3CC5-4B40-AE19-3A9941A5BFA2}"/>
                </a:ext>
              </a:extLst>
            </p:cNvPr>
            <p:cNvGrpSpPr/>
            <p:nvPr/>
          </p:nvGrpSpPr>
          <p:grpSpPr>
            <a:xfrm>
              <a:off x="2443310" y="3235695"/>
              <a:ext cx="4444130" cy="2772804"/>
              <a:chOff x="1406543" y="2090146"/>
              <a:chExt cx="6046113" cy="3772324"/>
            </a:xfrm>
          </p:grpSpPr>
          <p:pic>
            <p:nvPicPr>
              <p:cNvPr id="22" name="תמונה 19">
                <a:extLst>
                  <a:ext uri="{FF2B5EF4-FFF2-40B4-BE49-F238E27FC236}">
                    <a16:creationId xmlns:a16="http://schemas.microsoft.com/office/drawing/2014/main" id="{C702154A-F38D-4FEC-855B-7A8F33C9A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594647" y="2090148"/>
                <a:ext cx="1781066" cy="1686255"/>
              </a:xfrm>
              <a:prstGeom prst="rect">
                <a:avLst/>
              </a:prstGeom>
            </p:spPr>
          </p:pic>
          <p:pic>
            <p:nvPicPr>
              <p:cNvPr id="23" name="תמונה 20">
                <a:extLst>
                  <a:ext uri="{FF2B5EF4-FFF2-40B4-BE49-F238E27FC236}">
                    <a16:creationId xmlns:a16="http://schemas.microsoft.com/office/drawing/2014/main" id="{0027D9F1-9D5D-4993-A012-1D2AFBF11A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 b="3794"/>
              <a:stretch/>
            </p:blipFill>
            <p:spPr>
              <a:xfrm>
                <a:off x="5674199" y="2090149"/>
                <a:ext cx="1778457" cy="1686256"/>
              </a:xfrm>
              <a:prstGeom prst="rect">
                <a:avLst/>
              </a:prstGeom>
            </p:spPr>
          </p:pic>
          <p:pic>
            <p:nvPicPr>
              <p:cNvPr id="24" name="תמונה 21">
                <a:extLst>
                  <a:ext uri="{FF2B5EF4-FFF2-40B4-BE49-F238E27FC236}">
                    <a16:creationId xmlns:a16="http://schemas.microsoft.com/office/drawing/2014/main" id="{84F07E45-2840-4C9C-9341-740C6E1C4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406543" y="4176216"/>
                <a:ext cx="1798674" cy="1686254"/>
              </a:xfrm>
              <a:prstGeom prst="rect">
                <a:avLst/>
              </a:prstGeom>
            </p:spPr>
          </p:pic>
          <p:pic>
            <p:nvPicPr>
              <p:cNvPr id="25" name="תמונה 22">
                <a:extLst>
                  <a:ext uri="{FF2B5EF4-FFF2-40B4-BE49-F238E27FC236}">
                    <a16:creationId xmlns:a16="http://schemas.microsoft.com/office/drawing/2014/main" id="{06C3F253-7D8E-467C-AA57-18B12C304E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rcRect t="1" b="4642"/>
              <a:stretch/>
            </p:blipFill>
            <p:spPr>
              <a:xfrm>
                <a:off x="1416650" y="2090146"/>
                <a:ext cx="1778457" cy="1686259"/>
              </a:xfrm>
              <a:prstGeom prst="rect">
                <a:avLst/>
              </a:prstGeom>
            </p:spPr>
          </p:pic>
          <p:pic>
            <p:nvPicPr>
              <p:cNvPr id="26" name="תמונה 23">
                <a:extLst>
                  <a:ext uri="{FF2B5EF4-FFF2-40B4-BE49-F238E27FC236}">
                    <a16:creationId xmlns:a16="http://schemas.microsoft.com/office/drawing/2014/main" id="{CB8BC177-A1C6-433A-AA81-B1F3F1D240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prstClr val="black"/>
                  <a:srgbClr val="1DE8F7">
                    <a:tint val="45000"/>
                    <a:satMod val="400000"/>
                  </a:srgbClr>
                </a:duotone>
              </a:blip>
              <a:srcRect l="6267" b="6784"/>
              <a:stretch/>
            </p:blipFill>
            <p:spPr>
              <a:xfrm>
                <a:off x="3577038" y="4176216"/>
                <a:ext cx="1798674" cy="1686254"/>
              </a:xfrm>
              <a:prstGeom prst="rect">
                <a:avLst/>
              </a:prstGeom>
            </p:spPr>
          </p:pic>
        </p:grpSp>
      </p:grpSp>
      <p:sp>
        <p:nvSpPr>
          <p:cNvPr id="9" name="Rectangle 8"/>
          <p:cNvSpPr/>
          <p:nvPr/>
        </p:nvSpPr>
        <p:spPr>
          <a:xfrm>
            <a:off x="2811645" y="2390564"/>
            <a:ext cx="1901952" cy="1880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Cross 10"/>
          <p:cNvSpPr>
            <a:spLocks noChangeAspect="1"/>
          </p:cNvSpPr>
          <p:nvPr/>
        </p:nvSpPr>
        <p:spPr>
          <a:xfrm>
            <a:off x="3744000" y="2016000"/>
            <a:ext cx="180000" cy="179807"/>
          </a:xfrm>
          <a:prstGeom prst="plus">
            <a:avLst>
              <a:gd name="adj" fmla="val 35605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5" name="Group 34"/>
          <p:cNvGrpSpPr/>
          <p:nvPr/>
        </p:nvGrpSpPr>
        <p:grpSpPr>
          <a:xfrm>
            <a:off x="2130948" y="1345253"/>
            <a:ext cx="3745745" cy="2791849"/>
            <a:chOff x="2130948" y="1345253"/>
            <a:chExt cx="3316693" cy="2255949"/>
          </a:xfrm>
        </p:grpSpPr>
        <p:pic>
          <p:nvPicPr>
            <p:cNvPr id="33" name="תמונה 2">
              <a:extLst>
                <a:ext uri="{FF2B5EF4-FFF2-40B4-BE49-F238E27FC236}">
                  <a16:creationId xmlns:a16="http://schemas.microsoft.com/office/drawing/2014/main" id="{22AFFF3F-3A1D-43B0-A4A2-087F1C346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644" t="15942" r="8980" b="58485"/>
            <a:stretch/>
          </p:blipFill>
          <p:spPr>
            <a:xfrm>
              <a:off x="2130948" y="1345253"/>
              <a:ext cx="3316693" cy="225594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/>
          </p:spPr>
        </p:pic>
        <p:sp>
          <p:nvSpPr>
            <p:cNvPr id="13" name="Rectangle 12"/>
            <p:cNvSpPr/>
            <p:nvPr/>
          </p:nvSpPr>
          <p:spPr>
            <a:xfrm>
              <a:off x="2822796" y="2390564"/>
              <a:ext cx="1901952" cy="4083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solidFill>
                    <a:schemeClr val="tx1"/>
                  </a:solidFill>
                  <a:latin typeface="Rubik" pitchFamily="2" charset="-79"/>
                  <a:cs typeface="Rubik" pitchFamily="2" charset="-79"/>
                </a:rPr>
                <a:t>הוספת נושא</a:t>
              </a:r>
              <a:endParaRPr lang="he-IL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6D4E583-995D-4247-B718-9ABE685668D6}"/>
              </a:ext>
            </a:extLst>
          </p:cNvPr>
          <p:cNvSpPr txBox="1"/>
          <p:nvPr/>
        </p:nvSpPr>
        <p:spPr>
          <a:xfrm>
            <a:off x="8710251" y="415152"/>
            <a:ext cx="3112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he-IL" sz="2000" b="1" dirty="0">
                <a:latin typeface="Rubik" pitchFamily="2" charset="-79"/>
                <a:cs typeface="Rubik" pitchFamily="2" charset="-79"/>
              </a:rPr>
              <a:t>בחרו צבע ללומדה</a:t>
            </a:r>
            <a:endParaRPr lang="en-US" sz="2000" b="1" dirty="0">
              <a:latin typeface="Rubik" pitchFamily="2" charset="-79"/>
              <a:cs typeface="Rubik" pitchFamily="2" charset="-79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9545230" y="5654626"/>
            <a:ext cx="1268386" cy="448056"/>
            <a:chOff x="9127740" y="5422392"/>
            <a:chExt cx="1268386" cy="448056"/>
          </a:xfrm>
        </p:grpSpPr>
        <p:sp>
          <p:nvSpPr>
            <p:cNvPr id="42" name="Rounded Rectangle 41"/>
            <p:cNvSpPr/>
            <p:nvPr/>
          </p:nvSpPr>
          <p:spPr>
            <a:xfrm>
              <a:off x="9127740" y="5422392"/>
              <a:ext cx="1268386" cy="448056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</a:ln>
            <a:effectLst>
              <a:outerShdw blurRad="50800" dist="38100" dir="2700000" sx="94000" sy="94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6D4E583-995D-4247-B718-9ABE685668D6}"/>
                </a:ext>
              </a:extLst>
            </p:cNvPr>
            <p:cNvSpPr txBox="1"/>
            <p:nvPr/>
          </p:nvSpPr>
          <p:spPr>
            <a:xfrm>
              <a:off x="9270739" y="5446365"/>
              <a:ext cx="9823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he-IL" sz="2000" b="1" dirty="0" smtClean="0">
                  <a:latin typeface="Rubik" pitchFamily="2" charset="-79"/>
                  <a:cs typeface="Rubik" pitchFamily="2" charset="-79"/>
                </a:rPr>
                <a:t>הוראות</a:t>
              </a:r>
              <a:endParaRPr lang="en-US" sz="2000" b="1" dirty="0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44" name="Cross 43"/>
          <p:cNvSpPr>
            <a:spLocks noChangeAspect="1"/>
          </p:cNvSpPr>
          <p:nvPr/>
        </p:nvSpPr>
        <p:spPr>
          <a:xfrm>
            <a:off x="3960000" y="2193700"/>
            <a:ext cx="180000" cy="179648"/>
          </a:xfrm>
          <a:prstGeom prst="plus">
            <a:avLst>
              <a:gd name="adj" fmla="val 376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5" name="Group 44"/>
          <p:cNvGrpSpPr/>
          <p:nvPr/>
        </p:nvGrpSpPr>
        <p:grpSpPr>
          <a:xfrm>
            <a:off x="1353669" y="4398361"/>
            <a:ext cx="2269023" cy="470301"/>
            <a:chOff x="4888881" y="1226223"/>
            <a:chExt cx="2269023" cy="470301"/>
          </a:xfrm>
        </p:grpSpPr>
        <p:sp>
          <p:nvSpPr>
            <p:cNvPr id="46" name="Rounded Rectangle 45"/>
            <p:cNvSpPr/>
            <p:nvPr/>
          </p:nvSpPr>
          <p:spPr>
            <a:xfrm>
              <a:off x="4888881" y="1226223"/>
              <a:ext cx="2269023" cy="470301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solidFill>
                    <a:schemeClr val="bg1"/>
                  </a:solidFill>
                  <a:latin typeface="Rubik" pitchFamily="2" charset="-79"/>
                  <a:cs typeface="Rubik" pitchFamily="2" charset="-79"/>
                </a:rPr>
                <a:t>      הוספת מבחן</a:t>
              </a:r>
              <a:endParaRPr lang="he-IL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6722214" y="1307151"/>
              <a:ext cx="288000" cy="28758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+</a:t>
              </a:r>
              <a:endParaRPr lang="he-IL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993764" y="4398361"/>
            <a:ext cx="2269023" cy="470301"/>
            <a:chOff x="4888881" y="1226223"/>
            <a:chExt cx="2269023" cy="470301"/>
          </a:xfrm>
        </p:grpSpPr>
        <p:sp>
          <p:nvSpPr>
            <p:cNvPr id="49" name="Rounded Rectangle 48"/>
            <p:cNvSpPr/>
            <p:nvPr/>
          </p:nvSpPr>
          <p:spPr>
            <a:xfrm>
              <a:off x="4888881" y="1226223"/>
              <a:ext cx="2269023" cy="470301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solidFill>
                    <a:schemeClr val="bg1"/>
                  </a:solidFill>
                  <a:latin typeface="Rubik" pitchFamily="2" charset="-79"/>
                  <a:cs typeface="Rubik" pitchFamily="2" charset="-79"/>
                </a:rPr>
                <a:t>      הוספת תרגול</a:t>
              </a:r>
              <a:endParaRPr lang="he-IL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6722214" y="1307151"/>
              <a:ext cx="288000" cy="28758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+</a:t>
              </a:r>
              <a:endParaRPr lang="he-IL" dirty="0"/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207809" y="6246350"/>
            <a:ext cx="1442571" cy="470301"/>
          </a:xfrm>
          <a:prstGeom prst="roundRect">
            <a:avLst/>
          </a:prstGeom>
          <a:solidFill>
            <a:srgbClr val="173B5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שמירה וסיום</a:t>
            </a:r>
            <a:endParaRPr lang="he-IL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-96319" y="0"/>
            <a:ext cx="12288319" cy="690803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5" name="Group 14"/>
          <p:cNvGrpSpPr/>
          <p:nvPr/>
        </p:nvGrpSpPr>
        <p:grpSpPr>
          <a:xfrm>
            <a:off x="2818181" y="2323464"/>
            <a:ext cx="5254661" cy="2211072"/>
            <a:chOff x="860436" y="4045664"/>
            <a:chExt cx="5254661" cy="2211072"/>
          </a:xfrm>
        </p:grpSpPr>
        <p:sp>
          <p:nvSpPr>
            <p:cNvPr id="57" name="מלבן: פינות מעוגלות 12">
              <a:extLst>
                <a:ext uri="{FF2B5EF4-FFF2-40B4-BE49-F238E27FC236}">
                  <a16:creationId xmlns:a16="http://schemas.microsoft.com/office/drawing/2014/main" id="{46289C25-DBF6-4A2F-B7A2-D40622364B93}"/>
                </a:ext>
              </a:extLst>
            </p:cNvPr>
            <p:cNvSpPr/>
            <p:nvPr/>
          </p:nvSpPr>
          <p:spPr>
            <a:xfrm>
              <a:off x="860436" y="4045664"/>
              <a:ext cx="5254661" cy="2211072"/>
            </a:xfrm>
            <a:prstGeom prst="roundRect">
              <a:avLst>
                <a:gd name="adj" fmla="val 51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קבוצה 31">
              <a:extLst>
                <a:ext uri="{FF2B5EF4-FFF2-40B4-BE49-F238E27FC236}">
                  <a16:creationId xmlns:a16="http://schemas.microsoft.com/office/drawing/2014/main" id="{45E250E9-763A-459E-9144-E74DA5CE950D}"/>
                </a:ext>
              </a:extLst>
            </p:cNvPr>
            <p:cNvGrpSpPr/>
            <p:nvPr/>
          </p:nvGrpSpPr>
          <p:grpSpPr>
            <a:xfrm>
              <a:off x="3207372" y="5918217"/>
              <a:ext cx="765225" cy="108000"/>
              <a:chOff x="6267449" y="6043613"/>
              <a:chExt cx="765225" cy="108000"/>
            </a:xfrm>
          </p:grpSpPr>
          <p:sp>
            <p:nvSpPr>
              <p:cNvPr id="59" name="אליפסה 32">
                <a:extLst>
                  <a:ext uri="{FF2B5EF4-FFF2-40B4-BE49-F238E27FC236}">
                    <a16:creationId xmlns:a16="http://schemas.microsoft.com/office/drawing/2014/main" id="{E42C6063-07EA-4BE0-B8C4-1B2BB36B4FB5}"/>
                  </a:ext>
                </a:extLst>
              </p:cNvPr>
              <p:cNvSpPr/>
              <p:nvPr/>
            </p:nvSpPr>
            <p:spPr>
              <a:xfrm>
                <a:off x="6924674" y="6043613"/>
                <a:ext cx="108000" cy="108000"/>
              </a:xfrm>
              <a:prstGeom prst="ellipse">
                <a:avLst/>
              </a:prstGeom>
              <a:solidFill>
                <a:srgbClr val="20C5F2"/>
              </a:solidFill>
              <a:ln>
                <a:solidFill>
                  <a:srgbClr val="20C5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אליפסה 33">
                <a:extLst>
                  <a:ext uri="{FF2B5EF4-FFF2-40B4-BE49-F238E27FC236}">
                    <a16:creationId xmlns:a16="http://schemas.microsoft.com/office/drawing/2014/main" id="{E17BF9EA-9FC9-470F-BE86-B968EE85BABF}"/>
                  </a:ext>
                </a:extLst>
              </p:cNvPr>
              <p:cNvSpPr/>
              <p:nvPr/>
            </p:nvSpPr>
            <p:spPr>
              <a:xfrm>
                <a:off x="6705599" y="604361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0C5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אליפסה 34">
                <a:extLst>
                  <a:ext uri="{FF2B5EF4-FFF2-40B4-BE49-F238E27FC236}">
                    <a16:creationId xmlns:a16="http://schemas.microsoft.com/office/drawing/2014/main" id="{B1122D54-7B83-4BC5-8079-A95DD44B4955}"/>
                  </a:ext>
                </a:extLst>
              </p:cNvPr>
              <p:cNvSpPr/>
              <p:nvPr/>
            </p:nvSpPr>
            <p:spPr>
              <a:xfrm>
                <a:off x="6267449" y="6043613"/>
                <a:ext cx="108000" cy="108000"/>
              </a:xfrm>
              <a:prstGeom prst="ellipse">
                <a:avLst/>
              </a:prstGeom>
              <a:noFill/>
              <a:ln>
                <a:solidFill>
                  <a:srgbClr val="20C5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אליפסה 35">
                <a:extLst>
                  <a:ext uri="{FF2B5EF4-FFF2-40B4-BE49-F238E27FC236}">
                    <a16:creationId xmlns:a16="http://schemas.microsoft.com/office/drawing/2014/main" id="{B5698771-5199-4921-A4C6-BA0EF838BC3D}"/>
                  </a:ext>
                </a:extLst>
              </p:cNvPr>
              <p:cNvSpPr/>
              <p:nvPr/>
            </p:nvSpPr>
            <p:spPr>
              <a:xfrm>
                <a:off x="6486524" y="604361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0C5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C1F4BF3-EBFB-4D43-9919-6470474631C0}"/>
                </a:ext>
              </a:extLst>
            </p:cNvPr>
            <p:cNvSpPr txBox="1"/>
            <p:nvPr/>
          </p:nvSpPr>
          <p:spPr>
            <a:xfrm>
              <a:off x="1531137" y="4735702"/>
              <a:ext cx="39132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2400" dirty="0" smtClean="0">
                  <a:latin typeface="Rubik" pitchFamily="2" charset="-79"/>
                  <a:cs typeface="Rubik" pitchFamily="2" charset="-79"/>
                </a:rPr>
                <a:t>לפני שנתחיל, בואו נבין איך משתמשים במחולל הלומדות</a:t>
              </a:r>
              <a:endParaRPr lang="he-IL" sz="2400" dirty="0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191598" y="5816808"/>
              <a:ext cx="917564" cy="310818"/>
            </a:xfrm>
            <a:prstGeom prst="roundRect">
              <a:avLst/>
            </a:prstGeom>
            <a:solidFill>
              <a:srgbClr val="20C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latin typeface="Rubik" pitchFamily="2" charset="-79"/>
                  <a:cs typeface="Rubik" pitchFamily="2" charset="-79"/>
                </a:rPr>
                <a:t>הבא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16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9AAB69A2-0F43-42AE-824B-43FABC87B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42"/>
          <a:stretch/>
        </p:blipFill>
        <p:spPr>
          <a:xfrm>
            <a:off x="-96319" y="3500"/>
            <a:ext cx="8417359" cy="69045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353669" y="68357"/>
            <a:ext cx="5348309" cy="936394"/>
            <a:chOff x="3593949" y="38240"/>
            <a:chExt cx="5348309" cy="936394"/>
          </a:xfrm>
        </p:grpSpPr>
        <p:grpSp>
          <p:nvGrpSpPr>
            <p:cNvPr id="5" name="Group 4"/>
            <p:cNvGrpSpPr/>
            <p:nvPr/>
          </p:nvGrpSpPr>
          <p:grpSpPr>
            <a:xfrm>
              <a:off x="3593949" y="38240"/>
              <a:ext cx="5348309" cy="936394"/>
              <a:chOff x="4572000" y="219075"/>
              <a:chExt cx="5140492" cy="1185155"/>
            </a:xfrm>
          </p:grpSpPr>
          <p:pic>
            <p:nvPicPr>
              <p:cNvPr id="10" name="תמונה 2">
                <a:extLst>
                  <a:ext uri="{FF2B5EF4-FFF2-40B4-BE49-F238E27FC236}">
                    <a16:creationId xmlns:a16="http://schemas.microsoft.com/office/drawing/2014/main" id="{22AFFF3F-3A1D-43B0-A4A2-087F1C346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114" t="2412" r="8945" b="88966"/>
              <a:stretch/>
            </p:blipFill>
            <p:spPr>
              <a:xfrm>
                <a:off x="4572000" y="219075"/>
                <a:ext cx="5140492" cy="1185155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/>
            </p:spPr>
          </p:pic>
          <p:sp>
            <p:nvSpPr>
              <p:cNvPr id="2" name="Rounded Rectangle 1"/>
              <p:cNvSpPr/>
              <p:nvPr/>
            </p:nvSpPr>
            <p:spPr>
              <a:xfrm>
                <a:off x="5419898" y="698269"/>
                <a:ext cx="3305124" cy="507076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827363" y="378742"/>
              <a:ext cx="1988207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000" dirty="0" smtClean="0">
                  <a:solidFill>
                    <a:schemeClr val="bg1">
                      <a:lumMod val="50000"/>
                    </a:schemeClr>
                  </a:solidFill>
                  <a:latin typeface="Rubik" pitchFamily="2" charset="-79"/>
                  <a:cs typeface="Rubik" pitchFamily="2" charset="-79"/>
                </a:rPr>
                <a:t>שם הלומדה</a:t>
              </a:r>
              <a:endParaRPr lang="he-IL" sz="2000" dirty="0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endParaRPr>
            </a:p>
          </p:txBody>
        </p:sp>
      </p:grpSp>
      <p:grpSp>
        <p:nvGrpSpPr>
          <p:cNvPr id="16" name="קבוצה 24">
            <a:extLst>
              <a:ext uri="{FF2B5EF4-FFF2-40B4-BE49-F238E27FC236}">
                <a16:creationId xmlns:a16="http://schemas.microsoft.com/office/drawing/2014/main" id="{0B0AB778-BD02-4511-A43E-F716426A9EF3}"/>
              </a:ext>
            </a:extLst>
          </p:cNvPr>
          <p:cNvGrpSpPr/>
          <p:nvPr/>
        </p:nvGrpSpPr>
        <p:grpSpPr>
          <a:xfrm rot="5400000">
            <a:off x="8240659" y="1499063"/>
            <a:ext cx="3980486" cy="3183362"/>
            <a:chOff x="2376462" y="1653510"/>
            <a:chExt cx="6052475" cy="4354990"/>
          </a:xfrm>
        </p:grpSpPr>
        <p:grpSp>
          <p:nvGrpSpPr>
            <p:cNvPr id="18" name="קבוצה 11">
              <a:extLst>
                <a:ext uri="{FF2B5EF4-FFF2-40B4-BE49-F238E27FC236}">
                  <a16:creationId xmlns:a16="http://schemas.microsoft.com/office/drawing/2014/main" id="{D9D9E247-2290-4858-B0D6-266BEEE8F533}"/>
                </a:ext>
              </a:extLst>
            </p:cNvPr>
            <p:cNvGrpSpPr/>
            <p:nvPr/>
          </p:nvGrpSpPr>
          <p:grpSpPr>
            <a:xfrm>
              <a:off x="2376462" y="1653510"/>
              <a:ext cx="6052475" cy="4354990"/>
              <a:chOff x="1315598" y="1902293"/>
              <a:chExt cx="8234221" cy="5924842"/>
            </a:xfrm>
          </p:grpSpPr>
          <p:pic>
            <p:nvPicPr>
              <p:cNvPr id="27" name="תמונה 6">
                <a:extLst>
                  <a:ext uri="{FF2B5EF4-FFF2-40B4-BE49-F238E27FC236}">
                    <a16:creationId xmlns:a16="http://schemas.microsoft.com/office/drawing/2014/main" id="{0E1C90FD-A5D0-4B29-A11F-0C55CA5F4E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4647" y="1998105"/>
                <a:ext cx="1781064" cy="1686253"/>
              </a:xfrm>
              <a:prstGeom prst="rect">
                <a:avLst/>
              </a:prstGeom>
            </p:spPr>
          </p:pic>
          <p:pic>
            <p:nvPicPr>
              <p:cNvPr id="28" name="תמונה 7">
                <a:extLst>
                  <a:ext uri="{FF2B5EF4-FFF2-40B4-BE49-F238E27FC236}">
                    <a16:creationId xmlns:a16="http://schemas.microsoft.com/office/drawing/2014/main" id="{5CC84B17-BEB8-4F4F-9A30-C2CA25DC66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794"/>
              <a:stretch/>
            </p:blipFill>
            <p:spPr>
              <a:xfrm>
                <a:off x="5674199" y="1998104"/>
                <a:ext cx="1778457" cy="1686255"/>
              </a:xfrm>
              <a:prstGeom prst="rect">
                <a:avLst/>
              </a:prstGeom>
            </p:spPr>
          </p:pic>
          <p:pic>
            <p:nvPicPr>
              <p:cNvPr id="29" name="תמונה 8">
                <a:extLst>
                  <a:ext uri="{FF2B5EF4-FFF2-40B4-BE49-F238E27FC236}">
                    <a16:creationId xmlns:a16="http://schemas.microsoft.com/office/drawing/2014/main" id="{C6E248A8-9F48-4BBE-8B70-D70F211F03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53981" y="6140882"/>
                <a:ext cx="1798674" cy="1686253"/>
              </a:xfrm>
              <a:prstGeom prst="rect">
                <a:avLst/>
              </a:prstGeom>
            </p:spPr>
          </p:pic>
          <p:pic>
            <p:nvPicPr>
              <p:cNvPr id="30" name="תמונה 9">
                <a:extLst>
                  <a:ext uri="{FF2B5EF4-FFF2-40B4-BE49-F238E27FC236}">
                    <a16:creationId xmlns:a16="http://schemas.microsoft.com/office/drawing/2014/main" id="{B8C5F13F-CA5A-41E9-9AB7-3ADE14E0DA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" b="4642"/>
              <a:stretch/>
            </p:blipFill>
            <p:spPr>
              <a:xfrm>
                <a:off x="1315598" y="1902293"/>
                <a:ext cx="1980560" cy="1877879"/>
              </a:xfrm>
              <a:prstGeom prst="rect">
                <a:avLst/>
              </a:prstGeom>
              <a:ln w="38100" cap="sq">
                <a:solidFill>
                  <a:schemeClr val="bg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31" name="תמונה 10">
                <a:extLst>
                  <a:ext uri="{FF2B5EF4-FFF2-40B4-BE49-F238E27FC236}">
                    <a16:creationId xmlns:a16="http://schemas.microsoft.com/office/drawing/2014/main" id="{508B700E-D266-429E-AA9E-FB9F7BD261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6267" b="6784"/>
              <a:stretch/>
            </p:blipFill>
            <p:spPr>
              <a:xfrm>
                <a:off x="7751145" y="1998103"/>
                <a:ext cx="1798674" cy="1686255"/>
              </a:xfrm>
              <a:prstGeom prst="rect">
                <a:avLst/>
              </a:prstGeom>
            </p:spPr>
          </p:pic>
        </p:grpSp>
        <p:grpSp>
          <p:nvGrpSpPr>
            <p:cNvPr id="21" name="קבוצה 18">
              <a:extLst>
                <a:ext uri="{FF2B5EF4-FFF2-40B4-BE49-F238E27FC236}">
                  <a16:creationId xmlns:a16="http://schemas.microsoft.com/office/drawing/2014/main" id="{9D8D36A7-3CC5-4B40-AE19-3A9941A5BFA2}"/>
                </a:ext>
              </a:extLst>
            </p:cNvPr>
            <p:cNvGrpSpPr/>
            <p:nvPr/>
          </p:nvGrpSpPr>
          <p:grpSpPr>
            <a:xfrm>
              <a:off x="2443310" y="3235695"/>
              <a:ext cx="4444130" cy="2772804"/>
              <a:chOff x="1406543" y="2090146"/>
              <a:chExt cx="6046113" cy="3772324"/>
            </a:xfrm>
          </p:grpSpPr>
          <p:pic>
            <p:nvPicPr>
              <p:cNvPr id="22" name="תמונה 19">
                <a:extLst>
                  <a:ext uri="{FF2B5EF4-FFF2-40B4-BE49-F238E27FC236}">
                    <a16:creationId xmlns:a16="http://schemas.microsoft.com/office/drawing/2014/main" id="{C702154A-F38D-4FEC-855B-7A8F33C9A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594647" y="2090148"/>
                <a:ext cx="1781066" cy="1686255"/>
              </a:xfrm>
              <a:prstGeom prst="rect">
                <a:avLst/>
              </a:prstGeom>
            </p:spPr>
          </p:pic>
          <p:pic>
            <p:nvPicPr>
              <p:cNvPr id="23" name="תמונה 20">
                <a:extLst>
                  <a:ext uri="{FF2B5EF4-FFF2-40B4-BE49-F238E27FC236}">
                    <a16:creationId xmlns:a16="http://schemas.microsoft.com/office/drawing/2014/main" id="{0027D9F1-9D5D-4993-A012-1D2AFBF11A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 b="3794"/>
              <a:stretch/>
            </p:blipFill>
            <p:spPr>
              <a:xfrm>
                <a:off x="5674199" y="2090149"/>
                <a:ext cx="1778457" cy="1686256"/>
              </a:xfrm>
              <a:prstGeom prst="rect">
                <a:avLst/>
              </a:prstGeom>
            </p:spPr>
          </p:pic>
          <p:pic>
            <p:nvPicPr>
              <p:cNvPr id="24" name="תמונה 21">
                <a:extLst>
                  <a:ext uri="{FF2B5EF4-FFF2-40B4-BE49-F238E27FC236}">
                    <a16:creationId xmlns:a16="http://schemas.microsoft.com/office/drawing/2014/main" id="{84F07E45-2840-4C9C-9341-740C6E1C4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406543" y="4176216"/>
                <a:ext cx="1798674" cy="1686254"/>
              </a:xfrm>
              <a:prstGeom prst="rect">
                <a:avLst/>
              </a:prstGeom>
            </p:spPr>
          </p:pic>
          <p:pic>
            <p:nvPicPr>
              <p:cNvPr id="25" name="תמונה 22">
                <a:extLst>
                  <a:ext uri="{FF2B5EF4-FFF2-40B4-BE49-F238E27FC236}">
                    <a16:creationId xmlns:a16="http://schemas.microsoft.com/office/drawing/2014/main" id="{06C3F253-7D8E-467C-AA57-18B12C304E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rcRect t="1" b="4642"/>
              <a:stretch/>
            </p:blipFill>
            <p:spPr>
              <a:xfrm>
                <a:off x="1416650" y="2090146"/>
                <a:ext cx="1778457" cy="1686259"/>
              </a:xfrm>
              <a:prstGeom prst="rect">
                <a:avLst/>
              </a:prstGeom>
            </p:spPr>
          </p:pic>
          <p:pic>
            <p:nvPicPr>
              <p:cNvPr id="26" name="תמונה 23">
                <a:extLst>
                  <a:ext uri="{FF2B5EF4-FFF2-40B4-BE49-F238E27FC236}">
                    <a16:creationId xmlns:a16="http://schemas.microsoft.com/office/drawing/2014/main" id="{CB8BC177-A1C6-433A-AA81-B1F3F1D240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prstClr val="black"/>
                  <a:srgbClr val="1DE8F7">
                    <a:tint val="45000"/>
                    <a:satMod val="400000"/>
                  </a:srgbClr>
                </a:duotone>
              </a:blip>
              <a:srcRect l="6267" b="6784"/>
              <a:stretch/>
            </p:blipFill>
            <p:spPr>
              <a:xfrm>
                <a:off x="3577038" y="4176216"/>
                <a:ext cx="1798674" cy="1686254"/>
              </a:xfrm>
              <a:prstGeom prst="rect">
                <a:avLst/>
              </a:prstGeom>
            </p:spPr>
          </p:pic>
        </p:grpSp>
      </p:grpSp>
      <p:sp>
        <p:nvSpPr>
          <p:cNvPr id="9" name="Rectangle 8"/>
          <p:cNvSpPr/>
          <p:nvPr/>
        </p:nvSpPr>
        <p:spPr>
          <a:xfrm>
            <a:off x="2811645" y="2390564"/>
            <a:ext cx="1901952" cy="1880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Cross 10"/>
          <p:cNvSpPr>
            <a:spLocks noChangeAspect="1"/>
          </p:cNvSpPr>
          <p:nvPr/>
        </p:nvSpPr>
        <p:spPr>
          <a:xfrm>
            <a:off x="3744000" y="2016000"/>
            <a:ext cx="180000" cy="179807"/>
          </a:xfrm>
          <a:prstGeom prst="plus">
            <a:avLst>
              <a:gd name="adj" fmla="val 35605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5" name="Group 34"/>
          <p:cNvGrpSpPr/>
          <p:nvPr/>
        </p:nvGrpSpPr>
        <p:grpSpPr>
          <a:xfrm>
            <a:off x="2130948" y="1345253"/>
            <a:ext cx="3745745" cy="2791849"/>
            <a:chOff x="2130948" y="1345253"/>
            <a:chExt cx="3316693" cy="2255949"/>
          </a:xfrm>
        </p:grpSpPr>
        <p:pic>
          <p:nvPicPr>
            <p:cNvPr id="33" name="תמונה 2">
              <a:extLst>
                <a:ext uri="{FF2B5EF4-FFF2-40B4-BE49-F238E27FC236}">
                  <a16:creationId xmlns:a16="http://schemas.microsoft.com/office/drawing/2014/main" id="{22AFFF3F-3A1D-43B0-A4A2-087F1C346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644" t="15942" r="8980" b="58485"/>
            <a:stretch/>
          </p:blipFill>
          <p:spPr>
            <a:xfrm>
              <a:off x="2130948" y="1345253"/>
              <a:ext cx="3316693" cy="225594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/>
          </p:spPr>
        </p:pic>
        <p:sp>
          <p:nvSpPr>
            <p:cNvPr id="13" name="Rectangle 12"/>
            <p:cNvSpPr/>
            <p:nvPr/>
          </p:nvSpPr>
          <p:spPr>
            <a:xfrm>
              <a:off x="2822796" y="2390564"/>
              <a:ext cx="1901952" cy="4083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solidFill>
                    <a:schemeClr val="tx1"/>
                  </a:solidFill>
                  <a:latin typeface="Rubik" pitchFamily="2" charset="-79"/>
                  <a:cs typeface="Rubik" pitchFamily="2" charset="-79"/>
                </a:rPr>
                <a:t>הוספת נושא</a:t>
              </a:r>
              <a:endParaRPr lang="he-IL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6D4E583-995D-4247-B718-9ABE685668D6}"/>
              </a:ext>
            </a:extLst>
          </p:cNvPr>
          <p:cNvSpPr txBox="1"/>
          <p:nvPr/>
        </p:nvSpPr>
        <p:spPr>
          <a:xfrm>
            <a:off x="8710251" y="415152"/>
            <a:ext cx="3112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he-IL" sz="2000" b="1" dirty="0">
                <a:latin typeface="Rubik" pitchFamily="2" charset="-79"/>
                <a:cs typeface="Rubik" pitchFamily="2" charset="-79"/>
              </a:rPr>
              <a:t>בחרו צבע ללומדה</a:t>
            </a:r>
            <a:endParaRPr lang="en-US" sz="2000" b="1" dirty="0">
              <a:latin typeface="Rubik" pitchFamily="2" charset="-79"/>
              <a:cs typeface="Rubik" pitchFamily="2" charset="-79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9545230" y="5654626"/>
            <a:ext cx="1268386" cy="448056"/>
            <a:chOff x="9127740" y="5422392"/>
            <a:chExt cx="1268386" cy="448056"/>
          </a:xfrm>
        </p:grpSpPr>
        <p:sp>
          <p:nvSpPr>
            <p:cNvPr id="42" name="Rounded Rectangle 41"/>
            <p:cNvSpPr/>
            <p:nvPr/>
          </p:nvSpPr>
          <p:spPr>
            <a:xfrm>
              <a:off x="9127740" y="5422392"/>
              <a:ext cx="1268386" cy="448056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</a:ln>
            <a:effectLst>
              <a:outerShdw blurRad="50800" dist="38100" dir="2700000" sx="94000" sy="94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6D4E583-995D-4247-B718-9ABE685668D6}"/>
                </a:ext>
              </a:extLst>
            </p:cNvPr>
            <p:cNvSpPr txBox="1"/>
            <p:nvPr/>
          </p:nvSpPr>
          <p:spPr>
            <a:xfrm>
              <a:off x="9270739" y="5446365"/>
              <a:ext cx="9823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he-IL" sz="2000" b="1" dirty="0" smtClean="0">
                  <a:latin typeface="Rubik" pitchFamily="2" charset="-79"/>
                  <a:cs typeface="Rubik" pitchFamily="2" charset="-79"/>
                </a:rPr>
                <a:t>הוראות</a:t>
              </a:r>
              <a:endParaRPr lang="en-US" sz="2000" b="1" dirty="0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44" name="Cross 43"/>
          <p:cNvSpPr>
            <a:spLocks noChangeAspect="1"/>
          </p:cNvSpPr>
          <p:nvPr/>
        </p:nvSpPr>
        <p:spPr>
          <a:xfrm>
            <a:off x="3960000" y="2193700"/>
            <a:ext cx="180000" cy="179648"/>
          </a:xfrm>
          <a:prstGeom prst="plus">
            <a:avLst>
              <a:gd name="adj" fmla="val 376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5" name="Group 44"/>
          <p:cNvGrpSpPr/>
          <p:nvPr/>
        </p:nvGrpSpPr>
        <p:grpSpPr>
          <a:xfrm>
            <a:off x="1353669" y="4398361"/>
            <a:ext cx="2269023" cy="470301"/>
            <a:chOff x="4888881" y="1226223"/>
            <a:chExt cx="2269023" cy="470301"/>
          </a:xfrm>
        </p:grpSpPr>
        <p:sp>
          <p:nvSpPr>
            <p:cNvPr id="46" name="Rounded Rectangle 45"/>
            <p:cNvSpPr/>
            <p:nvPr/>
          </p:nvSpPr>
          <p:spPr>
            <a:xfrm>
              <a:off x="4888881" y="1226223"/>
              <a:ext cx="2269023" cy="470301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solidFill>
                    <a:schemeClr val="bg1"/>
                  </a:solidFill>
                  <a:latin typeface="Rubik" pitchFamily="2" charset="-79"/>
                  <a:cs typeface="Rubik" pitchFamily="2" charset="-79"/>
                </a:rPr>
                <a:t>      הוספת מבחן</a:t>
              </a:r>
              <a:endParaRPr lang="he-IL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6722214" y="1307151"/>
              <a:ext cx="288000" cy="28758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+</a:t>
              </a:r>
              <a:endParaRPr lang="he-IL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993764" y="4398361"/>
            <a:ext cx="2269023" cy="470301"/>
            <a:chOff x="4888881" y="1226223"/>
            <a:chExt cx="2269023" cy="470301"/>
          </a:xfrm>
        </p:grpSpPr>
        <p:sp>
          <p:nvSpPr>
            <p:cNvPr id="49" name="Rounded Rectangle 48"/>
            <p:cNvSpPr/>
            <p:nvPr/>
          </p:nvSpPr>
          <p:spPr>
            <a:xfrm>
              <a:off x="4888881" y="1226223"/>
              <a:ext cx="2269023" cy="470301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solidFill>
                    <a:schemeClr val="bg1"/>
                  </a:solidFill>
                  <a:latin typeface="Rubik" pitchFamily="2" charset="-79"/>
                  <a:cs typeface="Rubik" pitchFamily="2" charset="-79"/>
                </a:rPr>
                <a:t>      הוספת תרגול</a:t>
              </a:r>
              <a:endParaRPr lang="he-IL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6722214" y="1307151"/>
              <a:ext cx="288000" cy="28758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+</a:t>
              </a:r>
              <a:endParaRPr lang="he-IL" dirty="0"/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207809" y="6246350"/>
            <a:ext cx="1442571" cy="470301"/>
          </a:xfrm>
          <a:prstGeom prst="roundRect">
            <a:avLst/>
          </a:prstGeom>
          <a:solidFill>
            <a:srgbClr val="173B5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שמירה וסיום</a:t>
            </a:r>
            <a:endParaRPr lang="he-IL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-96319" y="0"/>
            <a:ext cx="12288319" cy="690803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54" name="Group 53"/>
          <p:cNvGrpSpPr/>
          <p:nvPr/>
        </p:nvGrpSpPr>
        <p:grpSpPr>
          <a:xfrm>
            <a:off x="2144808" y="1377580"/>
            <a:ext cx="3745745" cy="2791847"/>
            <a:chOff x="2130948" y="1345253"/>
            <a:chExt cx="3316693" cy="2255949"/>
          </a:xfrm>
        </p:grpSpPr>
        <p:pic>
          <p:nvPicPr>
            <p:cNvPr id="55" name="תמונה 2">
              <a:extLst>
                <a:ext uri="{FF2B5EF4-FFF2-40B4-BE49-F238E27FC236}">
                  <a16:creationId xmlns:a16="http://schemas.microsoft.com/office/drawing/2014/main" id="{22AFFF3F-3A1D-43B0-A4A2-087F1C346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6709" b="40000" l="11781" r="87397">
                          <a14:foregroundMark x1="26575" y1="20759" x2="26575" y2="20633"/>
                          <a14:foregroundMark x1="27945" y1="17722" x2="29041" y2="19620"/>
                          <a14:foregroundMark x1="32603" y1="17722" x2="32329" y2="20000"/>
                          <a14:foregroundMark x1="17260" y1="21139" x2="21096" y2="25063"/>
                          <a14:foregroundMark x1="19178" y1="20380" x2="21096" y2="22532"/>
                        </a14:backgroundRemoval>
                      </a14:imgEffect>
                    </a14:imgLayer>
                  </a14:imgProps>
                </a:ext>
              </a:extLst>
            </a:blip>
            <a:srcRect l="9644" t="15942" r="8980" b="58485"/>
            <a:stretch/>
          </p:blipFill>
          <p:spPr>
            <a:xfrm>
              <a:off x="2130948" y="1345253"/>
              <a:ext cx="3316693" cy="2255949"/>
            </a:xfrm>
            <a:prstGeom prst="rect">
              <a:avLst/>
            </a:prstGeom>
            <a:noFill/>
            <a:ln w="88900" cap="sq">
              <a:noFill/>
              <a:miter lim="800000"/>
            </a:ln>
            <a:effectLst/>
          </p:spPr>
        </p:pic>
        <p:sp>
          <p:nvSpPr>
            <p:cNvPr id="56" name="Rectangle 55"/>
            <p:cNvSpPr/>
            <p:nvPr/>
          </p:nvSpPr>
          <p:spPr>
            <a:xfrm>
              <a:off x="2822796" y="2390564"/>
              <a:ext cx="1901952" cy="4083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solidFill>
                    <a:schemeClr val="tx1"/>
                  </a:solidFill>
                  <a:latin typeface="Rubik" pitchFamily="2" charset="-79"/>
                  <a:cs typeface="Rubik" pitchFamily="2" charset="-79"/>
                </a:rPr>
                <a:t>הוספת נושא</a:t>
              </a:r>
              <a:endParaRPr lang="he-IL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0436" y="4102367"/>
            <a:ext cx="5254661" cy="1976342"/>
            <a:chOff x="860436" y="4280394"/>
            <a:chExt cx="5254661" cy="1976342"/>
          </a:xfrm>
        </p:grpSpPr>
        <p:sp>
          <p:nvSpPr>
            <p:cNvPr id="57" name="מלבן: פינות מעוגלות 12">
              <a:extLst>
                <a:ext uri="{FF2B5EF4-FFF2-40B4-BE49-F238E27FC236}">
                  <a16:creationId xmlns:a16="http://schemas.microsoft.com/office/drawing/2014/main" id="{46289C25-DBF6-4A2F-B7A2-D40622364B93}"/>
                </a:ext>
              </a:extLst>
            </p:cNvPr>
            <p:cNvSpPr/>
            <p:nvPr/>
          </p:nvSpPr>
          <p:spPr>
            <a:xfrm>
              <a:off x="860436" y="4478756"/>
              <a:ext cx="5254661" cy="1777980"/>
            </a:xfrm>
            <a:prstGeom prst="roundRect">
              <a:avLst>
                <a:gd name="adj" fmla="val 51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קבוצה 31">
              <a:extLst>
                <a:ext uri="{FF2B5EF4-FFF2-40B4-BE49-F238E27FC236}">
                  <a16:creationId xmlns:a16="http://schemas.microsoft.com/office/drawing/2014/main" id="{45E250E9-763A-459E-9144-E74DA5CE950D}"/>
                </a:ext>
              </a:extLst>
            </p:cNvPr>
            <p:cNvGrpSpPr/>
            <p:nvPr/>
          </p:nvGrpSpPr>
          <p:grpSpPr>
            <a:xfrm>
              <a:off x="3207372" y="5918217"/>
              <a:ext cx="765225" cy="108000"/>
              <a:chOff x="6267449" y="6043613"/>
              <a:chExt cx="765225" cy="108000"/>
            </a:xfrm>
          </p:grpSpPr>
          <p:sp>
            <p:nvSpPr>
              <p:cNvPr id="59" name="אליפסה 32">
                <a:extLst>
                  <a:ext uri="{FF2B5EF4-FFF2-40B4-BE49-F238E27FC236}">
                    <a16:creationId xmlns:a16="http://schemas.microsoft.com/office/drawing/2014/main" id="{E42C6063-07EA-4BE0-B8C4-1B2BB36B4FB5}"/>
                  </a:ext>
                </a:extLst>
              </p:cNvPr>
              <p:cNvSpPr/>
              <p:nvPr/>
            </p:nvSpPr>
            <p:spPr>
              <a:xfrm>
                <a:off x="6924674" y="6043613"/>
                <a:ext cx="108000" cy="108000"/>
              </a:xfrm>
              <a:prstGeom prst="ellipse">
                <a:avLst/>
              </a:prstGeom>
              <a:solidFill>
                <a:srgbClr val="20C5F2"/>
              </a:solidFill>
              <a:ln>
                <a:solidFill>
                  <a:srgbClr val="20C5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אליפסה 33">
                <a:extLst>
                  <a:ext uri="{FF2B5EF4-FFF2-40B4-BE49-F238E27FC236}">
                    <a16:creationId xmlns:a16="http://schemas.microsoft.com/office/drawing/2014/main" id="{E17BF9EA-9FC9-470F-BE86-B968EE85BABF}"/>
                  </a:ext>
                </a:extLst>
              </p:cNvPr>
              <p:cNvSpPr/>
              <p:nvPr/>
            </p:nvSpPr>
            <p:spPr>
              <a:xfrm>
                <a:off x="6705599" y="604361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0C5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אליפסה 34">
                <a:extLst>
                  <a:ext uri="{FF2B5EF4-FFF2-40B4-BE49-F238E27FC236}">
                    <a16:creationId xmlns:a16="http://schemas.microsoft.com/office/drawing/2014/main" id="{B1122D54-7B83-4BC5-8079-A95DD44B4955}"/>
                  </a:ext>
                </a:extLst>
              </p:cNvPr>
              <p:cNvSpPr/>
              <p:nvPr/>
            </p:nvSpPr>
            <p:spPr>
              <a:xfrm>
                <a:off x="6267449" y="6043613"/>
                <a:ext cx="108000" cy="108000"/>
              </a:xfrm>
              <a:prstGeom prst="ellipse">
                <a:avLst/>
              </a:prstGeom>
              <a:noFill/>
              <a:ln>
                <a:solidFill>
                  <a:srgbClr val="20C5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אליפסה 35">
                <a:extLst>
                  <a:ext uri="{FF2B5EF4-FFF2-40B4-BE49-F238E27FC236}">
                    <a16:creationId xmlns:a16="http://schemas.microsoft.com/office/drawing/2014/main" id="{B5698771-5199-4921-A4C6-BA0EF838BC3D}"/>
                  </a:ext>
                </a:extLst>
              </p:cNvPr>
              <p:cNvSpPr/>
              <p:nvPr/>
            </p:nvSpPr>
            <p:spPr>
              <a:xfrm>
                <a:off x="6486524" y="604361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0C5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C1F4BF3-EBFB-4D43-9919-6470474631C0}"/>
                </a:ext>
              </a:extLst>
            </p:cNvPr>
            <p:cNvSpPr txBox="1"/>
            <p:nvPr/>
          </p:nvSpPr>
          <p:spPr>
            <a:xfrm>
              <a:off x="1179501" y="4699951"/>
              <a:ext cx="45575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2400" dirty="0">
                  <a:latin typeface="Rubik" pitchFamily="2" charset="-79"/>
                  <a:cs typeface="Rubik" pitchFamily="2" charset="-79"/>
                </a:rPr>
                <a:t>כדי להוסיף נושא ראשי </a:t>
              </a:r>
              <a:r>
                <a:rPr lang="he-IL" sz="2400" dirty="0" smtClean="0">
                  <a:latin typeface="Rubik" pitchFamily="2" charset="-79"/>
                  <a:cs typeface="Rubik" pitchFamily="2" charset="-79"/>
                </a:rPr>
                <a:t>חדש,</a:t>
              </a:r>
              <a:endParaRPr lang="he-IL" sz="2400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he-IL" sz="2400" dirty="0" smtClean="0">
                  <a:latin typeface="Rubik" pitchFamily="2" charset="-79"/>
                  <a:cs typeface="Rubik" pitchFamily="2" charset="-79"/>
                </a:rPr>
                <a:t>לחצו על כפתור ההוספה</a:t>
              </a:r>
              <a:endParaRPr lang="he-IL" sz="2400" dirty="0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191598" y="5816808"/>
              <a:ext cx="917564" cy="310818"/>
            </a:xfrm>
            <a:prstGeom prst="roundRect">
              <a:avLst/>
            </a:prstGeom>
            <a:solidFill>
              <a:srgbClr val="20C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latin typeface="Rubik" pitchFamily="2" charset="-79"/>
                  <a:cs typeface="Rubik" pitchFamily="2" charset="-79"/>
                </a:rPr>
                <a:t>הבא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990513" y="5816808"/>
              <a:ext cx="917564" cy="310818"/>
            </a:xfrm>
            <a:prstGeom prst="roundRect">
              <a:avLst/>
            </a:prstGeom>
            <a:solidFill>
              <a:srgbClr val="20C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latin typeface="Rubik" pitchFamily="2" charset="-79"/>
                  <a:cs typeface="Rubik" pitchFamily="2" charset="-79"/>
                </a:rPr>
                <a:t>הקודם</a:t>
              </a:r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3762621" y="4280394"/>
              <a:ext cx="327887" cy="21280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67295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תמונה 10">
            <a:extLst>
              <a:ext uri="{FF2B5EF4-FFF2-40B4-BE49-F238E27FC236}">
                <a16:creationId xmlns:a16="http://schemas.microsoft.com/office/drawing/2014/main" id="{4783C5FE-3235-4B26-A3B9-8430A735B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42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888881" y="1226223"/>
            <a:ext cx="2269023" cy="470301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      הוספת תת נושא</a:t>
            </a:r>
            <a:endParaRPr lang="he-IL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722214" y="1307151"/>
            <a:ext cx="288000" cy="28758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+</a:t>
            </a:r>
            <a:endParaRPr lang="he-IL" dirty="0"/>
          </a:p>
        </p:txBody>
      </p:sp>
      <p:sp>
        <p:nvSpPr>
          <p:cNvPr id="11" name="Rectangle 10"/>
          <p:cNvSpPr/>
          <p:nvPr/>
        </p:nvSpPr>
        <p:spPr>
          <a:xfrm>
            <a:off x="-96319" y="0"/>
            <a:ext cx="12288319" cy="690803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8" name="Group 7"/>
          <p:cNvGrpSpPr/>
          <p:nvPr/>
        </p:nvGrpSpPr>
        <p:grpSpPr>
          <a:xfrm>
            <a:off x="3421846" y="68357"/>
            <a:ext cx="5348309" cy="936394"/>
            <a:chOff x="3593949" y="38240"/>
            <a:chExt cx="5348309" cy="936394"/>
          </a:xfrm>
        </p:grpSpPr>
        <p:grpSp>
          <p:nvGrpSpPr>
            <p:cNvPr id="5" name="Group 4"/>
            <p:cNvGrpSpPr/>
            <p:nvPr/>
          </p:nvGrpSpPr>
          <p:grpSpPr>
            <a:xfrm>
              <a:off x="3593949" y="38240"/>
              <a:ext cx="5348309" cy="936394"/>
              <a:chOff x="4572000" y="219075"/>
              <a:chExt cx="5140492" cy="1185155"/>
            </a:xfrm>
          </p:grpSpPr>
          <p:pic>
            <p:nvPicPr>
              <p:cNvPr id="10" name="תמונה 2">
                <a:extLst>
                  <a:ext uri="{FF2B5EF4-FFF2-40B4-BE49-F238E27FC236}">
                    <a16:creationId xmlns:a16="http://schemas.microsoft.com/office/drawing/2014/main" id="{22AFFF3F-3A1D-43B0-A4A2-087F1C346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2278" b="11013" l="9041" r="90137"/>
                        </a14:imgEffect>
                      </a14:imgLayer>
                    </a14:imgProps>
                  </a:ext>
                </a:extLst>
              </a:blip>
              <a:srcRect l="10114" t="2412" r="8945" b="88966"/>
              <a:stretch/>
            </p:blipFill>
            <p:spPr>
              <a:xfrm>
                <a:off x="4572000" y="219075"/>
                <a:ext cx="5140492" cy="1185155"/>
              </a:xfrm>
              <a:prstGeom prst="rect">
                <a:avLst/>
              </a:prstGeom>
              <a:noFill/>
              <a:ln w="88900" cap="sq">
                <a:noFill/>
                <a:miter lim="800000"/>
              </a:ln>
              <a:effectLst/>
            </p:spPr>
          </p:pic>
          <p:sp>
            <p:nvSpPr>
              <p:cNvPr id="2" name="Rounded Rectangle 1"/>
              <p:cNvSpPr/>
              <p:nvPr/>
            </p:nvSpPr>
            <p:spPr>
              <a:xfrm>
                <a:off x="5419898" y="698269"/>
                <a:ext cx="3305124" cy="507076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827363" y="378742"/>
              <a:ext cx="1988207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000" dirty="0" smtClean="0">
                  <a:solidFill>
                    <a:schemeClr val="bg1">
                      <a:lumMod val="50000"/>
                    </a:schemeClr>
                  </a:solidFill>
                  <a:latin typeface="Rubik" pitchFamily="2" charset="-79"/>
                  <a:cs typeface="Rubik" pitchFamily="2" charset="-79"/>
                </a:rPr>
                <a:t>שם הנושא</a:t>
              </a:r>
              <a:endParaRPr lang="he-IL" sz="2000" dirty="0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14" name="מלבן: פינות מעוגלות 12">
            <a:extLst>
              <a:ext uri="{FF2B5EF4-FFF2-40B4-BE49-F238E27FC236}">
                <a16:creationId xmlns:a16="http://schemas.microsoft.com/office/drawing/2014/main" id="{46289C25-DBF6-4A2F-B7A2-D40622364B93}"/>
              </a:ext>
            </a:extLst>
          </p:cNvPr>
          <p:cNvSpPr/>
          <p:nvPr/>
        </p:nvSpPr>
        <p:spPr>
          <a:xfrm>
            <a:off x="2803536" y="1385942"/>
            <a:ext cx="5254661" cy="2652657"/>
          </a:xfrm>
          <a:prstGeom prst="roundRect">
            <a:avLst>
              <a:gd name="adj" fmla="val 51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קבוצה 31">
            <a:extLst>
              <a:ext uri="{FF2B5EF4-FFF2-40B4-BE49-F238E27FC236}">
                <a16:creationId xmlns:a16="http://schemas.microsoft.com/office/drawing/2014/main" id="{45E250E9-763A-459E-9144-E74DA5CE950D}"/>
              </a:ext>
            </a:extLst>
          </p:cNvPr>
          <p:cNvGrpSpPr/>
          <p:nvPr/>
        </p:nvGrpSpPr>
        <p:grpSpPr>
          <a:xfrm>
            <a:off x="5150472" y="3676790"/>
            <a:ext cx="765225" cy="108000"/>
            <a:chOff x="6267449" y="6043613"/>
            <a:chExt cx="765225" cy="108000"/>
          </a:xfrm>
        </p:grpSpPr>
        <p:sp>
          <p:nvSpPr>
            <p:cNvPr id="20" name="אליפסה 32">
              <a:extLst>
                <a:ext uri="{FF2B5EF4-FFF2-40B4-BE49-F238E27FC236}">
                  <a16:creationId xmlns:a16="http://schemas.microsoft.com/office/drawing/2014/main" id="{E42C6063-07EA-4BE0-B8C4-1B2BB36B4FB5}"/>
                </a:ext>
              </a:extLst>
            </p:cNvPr>
            <p:cNvSpPr/>
            <p:nvPr/>
          </p:nvSpPr>
          <p:spPr>
            <a:xfrm>
              <a:off x="6924674" y="6043613"/>
              <a:ext cx="108000" cy="108000"/>
            </a:xfrm>
            <a:prstGeom prst="ellipse">
              <a:avLst/>
            </a:prstGeom>
            <a:solidFill>
              <a:srgbClr val="20C5F2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אליפסה 33">
              <a:extLst>
                <a:ext uri="{FF2B5EF4-FFF2-40B4-BE49-F238E27FC236}">
                  <a16:creationId xmlns:a16="http://schemas.microsoft.com/office/drawing/2014/main" id="{E17BF9EA-9FC9-470F-BE86-B968EE85BABF}"/>
                </a:ext>
              </a:extLst>
            </p:cNvPr>
            <p:cNvSpPr/>
            <p:nvPr/>
          </p:nvSpPr>
          <p:spPr>
            <a:xfrm>
              <a:off x="6705599" y="604361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אליפסה 34">
              <a:extLst>
                <a:ext uri="{FF2B5EF4-FFF2-40B4-BE49-F238E27FC236}">
                  <a16:creationId xmlns:a16="http://schemas.microsoft.com/office/drawing/2014/main" id="{B1122D54-7B83-4BC5-8079-A95DD44B4955}"/>
                </a:ext>
              </a:extLst>
            </p:cNvPr>
            <p:cNvSpPr/>
            <p:nvPr/>
          </p:nvSpPr>
          <p:spPr>
            <a:xfrm>
              <a:off x="6267449" y="6043613"/>
              <a:ext cx="108000" cy="108000"/>
            </a:xfrm>
            <a:prstGeom prst="ellipse">
              <a:avLst/>
            </a:prstGeom>
            <a:noFill/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אליפסה 35">
              <a:extLst>
                <a:ext uri="{FF2B5EF4-FFF2-40B4-BE49-F238E27FC236}">
                  <a16:creationId xmlns:a16="http://schemas.microsoft.com/office/drawing/2014/main" id="{B5698771-5199-4921-A4C6-BA0EF838BC3D}"/>
                </a:ext>
              </a:extLst>
            </p:cNvPr>
            <p:cNvSpPr/>
            <p:nvPr/>
          </p:nvSpPr>
          <p:spPr>
            <a:xfrm>
              <a:off x="6486524" y="604361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1F4BF3-EBFB-4D43-9919-6470474631C0}"/>
              </a:ext>
            </a:extLst>
          </p:cNvPr>
          <p:cNvSpPr txBox="1"/>
          <p:nvPr/>
        </p:nvSpPr>
        <p:spPr>
          <a:xfrm>
            <a:off x="3198755" y="1884357"/>
            <a:ext cx="4557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dirty="0" smtClean="0">
                <a:latin typeface="Rubik" pitchFamily="2" charset="-79"/>
                <a:cs typeface="Rubik" pitchFamily="2" charset="-79"/>
              </a:rPr>
              <a:t>הגעתם למסך העריכה של הנושא.</a:t>
            </a:r>
            <a:r>
              <a:rPr lang="en-US" sz="2400" dirty="0" smtClean="0">
                <a:latin typeface="Rubik" pitchFamily="2" charset="-79"/>
                <a:cs typeface="Rubik" pitchFamily="2" charset="-79"/>
              </a:rPr>
              <a:t/>
            </a:r>
            <a:br>
              <a:rPr lang="en-US" sz="2400" dirty="0" smtClean="0">
                <a:latin typeface="Rubik" pitchFamily="2" charset="-79"/>
                <a:cs typeface="Rubik" pitchFamily="2" charset="-79"/>
              </a:rPr>
            </a:br>
            <a:r>
              <a:rPr lang="he-IL" sz="2400" dirty="0" smtClean="0">
                <a:latin typeface="Rubik" pitchFamily="2" charset="-79"/>
                <a:cs typeface="Rubik" pitchFamily="2" charset="-79"/>
              </a:rPr>
              <a:t>כדי לתת שם לנושא, לחצו על הכותרת "שם הנושא" והקלידו את השם.</a:t>
            </a:r>
            <a:endParaRPr lang="he-IL" sz="24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134698" y="3575381"/>
            <a:ext cx="917564" cy="310818"/>
          </a:xfrm>
          <a:prstGeom prst="roundRect">
            <a:avLst/>
          </a:prstGeom>
          <a:solidFill>
            <a:srgbClr val="20C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latin typeface="Rubik" pitchFamily="2" charset="-79"/>
                <a:cs typeface="Rubik" pitchFamily="2" charset="-79"/>
              </a:rPr>
              <a:t>הבא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933613" y="3575381"/>
            <a:ext cx="917564" cy="310818"/>
          </a:xfrm>
          <a:prstGeom prst="roundRect">
            <a:avLst/>
          </a:prstGeom>
          <a:solidFill>
            <a:srgbClr val="20C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latin typeface="Rubik" pitchFamily="2" charset="-79"/>
                <a:cs typeface="Rubik" pitchFamily="2" charset="-79"/>
              </a:rPr>
              <a:t>הקודם</a:t>
            </a:r>
          </a:p>
        </p:txBody>
      </p:sp>
      <p:sp>
        <p:nvSpPr>
          <p:cNvPr id="19" name="Isosceles Triangle 18"/>
          <p:cNvSpPr/>
          <p:nvPr/>
        </p:nvSpPr>
        <p:spPr>
          <a:xfrm>
            <a:off x="5705721" y="1187581"/>
            <a:ext cx="327887" cy="21280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484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תמונה 10">
            <a:extLst>
              <a:ext uri="{FF2B5EF4-FFF2-40B4-BE49-F238E27FC236}">
                <a16:creationId xmlns:a16="http://schemas.microsoft.com/office/drawing/2014/main" id="{4783C5FE-3235-4B26-A3B9-8430A735B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42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421846" y="68357"/>
            <a:ext cx="5348309" cy="936394"/>
            <a:chOff x="3593949" y="38240"/>
            <a:chExt cx="5348309" cy="936394"/>
          </a:xfrm>
        </p:grpSpPr>
        <p:grpSp>
          <p:nvGrpSpPr>
            <p:cNvPr id="5" name="Group 4"/>
            <p:cNvGrpSpPr/>
            <p:nvPr/>
          </p:nvGrpSpPr>
          <p:grpSpPr>
            <a:xfrm>
              <a:off x="3593949" y="38240"/>
              <a:ext cx="5348309" cy="936394"/>
              <a:chOff x="4572000" y="219075"/>
              <a:chExt cx="5140492" cy="1185155"/>
            </a:xfrm>
          </p:grpSpPr>
          <p:pic>
            <p:nvPicPr>
              <p:cNvPr id="10" name="תמונה 2">
                <a:extLst>
                  <a:ext uri="{FF2B5EF4-FFF2-40B4-BE49-F238E27FC236}">
                    <a16:creationId xmlns:a16="http://schemas.microsoft.com/office/drawing/2014/main" id="{22AFFF3F-3A1D-43B0-A4A2-087F1C346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114" t="2412" r="8945" b="88966"/>
              <a:stretch/>
            </p:blipFill>
            <p:spPr>
              <a:xfrm>
                <a:off x="4572000" y="219075"/>
                <a:ext cx="5140492" cy="1185155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/>
            </p:spPr>
          </p:pic>
          <p:sp>
            <p:nvSpPr>
              <p:cNvPr id="2" name="Rounded Rectangle 1"/>
              <p:cNvSpPr/>
              <p:nvPr/>
            </p:nvSpPr>
            <p:spPr>
              <a:xfrm>
                <a:off x="5419898" y="698269"/>
                <a:ext cx="3305124" cy="507076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827363" y="378742"/>
              <a:ext cx="1988207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000" dirty="0" smtClean="0">
                  <a:solidFill>
                    <a:schemeClr val="bg1">
                      <a:lumMod val="50000"/>
                    </a:schemeClr>
                  </a:solidFill>
                  <a:latin typeface="Rubik" pitchFamily="2" charset="-79"/>
                  <a:cs typeface="Rubik" pitchFamily="2" charset="-79"/>
                </a:rPr>
                <a:t>שם הנושא</a:t>
              </a:r>
              <a:endParaRPr lang="he-IL" sz="2000" dirty="0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-96319" y="0"/>
            <a:ext cx="12288319" cy="690803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ounded Rectangle 3"/>
          <p:cNvSpPr/>
          <p:nvPr/>
        </p:nvSpPr>
        <p:spPr>
          <a:xfrm>
            <a:off x="4888881" y="1226223"/>
            <a:ext cx="2269023" cy="470301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      הוספת תת נושא</a:t>
            </a:r>
            <a:endParaRPr lang="he-IL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722214" y="1307151"/>
            <a:ext cx="288000" cy="28758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+</a:t>
            </a:r>
            <a:endParaRPr lang="he-IL" dirty="0"/>
          </a:p>
        </p:txBody>
      </p:sp>
      <p:grpSp>
        <p:nvGrpSpPr>
          <p:cNvPr id="13" name="Group 12"/>
          <p:cNvGrpSpPr/>
          <p:nvPr/>
        </p:nvGrpSpPr>
        <p:grpSpPr>
          <a:xfrm>
            <a:off x="2816236" y="2063881"/>
            <a:ext cx="5254661" cy="1976342"/>
            <a:chOff x="860436" y="4280394"/>
            <a:chExt cx="5254661" cy="1976342"/>
          </a:xfrm>
        </p:grpSpPr>
        <p:sp>
          <p:nvSpPr>
            <p:cNvPr id="14" name="מלבן: פינות מעוגלות 12">
              <a:extLst>
                <a:ext uri="{FF2B5EF4-FFF2-40B4-BE49-F238E27FC236}">
                  <a16:creationId xmlns:a16="http://schemas.microsoft.com/office/drawing/2014/main" id="{46289C25-DBF6-4A2F-B7A2-D40622364B93}"/>
                </a:ext>
              </a:extLst>
            </p:cNvPr>
            <p:cNvSpPr/>
            <p:nvPr/>
          </p:nvSpPr>
          <p:spPr>
            <a:xfrm>
              <a:off x="860436" y="4478756"/>
              <a:ext cx="5254661" cy="1777980"/>
            </a:xfrm>
            <a:prstGeom prst="roundRect">
              <a:avLst>
                <a:gd name="adj" fmla="val 51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קבוצה 31">
              <a:extLst>
                <a:ext uri="{FF2B5EF4-FFF2-40B4-BE49-F238E27FC236}">
                  <a16:creationId xmlns:a16="http://schemas.microsoft.com/office/drawing/2014/main" id="{45E250E9-763A-459E-9144-E74DA5CE950D}"/>
                </a:ext>
              </a:extLst>
            </p:cNvPr>
            <p:cNvGrpSpPr/>
            <p:nvPr/>
          </p:nvGrpSpPr>
          <p:grpSpPr>
            <a:xfrm>
              <a:off x="3207372" y="5918217"/>
              <a:ext cx="765225" cy="108000"/>
              <a:chOff x="6267449" y="6043613"/>
              <a:chExt cx="765225" cy="108000"/>
            </a:xfrm>
          </p:grpSpPr>
          <p:sp>
            <p:nvSpPr>
              <p:cNvPr id="20" name="אליפסה 32">
                <a:extLst>
                  <a:ext uri="{FF2B5EF4-FFF2-40B4-BE49-F238E27FC236}">
                    <a16:creationId xmlns:a16="http://schemas.microsoft.com/office/drawing/2014/main" id="{E42C6063-07EA-4BE0-B8C4-1B2BB36B4FB5}"/>
                  </a:ext>
                </a:extLst>
              </p:cNvPr>
              <p:cNvSpPr/>
              <p:nvPr/>
            </p:nvSpPr>
            <p:spPr>
              <a:xfrm>
                <a:off x="6924674" y="6043613"/>
                <a:ext cx="108000" cy="108000"/>
              </a:xfrm>
              <a:prstGeom prst="ellipse">
                <a:avLst/>
              </a:prstGeom>
              <a:solidFill>
                <a:srgbClr val="20C5F2"/>
              </a:solidFill>
              <a:ln>
                <a:solidFill>
                  <a:srgbClr val="20C5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אליפסה 33">
                <a:extLst>
                  <a:ext uri="{FF2B5EF4-FFF2-40B4-BE49-F238E27FC236}">
                    <a16:creationId xmlns:a16="http://schemas.microsoft.com/office/drawing/2014/main" id="{E17BF9EA-9FC9-470F-BE86-B968EE85BABF}"/>
                  </a:ext>
                </a:extLst>
              </p:cNvPr>
              <p:cNvSpPr/>
              <p:nvPr/>
            </p:nvSpPr>
            <p:spPr>
              <a:xfrm>
                <a:off x="6705599" y="604361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0C5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אליפסה 34">
                <a:extLst>
                  <a:ext uri="{FF2B5EF4-FFF2-40B4-BE49-F238E27FC236}">
                    <a16:creationId xmlns:a16="http://schemas.microsoft.com/office/drawing/2014/main" id="{B1122D54-7B83-4BC5-8079-A95DD44B4955}"/>
                  </a:ext>
                </a:extLst>
              </p:cNvPr>
              <p:cNvSpPr/>
              <p:nvPr/>
            </p:nvSpPr>
            <p:spPr>
              <a:xfrm>
                <a:off x="6267449" y="6043613"/>
                <a:ext cx="108000" cy="108000"/>
              </a:xfrm>
              <a:prstGeom prst="ellipse">
                <a:avLst/>
              </a:prstGeom>
              <a:noFill/>
              <a:ln>
                <a:solidFill>
                  <a:srgbClr val="20C5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אליפסה 35">
                <a:extLst>
                  <a:ext uri="{FF2B5EF4-FFF2-40B4-BE49-F238E27FC236}">
                    <a16:creationId xmlns:a16="http://schemas.microsoft.com/office/drawing/2014/main" id="{B5698771-5199-4921-A4C6-BA0EF838BC3D}"/>
                  </a:ext>
                </a:extLst>
              </p:cNvPr>
              <p:cNvSpPr/>
              <p:nvPr/>
            </p:nvSpPr>
            <p:spPr>
              <a:xfrm>
                <a:off x="6486524" y="604361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0C5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1F4BF3-EBFB-4D43-9919-6470474631C0}"/>
                </a:ext>
              </a:extLst>
            </p:cNvPr>
            <p:cNvSpPr txBox="1"/>
            <p:nvPr/>
          </p:nvSpPr>
          <p:spPr>
            <a:xfrm>
              <a:off x="1179501" y="4687251"/>
              <a:ext cx="45575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2400" dirty="0" smtClean="0">
                  <a:latin typeface="Rubik" pitchFamily="2" charset="-79"/>
                  <a:cs typeface="Rubik" pitchFamily="2" charset="-79"/>
                </a:rPr>
                <a:t>כדי להוסיף תת נושא, לחצו על כפתור ההוספה</a:t>
              </a:r>
              <a:endParaRPr lang="he-IL" sz="2400" dirty="0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191598" y="5816808"/>
              <a:ext cx="917564" cy="310818"/>
            </a:xfrm>
            <a:prstGeom prst="roundRect">
              <a:avLst/>
            </a:prstGeom>
            <a:solidFill>
              <a:srgbClr val="20C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latin typeface="Rubik" pitchFamily="2" charset="-79"/>
                  <a:cs typeface="Rubik" pitchFamily="2" charset="-79"/>
                </a:rPr>
                <a:t>הבא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990513" y="5816808"/>
              <a:ext cx="917564" cy="310818"/>
            </a:xfrm>
            <a:prstGeom prst="roundRect">
              <a:avLst/>
            </a:prstGeom>
            <a:solidFill>
              <a:srgbClr val="20C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latin typeface="Rubik" pitchFamily="2" charset="-79"/>
                  <a:cs typeface="Rubik" pitchFamily="2" charset="-79"/>
                </a:rPr>
                <a:t>הקודם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3762621" y="4280394"/>
              <a:ext cx="327887" cy="21280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18391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BACKGROUND">
            <a:extLst>
              <a:ext uri="{FF2B5EF4-FFF2-40B4-BE49-F238E27FC236}">
                <a16:creationId xmlns:a16="http://schemas.microsoft.com/office/drawing/2014/main" id="{4783C5FE-3235-4B26-A3B9-8430A735B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42"/>
          <a:stretch/>
        </p:blipFill>
        <p:spPr>
          <a:xfrm>
            <a:off x="-1" y="0"/>
            <a:ext cx="12192001" cy="749362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9846527" y="1215072"/>
            <a:ext cx="1382751" cy="379141"/>
          </a:xfrm>
          <a:prstGeom prst="roundRect">
            <a:avLst/>
          </a:prstGeom>
          <a:solidFill>
            <a:srgbClr val="20C5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8" name="Group 7"/>
          <p:cNvGrpSpPr/>
          <p:nvPr/>
        </p:nvGrpSpPr>
        <p:grpSpPr>
          <a:xfrm>
            <a:off x="3421846" y="68357"/>
            <a:ext cx="5348309" cy="936394"/>
            <a:chOff x="3593949" y="38240"/>
            <a:chExt cx="5348309" cy="936394"/>
          </a:xfrm>
        </p:grpSpPr>
        <p:grpSp>
          <p:nvGrpSpPr>
            <p:cNvPr id="5" name="Group 4"/>
            <p:cNvGrpSpPr/>
            <p:nvPr/>
          </p:nvGrpSpPr>
          <p:grpSpPr>
            <a:xfrm>
              <a:off x="3593949" y="38240"/>
              <a:ext cx="5348309" cy="936394"/>
              <a:chOff x="4572000" y="219075"/>
              <a:chExt cx="5140492" cy="1185155"/>
            </a:xfrm>
          </p:grpSpPr>
          <p:pic>
            <p:nvPicPr>
              <p:cNvPr id="10" name="תמונה 2">
                <a:extLst>
                  <a:ext uri="{FF2B5EF4-FFF2-40B4-BE49-F238E27FC236}">
                    <a16:creationId xmlns:a16="http://schemas.microsoft.com/office/drawing/2014/main" id="{22AFFF3F-3A1D-43B0-A4A2-087F1C346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114" t="2412" r="8945" b="88966"/>
              <a:stretch/>
            </p:blipFill>
            <p:spPr>
              <a:xfrm>
                <a:off x="4572000" y="219075"/>
                <a:ext cx="5140492" cy="1185155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/>
            </p:spPr>
          </p:pic>
          <p:sp>
            <p:nvSpPr>
              <p:cNvPr id="2" name="Rounded Rectangle 1"/>
              <p:cNvSpPr/>
              <p:nvPr/>
            </p:nvSpPr>
            <p:spPr>
              <a:xfrm>
                <a:off x="5419898" y="698269"/>
                <a:ext cx="3305124" cy="507076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827363" y="378742"/>
              <a:ext cx="1988207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000" dirty="0" smtClean="0">
                  <a:solidFill>
                    <a:schemeClr val="bg1">
                      <a:lumMod val="50000"/>
                    </a:schemeClr>
                  </a:solidFill>
                  <a:latin typeface="Rubik" pitchFamily="2" charset="-79"/>
                  <a:cs typeface="Rubik" pitchFamily="2" charset="-79"/>
                </a:rPr>
                <a:t>שם הנושא</a:t>
              </a:r>
              <a:endParaRPr lang="he-IL" sz="2000" dirty="0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endParaRPr>
            </a:p>
          </p:txBody>
        </p:sp>
      </p:grpSp>
      <p:pic>
        <p:nvPicPr>
          <p:cNvPr id="18" name="Google Shape;74;p4"/>
          <p:cNvPicPr preferRelativeResize="0"/>
          <p:nvPr/>
        </p:nvPicPr>
        <p:blipFill rotWithShape="1">
          <a:blip r:embed="rId4">
            <a:alphaModFix/>
          </a:blip>
          <a:srcRect t="17393" b="11512"/>
          <a:stretch/>
        </p:blipFill>
        <p:spPr>
          <a:xfrm>
            <a:off x="8266488" y="1365684"/>
            <a:ext cx="3381375" cy="42185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roup 35"/>
          <p:cNvGrpSpPr/>
          <p:nvPr/>
        </p:nvGrpSpPr>
        <p:grpSpPr>
          <a:xfrm>
            <a:off x="8566958" y="2772739"/>
            <a:ext cx="2816352" cy="1404428"/>
            <a:chOff x="5003181" y="2075688"/>
            <a:chExt cx="2816352" cy="1404428"/>
          </a:xfrm>
        </p:grpSpPr>
        <p:grpSp>
          <p:nvGrpSpPr>
            <p:cNvPr id="37" name="Group 36"/>
            <p:cNvGrpSpPr/>
            <p:nvPr/>
          </p:nvGrpSpPr>
          <p:grpSpPr>
            <a:xfrm>
              <a:off x="5003181" y="2075688"/>
              <a:ext cx="2816352" cy="816020"/>
              <a:chOff x="5003181" y="2075688"/>
              <a:chExt cx="2816352" cy="81602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5003181" y="2075688"/>
                <a:ext cx="281635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 smtClean="0">
                    <a:latin typeface="Rubik" pitchFamily="2" charset="-79"/>
                    <a:cs typeface="Rubik" pitchFamily="2" charset="-79"/>
                  </a:rPr>
                  <a:t>איזו כרטיסיה תרצו להוסיף?</a:t>
                </a:r>
                <a:endParaRPr lang="he-IL" dirty="0">
                  <a:latin typeface="Rubik" pitchFamily="2" charset="-79"/>
                  <a:cs typeface="Rubik" pitchFamily="2" charset="-79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5254641" y="2525948"/>
                <a:ext cx="2313432" cy="365760"/>
                <a:chOff x="5254641" y="2525948"/>
                <a:chExt cx="2313432" cy="36576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5254641" y="2525948"/>
                  <a:ext cx="2313432" cy="365760"/>
                </a:xfrm>
                <a:prstGeom prst="round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2" name="Isosceles Triangle 41"/>
                <p:cNvSpPr/>
                <p:nvPr/>
              </p:nvSpPr>
              <p:spPr>
                <a:xfrm rot="10800000">
                  <a:off x="5434373" y="2629920"/>
                  <a:ext cx="214990" cy="157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</p:grpSp>
        <p:sp>
          <p:nvSpPr>
            <p:cNvPr id="38" name="Rounded Rectangle 37"/>
            <p:cNvSpPr/>
            <p:nvPr/>
          </p:nvSpPr>
          <p:spPr>
            <a:xfrm>
              <a:off x="5522006" y="3122174"/>
              <a:ext cx="1778702" cy="3579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1" anchor="ctr"/>
            <a:lstStyle/>
            <a:p>
              <a:pPr algn="ctr"/>
              <a:r>
                <a:rPr lang="he-IL" dirty="0">
                  <a:solidFill>
                    <a:schemeClr val="tx1"/>
                  </a:solidFill>
                  <a:latin typeface="Rubik" pitchFamily="2" charset="-79"/>
                  <a:cs typeface="Rubik" pitchFamily="2" charset="-79"/>
                </a:rPr>
                <a:t>הוספת כרטיסיה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41984" y="6759306"/>
            <a:ext cx="1375665" cy="589348"/>
          </a:xfrm>
          <a:prstGeom prst="roundRect">
            <a:avLst/>
          </a:prstGeom>
          <a:solidFill>
            <a:srgbClr val="173B5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08000" rtlCol="1" anchor="ctr"/>
          <a:lstStyle/>
          <a:p>
            <a:pPr algn="ctr"/>
            <a:r>
              <a:rPr lang="he-IL" dirty="0" smtClean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חזרה לעמוד הראשי</a:t>
            </a:r>
            <a:endParaRPr lang="he-IL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268506" y="5918149"/>
            <a:ext cx="2269023" cy="470301"/>
            <a:chOff x="4888881" y="1226223"/>
            <a:chExt cx="2269023" cy="470301"/>
          </a:xfrm>
        </p:grpSpPr>
        <p:sp>
          <p:nvSpPr>
            <p:cNvPr id="48" name="Rounded Rectangle 47"/>
            <p:cNvSpPr/>
            <p:nvPr/>
          </p:nvSpPr>
          <p:spPr>
            <a:xfrm>
              <a:off x="4888881" y="1226223"/>
              <a:ext cx="2269023" cy="470301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solidFill>
                    <a:schemeClr val="bg1"/>
                  </a:solidFill>
                  <a:latin typeface="Rubik" pitchFamily="2" charset="-79"/>
                  <a:cs typeface="Rubik" pitchFamily="2" charset="-79"/>
                </a:rPr>
                <a:t>      הוספת תת נושא</a:t>
              </a:r>
              <a:endParaRPr lang="he-IL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6722214" y="1307151"/>
              <a:ext cx="288000" cy="28758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+</a:t>
              </a:r>
              <a:endParaRPr lang="he-IL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654472" y="5907717"/>
            <a:ext cx="2269023" cy="470301"/>
            <a:chOff x="4888881" y="1226223"/>
            <a:chExt cx="2269023" cy="470301"/>
          </a:xfrm>
        </p:grpSpPr>
        <p:sp>
          <p:nvSpPr>
            <p:cNvPr id="51" name="Rounded Rectangle 50"/>
            <p:cNvSpPr/>
            <p:nvPr/>
          </p:nvSpPr>
          <p:spPr>
            <a:xfrm>
              <a:off x="4888881" y="1226223"/>
              <a:ext cx="2269023" cy="470301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solidFill>
                    <a:schemeClr val="bg1"/>
                  </a:solidFill>
                  <a:latin typeface="Rubik" pitchFamily="2" charset="-79"/>
                  <a:cs typeface="Rubik" pitchFamily="2" charset="-79"/>
                </a:rPr>
                <a:t>      הוספת תרגול</a:t>
              </a:r>
              <a:endParaRPr lang="he-IL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722214" y="1307151"/>
              <a:ext cx="288000" cy="28758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+</a:t>
              </a:r>
              <a:endParaRPr lang="he-IL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-96319" y="0"/>
            <a:ext cx="12288319" cy="7493620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10036098" y="1070109"/>
            <a:ext cx="1449658" cy="3791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&gt;  תת-נושא</a:t>
            </a:r>
            <a:endParaRPr lang="he-IL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370819" y="1704680"/>
            <a:ext cx="5254661" cy="1976342"/>
            <a:chOff x="860436" y="4280394"/>
            <a:chExt cx="5254661" cy="1976342"/>
          </a:xfrm>
        </p:grpSpPr>
        <p:sp>
          <p:nvSpPr>
            <p:cNvPr id="27" name="מלבן: פינות מעוגלות 12">
              <a:extLst>
                <a:ext uri="{FF2B5EF4-FFF2-40B4-BE49-F238E27FC236}">
                  <a16:creationId xmlns:a16="http://schemas.microsoft.com/office/drawing/2014/main" id="{46289C25-DBF6-4A2F-B7A2-D40622364B93}"/>
                </a:ext>
              </a:extLst>
            </p:cNvPr>
            <p:cNvSpPr/>
            <p:nvPr/>
          </p:nvSpPr>
          <p:spPr>
            <a:xfrm>
              <a:off x="860436" y="4478756"/>
              <a:ext cx="5254661" cy="1777980"/>
            </a:xfrm>
            <a:prstGeom prst="roundRect">
              <a:avLst>
                <a:gd name="adj" fmla="val 51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קבוצה 31">
              <a:extLst>
                <a:ext uri="{FF2B5EF4-FFF2-40B4-BE49-F238E27FC236}">
                  <a16:creationId xmlns:a16="http://schemas.microsoft.com/office/drawing/2014/main" id="{45E250E9-763A-459E-9144-E74DA5CE950D}"/>
                </a:ext>
              </a:extLst>
            </p:cNvPr>
            <p:cNvGrpSpPr/>
            <p:nvPr/>
          </p:nvGrpSpPr>
          <p:grpSpPr>
            <a:xfrm>
              <a:off x="3207372" y="5918217"/>
              <a:ext cx="765225" cy="108000"/>
              <a:chOff x="6267449" y="6043613"/>
              <a:chExt cx="765225" cy="108000"/>
            </a:xfrm>
          </p:grpSpPr>
          <p:sp>
            <p:nvSpPr>
              <p:cNvPr id="34" name="אליפסה 32">
                <a:extLst>
                  <a:ext uri="{FF2B5EF4-FFF2-40B4-BE49-F238E27FC236}">
                    <a16:creationId xmlns:a16="http://schemas.microsoft.com/office/drawing/2014/main" id="{E42C6063-07EA-4BE0-B8C4-1B2BB36B4FB5}"/>
                  </a:ext>
                </a:extLst>
              </p:cNvPr>
              <p:cNvSpPr/>
              <p:nvPr/>
            </p:nvSpPr>
            <p:spPr>
              <a:xfrm>
                <a:off x="6924674" y="6043613"/>
                <a:ext cx="108000" cy="108000"/>
              </a:xfrm>
              <a:prstGeom prst="ellipse">
                <a:avLst/>
              </a:prstGeom>
              <a:solidFill>
                <a:srgbClr val="20C5F2"/>
              </a:solidFill>
              <a:ln>
                <a:solidFill>
                  <a:srgbClr val="20C5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אליפסה 33">
                <a:extLst>
                  <a:ext uri="{FF2B5EF4-FFF2-40B4-BE49-F238E27FC236}">
                    <a16:creationId xmlns:a16="http://schemas.microsoft.com/office/drawing/2014/main" id="{E17BF9EA-9FC9-470F-BE86-B968EE85BABF}"/>
                  </a:ext>
                </a:extLst>
              </p:cNvPr>
              <p:cNvSpPr/>
              <p:nvPr/>
            </p:nvSpPr>
            <p:spPr>
              <a:xfrm>
                <a:off x="6705599" y="604361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0C5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אליפסה 34">
                <a:extLst>
                  <a:ext uri="{FF2B5EF4-FFF2-40B4-BE49-F238E27FC236}">
                    <a16:creationId xmlns:a16="http://schemas.microsoft.com/office/drawing/2014/main" id="{B1122D54-7B83-4BC5-8079-A95DD44B4955}"/>
                  </a:ext>
                </a:extLst>
              </p:cNvPr>
              <p:cNvSpPr/>
              <p:nvPr/>
            </p:nvSpPr>
            <p:spPr>
              <a:xfrm>
                <a:off x="6267449" y="6043613"/>
                <a:ext cx="108000" cy="108000"/>
              </a:xfrm>
              <a:prstGeom prst="ellipse">
                <a:avLst/>
              </a:prstGeom>
              <a:noFill/>
              <a:ln>
                <a:solidFill>
                  <a:srgbClr val="20C5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אליפסה 35">
                <a:extLst>
                  <a:ext uri="{FF2B5EF4-FFF2-40B4-BE49-F238E27FC236}">
                    <a16:creationId xmlns:a16="http://schemas.microsoft.com/office/drawing/2014/main" id="{B5698771-5199-4921-A4C6-BA0EF838BC3D}"/>
                  </a:ext>
                </a:extLst>
              </p:cNvPr>
              <p:cNvSpPr/>
              <p:nvPr/>
            </p:nvSpPr>
            <p:spPr>
              <a:xfrm>
                <a:off x="6486524" y="604361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0C5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1F4BF3-EBFB-4D43-9919-6470474631C0}"/>
                </a:ext>
              </a:extLst>
            </p:cNvPr>
            <p:cNvSpPr txBox="1"/>
            <p:nvPr/>
          </p:nvSpPr>
          <p:spPr>
            <a:xfrm>
              <a:off x="1208974" y="4661851"/>
              <a:ext cx="4557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2400" dirty="0" smtClean="0">
                  <a:latin typeface="Rubik" pitchFamily="2" charset="-79"/>
                  <a:cs typeface="Rubik" pitchFamily="2" charset="-79"/>
                </a:rPr>
                <a:t>כדי לערוך שם של תת נושא, לחצו על השם וכתבו במקומו את השם החדש</a:t>
              </a:r>
              <a:endParaRPr lang="he-IL" sz="2400" dirty="0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191598" y="5816808"/>
              <a:ext cx="917564" cy="310818"/>
            </a:xfrm>
            <a:prstGeom prst="roundRect">
              <a:avLst/>
            </a:prstGeom>
            <a:solidFill>
              <a:srgbClr val="20C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latin typeface="Rubik" pitchFamily="2" charset="-79"/>
                  <a:cs typeface="Rubik" pitchFamily="2" charset="-79"/>
                </a:rPr>
                <a:t>הבא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990513" y="5816808"/>
              <a:ext cx="917564" cy="310818"/>
            </a:xfrm>
            <a:prstGeom prst="roundRect">
              <a:avLst/>
            </a:prstGeom>
            <a:solidFill>
              <a:srgbClr val="20C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latin typeface="Rubik" pitchFamily="2" charset="-79"/>
                  <a:cs typeface="Rubik" pitchFamily="2" charset="-79"/>
                </a:rPr>
                <a:t>הקודם</a:t>
              </a:r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5190158" y="4280394"/>
              <a:ext cx="327887" cy="21280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62952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BACKGROUND">
            <a:extLst>
              <a:ext uri="{FF2B5EF4-FFF2-40B4-BE49-F238E27FC236}">
                <a16:creationId xmlns:a16="http://schemas.microsoft.com/office/drawing/2014/main" id="{4783C5FE-3235-4B26-A3B9-8430A735B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42"/>
          <a:stretch/>
        </p:blipFill>
        <p:spPr>
          <a:xfrm>
            <a:off x="-1" y="0"/>
            <a:ext cx="12192001" cy="749362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9846527" y="1215072"/>
            <a:ext cx="1382751" cy="379141"/>
          </a:xfrm>
          <a:prstGeom prst="roundRect">
            <a:avLst/>
          </a:prstGeom>
          <a:solidFill>
            <a:srgbClr val="20C5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10036098" y="1070109"/>
            <a:ext cx="1449658" cy="3791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&gt;  תת-נושא</a:t>
            </a:r>
            <a:endParaRPr lang="he-IL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21846" y="68357"/>
            <a:ext cx="5348309" cy="936394"/>
            <a:chOff x="3593949" y="38240"/>
            <a:chExt cx="5348309" cy="936394"/>
          </a:xfrm>
        </p:grpSpPr>
        <p:grpSp>
          <p:nvGrpSpPr>
            <p:cNvPr id="5" name="Group 4"/>
            <p:cNvGrpSpPr/>
            <p:nvPr/>
          </p:nvGrpSpPr>
          <p:grpSpPr>
            <a:xfrm>
              <a:off x="3593949" y="38240"/>
              <a:ext cx="5348309" cy="936394"/>
              <a:chOff x="4572000" y="219075"/>
              <a:chExt cx="5140492" cy="1185155"/>
            </a:xfrm>
          </p:grpSpPr>
          <p:pic>
            <p:nvPicPr>
              <p:cNvPr id="10" name="תמונה 2">
                <a:extLst>
                  <a:ext uri="{FF2B5EF4-FFF2-40B4-BE49-F238E27FC236}">
                    <a16:creationId xmlns:a16="http://schemas.microsoft.com/office/drawing/2014/main" id="{22AFFF3F-3A1D-43B0-A4A2-087F1C346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114" t="2412" r="8945" b="88966"/>
              <a:stretch/>
            </p:blipFill>
            <p:spPr>
              <a:xfrm>
                <a:off x="4572000" y="219075"/>
                <a:ext cx="5140492" cy="1185155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/>
            </p:spPr>
          </p:pic>
          <p:sp>
            <p:nvSpPr>
              <p:cNvPr id="2" name="Rounded Rectangle 1"/>
              <p:cNvSpPr/>
              <p:nvPr/>
            </p:nvSpPr>
            <p:spPr>
              <a:xfrm>
                <a:off x="5419898" y="698269"/>
                <a:ext cx="3305124" cy="507076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827363" y="378742"/>
              <a:ext cx="1988207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000" dirty="0" smtClean="0">
                  <a:solidFill>
                    <a:schemeClr val="bg1">
                      <a:lumMod val="50000"/>
                    </a:schemeClr>
                  </a:solidFill>
                  <a:latin typeface="Rubik" pitchFamily="2" charset="-79"/>
                  <a:cs typeface="Rubik" pitchFamily="2" charset="-79"/>
                </a:rPr>
                <a:t>שם הנושא</a:t>
              </a:r>
              <a:endParaRPr lang="he-IL" sz="2000" dirty="0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41984" y="6759306"/>
            <a:ext cx="1375665" cy="589348"/>
          </a:xfrm>
          <a:prstGeom prst="roundRect">
            <a:avLst/>
          </a:prstGeom>
          <a:solidFill>
            <a:srgbClr val="173B5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08000" rtlCol="1" anchor="ctr"/>
          <a:lstStyle/>
          <a:p>
            <a:pPr algn="ctr"/>
            <a:r>
              <a:rPr lang="he-IL" dirty="0" smtClean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חזרה לעמוד הראשי</a:t>
            </a:r>
            <a:endParaRPr lang="he-IL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268506" y="5918149"/>
            <a:ext cx="2269023" cy="470301"/>
            <a:chOff x="4888881" y="1226223"/>
            <a:chExt cx="2269023" cy="470301"/>
          </a:xfrm>
        </p:grpSpPr>
        <p:sp>
          <p:nvSpPr>
            <p:cNvPr id="48" name="Rounded Rectangle 47"/>
            <p:cNvSpPr/>
            <p:nvPr/>
          </p:nvSpPr>
          <p:spPr>
            <a:xfrm>
              <a:off x="4888881" y="1226223"/>
              <a:ext cx="2269023" cy="470301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solidFill>
                    <a:schemeClr val="bg1"/>
                  </a:solidFill>
                  <a:latin typeface="Rubik" pitchFamily="2" charset="-79"/>
                  <a:cs typeface="Rubik" pitchFamily="2" charset="-79"/>
                </a:rPr>
                <a:t>      הוספת תת נושא</a:t>
              </a:r>
              <a:endParaRPr lang="he-IL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6722214" y="1307151"/>
              <a:ext cx="288000" cy="28758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+</a:t>
              </a:r>
              <a:endParaRPr lang="he-IL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654472" y="5907717"/>
            <a:ext cx="2269023" cy="470301"/>
            <a:chOff x="4888881" y="1226223"/>
            <a:chExt cx="2269023" cy="470301"/>
          </a:xfrm>
        </p:grpSpPr>
        <p:sp>
          <p:nvSpPr>
            <p:cNvPr id="51" name="Rounded Rectangle 50"/>
            <p:cNvSpPr/>
            <p:nvPr/>
          </p:nvSpPr>
          <p:spPr>
            <a:xfrm>
              <a:off x="4888881" y="1226223"/>
              <a:ext cx="2269023" cy="470301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solidFill>
                    <a:schemeClr val="bg1"/>
                  </a:solidFill>
                  <a:latin typeface="Rubik" pitchFamily="2" charset="-79"/>
                  <a:cs typeface="Rubik" pitchFamily="2" charset="-79"/>
                </a:rPr>
                <a:t>      הוספת תרגול</a:t>
              </a:r>
              <a:endParaRPr lang="he-IL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722214" y="1307151"/>
              <a:ext cx="288000" cy="28758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+</a:t>
              </a:r>
              <a:endParaRPr lang="he-IL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-96319" y="0"/>
            <a:ext cx="12288319" cy="7493620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8" name="Google Shape;74;p4"/>
          <p:cNvPicPr preferRelativeResize="0"/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353" b="88750" l="2710" r="97548"/>
                    </a14:imgEffect>
                  </a14:imgLayer>
                </a14:imgProps>
              </a:ext>
            </a:extLst>
          </a:blip>
          <a:srcRect t="17393" b="11512"/>
          <a:stretch/>
        </p:blipFill>
        <p:spPr>
          <a:xfrm>
            <a:off x="8266488" y="1365684"/>
            <a:ext cx="3381375" cy="42185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roup 35"/>
          <p:cNvGrpSpPr/>
          <p:nvPr/>
        </p:nvGrpSpPr>
        <p:grpSpPr>
          <a:xfrm>
            <a:off x="8566958" y="2772739"/>
            <a:ext cx="2816352" cy="1404428"/>
            <a:chOff x="5003181" y="2075688"/>
            <a:chExt cx="2816352" cy="1404428"/>
          </a:xfrm>
        </p:grpSpPr>
        <p:grpSp>
          <p:nvGrpSpPr>
            <p:cNvPr id="37" name="Group 36"/>
            <p:cNvGrpSpPr/>
            <p:nvPr/>
          </p:nvGrpSpPr>
          <p:grpSpPr>
            <a:xfrm>
              <a:off x="5003181" y="2075688"/>
              <a:ext cx="2816352" cy="816020"/>
              <a:chOff x="5003181" y="2075688"/>
              <a:chExt cx="2816352" cy="81602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5003181" y="2075688"/>
                <a:ext cx="281635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 smtClean="0">
                    <a:latin typeface="Rubik" pitchFamily="2" charset="-79"/>
                    <a:cs typeface="Rubik" pitchFamily="2" charset="-79"/>
                  </a:rPr>
                  <a:t>איזו כרטיסיה תרצו להוסיף?</a:t>
                </a:r>
                <a:endParaRPr lang="he-IL" dirty="0">
                  <a:latin typeface="Rubik" pitchFamily="2" charset="-79"/>
                  <a:cs typeface="Rubik" pitchFamily="2" charset="-79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5254641" y="2525948"/>
                <a:ext cx="2313432" cy="365760"/>
                <a:chOff x="5254641" y="2525948"/>
                <a:chExt cx="2313432" cy="36576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5254641" y="2525948"/>
                  <a:ext cx="2313432" cy="365760"/>
                </a:xfrm>
                <a:prstGeom prst="round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2" name="Isosceles Triangle 41"/>
                <p:cNvSpPr/>
                <p:nvPr/>
              </p:nvSpPr>
              <p:spPr>
                <a:xfrm rot="10800000">
                  <a:off x="5434373" y="2629920"/>
                  <a:ext cx="214990" cy="157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</p:grpSp>
        <p:sp>
          <p:nvSpPr>
            <p:cNvPr id="38" name="Rounded Rectangle 37"/>
            <p:cNvSpPr/>
            <p:nvPr/>
          </p:nvSpPr>
          <p:spPr>
            <a:xfrm>
              <a:off x="5522006" y="3122174"/>
              <a:ext cx="1778702" cy="3579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1" anchor="ctr"/>
            <a:lstStyle/>
            <a:p>
              <a:pPr algn="ctr"/>
              <a:r>
                <a:rPr lang="he-IL" dirty="0">
                  <a:solidFill>
                    <a:schemeClr val="tx1"/>
                  </a:solidFill>
                  <a:latin typeface="Rubik" pitchFamily="2" charset="-79"/>
                  <a:cs typeface="Rubik" pitchFamily="2" charset="-79"/>
                </a:rPr>
                <a:t>הוספת כרטיסיה</a:t>
              </a:r>
            </a:p>
          </p:txBody>
        </p:sp>
      </p:grpSp>
      <p:sp>
        <p:nvSpPr>
          <p:cNvPr id="27" name="מלבן: פינות מעוגלות 12">
            <a:extLst>
              <a:ext uri="{FF2B5EF4-FFF2-40B4-BE49-F238E27FC236}">
                <a16:creationId xmlns:a16="http://schemas.microsoft.com/office/drawing/2014/main" id="{46289C25-DBF6-4A2F-B7A2-D40622364B93}"/>
              </a:ext>
            </a:extLst>
          </p:cNvPr>
          <p:cNvSpPr/>
          <p:nvPr/>
        </p:nvSpPr>
        <p:spPr>
          <a:xfrm>
            <a:off x="2534473" y="1864792"/>
            <a:ext cx="5254661" cy="3128416"/>
          </a:xfrm>
          <a:prstGeom prst="roundRect">
            <a:avLst>
              <a:gd name="adj" fmla="val 51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קבוצה 31">
            <a:extLst>
              <a:ext uri="{FF2B5EF4-FFF2-40B4-BE49-F238E27FC236}">
                <a16:creationId xmlns:a16="http://schemas.microsoft.com/office/drawing/2014/main" id="{45E250E9-763A-459E-9144-E74DA5CE950D}"/>
              </a:ext>
            </a:extLst>
          </p:cNvPr>
          <p:cNvGrpSpPr/>
          <p:nvPr/>
        </p:nvGrpSpPr>
        <p:grpSpPr>
          <a:xfrm>
            <a:off x="4891466" y="4482510"/>
            <a:ext cx="765225" cy="108000"/>
            <a:chOff x="6267449" y="6043613"/>
            <a:chExt cx="765225" cy="108000"/>
          </a:xfrm>
        </p:grpSpPr>
        <p:sp>
          <p:nvSpPr>
            <p:cNvPr id="34" name="אליפסה 32">
              <a:extLst>
                <a:ext uri="{FF2B5EF4-FFF2-40B4-BE49-F238E27FC236}">
                  <a16:creationId xmlns:a16="http://schemas.microsoft.com/office/drawing/2014/main" id="{E42C6063-07EA-4BE0-B8C4-1B2BB36B4FB5}"/>
                </a:ext>
              </a:extLst>
            </p:cNvPr>
            <p:cNvSpPr/>
            <p:nvPr/>
          </p:nvSpPr>
          <p:spPr>
            <a:xfrm>
              <a:off x="6924674" y="6043613"/>
              <a:ext cx="108000" cy="108000"/>
            </a:xfrm>
            <a:prstGeom prst="ellipse">
              <a:avLst/>
            </a:prstGeom>
            <a:solidFill>
              <a:srgbClr val="20C5F2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אליפסה 33">
              <a:extLst>
                <a:ext uri="{FF2B5EF4-FFF2-40B4-BE49-F238E27FC236}">
                  <a16:creationId xmlns:a16="http://schemas.microsoft.com/office/drawing/2014/main" id="{E17BF9EA-9FC9-470F-BE86-B968EE85BABF}"/>
                </a:ext>
              </a:extLst>
            </p:cNvPr>
            <p:cNvSpPr/>
            <p:nvPr/>
          </p:nvSpPr>
          <p:spPr>
            <a:xfrm>
              <a:off x="6705599" y="604361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אליפסה 34">
              <a:extLst>
                <a:ext uri="{FF2B5EF4-FFF2-40B4-BE49-F238E27FC236}">
                  <a16:creationId xmlns:a16="http://schemas.microsoft.com/office/drawing/2014/main" id="{B1122D54-7B83-4BC5-8079-A95DD44B4955}"/>
                </a:ext>
              </a:extLst>
            </p:cNvPr>
            <p:cNvSpPr/>
            <p:nvPr/>
          </p:nvSpPr>
          <p:spPr>
            <a:xfrm>
              <a:off x="6267449" y="6043613"/>
              <a:ext cx="108000" cy="108000"/>
            </a:xfrm>
            <a:prstGeom prst="ellipse">
              <a:avLst/>
            </a:prstGeom>
            <a:noFill/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אליפסה 35">
              <a:extLst>
                <a:ext uri="{FF2B5EF4-FFF2-40B4-BE49-F238E27FC236}">
                  <a16:creationId xmlns:a16="http://schemas.microsoft.com/office/drawing/2014/main" id="{B5698771-5199-4921-A4C6-BA0EF838BC3D}"/>
                </a:ext>
              </a:extLst>
            </p:cNvPr>
            <p:cNvSpPr/>
            <p:nvPr/>
          </p:nvSpPr>
          <p:spPr>
            <a:xfrm>
              <a:off x="6486524" y="604361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C1F4BF3-EBFB-4D43-9919-6470474631C0}"/>
              </a:ext>
            </a:extLst>
          </p:cNvPr>
          <p:cNvSpPr txBox="1"/>
          <p:nvPr/>
        </p:nvSpPr>
        <p:spPr>
          <a:xfrm>
            <a:off x="2875692" y="2200931"/>
            <a:ext cx="4557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dirty="0" smtClean="0">
                <a:latin typeface="Rubik" pitchFamily="2" charset="-79"/>
                <a:cs typeface="Rubik" pitchFamily="2" charset="-79"/>
              </a:rPr>
              <a:t>כדי להוסיף כרטיסיה, בחרו את סוג הכרטיסיה ולחצו על הוספה.</a:t>
            </a:r>
            <a:r>
              <a:rPr lang="en-US" sz="2400" dirty="0" smtClean="0">
                <a:latin typeface="Rubik" pitchFamily="2" charset="-79"/>
                <a:cs typeface="Rubik" pitchFamily="2" charset="-79"/>
              </a:rPr>
              <a:t/>
            </a:r>
            <a:br>
              <a:rPr lang="en-US" sz="2400" dirty="0" smtClean="0">
                <a:latin typeface="Rubik" pitchFamily="2" charset="-79"/>
                <a:cs typeface="Rubik" pitchFamily="2" charset="-79"/>
              </a:rPr>
            </a:br>
            <a:r>
              <a:rPr lang="he-IL" sz="2400" dirty="0" smtClean="0">
                <a:latin typeface="Rubik" pitchFamily="2" charset="-79"/>
                <a:cs typeface="Rubik" pitchFamily="2" charset="-79"/>
              </a:rPr>
              <a:t>סוגי הכרטיסיות האפשריים הם כרטיסיית טקסט, כרטיסיה עם וידיאו וכרטיסיה עם תמונה. </a:t>
            </a:r>
            <a:endParaRPr lang="he-IL" sz="24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875692" y="4381101"/>
            <a:ext cx="917564" cy="310818"/>
          </a:xfrm>
          <a:prstGeom prst="roundRect">
            <a:avLst/>
          </a:prstGeom>
          <a:solidFill>
            <a:srgbClr val="20C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latin typeface="Rubik" pitchFamily="2" charset="-79"/>
                <a:cs typeface="Rubik" pitchFamily="2" charset="-79"/>
              </a:rPr>
              <a:t>הבא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674607" y="4381101"/>
            <a:ext cx="917564" cy="310818"/>
          </a:xfrm>
          <a:prstGeom prst="roundRect">
            <a:avLst/>
          </a:prstGeom>
          <a:solidFill>
            <a:srgbClr val="20C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latin typeface="Rubik" pitchFamily="2" charset="-79"/>
                <a:cs typeface="Rubik" pitchFamily="2" charset="-79"/>
              </a:rPr>
              <a:t>הקודם</a:t>
            </a:r>
          </a:p>
        </p:txBody>
      </p:sp>
      <p:sp>
        <p:nvSpPr>
          <p:cNvPr id="33" name="Isosceles Triangle 32"/>
          <p:cNvSpPr/>
          <p:nvPr/>
        </p:nvSpPr>
        <p:spPr>
          <a:xfrm rot="5400000">
            <a:off x="7731590" y="2929939"/>
            <a:ext cx="327887" cy="21280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993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11238</TotalTime>
  <Words>722</Words>
  <Application>Microsoft Office PowerPoint</Application>
  <PresentationFormat>Widescreen</PresentationFormat>
  <Paragraphs>222</Paragraphs>
  <Slides>26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Rubik</vt:lpstr>
      <vt:lpstr>Rubik SemiBold</vt:lpstr>
      <vt:lpstr>Times New Roman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u94877</cp:lastModifiedBy>
  <cp:revision>144</cp:revision>
  <dcterms:created xsi:type="dcterms:W3CDTF">2022-10-02T11:28:25Z</dcterms:created>
  <dcterms:modified xsi:type="dcterms:W3CDTF">2022-10-30T14:41:18Z</dcterms:modified>
</cp:coreProperties>
</file>