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8" r:id="rId3"/>
    <p:sldId id="257" r:id="rId4"/>
    <p:sldId id="262" r:id="rId5"/>
    <p:sldId id="263" r:id="rId6"/>
    <p:sldId id="261" r:id="rId7"/>
    <p:sldId id="260" r:id="rId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תמר סטופ" initials="תס" lastIdx="5" clrIdx="0">
    <p:extLst>
      <p:ext uri="{19B8F6BF-5375-455C-9EA6-DF929625EA0E}">
        <p15:presenceInfo xmlns:p15="http://schemas.microsoft.com/office/powerpoint/2012/main" userId="S::tamar.stop@kfaryarok.eduil.org::d3b36170-cde4-4c05-8105-4ee0745a467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938"/>
    <a:srgbClr val="9E0000"/>
    <a:srgbClr val="F0D4EC"/>
    <a:srgbClr val="AF0909"/>
    <a:srgbClr val="EFD7F5"/>
    <a:srgbClr val="D497E5"/>
    <a:srgbClr val="FBB46D"/>
    <a:srgbClr val="7C0606"/>
    <a:srgbClr val="E6E6E6"/>
    <a:srgbClr val="DAA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75" autoAdjust="0"/>
    <p:restoredTop sz="94660"/>
  </p:normalViewPr>
  <p:slideViewPr>
    <p:cSldViewPr snapToGrid="0">
      <p:cViewPr>
        <p:scale>
          <a:sx n="40" d="100"/>
          <a:sy n="40" d="100"/>
        </p:scale>
        <p:origin x="294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29T00:32:02.475" idx="1">
    <p:pos x="2160" y="2193"/>
    <p:text>גלילה של ה output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29T00:32:02.475" idx="2">
    <p:pos x="2160" y="2193"/>
    <p:text>גלילה של ה output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7-07T00:25:00.585" idx="3">
    <p:pos x="568" y="5126"/>
    <p:text>overflow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7-07T00:25:00.585" idx="4">
    <p:pos x="537" y="4868"/>
    <p:text>overflow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7-07T00:36:50.887" idx="5">
    <p:pos x="-197" y="2168"/>
    <p:text>different shade of red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3578-C5A7-4226-99B5-552BA5B799F7}" type="datetimeFigureOut">
              <a:rPr lang="he-IL" smtClean="0"/>
              <a:t>א'/תמוז/תשפ"ד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EE45-EA3C-4BD8-BC38-F04F7662C7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103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3578-C5A7-4226-99B5-552BA5B799F7}" type="datetimeFigureOut">
              <a:rPr lang="he-IL" smtClean="0"/>
              <a:t>א'/תמוז/תשפ"ד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EE45-EA3C-4BD8-BC38-F04F7662C7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85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3578-C5A7-4226-99B5-552BA5B799F7}" type="datetimeFigureOut">
              <a:rPr lang="he-IL" smtClean="0"/>
              <a:t>א'/תמוז/תשפ"ד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EE45-EA3C-4BD8-BC38-F04F7662C7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142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3578-C5A7-4226-99B5-552BA5B799F7}" type="datetimeFigureOut">
              <a:rPr lang="he-IL" smtClean="0"/>
              <a:t>א'/תמוז/תשפ"ד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EE45-EA3C-4BD8-BC38-F04F7662C7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481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3578-C5A7-4226-99B5-552BA5B799F7}" type="datetimeFigureOut">
              <a:rPr lang="he-IL" smtClean="0"/>
              <a:t>א'/תמוז/תשפ"ד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EE45-EA3C-4BD8-BC38-F04F7662C7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753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3578-C5A7-4226-99B5-552BA5B799F7}" type="datetimeFigureOut">
              <a:rPr lang="he-IL" smtClean="0"/>
              <a:t>א'/תמוז/תשפ"ד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EE45-EA3C-4BD8-BC38-F04F7662C7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236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3578-C5A7-4226-99B5-552BA5B799F7}" type="datetimeFigureOut">
              <a:rPr lang="he-IL" smtClean="0"/>
              <a:t>א'/תמוז/תשפ"ד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EE45-EA3C-4BD8-BC38-F04F7662C7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411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3578-C5A7-4226-99B5-552BA5B799F7}" type="datetimeFigureOut">
              <a:rPr lang="he-IL" smtClean="0"/>
              <a:t>א'/תמוז/תשפ"ד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EE45-EA3C-4BD8-BC38-F04F7662C7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816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3578-C5A7-4226-99B5-552BA5B799F7}" type="datetimeFigureOut">
              <a:rPr lang="he-IL" smtClean="0"/>
              <a:t>א'/תמוז/תשפ"ד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EE45-EA3C-4BD8-BC38-F04F7662C7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897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3578-C5A7-4226-99B5-552BA5B799F7}" type="datetimeFigureOut">
              <a:rPr lang="he-IL" smtClean="0"/>
              <a:t>א'/תמוז/תשפ"ד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EE45-EA3C-4BD8-BC38-F04F7662C7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459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3578-C5A7-4226-99B5-552BA5B799F7}" type="datetimeFigureOut">
              <a:rPr lang="he-IL" smtClean="0"/>
              <a:t>א'/תמוז/תשפ"ד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EE45-EA3C-4BD8-BC38-F04F7662C7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314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F3578-C5A7-4226-99B5-552BA5B799F7}" type="datetimeFigureOut">
              <a:rPr lang="he-IL" smtClean="0"/>
              <a:t>א'/תמוז/תשפ"ד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BEE45-EA3C-4BD8-BC38-F04F7662C7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83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28A00BC-5EBB-E428-AA48-B8D8084F190E}"/>
              </a:ext>
            </a:extLst>
          </p:cNvPr>
          <p:cNvSpPr txBox="1"/>
          <p:nvPr/>
        </p:nvSpPr>
        <p:spPr>
          <a:xfrm>
            <a:off x="706272" y="4535678"/>
            <a:ext cx="5548697" cy="6290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350" b="1" dirty="0">
                <a:solidFill>
                  <a:srgbClr val="000000"/>
                </a:solidFill>
                <a:latin typeface="Heebo" pitchFamily="2" charset="-79"/>
                <a:cs typeface="Heebo" pitchFamily="2" charset="-79"/>
              </a:rPr>
              <a:t>Find Taylor Swift song by Letters!</a:t>
            </a:r>
          </a:p>
          <a:p>
            <a:pPr algn="l"/>
            <a:r>
              <a:rPr lang="en-US" sz="1125" dirty="0">
                <a:solidFill>
                  <a:srgbClr val="000000"/>
                </a:solidFill>
                <a:latin typeface="Heebo" pitchFamily="2" charset="-79"/>
                <a:cs typeface="Heebo" pitchFamily="2" charset="-79"/>
              </a:rPr>
              <a:t>Are you in the middle of making friendship bracelets? You are missing some letters?</a:t>
            </a:r>
          </a:p>
          <a:p>
            <a:endParaRPr lang="he-IL" sz="1013" dirty="0"/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0187DC7C-BD8B-5D30-708C-420F1A1D5272}"/>
              </a:ext>
            </a:extLst>
          </p:cNvPr>
          <p:cNvGrpSpPr/>
          <p:nvPr/>
        </p:nvGrpSpPr>
        <p:grpSpPr>
          <a:xfrm>
            <a:off x="428626" y="5439926"/>
            <a:ext cx="5737663" cy="2216397"/>
            <a:chOff x="1072055" y="1609200"/>
            <a:chExt cx="10200289" cy="3940262"/>
          </a:xfrm>
        </p:grpSpPr>
        <p:sp>
          <p:nvSpPr>
            <p:cNvPr id="5" name="מלבן: פינות מעוגלות 4">
              <a:extLst>
                <a:ext uri="{FF2B5EF4-FFF2-40B4-BE49-F238E27FC236}">
                  <a16:creationId xmlns:a16="http://schemas.microsoft.com/office/drawing/2014/main" id="{2EEE7BA8-A948-B047-2BDC-FF2EC1F0963F}"/>
                </a:ext>
              </a:extLst>
            </p:cNvPr>
            <p:cNvSpPr/>
            <p:nvPr/>
          </p:nvSpPr>
          <p:spPr>
            <a:xfrm>
              <a:off x="1072055" y="1609200"/>
              <a:ext cx="10200289" cy="3940262"/>
            </a:xfrm>
            <a:prstGeom prst="roundRect">
              <a:avLst>
                <a:gd name="adj" fmla="val 11466"/>
              </a:avLst>
            </a:prstGeom>
            <a:gradFill flip="none" rotWithShape="1">
              <a:gsLst>
                <a:gs pos="87000">
                  <a:srgbClr val="FA8740"/>
                </a:gs>
                <a:gs pos="55000">
                  <a:srgbClr val="FDB267"/>
                </a:gs>
                <a:gs pos="0">
                  <a:srgbClr val="FFDDC1"/>
                </a:gs>
              </a:gsLst>
              <a:lin ang="27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013" dirty="0"/>
            </a:p>
          </p:txBody>
        </p:sp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0DA2E31B-15D5-8746-7847-C53178481099}"/>
                </a:ext>
              </a:extLst>
            </p:cNvPr>
            <p:cNvSpPr txBox="1"/>
            <p:nvPr/>
          </p:nvSpPr>
          <p:spPr>
            <a:xfrm>
              <a:off x="1458194" y="1828800"/>
              <a:ext cx="5494400" cy="7797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125" b="1" dirty="0">
                  <a:solidFill>
                    <a:srgbClr val="000000"/>
                  </a:solidFill>
                  <a:latin typeface="Heebo" pitchFamily="2" charset="-79"/>
                  <a:cs typeface="Heebo" pitchFamily="2" charset="-79"/>
                </a:rPr>
                <a:t>Find songs without the letters you’re missing!</a:t>
              </a:r>
              <a:endParaRPr lang="he-IL" sz="1125" b="1" dirty="0">
                <a:solidFill>
                  <a:srgbClr val="000000"/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8" name="מלבן: פינות מעוגלות 7">
              <a:extLst>
                <a:ext uri="{FF2B5EF4-FFF2-40B4-BE49-F238E27FC236}">
                  <a16:creationId xmlns:a16="http://schemas.microsoft.com/office/drawing/2014/main" id="{0E0963CD-0879-4C2C-3CDF-7270F689228A}"/>
                </a:ext>
              </a:extLst>
            </p:cNvPr>
            <p:cNvSpPr/>
            <p:nvPr/>
          </p:nvSpPr>
          <p:spPr>
            <a:xfrm>
              <a:off x="4430106" y="2412878"/>
              <a:ext cx="2869324" cy="3693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013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AFE01D2C-130F-4531-7068-6E8C9EF5D9C9}"/>
                </a:ext>
              </a:extLst>
            </p:cNvPr>
            <p:cNvSpPr txBox="1"/>
            <p:nvPr/>
          </p:nvSpPr>
          <p:spPr>
            <a:xfrm>
              <a:off x="1407995" y="2412125"/>
              <a:ext cx="3164007" cy="44126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013" dirty="0">
                  <a:latin typeface="Heebo" pitchFamily="2" charset="-79"/>
                  <a:cs typeface="Heebo" pitchFamily="2" charset="-79"/>
                </a:rPr>
                <a:t>the letters you are missing:</a:t>
              </a:r>
              <a:endParaRPr lang="he-IL" sz="1013" dirty="0"/>
            </a:p>
          </p:txBody>
        </p:sp>
        <p:sp>
          <p:nvSpPr>
            <p:cNvPr id="10" name="מלבן: פינות מעוגלות 9">
              <a:extLst>
                <a:ext uri="{FF2B5EF4-FFF2-40B4-BE49-F238E27FC236}">
                  <a16:creationId xmlns:a16="http://schemas.microsoft.com/office/drawing/2014/main" id="{8B10C809-4CDA-BEF0-2840-448FB275B820}"/>
                </a:ext>
              </a:extLst>
            </p:cNvPr>
            <p:cNvSpPr/>
            <p:nvPr/>
          </p:nvSpPr>
          <p:spPr>
            <a:xfrm>
              <a:off x="7497471" y="2412124"/>
              <a:ext cx="1171516" cy="3693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13" dirty="0">
                  <a:solidFill>
                    <a:schemeClr val="tx1"/>
                  </a:solidFill>
                </a:rPr>
                <a:t>Generate</a:t>
              </a:r>
              <a:r>
                <a:rPr lang="en-US" sz="1013" dirty="0"/>
                <a:t>!</a:t>
              </a:r>
              <a:endParaRPr lang="he-IL" sz="1013" dirty="0"/>
            </a:p>
          </p:txBody>
        </p:sp>
      </p:grp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A0E118A4-ED3B-20BF-23E2-91B291E774EA}"/>
              </a:ext>
            </a:extLst>
          </p:cNvPr>
          <p:cNvGrpSpPr/>
          <p:nvPr/>
        </p:nvGrpSpPr>
        <p:grpSpPr>
          <a:xfrm>
            <a:off x="603031" y="5051848"/>
            <a:ext cx="511394" cy="247961"/>
            <a:chOff x="1255596" y="1701533"/>
            <a:chExt cx="1061936" cy="514905"/>
          </a:xfrm>
        </p:grpSpPr>
        <p:sp>
          <p:nvSpPr>
            <p:cNvPr id="12" name="מלבן: פינות מעוגלות 11">
              <a:extLst>
                <a:ext uri="{FF2B5EF4-FFF2-40B4-BE49-F238E27FC236}">
                  <a16:creationId xmlns:a16="http://schemas.microsoft.com/office/drawing/2014/main" id="{21F6A6EC-39E3-8FE3-0F6A-A2C3B067BAF0}"/>
                </a:ext>
              </a:extLst>
            </p:cNvPr>
            <p:cNvSpPr/>
            <p:nvPr/>
          </p:nvSpPr>
          <p:spPr>
            <a:xfrm>
              <a:off x="1255596" y="1701533"/>
              <a:ext cx="1061936" cy="514905"/>
            </a:xfrm>
            <a:prstGeom prst="roundRect">
              <a:avLst>
                <a:gd name="adj" fmla="val 50000"/>
              </a:avLst>
            </a:prstGeom>
            <a:solidFill>
              <a:srgbClr val="FDB26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013" dirty="0"/>
            </a:p>
          </p:txBody>
        </p:sp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6A4CD4AE-CCCA-01ED-D010-4C50641303BB}"/>
                </a:ext>
              </a:extLst>
            </p:cNvPr>
            <p:cNvSpPr/>
            <p:nvPr/>
          </p:nvSpPr>
          <p:spPr>
            <a:xfrm>
              <a:off x="1339483" y="1735623"/>
              <a:ext cx="447081" cy="397008"/>
            </a:xfrm>
            <a:prstGeom prst="ellipse">
              <a:avLst/>
            </a:prstGeom>
            <a:solidFill>
              <a:srgbClr val="FFFFA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013"/>
            </a:p>
          </p:txBody>
        </p:sp>
      </p:grp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A5ADA60C-A01A-6F8C-1259-0506DE362A95}"/>
              </a:ext>
            </a:extLst>
          </p:cNvPr>
          <p:cNvSpPr txBox="1"/>
          <p:nvPr/>
        </p:nvSpPr>
        <p:spPr>
          <a:xfrm>
            <a:off x="1279743" y="5068265"/>
            <a:ext cx="759921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013" dirty="0">
                <a:solidFill>
                  <a:srgbClr val="000000"/>
                </a:solidFill>
                <a:latin typeface="Heebo" pitchFamily="2" charset="-79"/>
                <a:cs typeface="Heebo" pitchFamily="2" charset="-79"/>
              </a:rPr>
              <a:t>Flip Card</a:t>
            </a:r>
            <a:endParaRPr lang="he-IL" sz="1013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0D611AEA-F73D-FE7C-8F8A-E7D0D50F55B9}"/>
              </a:ext>
            </a:extLst>
          </p:cNvPr>
          <p:cNvSpPr txBox="1"/>
          <p:nvPr/>
        </p:nvSpPr>
        <p:spPr>
          <a:xfrm>
            <a:off x="706272" y="6268928"/>
            <a:ext cx="4925190" cy="1183466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1013" dirty="0"/>
              <a:t>No songs yet</a:t>
            </a:r>
          </a:p>
          <a:p>
            <a:pPr algn="l" rtl="0"/>
            <a:endParaRPr lang="en-US" sz="1013" dirty="0"/>
          </a:p>
          <a:p>
            <a:pPr algn="l" rtl="0"/>
            <a:endParaRPr lang="en-US" sz="1013" dirty="0"/>
          </a:p>
          <a:p>
            <a:pPr algn="l" rtl="0"/>
            <a:endParaRPr lang="en-US" sz="1013" dirty="0"/>
          </a:p>
          <a:p>
            <a:pPr algn="l" rtl="0"/>
            <a:endParaRPr lang="en-US" sz="1013" dirty="0"/>
          </a:p>
          <a:p>
            <a:pPr algn="l" rtl="0"/>
            <a:endParaRPr lang="en-US" sz="1013" dirty="0"/>
          </a:p>
          <a:p>
            <a:pPr algn="l" rtl="0"/>
            <a:endParaRPr lang="he-IL" sz="1013" dirty="0"/>
          </a:p>
        </p:txBody>
      </p:sp>
    </p:spTree>
    <p:extLst>
      <p:ext uri="{BB962C8B-B14F-4D97-AF65-F5344CB8AC3E}">
        <p14:creationId xmlns:p14="http://schemas.microsoft.com/office/powerpoint/2010/main" val="109095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28A00BC-5EBB-E428-AA48-B8D8084F190E}"/>
              </a:ext>
            </a:extLst>
          </p:cNvPr>
          <p:cNvSpPr txBox="1"/>
          <p:nvPr/>
        </p:nvSpPr>
        <p:spPr>
          <a:xfrm>
            <a:off x="682131" y="4436802"/>
            <a:ext cx="5548697" cy="6290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350" b="1" dirty="0">
                <a:solidFill>
                  <a:srgbClr val="000000"/>
                </a:solidFill>
                <a:latin typeface="Heebo" pitchFamily="2" charset="-79"/>
                <a:cs typeface="Heebo" pitchFamily="2" charset="-79"/>
              </a:rPr>
              <a:t>Find Taylor Swift song by Letters!</a:t>
            </a:r>
          </a:p>
          <a:p>
            <a:pPr algn="l"/>
            <a:r>
              <a:rPr lang="en-US" sz="1125" dirty="0">
                <a:solidFill>
                  <a:srgbClr val="000000"/>
                </a:solidFill>
                <a:latin typeface="Heebo" pitchFamily="2" charset="-79"/>
                <a:cs typeface="Heebo" pitchFamily="2" charset="-79"/>
              </a:rPr>
              <a:t>Are you in the middle of making friendship bracelets? You are missing some letters?</a:t>
            </a:r>
          </a:p>
          <a:p>
            <a:endParaRPr lang="he-IL" sz="1013" dirty="0"/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0187DC7C-BD8B-5D30-708C-420F1A1D5272}"/>
              </a:ext>
            </a:extLst>
          </p:cNvPr>
          <p:cNvGrpSpPr/>
          <p:nvPr/>
        </p:nvGrpSpPr>
        <p:grpSpPr>
          <a:xfrm>
            <a:off x="428626" y="5439926"/>
            <a:ext cx="5737663" cy="2216397"/>
            <a:chOff x="1072055" y="1609200"/>
            <a:chExt cx="10200289" cy="3940262"/>
          </a:xfrm>
          <a:gradFill>
            <a:gsLst>
              <a:gs pos="100000">
                <a:srgbClr val="EED412"/>
              </a:gs>
              <a:gs pos="50000">
                <a:srgbClr val="FFEE8B"/>
              </a:gs>
              <a:gs pos="83000">
                <a:srgbClr val="FDE535"/>
              </a:gs>
              <a:gs pos="27000">
                <a:srgbClr val="FFFFAB"/>
              </a:gs>
            </a:gsLst>
            <a:lin ang="2700000" scaled="1"/>
          </a:gradFill>
        </p:grpSpPr>
        <p:sp>
          <p:nvSpPr>
            <p:cNvPr id="5" name="מלבן: פינות מעוגלות 4">
              <a:extLst>
                <a:ext uri="{FF2B5EF4-FFF2-40B4-BE49-F238E27FC236}">
                  <a16:creationId xmlns:a16="http://schemas.microsoft.com/office/drawing/2014/main" id="{2EEE7BA8-A948-B047-2BDC-FF2EC1F0963F}"/>
                </a:ext>
              </a:extLst>
            </p:cNvPr>
            <p:cNvSpPr/>
            <p:nvPr/>
          </p:nvSpPr>
          <p:spPr>
            <a:xfrm>
              <a:off x="1072055" y="1609200"/>
              <a:ext cx="10200289" cy="3940262"/>
            </a:xfrm>
            <a:prstGeom prst="roundRect">
              <a:avLst>
                <a:gd name="adj" fmla="val 11466"/>
              </a:avLst>
            </a:prstGeo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013" dirty="0"/>
            </a:p>
          </p:txBody>
        </p:sp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0DA2E31B-15D5-8746-7847-C53178481099}"/>
                </a:ext>
              </a:extLst>
            </p:cNvPr>
            <p:cNvSpPr txBox="1"/>
            <p:nvPr/>
          </p:nvSpPr>
          <p:spPr>
            <a:xfrm>
              <a:off x="1458194" y="1828800"/>
              <a:ext cx="5494400" cy="471924"/>
            </a:xfrm>
            <a:prstGeom prst="rect">
              <a:avLst/>
            </a:prstGeom>
            <a:grp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125" b="1" dirty="0">
                  <a:solidFill>
                    <a:srgbClr val="000000"/>
                  </a:solidFill>
                  <a:latin typeface="Heebo" pitchFamily="2" charset="-79"/>
                  <a:cs typeface="Heebo" pitchFamily="2" charset="-79"/>
                </a:rPr>
                <a:t>Find songs without the letters you have left!</a:t>
              </a:r>
              <a:endParaRPr lang="he-IL" sz="1125" b="1" dirty="0">
                <a:solidFill>
                  <a:srgbClr val="000000"/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8" name="מלבן: פינות מעוגלות 7">
              <a:extLst>
                <a:ext uri="{FF2B5EF4-FFF2-40B4-BE49-F238E27FC236}">
                  <a16:creationId xmlns:a16="http://schemas.microsoft.com/office/drawing/2014/main" id="{0E0963CD-0879-4C2C-3CDF-7270F689228A}"/>
                </a:ext>
              </a:extLst>
            </p:cNvPr>
            <p:cNvSpPr/>
            <p:nvPr/>
          </p:nvSpPr>
          <p:spPr>
            <a:xfrm>
              <a:off x="4430106" y="2412878"/>
              <a:ext cx="2869324" cy="36933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013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AFE01D2C-130F-4531-7068-6E8C9EF5D9C9}"/>
                </a:ext>
              </a:extLst>
            </p:cNvPr>
            <p:cNvSpPr txBox="1"/>
            <p:nvPr/>
          </p:nvSpPr>
          <p:spPr>
            <a:xfrm>
              <a:off x="1407995" y="2412125"/>
              <a:ext cx="2824071" cy="441261"/>
            </a:xfrm>
            <a:prstGeom prst="rect">
              <a:avLst/>
            </a:prstGeom>
            <a:grp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013" dirty="0">
                  <a:latin typeface="Heebo" pitchFamily="2" charset="-79"/>
                  <a:cs typeface="Heebo" pitchFamily="2" charset="-79"/>
                </a:rPr>
                <a:t>the letters you have:</a:t>
              </a:r>
              <a:endParaRPr lang="he-IL" sz="1013" dirty="0"/>
            </a:p>
          </p:txBody>
        </p:sp>
        <p:sp>
          <p:nvSpPr>
            <p:cNvPr id="10" name="מלבן: פינות מעוגלות 9">
              <a:extLst>
                <a:ext uri="{FF2B5EF4-FFF2-40B4-BE49-F238E27FC236}">
                  <a16:creationId xmlns:a16="http://schemas.microsoft.com/office/drawing/2014/main" id="{8B10C809-4CDA-BEF0-2840-448FB275B820}"/>
                </a:ext>
              </a:extLst>
            </p:cNvPr>
            <p:cNvSpPr/>
            <p:nvPr/>
          </p:nvSpPr>
          <p:spPr>
            <a:xfrm>
              <a:off x="7497471" y="2412124"/>
              <a:ext cx="1171516" cy="36933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13" dirty="0">
                  <a:solidFill>
                    <a:schemeClr val="tx1"/>
                  </a:solidFill>
                </a:rPr>
                <a:t>Generate</a:t>
              </a:r>
              <a:r>
                <a:rPr lang="en-US" sz="1013" dirty="0"/>
                <a:t>!</a:t>
              </a:r>
              <a:endParaRPr lang="he-IL" sz="1013" dirty="0"/>
            </a:p>
          </p:txBody>
        </p:sp>
      </p:grp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A0E118A4-ED3B-20BF-23E2-91B291E774EA}"/>
              </a:ext>
            </a:extLst>
          </p:cNvPr>
          <p:cNvGrpSpPr/>
          <p:nvPr/>
        </p:nvGrpSpPr>
        <p:grpSpPr>
          <a:xfrm>
            <a:off x="603031" y="5051848"/>
            <a:ext cx="511394" cy="247961"/>
            <a:chOff x="1255596" y="1701533"/>
            <a:chExt cx="1061936" cy="514905"/>
          </a:xfrm>
        </p:grpSpPr>
        <p:sp>
          <p:nvSpPr>
            <p:cNvPr id="12" name="מלבן: פינות מעוגלות 11">
              <a:extLst>
                <a:ext uri="{FF2B5EF4-FFF2-40B4-BE49-F238E27FC236}">
                  <a16:creationId xmlns:a16="http://schemas.microsoft.com/office/drawing/2014/main" id="{21F6A6EC-39E3-8FE3-0F6A-A2C3B067BAF0}"/>
                </a:ext>
              </a:extLst>
            </p:cNvPr>
            <p:cNvSpPr/>
            <p:nvPr/>
          </p:nvSpPr>
          <p:spPr>
            <a:xfrm>
              <a:off x="1255596" y="1701533"/>
              <a:ext cx="1061936" cy="514905"/>
            </a:xfrm>
            <a:prstGeom prst="roundRect">
              <a:avLst>
                <a:gd name="adj" fmla="val 50000"/>
              </a:avLst>
            </a:prstGeom>
            <a:solidFill>
              <a:srgbClr val="FFFF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013" dirty="0"/>
            </a:p>
          </p:txBody>
        </p:sp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6A4CD4AE-CCCA-01ED-D010-4C50641303BB}"/>
                </a:ext>
              </a:extLst>
            </p:cNvPr>
            <p:cNvSpPr/>
            <p:nvPr/>
          </p:nvSpPr>
          <p:spPr>
            <a:xfrm>
              <a:off x="1747365" y="1735623"/>
              <a:ext cx="447081" cy="397008"/>
            </a:xfrm>
            <a:prstGeom prst="ellipse">
              <a:avLst/>
            </a:prstGeom>
            <a:solidFill>
              <a:srgbClr val="FDB26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013" dirty="0"/>
            </a:p>
          </p:txBody>
        </p:sp>
      </p:grp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A5ADA60C-A01A-6F8C-1259-0506DE362A95}"/>
              </a:ext>
            </a:extLst>
          </p:cNvPr>
          <p:cNvSpPr txBox="1"/>
          <p:nvPr/>
        </p:nvSpPr>
        <p:spPr>
          <a:xfrm>
            <a:off x="1279743" y="5068265"/>
            <a:ext cx="759921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013" dirty="0">
                <a:solidFill>
                  <a:srgbClr val="000000"/>
                </a:solidFill>
                <a:latin typeface="Heebo" pitchFamily="2" charset="-79"/>
                <a:cs typeface="Heebo" pitchFamily="2" charset="-79"/>
              </a:rPr>
              <a:t>Flip Card</a:t>
            </a:r>
            <a:endParaRPr lang="he-IL" sz="1013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0D611AEA-F73D-FE7C-8F8A-E7D0D50F55B9}"/>
              </a:ext>
            </a:extLst>
          </p:cNvPr>
          <p:cNvSpPr txBox="1"/>
          <p:nvPr/>
        </p:nvSpPr>
        <p:spPr>
          <a:xfrm>
            <a:off x="706272" y="6268928"/>
            <a:ext cx="4925190" cy="1183466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1013" dirty="0"/>
              <a:t>No songs yet</a:t>
            </a:r>
          </a:p>
          <a:p>
            <a:pPr algn="l" rtl="0"/>
            <a:endParaRPr lang="en-US" sz="1013" dirty="0"/>
          </a:p>
          <a:p>
            <a:pPr algn="l" rtl="0"/>
            <a:endParaRPr lang="en-US" sz="1013" dirty="0"/>
          </a:p>
          <a:p>
            <a:pPr algn="l" rtl="0"/>
            <a:endParaRPr lang="en-US" sz="1013" dirty="0"/>
          </a:p>
          <a:p>
            <a:pPr algn="l" rtl="0"/>
            <a:endParaRPr lang="en-US" sz="1013" dirty="0"/>
          </a:p>
          <a:p>
            <a:pPr algn="l" rtl="0"/>
            <a:endParaRPr lang="en-US" sz="1013" dirty="0"/>
          </a:p>
          <a:p>
            <a:pPr algn="l" rtl="0"/>
            <a:endParaRPr lang="he-IL" sz="1013" dirty="0"/>
          </a:p>
        </p:txBody>
      </p:sp>
    </p:spTree>
    <p:extLst>
      <p:ext uri="{BB962C8B-B14F-4D97-AF65-F5344CB8AC3E}">
        <p14:creationId xmlns:p14="http://schemas.microsoft.com/office/powerpoint/2010/main" val="188696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2A7004AD-38D3-CE72-F87C-CC8C3001739C}"/>
              </a:ext>
            </a:extLst>
          </p:cNvPr>
          <p:cNvSpPr/>
          <p:nvPr/>
        </p:nvSpPr>
        <p:spPr>
          <a:xfrm>
            <a:off x="3254594" y="6378611"/>
            <a:ext cx="3265403" cy="1305948"/>
          </a:xfrm>
          <a:prstGeom prst="rect">
            <a:avLst/>
          </a:prstGeom>
          <a:gradFill>
            <a:gsLst>
              <a:gs pos="0">
                <a:srgbClr val="FF2501"/>
              </a:gs>
              <a:gs pos="43000">
                <a:srgbClr val="FF8C26"/>
              </a:gs>
              <a:gs pos="86000">
                <a:srgbClr val="FED666"/>
              </a:gs>
            </a:gsLst>
            <a:lin ang="156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13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2EB8A98-DDE5-A606-54FB-81E76E7B369D}"/>
              </a:ext>
            </a:extLst>
          </p:cNvPr>
          <p:cNvSpPr/>
          <p:nvPr/>
        </p:nvSpPr>
        <p:spPr>
          <a:xfrm>
            <a:off x="338003" y="6709068"/>
            <a:ext cx="2525288" cy="975491"/>
          </a:xfrm>
          <a:prstGeom prst="roundRect">
            <a:avLst>
              <a:gd name="adj" fmla="val 11466"/>
            </a:avLst>
          </a:prstGeom>
          <a:gradFill flip="none" rotWithShape="1">
            <a:gsLst>
              <a:gs pos="100000">
                <a:srgbClr val="FC3904"/>
              </a:gs>
              <a:gs pos="56000">
                <a:srgbClr val="FD9935"/>
              </a:gs>
              <a:gs pos="27000">
                <a:srgbClr val="FFBF8B"/>
              </a:gs>
              <a:gs pos="8000">
                <a:srgbClr val="FED7C2"/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13" dirty="0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FDFCEE17-0927-4D74-E054-F40BCAFF2280}"/>
              </a:ext>
            </a:extLst>
          </p:cNvPr>
          <p:cNvSpPr/>
          <p:nvPr/>
        </p:nvSpPr>
        <p:spPr>
          <a:xfrm>
            <a:off x="405775" y="5320521"/>
            <a:ext cx="2457516" cy="949312"/>
          </a:xfrm>
          <a:prstGeom prst="roundRect">
            <a:avLst>
              <a:gd name="adj" fmla="val 11466"/>
            </a:avLst>
          </a:prstGeom>
          <a:gradFill flip="none" rotWithShape="1">
            <a:gsLst>
              <a:gs pos="84000">
                <a:srgbClr val="E86218"/>
              </a:gs>
              <a:gs pos="56000">
                <a:srgbClr val="FD9935"/>
              </a:gs>
              <a:gs pos="27000">
                <a:srgbClr val="FFBF8B"/>
              </a:gs>
              <a:gs pos="8000">
                <a:srgbClr val="FED7C2"/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13" dirty="0"/>
          </a:p>
        </p:txBody>
      </p:sp>
    </p:spTree>
    <p:extLst>
      <p:ext uri="{BB962C8B-B14F-4D97-AF65-F5344CB8AC3E}">
        <p14:creationId xmlns:p14="http://schemas.microsoft.com/office/powerpoint/2010/main" val="272557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>
            <a:extLst>
              <a:ext uri="{FF2B5EF4-FFF2-40B4-BE49-F238E27FC236}">
                <a16:creationId xmlns:a16="http://schemas.microsoft.com/office/drawing/2014/main" id="{7CD0D8F8-7EE0-61DA-ED8E-594BE9252FC6}"/>
              </a:ext>
            </a:extLst>
          </p:cNvPr>
          <p:cNvSpPr/>
          <p:nvPr/>
        </p:nvSpPr>
        <p:spPr>
          <a:xfrm>
            <a:off x="-1" y="-88524"/>
            <a:ext cx="6858000" cy="12280524"/>
          </a:xfrm>
          <a:prstGeom prst="rect">
            <a:avLst/>
          </a:prstGeom>
          <a:solidFill>
            <a:srgbClr val="EFD7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מציין מיקום תוכן 8">
            <a:extLst>
              <a:ext uri="{FF2B5EF4-FFF2-40B4-BE49-F238E27FC236}">
                <a16:creationId xmlns:a16="http://schemas.microsoft.com/office/drawing/2014/main" id="{7852DA95-7511-B1F4-F4A6-A7CB57826AF5}"/>
              </a:ext>
            </a:extLst>
          </p:cNvPr>
          <p:cNvGrpSpPr/>
          <p:nvPr/>
        </p:nvGrpSpPr>
        <p:grpSpPr>
          <a:xfrm rot="10800000">
            <a:off x="-13959168" y="-4968868"/>
            <a:ext cx="27709212" cy="9022189"/>
            <a:chOff x="-4012194" y="1841214"/>
            <a:chExt cx="27709212" cy="9022189"/>
          </a:xfrm>
        </p:grpSpPr>
        <p:sp>
          <p:nvSpPr>
            <p:cNvPr id="13" name="צורה חופשית: צורה 12">
              <a:extLst>
                <a:ext uri="{FF2B5EF4-FFF2-40B4-BE49-F238E27FC236}">
                  <a16:creationId xmlns:a16="http://schemas.microsoft.com/office/drawing/2014/main" id="{85966F02-8C4D-84A9-3A18-1AE052756C02}"/>
                </a:ext>
              </a:extLst>
            </p:cNvPr>
            <p:cNvSpPr/>
            <p:nvPr/>
          </p:nvSpPr>
          <p:spPr>
            <a:xfrm>
              <a:off x="-4012194" y="1841214"/>
              <a:ext cx="27709212" cy="7660581"/>
            </a:xfrm>
            <a:custGeom>
              <a:avLst/>
              <a:gdLst>
                <a:gd name="connsiteX0" fmla="*/ 4018998 w 27709212"/>
                <a:gd name="connsiteY0" fmla="*/ 361214 h 7660581"/>
                <a:gd name="connsiteX1" fmla="*/ 5741422 w 27709212"/>
                <a:gd name="connsiteY1" fmla="*/ 566262 h 7660581"/>
                <a:gd name="connsiteX2" fmla="*/ 7381825 w 27709212"/>
                <a:gd name="connsiteY2" fmla="*/ 331 h 7660581"/>
                <a:gd name="connsiteX3" fmla="*/ 9022227 w 27709212"/>
                <a:gd name="connsiteY3" fmla="*/ 549858 h 7660581"/>
                <a:gd name="connsiteX4" fmla="*/ 10662630 w 27709212"/>
                <a:gd name="connsiteY4" fmla="*/ 131561 h 7660581"/>
                <a:gd name="connsiteX5" fmla="*/ 12303033 w 27709212"/>
                <a:gd name="connsiteY5" fmla="*/ 582665 h 7660581"/>
                <a:gd name="connsiteX6" fmla="*/ 13943436 w 27709212"/>
                <a:gd name="connsiteY6" fmla="*/ 205378 h 7660581"/>
                <a:gd name="connsiteX7" fmla="*/ 15583839 w 27709212"/>
                <a:gd name="connsiteY7" fmla="*/ 713896 h 7660581"/>
                <a:gd name="connsiteX8" fmla="*/ 17224242 w 27709212"/>
                <a:gd name="connsiteY8" fmla="*/ 270993 h 7660581"/>
                <a:gd name="connsiteX9" fmla="*/ 18864646 w 27709212"/>
                <a:gd name="connsiteY9" fmla="*/ 615473 h 7660581"/>
                <a:gd name="connsiteX10" fmla="*/ 20505048 w 27709212"/>
                <a:gd name="connsiteY10" fmla="*/ 164369 h 7660581"/>
                <a:gd name="connsiteX11" fmla="*/ 22145452 w 27709212"/>
                <a:gd name="connsiteY11" fmla="*/ 705694 h 7660581"/>
                <a:gd name="connsiteX12" fmla="*/ 23703834 w 27709212"/>
                <a:gd name="connsiteY12" fmla="*/ 361214 h 7660581"/>
                <a:gd name="connsiteX13" fmla="*/ 25836358 w 27709212"/>
                <a:gd name="connsiteY13" fmla="*/ 3559951 h 7660581"/>
                <a:gd name="connsiteX14" fmla="*/ 11 w 27709212"/>
                <a:gd name="connsiteY14" fmla="*/ 7660897 h 766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9212" h="7660581">
                  <a:moveTo>
                    <a:pt x="4018998" y="361214"/>
                  </a:moveTo>
                  <a:cubicBezTo>
                    <a:pt x="4377837" y="403932"/>
                    <a:pt x="5040830" y="641446"/>
                    <a:pt x="5741422" y="566262"/>
                  </a:cubicBezTo>
                  <a:cubicBezTo>
                    <a:pt x="6442013" y="491077"/>
                    <a:pt x="6698326" y="3749"/>
                    <a:pt x="7381825" y="331"/>
                  </a:cubicBezTo>
                  <a:cubicBezTo>
                    <a:pt x="8065323" y="-3087"/>
                    <a:pt x="8338729" y="522518"/>
                    <a:pt x="9022227" y="549858"/>
                  </a:cubicBezTo>
                  <a:cubicBezTo>
                    <a:pt x="9705726" y="577197"/>
                    <a:pt x="9979132" y="124727"/>
                    <a:pt x="10662630" y="131561"/>
                  </a:cubicBezTo>
                  <a:cubicBezTo>
                    <a:pt x="11346129" y="138396"/>
                    <a:pt x="11619535" y="567287"/>
                    <a:pt x="12303033" y="582665"/>
                  </a:cubicBezTo>
                  <a:cubicBezTo>
                    <a:pt x="12986507" y="598044"/>
                    <a:pt x="13259963" y="178039"/>
                    <a:pt x="13943436" y="205378"/>
                  </a:cubicBezTo>
                  <a:cubicBezTo>
                    <a:pt x="14626910" y="232718"/>
                    <a:pt x="14900366" y="700225"/>
                    <a:pt x="15583839" y="713896"/>
                  </a:cubicBezTo>
                  <a:cubicBezTo>
                    <a:pt x="16267313" y="727566"/>
                    <a:pt x="16540769" y="291498"/>
                    <a:pt x="17224242" y="270993"/>
                  </a:cubicBezTo>
                  <a:cubicBezTo>
                    <a:pt x="17907716" y="250489"/>
                    <a:pt x="18181172" y="637686"/>
                    <a:pt x="18864646" y="615473"/>
                  </a:cubicBezTo>
                  <a:cubicBezTo>
                    <a:pt x="19548118" y="593260"/>
                    <a:pt x="19821574" y="145573"/>
                    <a:pt x="20505048" y="164369"/>
                  </a:cubicBezTo>
                  <a:cubicBezTo>
                    <a:pt x="21188522" y="183165"/>
                    <a:pt x="21479038" y="664684"/>
                    <a:pt x="22145452" y="705694"/>
                  </a:cubicBezTo>
                  <a:cubicBezTo>
                    <a:pt x="22811866" y="746703"/>
                    <a:pt x="22934896" y="-233423"/>
                    <a:pt x="23703834" y="361214"/>
                  </a:cubicBezTo>
                  <a:cubicBezTo>
                    <a:pt x="24472774" y="955851"/>
                    <a:pt x="30774628" y="2039182"/>
                    <a:pt x="25836358" y="3559951"/>
                  </a:cubicBezTo>
                  <a:cubicBezTo>
                    <a:pt x="20898090" y="5080721"/>
                    <a:pt x="5382583" y="6806530"/>
                    <a:pt x="11" y="7660897"/>
                  </a:cubicBezTo>
                </a:path>
              </a:pathLst>
            </a:custGeom>
            <a:solidFill>
              <a:srgbClr val="FA9938">
                <a:alpha val="5000"/>
              </a:srgbClr>
            </a:solidFill>
            <a:ln w="285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צורה חופשית: צורה 14">
              <a:extLst>
                <a:ext uri="{FF2B5EF4-FFF2-40B4-BE49-F238E27FC236}">
                  <a16:creationId xmlns:a16="http://schemas.microsoft.com/office/drawing/2014/main" id="{428D6F63-78BE-B860-D4D4-2FD992D265A4}"/>
                </a:ext>
              </a:extLst>
            </p:cNvPr>
            <p:cNvSpPr/>
            <p:nvPr/>
          </p:nvSpPr>
          <p:spPr>
            <a:xfrm>
              <a:off x="-4012194" y="2415347"/>
              <a:ext cx="27709212" cy="7660581"/>
            </a:xfrm>
            <a:custGeom>
              <a:avLst/>
              <a:gdLst>
                <a:gd name="connsiteX0" fmla="*/ 4018998 w 27709212"/>
                <a:gd name="connsiteY0" fmla="*/ 361284 h 7660581"/>
                <a:gd name="connsiteX1" fmla="*/ 5741422 w 27709212"/>
                <a:gd name="connsiteY1" fmla="*/ 566332 h 7660581"/>
                <a:gd name="connsiteX2" fmla="*/ 7381825 w 27709212"/>
                <a:gd name="connsiteY2" fmla="*/ 401 h 7660581"/>
                <a:gd name="connsiteX3" fmla="*/ 9022227 w 27709212"/>
                <a:gd name="connsiteY3" fmla="*/ 549928 h 7660581"/>
                <a:gd name="connsiteX4" fmla="*/ 10662630 w 27709212"/>
                <a:gd name="connsiteY4" fmla="*/ 131631 h 7660581"/>
                <a:gd name="connsiteX5" fmla="*/ 12303033 w 27709212"/>
                <a:gd name="connsiteY5" fmla="*/ 582735 h 7660581"/>
                <a:gd name="connsiteX6" fmla="*/ 13943436 w 27709212"/>
                <a:gd name="connsiteY6" fmla="*/ 205448 h 7660581"/>
                <a:gd name="connsiteX7" fmla="*/ 15583839 w 27709212"/>
                <a:gd name="connsiteY7" fmla="*/ 713966 h 7660581"/>
                <a:gd name="connsiteX8" fmla="*/ 17224242 w 27709212"/>
                <a:gd name="connsiteY8" fmla="*/ 271063 h 7660581"/>
                <a:gd name="connsiteX9" fmla="*/ 18864646 w 27709212"/>
                <a:gd name="connsiteY9" fmla="*/ 615543 h 7660581"/>
                <a:gd name="connsiteX10" fmla="*/ 20505048 w 27709212"/>
                <a:gd name="connsiteY10" fmla="*/ 164439 h 7660581"/>
                <a:gd name="connsiteX11" fmla="*/ 22145452 w 27709212"/>
                <a:gd name="connsiteY11" fmla="*/ 705764 h 7660581"/>
                <a:gd name="connsiteX12" fmla="*/ 23703834 w 27709212"/>
                <a:gd name="connsiteY12" fmla="*/ 361284 h 7660581"/>
                <a:gd name="connsiteX13" fmla="*/ 25836358 w 27709212"/>
                <a:gd name="connsiteY13" fmla="*/ 3560021 h 7660581"/>
                <a:gd name="connsiteX14" fmla="*/ 11 w 27709212"/>
                <a:gd name="connsiteY14" fmla="*/ 7660967 h 766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9212" h="7660581">
                  <a:moveTo>
                    <a:pt x="4018998" y="361284"/>
                  </a:moveTo>
                  <a:cubicBezTo>
                    <a:pt x="4377837" y="404002"/>
                    <a:pt x="5040830" y="641516"/>
                    <a:pt x="5741422" y="566332"/>
                  </a:cubicBezTo>
                  <a:cubicBezTo>
                    <a:pt x="6442013" y="491147"/>
                    <a:pt x="6698326" y="3819"/>
                    <a:pt x="7381825" y="401"/>
                  </a:cubicBezTo>
                  <a:cubicBezTo>
                    <a:pt x="8065323" y="-3017"/>
                    <a:pt x="8338729" y="522588"/>
                    <a:pt x="9022227" y="549928"/>
                  </a:cubicBezTo>
                  <a:cubicBezTo>
                    <a:pt x="9705726" y="577267"/>
                    <a:pt x="9979132" y="124797"/>
                    <a:pt x="10662630" y="131631"/>
                  </a:cubicBezTo>
                  <a:cubicBezTo>
                    <a:pt x="11346129" y="138466"/>
                    <a:pt x="11619535" y="567357"/>
                    <a:pt x="12303033" y="582735"/>
                  </a:cubicBezTo>
                  <a:cubicBezTo>
                    <a:pt x="12986507" y="598114"/>
                    <a:pt x="13259963" y="178109"/>
                    <a:pt x="13943436" y="205448"/>
                  </a:cubicBezTo>
                  <a:cubicBezTo>
                    <a:pt x="14626910" y="232788"/>
                    <a:pt x="14900366" y="700295"/>
                    <a:pt x="15583839" y="713966"/>
                  </a:cubicBezTo>
                  <a:cubicBezTo>
                    <a:pt x="16267313" y="727636"/>
                    <a:pt x="16540769" y="291568"/>
                    <a:pt x="17224242" y="271063"/>
                  </a:cubicBezTo>
                  <a:cubicBezTo>
                    <a:pt x="17907716" y="250559"/>
                    <a:pt x="18181172" y="637756"/>
                    <a:pt x="18864646" y="615543"/>
                  </a:cubicBezTo>
                  <a:cubicBezTo>
                    <a:pt x="19548118" y="593330"/>
                    <a:pt x="19821574" y="145643"/>
                    <a:pt x="20505048" y="164439"/>
                  </a:cubicBezTo>
                  <a:cubicBezTo>
                    <a:pt x="21188522" y="183235"/>
                    <a:pt x="21479038" y="664754"/>
                    <a:pt x="22145452" y="705764"/>
                  </a:cubicBezTo>
                  <a:cubicBezTo>
                    <a:pt x="22811866" y="746773"/>
                    <a:pt x="22934896" y="-233353"/>
                    <a:pt x="23703834" y="361284"/>
                  </a:cubicBezTo>
                  <a:cubicBezTo>
                    <a:pt x="24472774" y="955921"/>
                    <a:pt x="30774628" y="2039252"/>
                    <a:pt x="25836358" y="3560021"/>
                  </a:cubicBezTo>
                  <a:cubicBezTo>
                    <a:pt x="20898090" y="5080791"/>
                    <a:pt x="5382583" y="6806600"/>
                    <a:pt x="11" y="7660967"/>
                  </a:cubicBezTo>
                </a:path>
              </a:pathLst>
            </a:custGeom>
            <a:solidFill>
              <a:srgbClr val="FA9938">
                <a:alpha val="68000"/>
              </a:srgbClr>
            </a:solidFill>
            <a:ln w="285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צורה חופשית: צורה 15">
              <a:extLst>
                <a:ext uri="{FF2B5EF4-FFF2-40B4-BE49-F238E27FC236}">
                  <a16:creationId xmlns:a16="http://schemas.microsoft.com/office/drawing/2014/main" id="{C8B3200B-5564-6D33-250D-A9F45A6A20D1}"/>
                </a:ext>
              </a:extLst>
            </p:cNvPr>
            <p:cNvSpPr/>
            <p:nvPr/>
          </p:nvSpPr>
          <p:spPr>
            <a:xfrm>
              <a:off x="-4012194" y="3202822"/>
              <a:ext cx="27709212" cy="7660581"/>
            </a:xfrm>
            <a:custGeom>
              <a:avLst/>
              <a:gdLst>
                <a:gd name="connsiteX0" fmla="*/ 4018998 w 27709212"/>
                <a:gd name="connsiteY0" fmla="*/ 361319 h 7660581"/>
                <a:gd name="connsiteX1" fmla="*/ 5741422 w 27709212"/>
                <a:gd name="connsiteY1" fmla="*/ 566367 h 7660581"/>
                <a:gd name="connsiteX2" fmla="*/ 7381825 w 27709212"/>
                <a:gd name="connsiteY2" fmla="*/ 436 h 7660581"/>
                <a:gd name="connsiteX3" fmla="*/ 9022227 w 27709212"/>
                <a:gd name="connsiteY3" fmla="*/ 549963 h 7660581"/>
                <a:gd name="connsiteX4" fmla="*/ 10662630 w 27709212"/>
                <a:gd name="connsiteY4" fmla="*/ 131666 h 7660581"/>
                <a:gd name="connsiteX5" fmla="*/ 12303033 w 27709212"/>
                <a:gd name="connsiteY5" fmla="*/ 582770 h 7660581"/>
                <a:gd name="connsiteX6" fmla="*/ 13943436 w 27709212"/>
                <a:gd name="connsiteY6" fmla="*/ 205483 h 7660581"/>
                <a:gd name="connsiteX7" fmla="*/ 15583839 w 27709212"/>
                <a:gd name="connsiteY7" fmla="*/ 714001 h 7660581"/>
                <a:gd name="connsiteX8" fmla="*/ 17224242 w 27709212"/>
                <a:gd name="connsiteY8" fmla="*/ 271098 h 7660581"/>
                <a:gd name="connsiteX9" fmla="*/ 18864646 w 27709212"/>
                <a:gd name="connsiteY9" fmla="*/ 615578 h 7660581"/>
                <a:gd name="connsiteX10" fmla="*/ 20505048 w 27709212"/>
                <a:gd name="connsiteY10" fmla="*/ 164474 h 7660581"/>
                <a:gd name="connsiteX11" fmla="*/ 22145452 w 27709212"/>
                <a:gd name="connsiteY11" fmla="*/ 705799 h 7660581"/>
                <a:gd name="connsiteX12" fmla="*/ 23703834 w 27709212"/>
                <a:gd name="connsiteY12" fmla="*/ 361319 h 7660581"/>
                <a:gd name="connsiteX13" fmla="*/ 25836358 w 27709212"/>
                <a:gd name="connsiteY13" fmla="*/ 3560056 h 7660581"/>
                <a:gd name="connsiteX14" fmla="*/ 11 w 27709212"/>
                <a:gd name="connsiteY14" fmla="*/ 7661002 h 766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9212" h="7660581">
                  <a:moveTo>
                    <a:pt x="4018998" y="361319"/>
                  </a:moveTo>
                  <a:cubicBezTo>
                    <a:pt x="4377837" y="404037"/>
                    <a:pt x="5040830" y="641551"/>
                    <a:pt x="5741422" y="566367"/>
                  </a:cubicBezTo>
                  <a:cubicBezTo>
                    <a:pt x="6442013" y="491182"/>
                    <a:pt x="6698326" y="3854"/>
                    <a:pt x="7381825" y="436"/>
                  </a:cubicBezTo>
                  <a:cubicBezTo>
                    <a:pt x="8065323" y="-2982"/>
                    <a:pt x="8338729" y="522623"/>
                    <a:pt x="9022227" y="549963"/>
                  </a:cubicBezTo>
                  <a:cubicBezTo>
                    <a:pt x="9705726" y="577302"/>
                    <a:pt x="9979132" y="124832"/>
                    <a:pt x="10662630" y="131666"/>
                  </a:cubicBezTo>
                  <a:cubicBezTo>
                    <a:pt x="11346129" y="138501"/>
                    <a:pt x="11619535" y="567392"/>
                    <a:pt x="12303033" y="582770"/>
                  </a:cubicBezTo>
                  <a:cubicBezTo>
                    <a:pt x="12986507" y="598149"/>
                    <a:pt x="13259963" y="178144"/>
                    <a:pt x="13943436" y="205483"/>
                  </a:cubicBezTo>
                  <a:cubicBezTo>
                    <a:pt x="14626910" y="232823"/>
                    <a:pt x="14900366" y="700330"/>
                    <a:pt x="15583839" y="714001"/>
                  </a:cubicBezTo>
                  <a:cubicBezTo>
                    <a:pt x="16267313" y="727671"/>
                    <a:pt x="16540769" y="291603"/>
                    <a:pt x="17224242" y="271098"/>
                  </a:cubicBezTo>
                  <a:cubicBezTo>
                    <a:pt x="17907716" y="250594"/>
                    <a:pt x="18181172" y="637791"/>
                    <a:pt x="18864646" y="615578"/>
                  </a:cubicBezTo>
                  <a:cubicBezTo>
                    <a:pt x="19548118" y="593365"/>
                    <a:pt x="19821574" y="145678"/>
                    <a:pt x="20505048" y="164474"/>
                  </a:cubicBezTo>
                  <a:cubicBezTo>
                    <a:pt x="21188522" y="183270"/>
                    <a:pt x="21479038" y="664789"/>
                    <a:pt x="22145452" y="705799"/>
                  </a:cubicBezTo>
                  <a:cubicBezTo>
                    <a:pt x="22811866" y="746808"/>
                    <a:pt x="22934896" y="-233318"/>
                    <a:pt x="23703834" y="361319"/>
                  </a:cubicBezTo>
                  <a:cubicBezTo>
                    <a:pt x="24472774" y="955956"/>
                    <a:pt x="30774628" y="2039287"/>
                    <a:pt x="25836358" y="3560056"/>
                  </a:cubicBezTo>
                  <a:cubicBezTo>
                    <a:pt x="20898090" y="5080826"/>
                    <a:pt x="5382583" y="6806635"/>
                    <a:pt x="11" y="7661002"/>
                  </a:cubicBezTo>
                </a:path>
              </a:pathLst>
            </a:custGeom>
            <a:solidFill>
              <a:srgbClr val="FA9938"/>
            </a:solidFill>
            <a:ln w="285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91988BA-2CCA-3CF6-EBB5-16DC094A4AED}"/>
              </a:ext>
            </a:extLst>
          </p:cNvPr>
          <p:cNvSpPr txBox="1"/>
          <p:nvPr/>
        </p:nvSpPr>
        <p:spPr>
          <a:xfrm>
            <a:off x="24998" y="467041"/>
            <a:ext cx="6858001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Find Taylor Swift song by Letters!</a:t>
            </a:r>
          </a:p>
          <a:p>
            <a:endParaRPr lang="he-IL" sz="40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6EA95B13-6F6C-D186-5DCF-2E9B9D996447}"/>
              </a:ext>
            </a:extLst>
          </p:cNvPr>
          <p:cNvSpPr/>
          <p:nvPr/>
        </p:nvSpPr>
        <p:spPr>
          <a:xfrm>
            <a:off x="-97190" y="-88524"/>
            <a:ext cx="6955189" cy="12369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BCCE94DA-3A15-22CA-54F8-3E739269726B}"/>
              </a:ext>
            </a:extLst>
          </p:cNvPr>
          <p:cNvSpPr txBox="1"/>
          <p:nvPr/>
        </p:nvSpPr>
        <p:spPr>
          <a:xfrm>
            <a:off x="264694" y="3492573"/>
            <a:ext cx="6160169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Did you run out of letters? Which ones are missing?</a:t>
            </a: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21961166-7A1E-2FBC-AFC9-0DB9BF3D060C}"/>
              </a:ext>
            </a:extLst>
          </p:cNvPr>
          <p:cNvSpPr/>
          <p:nvPr/>
        </p:nvSpPr>
        <p:spPr>
          <a:xfrm>
            <a:off x="661736" y="4560761"/>
            <a:ext cx="5534526" cy="6737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Missing letters</a:t>
            </a:r>
            <a:endParaRPr lang="he-IL" sz="2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EB857A63-64F6-F957-BCE8-0C0472B400C3}"/>
              </a:ext>
            </a:extLst>
          </p:cNvPr>
          <p:cNvSpPr txBox="1"/>
          <p:nvPr/>
        </p:nvSpPr>
        <p:spPr>
          <a:xfrm>
            <a:off x="577515" y="5522482"/>
            <a:ext cx="553452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rgbClr val="AF090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*Oops! It seems you entered something that is not a letter! </a:t>
            </a:r>
            <a:endParaRPr lang="he-IL" sz="2400" dirty="0">
              <a:solidFill>
                <a:srgbClr val="AF090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C674B7F7-A46E-69E4-B434-D1304F01973F}"/>
              </a:ext>
            </a:extLst>
          </p:cNvPr>
          <p:cNvSpPr/>
          <p:nvPr/>
        </p:nvSpPr>
        <p:spPr>
          <a:xfrm>
            <a:off x="1636294" y="6641432"/>
            <a:ext cx="3585411" cy="1245561"/>
          </a:xfrm>
          <a:prstGeom prst="roundRect">
            <a:avLst/>
          </a:prstGeom>
          <a:solidFill>
            <a:srgbClr val="FBB46D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Show me the songs</a:t>
            </a:r>
            <a:endParaRPr lang="he-IL" sz="28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64041F4-C782-4D28-5CF1-D8006A1A9DE7}"/>
              </a:ext>
            </a:extLst>
          </p:cNvPr>
          <p:cNvSpPr txBox="1"/>
          <p:nvPr/>
        </p:nvSpPr>
        <p:spPr>
          <a:xfrm>
            <a:off x="72189" y="11664600"/>
            <a:ext cx="635267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Created by: Tamar Stupp using @dfsjfaskl’s code</a:t>
            </a:r>
            <a:endParaRPr lang="he-IL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73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>
            <a:extLst>
              <a:ext uri="{FF2B5EF4-FFF2-40B4-BE49-F238E27FC236}">
                <a16:creationId xmlns:a16="http://schemas.microsoft.com/office/drawing/2014/main" id="{7CD0D8F8-7EE0-61DA-ED8E-594BE9252FC6}"/>
              </a:ext>
            </a:extLst>
          </p:cNvPr>
          <p:cNvSpPr/>
          <p:nvPr/>
        </p:nvSpPr>
        <p:spPr>
          <a:xfrm>
            <a:off x="-1" y="-88524"/>
            <a:ext cx="6858000" cy="12280524"/>
          </a:xfrm>
          <a:prstGeom prst="rect">
            <a:avLst/>
          </a:prstGeom>
          <a:solidFill>
            <a:srgbClr val="EFD7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מציין מיקום תוכן 8">
            <a:extLst>
              <a:ext uri="{FF2B5EF4-FFF2-40B4-BE49-F238E27FC236}">
                <a16:creationId xmlns:a16="http://schemas.microsoft.com/office/drawing/2014/main" id="{8E6C2753-D578-0A31-B2F8-2C83F451B855}"/>
              </a:ext>
            </a:extLst>
          </p:cNvPr>
          <p:cNvGrpSpPr/>
          <p:nvPr/>
        </p:nvGrpSpPr>
        <p:grpSpPr>
          <a:xfrm rot="10800000">
            <a:off x="-13959168" y="-4968868"/>
            <a:ext cx="27709212" cy="9022189"/>
            <a:chOff x="-4012194" y="1841214"/>
            <a:chExt cx="27709212" cy="9022189"/>
          </a:xfrm>
        </p:grpSpPr>
        <p:sp>
          <p:nvSpPr>
            <p:cNvPr id="7" name="צורה חופשית: צורה 6">
              <a:extLst>
                <a:ext uri="{FF2B5EF4-FFF2-40B4-BE49-F238E27FC236}">
                  <a16:creationId xmlns:a16="http://schemas.microsoft.com/office/drawing/2014/main" id="{2D53460A-2192-D28A-EA74-2A6646CEAE47}"/>
                </a:ext>
              </a:extLst>
            </p:cNvPr>
            <p:cNvSpPr/>
            <p:nvPr/>
          </p:nvSpPr>
          <p:spPr>
            <a:xfrm>
              <a:off x="-4012194" y="1841214"/>
              <a:ext cx="27709212" cy="7660581"/>
            </a:xfrm>
            <a:custGeom>
              <a:avLst/>
              <a:gdLst>
                <a:gd name="connsiteX0" fmla="*/ 4018998 w 27709212"/>
                <a:gd name="connsiteY0" fmla="*/ 361214 h 7660581"/>
                <a:gd name="connsiteX1" fmla="*/ 5741422 w 27709212"/>
                <a:gd name="connsiteY1" fmla="*/ 566262 h 7660581"/>
                <a:gd name="connsiteX2" fmla="*/ 7381825 w 27709212"/>
                <a:gd name="connsiteY2" fmla="*/ 331 h 7660581"/>
                <a:gd name="connsiteX3" fmla="*/ 9022227 w 27709212"/>
                <a:gd name="connsiteY3" fmla="*/ 549858 h 7660581"/>
                <a:gd name="connsiteX4" fmla="*/ 10662630 w 27709212"/>
                <a:gd name="connsiteY4" fmla="*/ 131561 h 7660581"/>
                <a:gd name="connsiteX5" fmla="*/ 12303033 w 27709212"/>
                <a:gd name="connsiteY5" fmla="*/ 582665 h 7660581"/>
                <a:gd name="connsiteX6" fmla="*/ 13943436 w 27709212"/>
                <a:gd name="connsiteY6" fmla="*/ 205378 h 7660581"/>
                <a:gd name="connsiteX7" fmla="*/ 15583839 w 27709212"/>
                <a:gd name="connsiteY7" fmla="*/ 713896 h 7660581"/>
                <a:gd name="connsiteX8" fmla="*/ 17224242 w 27709212"/>
                <a:gd name="connsiteY8" fmla="*/ 270993 h 7660581"/>
                <a:gd name="connsiteX9" fmla="*/ 18864646 w 27709212"/>
                <a:gd name="connsiteY9" fmla="*/ 615473 h 7660581"/>
                <a:gd name="connsiteX10" fmla="*/ 20505048 w 27709212"/>
                <a:gd name="connsiteY10" fmla="*/ 164369 h 7660581"/>
                <a:gd name="connsiteX11" fmla="*/ 22145452 w 27709212"/>
                <a:gd name="connsiteY11" fmla="*/ 705694 h 7660581"/>
                <a:gd name="connsiteX12" fmla="*/ 23703834 w 27709212"/>
                <a:gd name="connsiteY12" fmla="*/ 361214 h 7660581"/>
                <a:gd name="connsiteX13" fmla="*/ 25836358 w 27709212"/>
                <a:gd name="connsiteY13" fmla="*/ 3559951 h 7660581"/>
                <a:gd name="connsiteX14" fmla="*/ 11 w 27709212"/>
                <a:gd name="connsiteY14" fmla="*/ 7660897 h 766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9212" h="7660581">
                  <a:moveTo>
                    <a:pt x="4018998" y="361214"/>
                  </a:moveTo>
                  <a:cubicBezTo>
                    <a:pt x="4377837" y="403932"/>
                    <a:pt x="5040830" y="641446"/>
                    <a:pt x="5741422" y="566262"/>
                  </a:cubicBezTo>
                  <a:cubicBezTo>
                    <a:pt x="6442013" y="491077"/>
                    <a:pt x="6698326" y="3749"/>
                    <a:pt x="7381825" y="331"/>
                  </a:cubicBezTo>
                  <a:cubicBezTo>
                    <a:pt x="8065323" y="-3087"/>
                    <a:pt x="8338729" y="522518"/>
                    <a:pt x="9022227" y="549858"/>
                  </a:cubicBezTo>
                  <a:cubicBezTo>
                    <a:pt x="9705726" y="577197"/>
                    <a:pt x="9979132" y="124727"/>
                    <a:pt x="10662630" y="131561"/>
                  </a:cubicBezTo>
                  <a:cubicBezTo>
                    <a:pt x="11346129" y="138396"/>
                    <a:pt x="11619535" y="567287"/>
                    <a:pt x="12303033" y="582665"/>
                  </a:cubicBezTo>
                  <a:cubicBezTo>
                    <a:pt x="12986507" y="598044"/>
                    <a:pt x="13259963" y="178039"/>
                    <a:pt x="13943436" y="205378"/>
                  </a:cubicBezTo>
                  <a:cubicBezTo>
                    <a:pt x="14626910" y="232718"/>
                    <a:pt x="14900366" y="700225"/>
                    <a:pt x="15583839" y="713896"/>
                  </a:cubicBezTo>
                  <a:cubicBezTo>
                    <a:pt x="16267313" y="727566"/>
                    <a:pt x="16540769" y="291498"/>
                    <a:pt x="17224242" y="270993"/>
                  </a:cubicBezTo>
                  <a:cubicBezTo>
                    <a:pt x="17907716" y="250489"/>
                    <a:pt x="18181172" y="637686"/>
                    <a:pt x="18864646" y="615473"/>
                  </a:cubicBezTo>
                  <a:cubicBezTo>
                    <a:pt x="19548118" y="593260"/>
                    <a:pt x="19821574" y="145573"/>
                    <a:pt x="20505048" y="164369"/>
                  </a:cubicBezTo>
                  <a:cubicBezTo>
                    <a:pt x="21188522" y="183165"/>
                    <a:pt x="21479038" y="664684"/>
                    <a:pt x="22145452" y="705694"/>
                  </a:cubicBezTo>
                  <a:cubicBezTo>
                    <a:pt x="22811866" y="746703"/>
                    <a:pt x="22934896" y="-233423"/>
                    <a:pt x="23703834" y="361214"/>
                  </a:cubicBezTo>
                  <a:cubicBezTo>
                    <a:pt x="24472774" y="955851"/>
                    <a:pt x="30774628" y="2039182"/>
                    <a:pt x="25836358" y="3559951"/>
                  </a:cubicBezTo>
                  <a:cubicBezTo>
                    <a:pt x="20898090" y="5080721"/>
                    <a:pt x="5382583" y="6806530"/>
                    <a:pt x="11" y="7660897"/>
                  </a:cubicBezTo>
                </a:path>
              </a:pathLst>
            </a:custGeom>
            <a:solidFill>
              <a:srgbClr val="FA9938">
                <a:alpha val="5000"/>
              </a:srgbClr>
            </a:solidFill>
            <a:ln w="285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צורה חופשית: צורה 7">
              <a:extLst>
                <a:ext uri="{FF2B5EF4-FFF2-40B4-BE49-F238E27FC236}">
                  <a16:creationId xmlns:a16="http://schemas.microsoft.com/office/drawing/2014/main" id="{02178E91-FB57-D306-9454-0ACBDB80267F}"/>
                </a:ext>
              </a:extLst>
            </p:cNvPr>
            <p:cNvSpPr/>
            <p:nvPr/>
          </p:nvSpPr>
          <p:spPr>
            <a:xfrm>
              <a:off x="-4012194" y="2415347"/>
              <a:ext cx="27709212" cy="7660581"/>
            </a:xfrm>
            <a:custGeom>
              <a:avLst/>
              <a:gdLst>
                <a:gd name="connsiteX0" fmla="*/ 4018998 w 27709212"/>
                <a:gd name="connsiteY0" fmla="*/ 361284 h 7660581"/>
                <a:gd name="connsiteX1" fmla="*/ 5741422 w 27709212"/>
                <a:gd name="connsiteY1" fmla="*/ 566332 h 7660581"/>
                <a:gd name="connsiteX2" fmla="*/ 7381825 w 27709212"/>
                <a:gd name="connsiteY2" fmla="*/ 401 h 7660581"/>
                <a:gd name="connsiteX3" fmla="*/ 9022227 w 27709212"/>
                <a:gd name="connsiteY3" fmla="*/ 549928 h 7660581"/>
                <a:gd name="connsiteX4" fmla="*/ 10662630 w 27709212"/>
                <a:gd name="connsiteY4" fmla="*/ 131631 h 7660581"/>
                <a:gd name="connsiteX5" fmla="*/ 12303033 w 27709212"/>
                <a:gd name="connsiteY5" fmla="*/ 582735 h 7660581"/>
                <a:gd name="connsiteX6" fmla="*/ 13943436 w 27709212"/>
                <a:gd name="connsiteY6" fmla="*/ 205448 h 7660581"/>
                <a:gd name="connsiteX7" fmla="*/ 15583839 w 27709212"/>
                <a:gd name="connsiteY7" fmla="*/ 713966 h 7660581"/>
                <a:gd name="connsiteX8" fmla="*/ 17224242 w 27709212"/>
                <a:gd name="connsiteY8" fmla="*/ 271063 h 7660581"/>
                <a:gd name="connsiteX9" fmla="*/ 18864646 w 27709212"/>
                <a:gd name="connsiteY9" fmla="*/ 615543 h 7660581"/>
                <a:gd name="connsiteX10" fmla="*/ 20505048 w 27709212"/>
                <a:gd name="connsiteY10" fmla="*/ 164439 h 7660581"/>
                <a:gd name="connsiteX11" fmla="*/ 22145452 w 27709212"/>
                <a:gd name="connsiteY11" fmla="*/ 705764 h 7660581"/>
                <a:gd name="connsiteX12" fmla="*/ 23703834 w 27709212"/>
                <a:gd name="connsiteY12" fmla="*/ 361284 h 7660581"/>
                <a:gd name="connsiteX13" fmla="*/ 25836358 w 27709212"/>
                <a:gd name="connsiteY13" fmla="*/ 3560021 h 7660581"/>
                <a:gd name="connsiteX14" fmla="*/ 11 w 27709212"/>
                <a:gd name="connsiteY14" fmla="*/ 7660967 h 766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9212" h="7660581">
                  <a:moveTo>
                    <a:pt x="4018998" y="361284"/>
                  </a:moveTo>
                  <a:cubicBezTo>
                    <a:pt x="4377837" y="404002"/>
                    <a:pt x="5040830" y="641516"/>
                    <a:pt x="5741422" y="566332"/>
                  </a:cubicBezTo>
                  <a:cubicBezTo>
                    <a:pt x="6442013" y="491147"/>
                    <a:pt x="6698326" y="3819"/>
                    <a:pt x="7381825" y="401"/>
                  </a:cubicBezTo>
                  <a:cubicBezTo>
                    <a:pt x="8065323" y="-3017"/>
                    <a:pt x="8338729" y="522588"/>
                    <a:pt x="9022227" y="549928"/>
                  </a:cubicBezTo>
                  <a:cubicBezTo>
                    <a:pt x="9705726" y="577267"/>
                    <a:pt x="9979132" y="124797"/>
                    <a:pt x="10662630" y="131631"/>
                  </a:cubicBezTo>
                  <a:cubicBezTo>
                    <a:pt x="11346129" y="138466"/>
                    <a:pt x="11619535" y="567357"/>
                    <a:pt x="12303033" y="582735"/>
                  </a:cubicBezTo>
                  <a:cubicBezTo>
                    <a:pt x="12986507" y="598114"/>
                    <a:pt x="13259963" y="178109"/>
                    <a:pt x="13943436" y="205448"/>
                  </a:cubicBezTo>
                  <a:cubicBezTo>
                    <a:pt x="14626910" y="232788"/>
                    <a:pt x="14900366" y="700295"/>
                    <a:pt x="15583839" y="713966"/>
                  </a:cubicBezTo>
                  <a:cubicBezTo>
                    <a:pt x="16267313" y="727636"/>
                    <a:pt x="16540769" y="291568"/>
                    <a:pt x="17224242" y="271063"/>
                  </a:cubicBezTo>
                  <a:cubicBezTo>
                    <a:pt x="17907716" y="250559"/>
                    <a:pt x="18181172" y="637756"/>
                    <a:pt x="18864646" y="615543"/>
                  </a:cubicBezTo>
                  <a:cubicBezTo>
                    <a:pt x="19548118" y="593330"/>
                    <a:pt x="19821574" y="145643"/>
                    <a:pt x="20505048" y="164439"/>
                  </a:cubicBezTo>
                  <a:cubicBezTo>
                    <a:pt x="21188522" y="183235"/>
                    <a:pt x="21479038" y="664754"/>
                    <a:pt x="22145452" y="705764"/>
                  </a:cubicBezTo>
                  <a:cubicBezTo>
                    <a:pt x="22811866" y="746773"/>
                    <a:pt x="22934896" y="-233353"/>
                    <a:pt x="23703834" y="361284"/>
                  </a:cubicBezTo>
                  <a:cubicBezTo>
                    <a:pt x="24472774" y="955921"/>
                    <a:pt x="30774628" y="2039252"/>
                    <a:pt x="25836358" y="3560021"/>
                  </a:cubicBezTo>
                  <a:cubicBezTo>
                    <a:pt x="20898090" y="5080791"/>
                    <a:pt x="5382583" y="6806600"/>
                    <a:pt x="11" y="7660967"/>
                  </a:cubicBezTo>
                </a:path>
              </a:pathLst>
            </a:custGeom>
            <a:solidFill>
              <a:srgbClr val="FA9938">
                <a:alpha val="68000"/>
              </a:srgbClr>
            </a:solidFill>
            <a:ln w="285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צורה חופשית: צורה 8">
              <a:extLst>
                <a:ext uri="{FF2B5EF4-FFF2-40B4-BE49-F238E27FC236}">
                  <a16:creationId xmlns:a16="http://schemas.microsoft.com/office/drawing/2014/main" id="{11C7FA8E-4524-AAF0-D77E-C738313A002A}"/>
                </a:ext>
              </a:extLst>
            </p:cNvPr>
            <p:cNvSpPr/>
            <p:nvPr/>
          </p:nvSpPr>
          <p:spPr>
            <a:xfrm>
              <a:off x="-4012194" y="3202822"/>
              <a:ext cx="27709212" cy="7660581"/>
            </a:xfrm>
            <a:custGeom>
              <a:avLst/>
              <a:gdLst>
                <a:gd name="connsiteX0" fmla="*/ 4018998 w 27709212"/>
                <a:gd name="connsiteY0" fmla="*/ 361319 h 7660581"/>
                <a:gd name="connsiteX1" fmla="*/ 5741422 w 27709212"/>
                <a:gd name="connsiteY1" fmla="*/ 566367 h 7660581"/>
                <a:gd name="connsiteX2" fmla="*/ 7381825 w 27709212"/>
                <a:gd name="connsiteY2" fmla="*/ 436 h 7660581"/>
                <a:gd name="connsiteX3" fmla="*/ 9022227 w 27709212"/>
                <a:gd name="connsiteY3" fmla="*/ 549963 h 7660581"/>
                <a:gd name="connsiteX4" fmla="*/ 10662630 w 27709212"/>
                <a:gd name="connsiteY4" fmla="*/ 131666 h 7660581"/>
                <a:gd name="connsiteX5" fmla="*/ 12303033 w 27709212"/>
                <a:gd name="connsiteY5" fmla="*/ 582770 h 7660581"/>
                <a:gd name="connsiteX6" fmla="*/ 13943436 w 27709212"/>
                <a:gd name="connsiteY6" fmla="*/ 205483 h 7660581"/>
                <a:gd name="connsiteX7" fmla="*/ 15583839 w 27709212"/>
                <a:gd name="connsiteY7" fmla="*/ 714001 h 7660581"/>
                <a:gd name="connsiteX8" fmla="*/ 17224242 w 27709212"/>
                <a:gd name="connsiteY8" fmla="*/ 271098 h 7660581"/>
                <a:gd name="connsiteX9" fmla="*/ 18864646 w 27709212"/>
                <a:gd name="connsiteY9" fmla="*/ 615578 h 7660581"/>
                <a:gd name="connsiteX10" fmla="*/ 20505048 w 27709212"/>
                <a:gd name="connsiteY10" fmla="*/ 164474 h 7660581"/>
                <a:gd name="connsiteX11" fmla="*/ 22145452 w 27709212"/>
                <a:gd name="connsiteY11" fmla="*/ 705799 h 7660581"/>
                <a:gd name="connsiteX12" fmla="*/ 23703834 w 27709212"/>
                <a:gd name="connsiteY12" fmla="*/ 361319 h 7660581"/>
                <a:gd name="connsiteX13" fmla="*/ 25836358 w 27709212"/>
                <a:gd name="connsiteY13" fmla="*/ 3560056 h 7660581"/>
                <a:gd name="connsiteX14" fmla="*/ 11 w 27709212"/>
                <a:gd name="connsiteY14" fmla="*/ 7661002 h 766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9212" h="7660581">
                  <a:moveTo>
                    <a:pt x="4018998" y="361319"/>
                  </a:moveTo>
                  <a:cubicBezTo>
                    <a:pt x="4377837" y="404037"/>
                    <a:pt x="5040830" y="641551"/>
                    <a:pt x="5741422" y="566367"/>
                  </a:cubicBezTo>
                  <a:cubicBezTo>
                    <a:pt x="6442013" y="491182"/>
                    <a:pt x="6698326" y="3854"/>
                    <a:pt x="7381825" y="436"/>
                  </a:cubicBezTo>
                  <a:cubicBezTo>
                    <a:pt x="8065323" y="-2982"/>
                    <a:pt x="8338729" y="522623"/>
                    <a:pt x="9022227" y="549963"/>
                  </a:cubicBezTo>
                  <a:cubicBezTo>
                    <a:pt x="9705726" y="577302"/>
                    <a:pt x="9979132" y="124832"/>
                    <a:pt x="10662630" y="131666"/>
                  </a:cubicBezTo>
                  <a:cubicBezTo>
                    <a:pt x="11346129" y="138501"/>
                    <a:pt x="11619535" y="567392"/>
                    <a:pt x="12303033" y="582770"/>
                  </a:cubicBezTo>
                  <a:cubicBezTo>
                    <a:pt x="12986507" y="598149"/>
                    <a:pt x="13259963" y="178144"/>
                    <a:pt x="13943436" y="205483"/>
                  </a:cubicBezTo>
                  <a:cubicBezTo>
                    <a:pt x="14626910" y="232823"/>
                    <a:pt x="14900366" y="700330"/>
                    <a:pt x="15583839" y="714001"/>
                  </a:cubicBezTo>
                  <a:cubicBezTo>
                    <a:pt x="16267313" y="727671"/>
                    <a:pt x="16540769" y="291603"/>
                    <a:pt x="17224242" y="271098"/>
                  </a:cubicBezTo>
                  <a:cubicBezTo>
                    <a:pt x="17907716" y="250594"/>
                    <a:pt x="18181172" y="637791"/>
                    <a:pt x="18864646" y="615578"/>
                  </a:cubicBezTo>
                  <a:cubicBezTo>
                    <a:pt x="19548118" y="593365"/>
                    <a:pt x="19821574" y="145678"/>
                    <a:pt x="20505048" y="164474"/>
                  </a:cubicBezTo>
                  <a:cubicBezTo>
                    <a:pt x="21188522" y="183270"/>
                    <a:pt x="21479038" y="664789"/>
                    <a:pt x="22145452" y="705799"/>
                  </a:cubicBezTo>
                  <a:cubicBezTo>
                    <a:pt x="22811866" y="746808"/>
                    <a:pt x="22934896" y="-233318"/>
                    <a:pt x="23703834" y="361319"/>
                  </a:cubicBezTo>
                  <a:cubicBezTo>
                    <a:pt x="24472774" y="955956"/>
                    <a:pt x="30774628" y="2039287"/>
                    <a:pt x="25836358" y="3560056"/>
                  </a:cubicBezTo>
                  <a:cubicBezTo>
                    <a:pt x="20898090" y="5080826"/>
                    <a:pt x="5382583" y="6806635"/>
                    <a:pt x="11" y="7661002"/>
                  </a:cubicBezTo>
                </a:path>
              </a:pathLst>
            </a:custGeom>
            <a:solidFill>
              <a:srgbClr val="FA9938"/>
            </a:solidFill>
            <a:ln w="285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" name="מלבן 17">
            <a:extLst>
              <a:ext uri="{FF2B5EF4-FFF2-40B4-BE49-F238E27FC236}">
                <a16:creationId xmlns:a16="http://schemas.microsoft.com/office/drawing/2014/main" id="{6EA95B13-6F6C-D186-5DCF-2E9B9D996447}"/>
              </a:ext>
            </a:extLst>
          </p:cNvPr>
          <p:cNvSpPr/>
          <p:nvPr/>
        </p:nvSpPr>
        <p:spPr>
          <a:xfrm>
            <a:off x="-97190" y="-88524"/>
            <a:ext cx="6955189" cy="12369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BCCE94DA-3A15-22CA-54F8-3E739269726B}"/>
              </a:ext>
            </a:extLst>
          </p:cNvPr>
          <p:cNvSpPr txBox="1"/>
          <p:nvPr/>
        </p:nvSpPr>
        <p:spPr>
          <a:xfrm>
            <a:off x="264694" y="3492573"/>
            <a:ext cx="6160169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Did you run out of letters? Which ones are missing?</a:t>
            </a: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21961166-7A1E-2FBC-AFC9-0DB9BF3D060C}"/>
              </a:ext>
            </a:extLst>
          </p:cNvPr>
          <p:cNvSpPr/>
          <p:nvPr/>
        </p:nvSpPr>
        <p:spPr>
          <a:xfrm>
            <a:off x="661736" y="4560761"/>
            <a:ext cx="5534526" cy="6737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Missing letters</a:t>
            </a:r>
            <a:endParaRPr lang="he-IL" sz="2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EB857A63-64F6-F957-BCE8-0C0472B400C3}"/>
              </a:ext>
            </a:extLst>
          </p:cNvPr>
          <p:cNvSpPr txBox="1"/>
          <p:nvPr/>
        </p:nvSpPr>
        <p:spPr>
          <a:xfrm>
            <a:off x="577515" y="5522482"/>
            <a:ext cx="553452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rgbClr val="AF090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*Oops! It seems you entered something that is not a letter! </a:t>
            </a:r>
            <a:endParaRPr lang="he-IL" sz="2400" dirty="0">
              <a:solidFill>
                <a:srgbClr val="AF090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C674B7F7-A46E-69E4-B434-D1304F01973F}"/>
              </a:ext>
            </a:extLst>
          </p:cNvPr>
          <p:cNvSpPr/>
          <p:nvPr/>
        </p:nvSpPr>
        <p:spPr>
          <a:xfrm>
            <a:off x="1636294" y="6543793"/>
            <a:ext cx="3585411" cy="1245561"/>
          </a:xfrm>
          <a:prstGeom prst="roundRect">
            <a:avLst/>
          </a:prstGeom>
          <a:solidFill>
            <a:srgbClr val="FBB46D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Show me the songs</a:t>
            </a:r>
            <a:endParaRPr lang="he-IL" sz="28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64041F4-C782-4D28-5CF1-D8006A1A9DE7}"/>
              </a:ext>
            </a:extLst>
          </p:cNvPr>
          <p:cNvSpPr txBox="1"/>
          <p:nvPr/>
        </p:nvSpPr>
        <p:spPr>
          <a:xfrm>
            <a:off x="72189" y="11664600"/>
            <a:ext cx="635267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Created by: Tamar Stupp using @dfsjfaskl’s code</a:t>
            </a:r>
            <a:endParaRPr lang="he-IL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0534704-20D0-7B49-9F7D-20E9E8504FB7}"/>
              </a:ext>
            </a:extLst>
          </p:cNvPr>
          <p:cNvSpPr txBox="1"/>
          <p:nvPr/>
        </p:nvSpPr>
        <p:spPr>
          <a:xfrm>
            <a:off x="348913" y="7889032"/>
            <a:ext cx="6160169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Clr>
                <a:srgbClr val="FA993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London boy</a:t>
            </a:r>
          </a:p>
          <a:p>
            <a:pPr marL="285750" indent="-285750">
              <a:buClr>
                <a:srgbClr val="FA9938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Loml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FA993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Question?</a:t>
            </a:r>
          </a:p>
          <a:p>
            <a:pPr marL="285750" indent="-285750">
              <a:buClr>
                <a:srgbClr val="FA993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Maroon</a:t>
            </a:r>
          </a:p>
          <a:p>
            <a:pPr marL="285750" indent="-285750">
              <a:buClr>
                <a:srgbClr val="FA993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 Forgot that you Existed</a:t>
            </a:r>
          </a:p>
          <a:p>
            <a:pPr marL="285750" indent="-285750">
              <a:buClr>
                <a:srgbClr val="FA993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Who’s afraid of little old me</a:t>
            </a:r>
          </a:p>
          <a:p>
            <a:pPr marL="285750" indent="-285750">
              <a:buClr>
                <a:srgbClr val="FA9938"/>
              </a:buClr>
              <a:buFont typeface="Arial" panose="020B0604020202020204" pitchFamily="34" charset="0"/>
              <a:buChar char="•"/>
            </a:pPr>
            <a:endParaRPr lang="he-IL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ACE61790-CC9E-84F7-13FB-52D6086D5D74}"/>
              </a:ext>
            </a:extLst>
          </p:cNvPr>
          <p:cNvSpPr/>
          <p:nvPr/>
        </p:nvSpPr>
        <p:spPr>
          <a:xfrm>
            <a:off x="818147" y="10566688"/>
            <a:ext cx="5221705" cy="747416"/>
          </a:xfrm>
          <a:prstGeom prst="roundRect">
            <a:avLst>
              <a:gd name="adj" fmla="val 49936"/>
            </a:avLst>
          </a:prstGeom>
          <a:solidFill>
            <a:srgbClr val="D497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have so	me letters left!</a:t>
            </a:r>
            <a:endParaRPr lang="he-IL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A8DBA06-40E3-02F8-2AA3-35C5BADD3019}"/>
              </a:ext>
            </a:extLst>
          </p:cNvPr>
          <p:cNvSpPr txBox="1"/>
          <p:nvPr/>
        </p:nvSpPr>
        <p:spPr>
          <a:xfrm>
            <a:off x="24998" y="467041"/>
            <a:ext cx="6858001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Find Taylor Swift song by Letters!</a:t>
            </a:r>
          </a:p>
          <a:p>
            <a:endParaRPr lang="he-IL" sz="40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70F5A943-5ED2-ED61-0419-6F99D4C3FC2E}"/>
              </a:ext>
            </a:extLst>
          </p:cNvPr>
          <p:cNvSpPr txBox="1"/>
          <p:nvPr/>
        </p:nvSpPr>
        <p:spPr>
          <a:xfrm>
            <a:off x="348915" y="-8516622"/>
            <a:ext cx="6160169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Do you have a small amount of letters and wonder which song fits?</a:t>
            </a: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FF1A3E8E-C6CE-95A4-273C-857DE6149378}"/>
              </a:ext>
            </a:extLst>
          </p:cNvPr>
          <p:cNvSpPr/>
          <p:nvPr/>
        </p:nvSpPr>
        <p:spPr>
          <a:xfrm>
            <a:off x="745957" y="-7448434"/>
            <a:ext cx="5534526" cy="6737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letters you have left</a:t>
            </a:r>
            <a:endParaRPr lang="he-IL" sz="2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DB97201B-174F-BF29-4EB1-919B9959CC75}"/>
              </a:ext>
            </a:extLst>
          </p:cNvPr>
          <p:cNvSpPr txBox="1"/>
          <p:nvPr/>
        </p:nvSpPr>
        <p:spPr>
          <a:xfrm>
            <a:off x="686735" y="-6702877"/>
            <a:ext cx="553452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rgbClr val="AF090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en-US" sz="2400" dirty="0">
                <a:solidFill>
                  <a:srgbClr val="9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Oops! It seems you entered something that is not a letter! </a:t>
            </a:r>
            <a:endParaRPr lang="he-IL" sz="2400" dirty="0">
              <a:solidFill>
                <a:srgbClr val="9E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B599668E-B5C5-EF03-BBFE-1E359673C0AE}"/>
              </a:ext>
            </a:extLst>
          </p:cNvPr>
          <p:cNvSpPr/>
          <p:nvPr/>
        </p:nvSpPr>
        <p:spPr>
          <a:xfrm>
            <a:off x="1720512" y="-5726884"/>
            <a:ext cx="3585411" cy="1245561"/>
          </a:xfrm>
          <a:prstGeom prst="roundRect">
            <a:avLst/>
          </a:prstGeom>
          <a:solidFill>
            <a:srgbClr val="F0D4EC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Show me the songs</a:t>
            </a:r>
            <a:endParaRPr lang="he-IL" sz="28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F27C037B-BC6E-5259-715C-CBD1358C8C20}"/>
              </a:ext>
            </a:extLst>
          </p:cNvPr>
          <p:cNvSpPr txBox="1"/>
          <p:nvPr/>
        </p:nvSpPr>
        <p:spPr>
          <a:xfrm>
            <a:off x="433134" y="-4286214"/>
            <a:ext cx="6160169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Clr>
                <a:srgbClr val="F0D4EC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London boy</a:t>
            </a:r>
          </a:p>
          <a:p>
            <a:pPr marL="285750" indent="-285750">
              <a:buClr>
                <a:srgbClr val="F0D4EC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Loml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F0D4EC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Question?</a:t>
            </a:r>
          </a:p>
          <a:p>
            <a:pPr marL="285750" indent="-285750">
              <a:buClr>
                <a:srgbClr val="F0D4EC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Maroon</a:t>
            </a:r>
          </a:p>
          <a:p>
            <a:pPr marL="285750" indent="-285750">
              <a:buClr>
                <a:srgbClr val="F0D4EC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 Forgot that you Existed</a:t>
            </a:r>
          </a:p>
          <a:p>
            <a:pPr marL="285750" indent="-285750">
              <a:buClr>
                <a:srgbClr val="F0D4EC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Who’s afraid of little old me</a:t>
            </a:r>
          </a:p>
          <a:p>
            <a:pPr marL="285750" indent="-285750">
              <a:buClr>
                <a:srgbClr val="FA9938"/>
              </a:buClr>
              <a:buFont typeface="Arial" panose="020B0604020202020204" pitchFamily="34" charset="0"/>
              <a:buChar char="•"/>
            </a:pPr>
            <a:endParaRPr lang="he-IL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FA70B57E-6121-EFDA-7C2C-9382F77B183C}"/>
              </a:ext>
            </a:extLst>
          </p:cNvPr>
          <p:cNvSpPr/>
          <p:nvPr/>
        </p:nvSpPr>
        <p:spPr>
          <a:xfrm>
            <a:off x="902368" y="-1442507"/>
            <a:ext cx="5221705" cy="747416"/>
          </a:xfrm>
          <a:prstGeom prst="roundRect">
            <a:avLst>
              <a:gd name="adj" fmla="val 49936"/>
            </a:avLst>
          </a:prstGeom>
          <a:solidFill>
            <a:srgbClr val="D497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am missing some letters!</a:t>
            </a:r>
            <a:endParaRPr lang="he-IL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141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>
            <a:extLst>
              <a:ext uri="{FF2B5EF4-FFF2-40B4-BE49-F238E27FC236}">
                <a16:creationId xmlns:a16="http://schemas.microsoft.com/office/drawing/2014/main" id="{7CD0D8F8-7EE0-61DA-ED8E-594BE9252FC6}"/>
              </a:ext>
            </a:extLst>
          </p:cNvPr>
          <p:cNvSpPr/>
          <p:nvPr/>
        </p:nvSpPr>
        <p:spPr>
          <a:xfrm>
            <a:off x="-1" y="-88524"/>
            <a:ext cx="6858000" cy="12280524"/>
          </a:xfrm>
          <a:prstGeom prst="rect">
            <a:avLst/>
          </a:prstGeom>
          <a:solidFill>
            <a:srgbClr val="EFD7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12" name="מציין מיקום תוכן 8">
            <a:extLst>
              <a:ext uri="{FF2B5EF4-FFF2-40B4-BE49-F238E27FC236}">
                <a16:creationId xmlns:a16="http://schemas.microsoft.com/office/drawing/2014/main" id="{7852DA95-7511-B1F4-F4A6-A7CB57826AF5}"/>
              </a:ext>
            </a:extLst>
          </p:cNvPr>
          <p:cNvGrpSpPr/>
          <p:nvPr/>
        </p:nvGrpSpPr>
        <p:grpSpPr>
          <a:xfrm rot="10800000">
            <a:off x="-14460613" y="3366297"/>
            <a:ext cx="27709212" cy="9022189"/>
            <a:chOff x="-4012194" y="1841214"/>
            <a:chExt cx="27709212" cy="9022189"/>
          </a:xfrm>
        </p:grpSpPr>
        <p:sp>
          <p:nvSpPr>
            <p:cNvPr id="13" name="צורה חופשית: צורה 12">
              <a:extLst>
                <a:ext uri="{FF2B5EF4-FFF2-40B4-BE49-F238E27FC236}">
                  <a16:creationId xmlns:a16="http://schemas.microsoft.com/office/drawing/2014/main" id="{85966F02-8C4D-84A9-3A18-1AE052756C02}"/>
                </a:ext>
              </a:extLst>
            </p:cNvPr>
            <p:cNvSpPr/>
            <p:nvPr/>
          </p:nvSpPr>
          <p:spPr>
            <a:xfrm>
              <a:off x="-4012194" y="1841214"/>
              <a:ext cx="27709212" cy="7660581"/>
            </a:xfrm>
            <a:custGeom>
              <a:avLst/>
              <a:gdLst>
                <a:gd name="connsiteX0" fmla="*/ 4018998 w 27709212"/>
                <a:gd name="connsiteY0" fmla="*/ 361214 h 7660581"/>
                <a:gd name="connsiteX1" fmla="*/ 5741422 w 27709212"/>
                <a:gd name="connsiteY1" fmla="*/ 566262 h 7660581"/>
                <a:gd name="connsiteX2" fmla="*/ 7381825 w 27709212"/>
                <a:gd name="connsiteY2" fmla="*/ 331 h 7660581"/>
                <a:gd name="connsiteX3" fmla="*/ 9022227 w 27709212"/>
                <a:gd name="connsiteY3" fmla="*/ 549858 h 7660581"/>
                <a:gd name="connsiteX4" fmla="*/ 10662630 w 27709212"/>
                <a:gd name="connsiteY4" fmla="*/ 131561 h 7660581"/>
                <a:gd name="connsiteX5" fmla="*/ 12303033 w 27709212"/>
                <a:gd name="connsiteY5" fmla="*/ 582665 h 7660581"/>
                <a:gd name="connsiteX6" fmla="*/ 13943436 w 27709212"/>
                <a:gd name="connsiteY6" fmla="*/ 205378 h 7660581"/>
                <a:gd name="connsiteX7" fmla="*/ 15583839 w 27709212"/>
                <a:gd name="connsiteY7" fmla="*/ 713896 h 7660581"/>
                <a:gd name="connsiteX8" fmla="*/ 17224242 w 27709212"/>
                <a:gd name="connsiteY8" fmla="*/ 270993 h 7660581"/>
                <a:gd name="connsiteX9" fmla="*/ 18864646 w 27709212"/>
                <a:gd name="connsiteY9" fmla="*/ 615473 h 7660581"/>
                <a:gd name="connsiteX10" fmla="*/ 20505048 w 27709212"/>
                <a:gd name="connsiteY10" fmla="*/ 164369 h 7660581"/>
                <a:gd name="connsiteX11" fmla="*/ 22145452 w 27709212"/>
                <a:gd name="connsiteY11" fmla="*/ 705694 h 7660581"/>
                <a:gd name="connsiteX12" fmla="*/ 23703834 w 27709212"/>
                <a:gd name="connsiteY12" fmla="*/ 361214 h 7660581"/>
                <a:gd name="connsiteX13" fmla="*/ 25836358 w 27709212"/>
                <a:gd name="connsiteY13" fmla="*/ 3559951 h 7660581"/>
                <a:gd name="connsiteX14" fmla="*/ 11 w 27709212"/>
                <a:gd name="connsiteY14" fmla="*/ 7660897 h 766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9212" h="7660581">
                  <a:moveTo>
                    <a:pt x="4018998" y="361214"/>
                  </a:moveTo>
                  <a:cubicBezTo>
                    <a:pt x="4377837" y="403932"/>
                    <a:pt x="5040830" y="641446"/>
                    <a:pt x="5741422" y="566262"/>
                  </a:cubicBezTo>
                  <a:cubicBezTo>
                    <a:pt x="6442013" y="491077"/>
                    <a:pt x="6698326" y="3749"/>
                    <a:pt x="7381825" y="331"/>
                  </a:cubicBezTo>
                  <a:cubicBezTo>
                    <a:pt x="8065323" y="-3087"/>
                    <a:pt x="8338729" y="522518"/>
                    <a:pt x="9022227" y="549858"/>
                  </a:cubicBezTo>
                  <a:cubicBezTo>
                    <a:pt x="9705726" y="577197"/>
                    <a:pt x="9979132" y="124727"/>
                    <a:pt x="10662630" y="131561"/>
                  </a:cubicBezTo>
                  <a:cubicBezTo>
                    <a:pt x="11346129" y="138396"/>
                    <a:pt x="11619535" y="567287"/>
                    <a:pt x="12303033" y="582665"/>
                  </a:cubicBezTo>
                  <a:cubicBezTo>
                    <a:pt x="12986507" y="598044"/>
                    <a:pt x="13259963" y="178039"/>
                    <a:pt x="13943436" y="205378"/>
                  </a:cubicBezTo>
                  <a:cubicBezTo>
                    <a:pt x="14626910" y="232718"/>
                    <a:pt x="14900366" y="700225"/>
                    <a:pt x="15583839" y="713896"/>
                  </a:cubicBezTo>
                  <a:cubicBezTo>
                    <a:pt x="16267313" y="727566"/>
                    <a:pt x="16540769" y="291498"/>
                    <a:pt x="17224242" y="270993"/>
                  </a:cubicBezTo>
                  <a:cubicBezTo>
                    <a:pt x="17907716" y="250489"/>
                    <a:pt x="18181172" y="637686"/>
                    <a:pt x="18864646" y="615473"/>
                  </a:cubicBezTo>
                  <a:cubicBezTo>
                    <a:pt x="19548118" y="593260"/>
                    <a:pt x="19821574" y="145573"/>
                    <a:pt x="20505048" y="164369"/>
                  </a:cubicBezTo>
                  <a:cubicBezTo>
                    <a:pt x="21188522" y="183165"/>
                    <a:pt x="21479038" y="664684"/>
                    <a:pt x="22145452" y="705694"/>
                  </a:cubicBezTo>
                  <a:cubicBezTo>
                    <a:pt x="22811866" y="746703"/>
                    <a:pt x="22934896" y="-233423"/>
                    <a:pt x="23703834" y="361214"/>
                  </a:cubicBezTo>
                  <a:cubicBezTo>
                    <a:pt x="24472774" y="955851"/>
                    <a:pt x="30774628" y="2039182"/>
                    <a:pt x="25836358" y="3559951"/>
                  </a:cubicBezTo>
                  <a:cubicBezTo>
                    <a:pt x="20898090" y="5080721"/>
                    <a:pt x="5382583" y="6806530"/>
                    <a:pt x="11" y="7660897"/>
                  </a:cubicBezTo>
                </a:path>
              </a:pathLst>
            </a:custGeom>
            <a:solidFill>
              <a:srgbClr val="FA9938">
                <a:alpha val="5000"/>
              </a:srgbClr>
            </a:solidFill>
            <a:ln w="285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5" name="צורה חופשית: צורה 14">
              <a:extLst>
                <a:ext uri="{FF2B5EF4-FFF2-40B4-BE49-F238E27FC236}">
                  <a16:creationId xmlns:a16="http://schemas.microsoft.com/office/drawing/2014/main" id="{428D6F63-78BE-B860-D4D4-2FD992D265A4}"/>
                </a:ext>
              </a:extLst>
            </p:cNvPr>
            <p:cNvSpPr/>
            <p:nvPr/>
          </p:nvSpPr>
          <p:spPr>
            <a:xfrm>
              <a:off x="-4012194" y="2415347"/>
              <a:ext cx="27709212" cy="7660581"/>
            </a:xfrm>
            <a:custGeom>
              <a:avLst/>
              <a:gdLst>
                <a:gd name="connsiteX0" fmla="*/ 4018998 w 27709212"/>
                <a:gd name="connsiteY0" fmla="*/ 361284 h 7660581"/>
                <a:gd name="connsiteX1" fmla="*/ 5741422 w 27709212"/>
                <a:gd name="connsiteY1" fmla="*/ 566332 h 7660581"/>
                <a:gd name="connsiteX2" fmla="*/ 7381825 w 27709212"/>
                <a:gd name="connsiteY2" fmla="*/ 401 h 7660581"/>
                <a:gd name="connsiteX3" fmla="*/ 9022227 w 27709212"/>
                <a:gd name="connsiteY3" fmla="*/ 549928 h 7660581"/>
                <a:gd name="connsiteX4" fmla="*/ 10662630 w 27709212"/>
                <a:gd name="connsiteY4" fmla="*/ 131631 h 7660581"/>
                <a:gd name="connsiteX5" fmla="*/ 12303033 w 27709212"/>
                <a:gd name="connsiteY5" fmla="*/ 582735 h 7660581"/>
                <a:gd name="connsiteX6" fmla="*/ 13943436 w 27709212"/>
                <a:gd name="connsiteY6" fmla="*/ 205448 h 7660581"/>
                <a:gd name="connsiteX7" fmla="*/ 15583839 w 27709212"/>
                <a:gd name="connsiteY7" fmla="*/ 713966 h 7660581"/>
                <a:gd name="connsiteX8" fmla="*/ 17224242 w 27709212"/>
                <a:gd name="connsiteY8" fmla="*/ 271063 h 7660581"/>
                <a:gd name="connsiteX9" fmla="*/ 18864646 w 27709212"/>
                <a:gd name="connsiteY9" fmla="*/ 615543 h 7660581"/>
                <a:gd name="connsiteX10" fmla="*/ 20505048 w 27709212"/>
                <a:gd name="connsiteY10" fmla="*/ 164439 h 7660581"/>
                <a:gd name="connsiteX11" fmla="*/ 22145452 w 27709212"/>
                <a:gd name="connsiteY11" fmla="*/ 705764 h 7660581"/>
                <a:gd name="connsiteX12" fmla="*/ 23703834 w 27709212"/>
                <a:gd name="connsiteY12" fmla="*/ 361284 h 7660581"/>
                <a:gd name="connsiteX13" fmla="*/ 25836358 w 27709212"/>
                <a:gd name="connsiteY13" fmla="*/ 3560021 h 7660581"/>
                <a:gd name="connsiteX14" fmla="*/ 11 w 27709212"/>
                <a:gd name="connsiteY14" fmla="*/ 7660967 h 766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9212" h="7660581">
                  <a:moveTo>
                    <a:pt x="4018998" y="361284"/>
                  </a:moveTo>
                  <a:cubicBezTo>
                    <a:pt x="4377837" y="404002"/>
                    <a:pt x="5040830" y="641516"/>
                    <a:pt x="5741422" y="566332"/>
                  </a:cubicBezTo>
                  <a:cubicBezTo>
                    <a:pt x="6442013" y="491147"/>
                    <a:pt x="6698326" y="3819"/>
                    <a:pt x="7381825" y="401"/>
                  </a:cubicBezTo>
                  <a:cubicBezTo>
                    <a:pt x="8065323" y="-3017"/>
                    <a:pt x="8338729" y="522588"/>
                    <a:pt x="9022227" y="549928"/>
                  </a:cubicBezTo>
                  <a:cubicBezTo>
                    <a:pt x="9705726" y="577267"/>
                    <a:pt x="9979132" y="124797"/>
                    <a:pt x="10662630" y="131631"/>
                  </a:cubicBezTo>
                  <a:cubicBezTo>
                    <a:pt x="11346129" y="138466"/>
                    <a:pt x="11619535" y="567357"/>
                    <a:pt x="12303033" y="582735"/>
                  </a:cubicBezTo>
                  <a:cubicBezTo>
                    <a:pt x="12986507" y="598114"/>
                    <a:pt x="13259963" y="178109"/>
                    <a:pt x="13943436" y="205448"/>
                  </a:cubicBezTo>
                  <a:cubicBezTo>
                    <a:pt x="14626910" y="232788"/>
                    <a:pt x="14900366" y="700295"/>
                    <a:pt x="15583839" y="713966"/>
                  </a:cubicBezTo>
                  <a:cubicBezTo>
                    <a:pt x="16267313" y="727636"/>
                    <a:pt x="16540769" y="291568"/>
                    <a:pt x="17224242" y="271063"/>
                  </a:cubicBezTo>
                  <a:cubicBezTo>
                    <a:pt x="17907716" y="250559"/>
                    <a:pt x="18181172" y="637756"/>
                    <a:pt x="18864646" y="615543"/>
                  </a:cubicBezTo>
                  <a:cubicBezTo>
                    <a:pt x="19548118" y="593330"/>
                    <a:pt x="19821574" y="145643"/>
                    <a:pt x="20505048" y="164439"/>
                  </a:cubicBezTo>
                  <a:cubicBezTo>
                    <a:pt x="21188522" y="183235"/>
                    <a:pt x="21479038" y="664754"/>
                    <a:pt x="22145452" y="705764"/>
                  </a:cubicBezTo>
                  <a:cubicBezTo>
                    <a:pt x="22811866" y="746773"/>
                    <a:pt x="22934896" y="-233353"/>
                    <a:pt x="23703834" y="361284"/>
                  </a:cubicBezTo>
                  <a:cubicBezTo>
                    <a:pt x="24472774" y="955921"/>
                    <a:pt x="30774628" y="2039252"/>
                    <a:pt x="25836358" y="3560021"/>
                  </a:cubicBezTo>
                  <a:cubicBezTo>
                    <a:pt x="20898090" y="5080791"/>
                    <a:pt x="5382583" y="6806600"/>
                    <a:pt x="11" y="7660967"/>
                  </a:cubicBezTo>
                </a:path>
              </a:pathLst>
            </a:custGeom>
            <a:solidFill>
              <a:srgbClr val="FA9938">
                <a:alpha val="68000"/>
              </a:srgbClr>
            </a:solidFill>
            <a:ln w="285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16" name="צורה חופשית: צורה 15">
              <a:extLst>
                <a:ext uri="{FF2B5EF4-FFF2-40B4-BE49-F238E27FC236}">
                  <a16:creationId xmlns:a16="http://schemas.microsoft.com/office/drawing/2014/main" id="{C8B3200B-5564-6D33-250D-A9F45A6A20D1}"/>
                </a:ext>
              </a:extLst>
            </p:cNvPr>
            <p:cNvSpPr/>
            <p:nvPr/>
          </p:nvSpPr>
          <p:spPr>
            <a:xfrm>
              <a:off x="-4012194" y="3202822"/>
              <a:ext cx="27709212" cy="7660581"/>
            </a:xfrm>
            <a:custGeom>
              <a:avLst/>
              <a:gdLst>
                <a:gd name="connsiteX0" fmla="*/ 4018998 w 27709212"/>
                <a:gd name="connsiteY0" fmla="*/ 361319 h 7660581"/>
                <a:gd name="connsiteX1" fmla="*/ 5741422 w 27709212"/>
                <a:gd name="connsiteY1" fmla="*/ 566367 h 7660581"/>
                <a:gd name="connsiteX2" fmla="*/ 7381825 w 27709212"/>
                <a:gd name="connsiteY2" fmla="*/ 436 h 7660581"/>
                <a:gd name="connsiteX3" fmla="*/ 9022227 w 27709212"/>
                <a:gd name="connsiteY3" fmla="*/ 549963 h 7660581"/>
                <a:gd name="connsiteX4" fmla="*/ 10662630 w 27709212"/>
                <a:gd name="connsiteY4" fmla="*/ 131666 h 7660581"/>
                <a:gd name="connsiteX5" fmla="*/ 12303033 w 27709212"/>
                <a:gd name="connsiteY5" fmla="*/ 582770 h 7660581"/>
                <a:gd name="connsiteX6" fmla="*/ 13943436 w 27709212"/>
                <a:gd name="connsiteY6" fmla="*/ 205483 h 7660581"/>
                <a:gd name="connsiteX7" fmla="*/ 15583839 w 27709212"/>
                <a:gd name="connsiteY7" fmla="*/ 714001 h 7660581"/>
                <a:gd name="connsiteX8" fmla="*/ 17224242 w 27709212"/>
                <a:gd name="connsiteY8" fmla="*/ 271098 h 7660581"/>
                <a:gd name="connsiteX9" fmla="*/ 18864646 w 27709212"/>
                <a:gd name="connsiteY9" fmla="*/ 615578 h 7660581"/>
                <a:gd name="connsiteX10" fmla="*/ 20505048 w 27709212"/>
                <a:gd name="connsiteY10" fmla="*/ 164474 h 7660581"/>
                <a:gd name="connsiteX11" fmla="*/ 22145452 w 27709212"/>
                <a:gd name="connsiteY11" fmla="*/ 705799 h 7660581"/>
                <a:gd name="connsiteX12" fmla="*/ 23703834 w 27709212"/>
                <a:gd name="connsiteY12" fmla="*/ 361319 h 7660581"/>
                <a:gd name="connsiteX13" fmla="*/ 25836358 w 27709212"/>
                <a:gd name="connsiteY13" fmla="*/ 3560056 h 7660581"/>
                <a:gd name="connsiteX14" fmla="*/ 11 w 27709212"/>
                <a:gd name="connsiteY14" fmla="*/ 7661002 h 766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9212" h="7660581">
                  <a:moveTo>
                    <a:pt x="4018998" y="361319"/>
                  </a:moveTo>
                  <a:cubicBezTo>
                    <a:pt x="4377837" y="404037"/>
                    <a:pt x="5040830" y="641551"/>
                    <a:pt x="5741422" y="566367"/>
                  </a:cubicBezTo>
                  <a:cubicBezTo>
                    <a:pt x="6442013" y="491182"/>
                    <a:pt x="6698326" y="3854"/>
                    <a:pt x="7381825" y="436"/>
                  </a:cubicBezTo>
                  <a:cubicBezTo>
                    <a:pt x="8065323" y="-2982"/>
                    <a:pt x="8338729" y="522623"/>
                    <a:pt x="9022227" y="549963"/>
                  </a:cubicBezTo>
                  <a:cubicBezTo>
                    <a:pt x="9705726" y="577302"/>
                    <a:pt x="9979132" y="124832"/>
                    <a:pt x="10662630" y="131666"/>
                  </a:cubicBezTo>
                  <a:cubicBezTo>
                    <a:pt x="11346129" y="138501"/>
                    <a:pt x="11619535" y="567392"/>
                    <a:pt x="12303033" y="582770"/>
                  </a:cubicBezTo>
                  <a:cubicBezTo>
                    <a:pt x="12986507" y="598149"/>
                    <a:pt x="13259963" y="178144"/>
                    <a:pt x="13943436" y="205483"/>
                  </a:cubicBezTo>
                  <a:cubicBezTo>
                    <a:pt x="14626910" y="232823"/>
                    <a:pt x="14900366" y="700330"/>
                    <a:pt x="15583839" y="714001"/>
                  </a:cubicBezTo>
                  <a:cubicBezTo>
                    <a:pt x="16267313" y="727671"/>
                    <a:pt x="16540769" y="291603"/>
                    <a:pt x="17224242" y="271098"/>
                  </a:cubicBezTo>
                  <a:cubicBezTo>
                    <a:pt x="17907716" y="250594"/>
                    <a:pt x="18181172" y="637791"/>
                    <a:pt x="18864646" y="615578"/>
                  </a:cubicBezTo>
                  <a:cubicBezTo>
                    <a:pt x="19548118" y="593365"/>
                    <a:pt x="19821574" y="145678"/>
                    <a:pt x="20505048" y="164474"/>
                  </a:cubicBezTo>
                  <a:cubicBezTo>
                    <a:pt x="21188522" y="183270"/>
                    <a:pt x="21479038" y="664789"/>
                    <a:pt x="22145452" y="705799"/>
                  </a:cubicBezTo>
                  <a:cubicBezTo>
                    <a:pt x="22811866" y="746808"/>
                    <a:pt x="22934896" y="-233318"/>
                    <a:pt x="23703834" y="361319"/>
                  </a:cubicBezTo>
                  <a:cubicBezTo>
                    <a:pt x="24472774" y="955956"/>
                    <a:pt x="30774628" y="2039287"/>
                    <a:pt x="25836358" y="3560056"/>
                  </a:cubicBezTo>
                  <a:cubicBezTo>
                    <a:pt x="20898090" y="5080826"/>
                    <a:pt x="5382583" y="6806635"/>
                    <a:pt x="11" y="7661002"/>
                  </a:cubicBezTo>
                </a:path>
              </a:pathLst>
            </a:custGeom>
            <a:solidFill>
              <a:srgbClr val="FA9938"/>
            </a:solidFill>
            <a:ln w="285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 dirty="0"/>
            </a:p>
          </p:txBody>
        </p:sp>
      </p:grpSp>
      <p:pic>
        <p:nvPicPr>
          <p:cNvPr id="10" name="מציין מיקום תוכן 8">
            <a:extLst>
              <a:ext uri="{FF2B5EF4-FFF2-40B4-BE49-F238E27FC236}">
                <a16:creationId xmlns:a16="http://schemas.microsoft.com/office/drawing/2014/main" id="{390CF5F0-AAFD-234B-1E88-944557950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884027" y="4576190"/>
            <a:ext cx="5915025" cy="1971675"/>
          </a:xfrm>
          <a:prstGeom prst="rect">
            <a:avLst/>
          </a:prstGeom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947C5168-3C2D-7D02-8292-EA67E7501B72}"/>
              </a:ext>
            </a:extLst>
          </p:cNvPr>
          <p:cNvSpPr/>
          <p:nvPr/>
        </p:nvSpPr>
        <p:spPr>
          <a:xfrm>
            <a:off x="0" y="-88524"/>
            <a:ext cx="6857999" cy="5958382"/>
          </a:xfrm>
          <a:prstGeom prst="rect">
            <a:avLst/>
          </a:prstGeom>
          <a:solidFill>
            <a:srgbClr val="FA99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E414AC24-4637-226C-3325-07BF5F2EE570}"/>
              </a:ext>
            </a:extLst>
          </p:cNvPr>
          <p:cNvSpPr/>
          <p:nvPr/>
        </p:nvSpPr>
        <p:spPr>
          <a:xfrm>
            <a:off x="-97190" y="-88524"/>
            <a:ext cx="6955189" cy="12369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E6856978-8D44-4B63-BA20-41DB2CB74B26}"/>
              </a:ext>
            </a:extLst>
          </p:cNvPr>
          <p:cNvSpPr txBox="1"/>
          <p:nvPr/>
        </p:nvSpPr>
        <p:spPr>
          <a:xfrm>
            <a:off x="24998" y="467041"/>
            <a:ext cx="6858001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Find Taylor Swift song by Letters!</a:t>
            </a:r>
          </a:p>
          <a:p>
            <a:endParaRPr lang="he-IL" sz="40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A13912A-6A42-DEB6-6726-748D9E67CA9B}"/>
              </a:ext>
            </a:extLst>
          </p:cNvPr>
          <p:cNvSpPr txBox="1"/>
          <p:nvPr/>
        </p:nvSpPr>
        <p:spPr>
          <a:xfrm>
            <a:off x="348915" y="12726196"/>
            <a:ext cx="6160169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Did you run out of letters? Which ones are missing?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4603694-A631-9ADB-72F4-FA36BFBDFC92}"/>
              </a:ext>
            </a:extLst>
          </p:cNvPr>
          <p:cNvSpPr/>
          <p:nvPr/>
        </p:nvSpPr>
        <p:spPr>
          <a:xfrm>
            <a:off x="745957" y="13794384"/>
            <a:ext cx="5534526" cy="6737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Missing letters</a:t>
            </a:r>
            <a:endParaRPr lang="he-IL" sz="2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B0F63FD-48B2-B263-6C08-539139B15BA4}"/>
              </a:ext>
            </a:extLst>
          </p:cNvPr>
          <p:cNvSpPr txBox="1"/>
          <p:nvPr/>
        </p:nvSpPr>
        <p:spPr>
          <a:xfrm>
            <a:off x="661736" y="14756105"/>
            <a:ext cx="553452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rgbClr val="AF090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*Oops! It seems you entered something that is not a letter! </a:t>
            </a:r>
            <a:endParaRPr lang="he-IL" sz="2400" dirty="0">
              <a:solidFill>
                <a:srgbClr val="AF090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1FF28EC3-DF59-1EB0-BE09-08FD832098F1}"/>
              </a:ext>
            </a:extLst>
          </p:cNvPr>
          <p:cNvSpPr/>
          <p:nvPr/>
        </p:nvSpPr>
        <p:spPr>
          <a:xfrm>
            <a:off x="1720515" y="15777416"/>
            <a:ext cx="3585411" cy="1245561"/>
          </a:xfrm>
          <a:prstGeom prst="roundRect">
            <a:avLst/>
          </a:prstGeom>
          <a:solidFill>
            <a:srgbClr val="FBB46D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Show me the songs</a:t>
            </a:r>
            <a:endParaRPr lang="he-IL" sz="28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BB344496-0CD2-723C-2B31-B41F3D00887A}"/>
              </a:ext>
            </a:extLst>
          </p:cNvPr>
          <p:cNvSpPr txBox="1"/>
          <p:nvPr/>
        </p:nvSpPr>
        <p:spPr>
          <a:xfrm>
            <a:off x="433134" y="17122655"/>
            <a:ext cx="6160169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Clr>
                <a:srgbClr val="FA993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London boy</a:t>
            </a:r>
          </a:p>
          <a:p>
            <a:pPr marL="285750" indent="-285750">
              <a:buClr>
                <a:srgbClr val="FA9938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Loml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FA993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Question?</a:t>
            </a:r>
          </a:p>
          <a:p>
            <a:pPr marL="285750" indent="-285750">
              <a:buClr>
                <a:srgbClr val="FA993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Maroon</a:t>
            </a:r>
          </a:p>
          <a:p>
            <a:pPr marL="285750" indent="-285750">
              <a:buClr>
                <a:srgbClr val="FA993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 Forgot that you Existed</a:t>
            </a:r>
          </a:p>
          <a:p>
            <a:pPr marL="285750" indent="-285750">
              <a:buClr>
                <a:srgbClr val="FA993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Who’s afraid of little old me</a:t>
            </a:r>
          </a:p>
          <a:p>
            <a:pPr marL="285750" indent="-285750">
              <a:buClr>
                <a:srgbClr val="FA9938"/>
              </a:buClr>
              <a:buFont typeface="Arial" panose="020B0604020202020204" pitchFamily="34" charset="0"/>
              <a:buChar char="•"/>
            </a:pPr>
            <a:endParaRPr lang="he-IL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327BA43C-8141-00D3-E887-010F73007456}"/>
              </a:ext>
            </a:extLst>
          </p:cNvPr>
          <p:cNvSpPr/>
          <p:nvPr/>
        </p:nvSpPr>
        <p:spPr>
          <a:xfrm>
            <a:off x="902368" y="19800311"/>
            <a:ext cx="5221705" cy="747416"/>
          </a:xfrm>
          <a:prstGeom prst="roundRect">
            <a:avLst>
              <a:gd name="adj" fmla="val 49936"/>
            </a:avLst>
          </a:prstGeom>
          <a:solidFill>
            <a:srgbClr val="D497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have some letters left!</a:t>
            </a:r>
            <a:endParaRPr lang="he-IL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404DB66-E32B-0481-7A36-E3E90267DD93}"/>
              </a:ext>
            </a:extLst>
          </p:cNvPr>
          <p:cNvSpPr txBox="1"/>
          <p:nvPr/>
        </p:nvSpPr>
        <p:spPr>
          <a:xfrm>
            <a:off x="348915" y="2119293"/>
            <a:ext cx="6160169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Do you have a small amount of letters and wonder which song fits?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B0B1393A-7111-FA35-0C98-6EB09BC1697B}"/>
              </a:ext>
            </a:extLst>
          </p:cNvPr>
          <p:cNvSpPr/>
          <p:nvPr/>
        </p:nvSpPr>
        <p:spPr>
          <a:xfrm>
            <a:off x="745957" y="3187481"/>
            <a:ext cx="5534526" cy="6737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letters you have left</a:t>
            </a:r>
            <a:endParaRPr lang="he-IL" sz="2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B8BBDE8C-F351-8875-B3C5-AAD358EC78B1}"/>
              </a:ext>
            </a:extLst>
          </p:cNvPr>
          <p:cNvSpPr txBox="1"/>
          <p:nvPr/>
        </p:nvSpPr>
        <p:spPr>
          <a:xfrm>
            <a:off x="686735" y="3933038"/>
            <a:ext cx="553452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rgbClr val="AF090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en-US" sz="2400" dirty="0">
                <a:solidFill>
                  <a:srgbClr val="9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Oops! It seems you entered something that is not a letter! </a:t>
            </a:r>
            <a:endParaRPr lang="he-IL" sz="2400" dirty="0">
              <a:solidFill>
                <a:srgbClr val="9E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24D21A0F-CF7E-B0DF-762C-702EF560219E}"/>
              </a:ext>
            </a:extLst>
          </p:cNvPr>
          <p:cNvSpPr/>
          <p:nvPr/>
        </p:nvSpPr>
        <p:spPr>
          <a:xfrm>
            <a:off x="1720512" y="4909031"/>
            <a:ext cx="3585411" cy="1245561"/>
          </a:xfrm>
          <a:prstGeom prst="roundRect">
            <a:avLst/>
          </a:prstGeom>
          <a:solidFill>
            <a:srgbClr val="F0D4EC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Show me the songs</a:t>
            </a:r>
            <a:endParaRPr lang="he-IL" sz="28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F93137E8-D2AE-FEAD-62D1-2CA82565A45D}"/>
              </a:ext>
            </a:extLst>
          </p:cNvPr>
          <p:cNvSpPr txBox="1"/>
          <p:nvPr/>
        </p:nvSpPr>
        <p:spPr>
          <a:xfrm>
            <a:off x="433134" y="6349701"/>
            <a:ext cx="6160169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Clr>
                <a:srgbClr val="F0D4EC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London boy</a:t>
            </a:r>
          </a:p>
          <a:p>
            <a:pPr marL="285750" indent="-285750">
              <a:buClr>
                <a:srgbClr val="F0D4EC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Loml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F0D4EC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Question?</a:t>
            </a:r>
          </a:p>
          <a:p>
            <a:pPr marL="285750" indent="-285750">
              <a:buClr>
                <a:srgbClr val="F0D4EC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Maroon</a:t>
            </a:r>
          </a:p>
          <a:p>
            <a:pPr marL="285750" indent="-285750">
              <a:buClr>
                <a:srgbClr val="F0D4EC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 Forgot that you Existed</a:t>
            </a:r>
          </a:p>
          <a:p>
            <a:pPr marL="285750" indent="-285750">
              <a:buClr>
                <a:srgbClr val="F0D4EC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Who’s afraid of little old me</a:t>
            </a:r>
          </a:p>
          <a:p>
            <a:pPr marL="285750" indent="-285750">
              <a:buClr>
                <a:srgbClr val="FA9938"/>
              </a:buClr>
              <a:buFont typeface="Arial" panose="020B0604020202020204" pitchFamily="34" charset="0"/>
              <a:buChar char="•"/>
            </a:pPr>
            <a:endParaRPr lang="he-IL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6B5AFBC6-7E27-F4A0-643F-EDFC16FE38AC}"/>
              </a:ext>
            </a:extLst>
          </p:cNvPr>
          <p:cNvSpPr/>
          <p:nvPr/>
        </p:nvSpPr>
        <p:spPr>
          <a:xfrm>
            <a:off x="902368" y="9193408"/>
            <a:ext cx="5221705" cy="747416"/>
          </a:xfrm>
          <a:prstGeom prst="roundRect">
            <a:avLst>
              <a:gd name="adj" fmla="val 49936"/>
            </a:avLst>
          </a:prstGeom>
          <a:solidFill>
            <a:srgbClr val="D497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am missing some letters!</a:t>
            </a:r>
            <a:endParaRPr lang="he-IL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70071014-1AEB-9F04-F0B4-2BC54703496E}"/>
              </a:ext>
            </a:extLst>
          </p:cNvPr>
          <p:cNvSpPr txBox="1"/>
          <p:nvPr/>
        </p:nvSpPr>
        <p:spPr>
          <a:xfrm>
            <a:off x="72189" y="11736789"/>
            <a:ext cx="635267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Created by: Tamar Stupp using @dfsjfaskl’s code</a:t>
            </a:r>
            <a:endParaRPr lang="he-IL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484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8492AA-6C32-5AFC-6AD0-FB99AF48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EC618F2-ADEF-BFFD-F0B9-AD0F257DF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612E3910-98BD-151F-7972-4EB9B2121C0F}"/>
              </a:ext>
            </a:extLst>
          </p:cNvPr>
          <p:cNvSpPr/>
          <p:nvPr/>
        </p:nvSpPr>
        <p:spPr>
          <a:xfrm>
            <a:off x="0" y="-1047136"/>
            <a:ext cx="6858000" cy="14286271"/>
          </a:xfrm>
          <a:prstGeom prst="rect">
            <a:avLst/>
          </a:prstGeom>
          <a:solidFill>
            <a:srgbClr val="FA99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14" name="מציין מיקום תוכן 8">
            <a:extLst>
              <a:ext uri="{FF2B5EF4-FFF2-40B4-BE49-F238E27FC236}">
                <a16:creationId xmlns:a16="http://schemas.microsoft.com/office/drawing/2014/main" id="{BDB49D44-8100-3442-F2B7-1F67456FC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556672" y="6823739"/>
            <a:ext cx="21425937" cy="714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5564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2410</TotalTime>
  <Words>400</Words>
  <Application>Microsoft Office PowerPoint</Application>
  <PresentationFormat>מסך רחב</PresentationFormat>
  <Paragraphs>76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Heebo</vt:lpstr>
      <vt:lpstr>Segoe UI</vt:lpstr>
      <vt:lpstr>Segoe UI Black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תמר סטופ</dc:creator>
  <cp:lastModifiedBy>תמר סטופ</cp:lastModifiedBy>
  <cp:revision>11</cp:revision>
  <dcterms:created xsi:type="dcterms:W3CDTF">2024-06-28T21:22:44Z</dcterms:created>
  <dcterms:modified xsi:type="dcterms:W3CDTF">2024-07-07T19:59:49Z</dcterms:modified>
</cp:coreProperties>
</file>