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469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9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53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4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61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93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5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7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9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882A-37FF-4BC5-82D8-70AC56461D34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F66A-2D75-4515-874A-858628EC48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9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מבנה </a:t>
            </a:r>
            <a:r>
              <a:rPr lang="he-IL" dirty="0" err="1" smtClean="0"/>
              <a:t>קומפוננטות</a:t>
            </a:r>
            <a:r>
              <a:rPr lang="he-IL" dirty="0" smtClean="0"/>
              <a:t>: כל </a:t>
            </a:r>
            <a:r>
              <a:rPr lang="he-IL" dirty="0" err="1" smtClean="0"/>
              <a:t>הקומפוננטות</a:t>
            </a:r>
            <a:r>
              <a:rPr lang="he-IL" dirty="0" smtClean="0"/>
              <a:t> נמצאות בתוך </a:t>
            </a:r>
            <a:r>
              <a:rPr lang="en-US" dirty="0" err="1" smtClean="0"/>
              <a:t>App.vue</a:t>
            </a:r>
            <a:endParaRPr lang="he-IL" dirty="0" smtClean="0"/>
          </a:p>
          <a:p>
            <a:r>
              <a:rPr lang="he-IL" dirty="0" smtClean="0"/>
              <a:t>חוץ מ </a:t>
            </a:r>
            <a:r>
              <a:rPr lang="en-US" dirty="0" err="1" smtClean="0"/>
              <a:t>TitleButton.vue</a:t>
            </a:r>
            <a:r>
              <a:rPr lang="he-IL" dirty="0" smtClean="0"/>
              <a:t> שמכילה את הרקע הכחול של הכותרות ונמצאת בכל </a:t>
            </a:r>
            <a:r>
              <a:rPr lang="he-IL" dirty="0" err="1" smtClean="0"/>
              <a:t>קומפוננטה</a:t>
            </a:r>
            <a:r>
              <a:rPr lang="he-IL" dirty="0" smtClean="0"/>
              <a:t> של נושא. (כולן חוץ מ </a:t>
            </a:r>
            <a:r>
              <a:rPr lang="en-US" dirty="0" err="1" smtClean="0"/>
              <a:t>App.vue</a:t>
            </a:r>
            <a:r>
              <a:rPr lang="en-US" dirty="0" smtClean="0"/>
              <a:t>, </a:t>
            </a:r>
            <a:r>
              <a:rPr lang="en-US" dirty="0" err="1" smtClean="0"/>
              <a:t>Contact.vue</a:t>
            </a:r>
            <a:r>
              <a:rPr lang="en-US" dirty="0" smtClean="0"/>
              <a:t>, </a:t>
            </a:r>
            <a:r>
              <a:rPr lang="en-US" dirty="0" err="1"/>
              <a:t>M</a:t>
            </a:r>
            <a:r>
              <a:rPr lang="en-US" dirty="0" err="1" smtClean="0"/>
              <a:t>ap.vue</a:t>
            </a:r>
            <a:r>
              <a:rPr lang="en-US" dirty="0" smtClean="0"/>
              <a:t>, </a:t>
            </a:r>
            <a:r>
              <a:rPr lang="en-US" dirty="0" err="1" smtClean="0"/>
              <a:t>promptInstallation.vue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767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שירה כהן</dc:creator>
  <cp:lastModifiedBy>שירה כהן</cp:lastModifiedBy>
  <cp:revision>3</cp:revision>
  <dcterms:created xsi:type="dcterms:W3CDTF">2024-02-05T13:40:26Z</dcterms:created>
  <dcterms:modified xsi:type="dcterms:W3CDTF">2024-02-05T14:07:16Z</dcterms:modified>
</cp:coreProperties>
</file>