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58ac3a02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658ac3a02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658ac3a02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658ac3a02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658ac3a02_0_1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658ac3a02_0_1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658ac3a02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658ac3a02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58ac3a02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58ac3a02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58ac3a02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58ac3a02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58ac3a02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58ac3a02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58ac3a02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58ac3a02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658ac3a0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658ac3a0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658ac3a02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658ac3a02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58ac3a02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658ac3a02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658ac3a02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658ac3a02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01975" y="1546175"/>
            <a:ext cx="5017500" cy="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Corpus </a:t>
            </a:r>
            <a:r>
              <a:rPr lang="es"/>
              <a:t>poético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22375" y="2509575"/>
            <a:ext cx="58971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¿Qué diferencias estilísticas aparecen en la construcción de imágenes poéticas entre Alfonsina Storni y Alejandra Pizarnik?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similitud coseno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297500" y="1118825"/>
            <a:ext cx="70389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Aplicando la matriz de similitud coseno con TF-IDF y Embeddings podemos detectar diferentes tipos de similitudes entre nuestros poemas: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297500" y="3550825"/>
            <a:ext cx="7038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matriz con TF-IDF </a:t>
            </a:r>
            <a:r>
              <a:rPr lang="es"/>
              <a:t>filtra palabras comunes y pondera términos importantes, por lo que la similitud está en el vocabulario utilizado por cada autora.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cambio, con Embeddings,  capturamos similitud semántica profunda; detectando afinidades temáticas aunque el vocabulario sea distinto, como la que puede haber entre “Alma desnuda” y “Aproximaciones”.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300" y="1807250"/>
            <a:ext cx="6453038" cy="15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embeddings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6332250" y="1111050"/>
            <a:ext cx="21366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Notamos poca</a:t>
            </a:r>
            <a:r>
              <a:rPr lang="es"/>
              <a:t> tendencia al agrupamiento: Storni al centro y la izquierda, Pizarnik con puntos más dispersos en lado superior y de izquierda a derecha.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</a:t>
            </a:r>
            <a:r>
              <a:rPr lang="es"/>
              <a:t>o hay una separación muy clara y estricta entre las autoras.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</a:t>
            </a:r>
            <a:r>
              <a:rPr lang="es"/>
              <a:t>ay poemas de ambas que llegan a solaparse, indicando cierta similitud semántica o temáticas cercanas entre ellas.</a:t>
            </a:r>
            <a:endParaRPr/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11050"/>
            <a:ext cx="4725723" cy="3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 Tagging y Análisis Gramatical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35975"/>
            <a:ext cx="6991175" cy="40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403300" y="3048600"/>
            <a:ext cx="70389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/>
              <a:t>Los poemas de Storni tienen un lenguaje más directo y vocabulario clásico al compararlos contra los de Pizarnik, que utiliza lenguajes más simbólicos y con mayor densidad de imágenes subjetivas. 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/>
              <a:t>Pudimos diferenciar sus distintos estilos al momento de escribir y expresarse, aunque a nivel semántico no detectamos una forma natural de agrupar a las distintas autoras de forma clara.</a:t>
            </a:r>
            <a:endParaRPr/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y Reflexiones</a:t>
            </a:r>
            <a:endParaRPr/>
          </a:p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1297500" y="1186850"/>
            <a:ext cx="70389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Hallazgos principales sobre el corpus: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Patrones claros de vocabulario y estilo entre Alfonsina Storni y Alejandra Pizarnik.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Cada autora tiene términos característicos y uso de POS distintivos.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Embeddings capturan similitud semántica entre poemas que no comparten vocablo.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 lematización y eliminación de stopwords resaltaron los términos realmente representativos del corpus.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</a:t>
            </a:r>
            <a:r>
              <a:rPr lang="es"/>
              <a:t> del corpus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Este corpus reúne poemas de dos autoras argentinas destacadas, Alfonsina Storni y Alejandra Pizarnik, </a:t>
            </a:r>
            <a:r>
              <a:rPr lang="es"/>
              <a:t>permitiéndonos</a:t>
            </a:r>
            <a:r>
              <a:rPr lang="es"/>
              <a:t> comparar estilos literarios, construcción poética y uso del lenguaje en contextos históricos y culturales distintos, pero dentro de un mismo género: la poesía. </a:t>
            </a:r>
            <a:br>
              <a:rPr lang="es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Vamos a identificar diferencias estilísticas en la construcción de imágenes poéticas entre ambas autoras. </a:t>
            </a:r>
            <a:br>
              <a:rPr lang="es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plantea la siguiente </a:t>
            </a:r>
            <a:r>
              <a:rPr lang="es"/>
              <a:t>hipótesis</a:t>
            </a:r>
            <a:r>
              <a:rPr lang="es"/>
              <a:t>: Los poemas de Storni, siendo de la primera mitad del siglo XX, tendrían un lenguaje más formal y estructurado, con rimas más regulares y vocabulario clásico. En cambio, los de Pizarnik, al ser más contemporáneos y personales, tenderían a un estilo más fragmentado, introspectivo y experimental, con recursos estilísticos modernos y mayor densidad de imágenes subjetivas.</a:t>
            </a:r>
            <a:br>
              <a:rPr lang="es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El objetivo es identificar patrones de palabras o construcciones sintácticas que diferencien claramente a cada autora, lo que podría usarse a futuro para la clasificación automática de textos poéticos.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Nube de palabras inicial del corpus completo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5526"/>
          <a:stretch/>
        </p:blipFill>
        <p:spPr>
          <a:xfrm>
            <a:off x="1429575" y="1149925"/>
            <a:ext cx="7038899" cy="3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Limpieza de textos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96075"/>
            <a:ext cx="342900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88" y="3729725"/>
            <a:ext cx="79724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800" y="4425050"/>
            <a:ext cx="8007426" cy="1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800" y="4617525"/>
            <a:ext cx="5803632" cy="2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4995900" y="1600575"/>
            <a:ext cx="3429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Limpiamos archivos de texto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dejándolo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sin título, autor, caracteres de puntuación, espacios innecesarios y reemplazando mayúsculas.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Tokenización y normalización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50" y="2372275"/>
            <a:ext cx="6744676" cy="18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2315350" y="1307850"/>
            <a:ext cx="51279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Aplicamos tokenización para poder analizar las palabras de nuestro corpus y lematización ya que preserva el significado de las palabras y evita las deformaciones que genera el stemming.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Stop Words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2022675"/>
            <a:ext cx="70389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Además de suprimir stopwords estándares del español, sumamos algunas palabras más específicas del dominio del corpus con el fin de tener tokens lo más limpios posibles.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Veamos </a:t>
            </a:r>
            <a:r>
              <a:rPr lang="es"/>
              <a:t>cómo</a:t>
            </a:r>
            <a:r>
              <a:rPr lang="es"/>
              <a:t> cambian nuestras nubes de palabras de Storni antes y después de eliminar stopwords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Stop Words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7992"/>
            <a:ext cx="7038899" cy="182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72575"/>
            <a:ext cx="7038900" cy="1820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BoW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027900"/>
            <a:ext cx="70389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BoW (Bag of Words) analizamos términos más frecuentes de cada autora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5" y="1767975"/>
            <a:ext cx="4377806" cy="2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593" y="1767975"/>
            <a:ext cx="4377806" cy="245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</a:t>
            </a:r>
            <a:r>
              <a:rPr lang="es"/>
              <a:t>TF-IDF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027900"/>
            <a:ext cx="70389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Con TF-IDF verificamos los términos más distintivos de cada autora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5" y="1767975"/>
            <a:ext cx="4377800" cy="24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67975"/>
            <a:ext cx="4377800" cy="2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