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CD244-DED4-FDC4-F0FF-408E911E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3A6A0-21DA-CE21-2E29-E54781A8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7BF4B-8CB0-B6A2-24B2-7F6A4674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1F727-59EA-C39E-A838-40075FB8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8A882-4225-FAD8-2323-4E646C50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09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61DA5-BAE8-2FF6-5D3B-1D1B2C1A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ABDB41-2E93-8997-87D9-13B9B4589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572F5-E717-B374-4A92-31546855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1B303-01CF-A559-B86F-39C6728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A2C47-B806-0F3B-B9C9-8D7E6EDC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78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5D2F07-4DA5-A7E9-9E60-9AEEE660D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F978A1-A7EA-CF5B-C4F3-75BCCB9F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690ED-187B-4E93-F7C2-C17CDA4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C509D-8ABA-03EB-A657-65B3B3DC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D5C42-D6EE-AC9D-650F-90BE7D4C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4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49FE4-8A46-443E-200B-FCBC9CA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03DB2-1438-D61B-A427-1C63B8FF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B878D-41E0-32B0-697A-F43FF7D9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FD8AD-5C55-DEF9-EF28-C944FB2D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D17EF-3BFB-6791-1E59-ED27896B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33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FCBB2-EB33-9E26-EAA0-50BCDE20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06E41-95CE-94F8-1F0F-92B0B2BCD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91131-8EB3-3EDC-03DF-D28CD1FB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27DD9-0557-E31D-73B8-237BFEF2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A6677C-F88F-BD98-81A2-24ED55C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42FC6-D152-6237-5E14-66CE969E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B6D24-EF08-9D5B-4BE4-4DD9961CB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FE53DA-7C23-A171-0F1F-CC84B4ED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D6578-82CD-9C0F-E01A-0BCD52C4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558F-95C4-99F6-E634-A6B09AD0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8B137-0C78-3697-8873-30B91D6C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06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FCA74-4908-FEE9-5C26-C4A21CBA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5883E-3AB5-E7DD-7FDC-B1DD4CA1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78898E-9BD2-6B6A-A0C6-A4FD7B27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E47D3-7A49-A3F0-7CE1-3D7A6419F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545188-0CDD-6F05-4DE5-6C3CDB980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09FC95-9D55-5835-E471-2F931CCF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C2EB9B-2B5F-CF65-F40E-71E6530A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818EF8-0791-456D-4AB4-82E9EB28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946FA-1F58-83A1-2BC1-35FB899F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029D91-6A5B-6C13-A4DC-3BB8E787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9CF9F4-9138-0350-D6A5-EAD9C93D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6C1644-8115-F430-B5FB-13499AD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17B858-F697-DCB5-AB62-6F5B6F02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F7B60-0D2B-F8A0-EEB1-34ABF10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6DCE4A-4644-E6F5-4BE8-AEBB249F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9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4C54B-0BCD-F86D-11F3-9CC42BBF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BFAD4-F4F1-04A1-41FA-AF159D10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AC5BF6-B6A7-0AB0-7CF9-51F7D9BD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B9254-58B6-C076-6394-B75AA70A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670D17-1BA2-BB14-6074-B921A2E0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F32FB2-5F91-2BD6-3E47-6CF5DE24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8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9F612-AD2E-2B39-254E-E2A47147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EFD448-9B4E-ADF5-DC77-153390B5D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FB01F9-B0B6-3759-E234-842D8731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1C0C5B-01A6-B744-A996-53507A1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36D97-C836-038B-2EB9-5C1AEF26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D58E19-F228-E539-F249-488B80B2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8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FC7A6E-217E-93CF-0EEA-2EBB9292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EB24D-E935-FEA4-3A41-687E12062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9FD42-90A6-71E8-FDDC-7B89B26F0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9B40-7F33-45CD-9332-68D580023FF4}" type="datetimeFigureOut">
              <a:rPr lang="de-DE" smtClean="0"/>
              <a:t>08.10.2022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8ACAB-6F75-281F-64EA-63ADD3D7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23C10-E78B-5A76-5940-8F03B822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A2D2-872B-4153-88C0-E5FCB8335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6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DD0F43-258C-537E-F306-725F45FF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58" y="1733829"/>
            <a:ext cx="3067050" cy="25812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C70DC2F-A919-78A7-D447-D9A374E6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66" y="2003891"/>
            <a:ext cx="3028950" cy="2238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920D58-55F2-F9EC-39A4-29515F22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145" y="1733829"/>
            <a:ext cx="3114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818AAE-D7FB-CB50-871A-3A541B860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"/>
          <a:stretch/>
        </p:blipFill>
        <p:spPr>
          <a:xfrm>
            <a:off x="1075203" y="1528760"/>
            <a:ext cx="3067050" cy="24963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5BCF04F-7A03-E2EE-D230-ACF39AFB9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1881186"/>
            <a:ext cx="3028950" cy="2238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70F35D6-1518-D827-A29D-8CECBCDCE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60" y="1519236"/>
            <a:ext cx="3114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6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Tamara Kessler</dc:creator>
  <cp:lastModifiedBy>Tamara Kessler</cp:lastModifiedBy>
  <cp:revision>1</cp:revision>
  <dcterms:created xsi:type="dcterms:W3CDTF">2022-10-08T09:27:51Z</dcterms:created>
  <dcterms:modified xsi:type="dcterms:W3CDTF">2022-10-08T09:27:51Z</dcterms:modified>
</cp:coreProperties>
</file>