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2F3F0-A731-D1A1-98D9-FAEB37D2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794FC-CEEC-2716-7AFD-EB610A48C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37A9B-BC57-E3F0-4456-B3B29AC8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30ED0-117D-44AB-BB6C-2E150BD6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05D76-A0CE-D3E3-7771-85BE2579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12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CD067-9078-9F4A-5BA9-900AAAB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1AA542-49E1-F381-C1B7-1C43F41D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5FA3-0094-BDE1-AC3E-ED6509B0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E048-BF95-54AC-FE97-CE66ACA2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82BB-CD94-04BB-4FF6-A6EFF07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3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91D04C-1AB5-3BAA-633E-EA498D1AB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9DEC3-1F35-0AFA-4AE5-BF1746D3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D2611-830D-C4E5-A97D-01121A3A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4353F-EC05-588B-D4D9-EC4237DF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3F4F47-C1E3-4E93-48DC-BE16F720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1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7D154-F4AA-D4A1-7485-AA36D559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81920-27EC-814D-CFAF-2FDC72CE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20549-CFF0-8B20-EF96-98241411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C4753-B5FB-29C5-C1CB-428EF79B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127A3-9D47-F3DA-7831-F9F84DF2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3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B9562-4B67-F020-B673-48B7ABC5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26071-1C38-9E6B-A892-97EA8B7F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338FB-CEDE-335B-FF83-8950E53A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F3D41-51EB-D47B-D0E0-1B48F5D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C5C5C-CD56-8A46-BF37-315D6A37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2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9997A-AC79-029F-4876-49EAD79E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C90B8-A3E5-BFD4-0AC2-7E6D9D84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710A4C-D962-5773-A88D-7C54DC9B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4ECE0-A85D-4554-E64F-6AD48F3A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91B69-7125-3963-367F-6E2FE825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695C0C-9BAF-AAB7-4480-2D490E9C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3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34C4B-CED8-2ADD-2B75-9004E76B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E8DA0F-727E-89CE-BC6F-61CE41BD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3055A2-EB47-60B3-0D93-F477C9469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DCC2B-34B3-2470-A4D6-632D8EA06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68E685-AE56-1F88-B79A-246B5E3A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497623-8578-7415-267D-4CDA1439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A51D79-4DD5-F220-EB47-D12EE954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576F1-9855-B583-7C2F-41C1E592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4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6D15A-772B-41FE-2EC5-7EFEC9F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1DBB67-35F4-8D57-4F8D-883221A1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861DB-37F0-2402-4B53-8BE8EA44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0A54F7-2208-252F-AB31-0168AEB0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45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5D5F3A-6278-F491-2A3A-04AE706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1A434C-6F8E-3703-2DC8-485FD0F7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85256-31D5-0D8A-9D43-EDD909E4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23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D6CDD-8508-BC67-005F-E852C94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3723-FC06-B346-1076-CEB760A1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382AC-CCD9-C9B4-0AFA-1FE1917A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808EB-4E07-95D7-F0A3-3AE09CBB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67F55-B82C-0FF1-1986-CA6CD039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AD0BFB-D47F-D76A-C6E3-3E089E8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3F51D-6936-FFE0-2AE6-25D9DF09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EB087D-B716-EA1E-E4A0-76EB4205F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8626DE-DE43-195E-4E35-A5F73F8BC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6CFE1E-4B82-2316-7F69-9C8A4F1D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E1D1D-69C7-E16B-C5C5-15789C92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8486CD-548B-C454-A8A3-432FEF5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60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4E853-4E19-E91D-5C6D-344EF386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F17D5-3FD8-426D-15CF-79B2E5A8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D1D8-4836-957E-71CE-795B6BD2E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9F21-AB43-4CB1-AC60-872419C05F14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E45BF-DFED-A3EF-8EE2-1F771667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180DD-5BC4-2D80-F342-C000C94E8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0718-6770-413F-8B2E-449A228BF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7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D69C089-0333-8A1F-1F72-3F83D57B4652}"/>
              </a:ext>
            </a:extLst>
          </p:cNvPr>
          <p:cNvGrpSpPr/>
          <p:nvPr/>
        </p:nvGrpSpPr>
        <p:grpSpPr>
          <a:xfrm>
            <a:off x="409575" y="192402"/>
            <a:ext cx="10744553" cy="6185401"/>
            <a:chOff x="409575" y="192402"/>
            <a:chExt cx="10744553" cy="61854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F4A8EF3-3448-430A-13F7-0707A26D7864}"/>
                </a:ext>
              </a:extLst>
            </p:cNvPr>
            <p:cNvSpPr/>
            <p:nvPr/>
          </p:nvSpPr>
          <p:spPr>
            <a:xfrm>
              <a:off x="10155639" y="192402"/>
              <a:ext cx="998489" cy="61853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4C3029A-72BF-2365-7C6D-2257EA3DE3DF}"/>
                </a:ext>
              </a:extLst>
            </p:cNvPr>
            <p:cNvGrpSpPr/>
            <p:nvPr/>
          </p:nvGrpSpPr>
          <p:grpSpPr>
            <a:xfrm>
              <a:off x="409575" y="192404"/>
              <a:ext cx="10409189" cy="6185399"/>
              <a:chOff x="409575" y="192404"/>
              <a:chExt cx="10409189" cy="6185399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7E070AC-A412-A4FF-115C-026979F8523B}"/>
                  </a:ext>
                </a:extLst>
              </p:cNvPr>
              <p:cNvSpPr/>
              <p:nvPr/>
            </p:nvSpPr>
            <p:spPr>
              <a:xfrm>
                <a:off x="409575" y="192404"/>
                <a:ext cx="998489" cy="61853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DFE8AB2-09D6-A918-DC0C-81CBD329C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408064" y="192762"/>
                <a:ext cx="9410700" cy="2066209"/>
              </a:xfrm>
              <a:prstGeom prst="rect">
                <a:avLst/>
              </a:prstGeom>
            </p:spPr>
          </p:pic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55BF2290-0111-B631-69E8-64E568CC6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408064" y="2251999"/>
                <a:ext cx="9410700" cy="2066209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EF764527-A935-D3DC-5F9B-8C19E144E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408064" y="4311236"/>
                <a:ext cx="9410700" cy="2066209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FF737EC-E1AD-65FC-13A2-CE84FA422D30}"/>
                  </a:ext>
                </a:extLst>
              </p:cNvPr>
              <p:cNvSpPr txBox="1"/>
              <p:nvPr/>
            </p:nvSpPr>
            <p:spPr>
              <a:xfrm rot="16200000">
                <a:off x="665055" y="1041200"/>
                <a:ext cx="445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All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ADB7096-728E-7098-9BFF-D53BDC8AD80A}"/>
                  </a:ext>
                </a:extLst>
              </p:cNvPr>
              <p:cNvSpPr txBox="1"/>
              <p:nvPr/>
            </p:nvSpPr>
            <p:spPr>
              <a:xfrm rot="16200000">
                <a:off x="433421" y="3100436"/>
                <a:ext cx="90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Female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48C2E6-A550-9CEE-F7A2-841D62DD9E67}"/>
                  </a:ext>
                </a:extLst>
              </p:cNvPr>
              <p:cNvSpPr txBox="1"/>
              <p:nvPr/>
            </p:nvSpPr>
            <p:spPr>
              <a:xfrm rot="16200000">
                <a:off x="545632" y="5159673"/>
                <a:ext cx="684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Male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84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Tamara Kessler</dc:creator>
  <cp:lastModifiedBy>Tamara Kessler</cp:lastModifiedBy>
  <cp:revision>1</cp:revision>
  <dcterms:created xsi:type="dcterms:W3CDTF">2022-08-19T18:00:40Z</dcterms:created>
  <dcterms:modified xsi:type="dcterms:W3CDTF">2022-08-19T18:59:55Z</dcterms:modified>
</cp:coreProperties>
</file>