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9DAB7-681C-9B05-A074-46D59074DD63}" v="970" dt="2024-07-05T18:26:40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9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0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4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57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8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3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2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84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IOT projekat 3</a:t>
            </a:r>
            <a:endParaRPr lang="sr-Latn-R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cs typeface="Calibri"/>
              </a:rPr>
              <a:t>Tamara </a:t>
            </a:r>
            <a:r>
              <a:rPr lang="sr-Latn-RS" dirty="0" err="1">
                <a:cs typeface="Calibri"/>
              </a:rPr>
              <a:t>milovanovic</a:t>
            </a:r>
            <a:r>
              <a:rPr lang="sr-Latn-RS" dirty="0">
                <a:cs typeface="Calibri"/>
              </a:rPr>
              <a:t> 1647</a:t>
            </a:r>
          </a:p>
          <a:p>
            <a:r>
              <a:rPr lang="sr-Latn-RS" dirty="0">
                <a:cs typeface="Calibri"/>
              </a:rPr>
              <a:t>Prof. Dr. Dragan </a:t>
            </a:r>
            <a:r>
              <a:rPr lang="sr-Latn-RS" dirty="0" err="1">
                <a:cs typeface="Calibri"/>
              </a:rPr>
              <a:t>stojanovic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B4DF2D-2DDB-7253-C567-697AFFEE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Čuvar mesta za sadržaj 3" descr="Slika na kojoj se nalazi tekst, snimak ekrana, softver&#10;&#10;Opis je automatski generisan">
            <a:extLst>
              <a:ext uri="{FF2B5EF4-FFF2-40B4-BE49-F238E27FC236}">
                <a16:creationId xmlns:a16="http://schemas.microsoft.com/office/drawing/2014/main" id="{0E0C7551-4FCA-22BF-DE81-80FD8426D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86" y="611384"/>
            <a:ext cx="7082171" cy="5393711"/>
          </a:xfrm>
        </p:spPr>
      </p:pic>
    </p:spTree>
    <p:extLst>
      <p:ext uri="{BB962C8B-B14F-4D97-AF65-F5344CB8AC3E}">
        <p14:creationId xmlns:p14="http://schemas.microsoft.com/office/powerpoint/2010/main" val="422951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242183-BBB5-268F-8099-C46F8BB5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Čuvar mesta za sadržaj 3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2241E673-EFA1-6292-6B2C-13EB43FE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517" y="250436"/>
            <a:ext cx="6948466" cy="5026080"/>
          </a:xfrm>
        </p:spPr>
      </p:pic>
      <p:pic>
        <p:nvPicPr>
          <p:cNvPr id="5" name="Slika 4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417BD467-E99A-6532-0BE8-DB0F851B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8531"/>
            <a:ext cx="12192000" cy="8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704B6A-75B1-DC37-0DD7-237333DD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Čuvar mesta za sadržaj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DCC1E00F-5CD9-C9BF-4901-12FAC10D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1" y="120873"/>
            <a:ext cx="7543800" cy="1943100"/>
          </a:xfrm>
        </p:spPr>
      </p:pic>
      <p:pic>
        <p:nvPicPr>
          <p:cNvPr id="5" name="Slika 4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9CEC8DDA-E560-1FE5-E6FA-80E49E95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1" y="2314074"/>
            <a:ext cx="8858250" cy="1828800"/>
          </a:xfrm>
          <a:prstGeom prst="rect">
            <a:avLst/>
          </a:prstGeom>
        </p:spPr>
      </p:pic>
      <p:pic>
        <p:nvPicPr>
          <p:cNvPr id="6" name="Slika 5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C20F1119-4918-FCD6-8822-21CAE6749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12" y="4392529"/>
            <a:ext cx="9696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6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85F67E-628F-865F-6316-8162D182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Korišćenje modela i predikcija</a:t>
            </a:r>
            <a:endParaRPr lang="sr-Latn-RS" dirty="0"/>
          </a:p>
        </p:txBody>
      </p:sp>
      <p:pic>
        <p:nvPicPr>
          <p:cNvPr id="4" name="Čuvar mesta za sadržaj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D5B8CAF8-B383-51E2-A6C8-F71038527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96118"/>
            <a:ext cx="10131425" cy="2242715"/>
          </a:xfrm>
        </p:spPr>
      </p:pic>
      <p:pic>
        <p:nvPicPr>
          <p:cNvPr id="5" name="Slika 4" descr="Slika na kojoj se nalazi tekst, snimak ekrana, Font, softver&#10;&#10;Opis je automatski generisan">
            <a:extLst>
              <a:ext uri="{FF2B5EF4-FFF2-40B4-BE49-F238E27FC236}">
                <a16:creationId xmlns:a16="http://schemas.microsoft.com/office/drawing/2014/main" id="{B5A43897-DA28-BEDB-F1AC-6EB9BDC2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4" y="4318880"/>
            <a:ext cx="10313737" cy="22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1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ED4E4C-4BCB-CB63-D03F-46AEADAB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Slanje podataka na </a:t>
            </a:r>
            <a:r>
              <a:rPr lang="sr-Latn-RS" dirty="0" err="1">
                <a:cs typeface="Calibri Light"/>
              </a:rPr>
              <a:t>frontend</a:t>
            </a:r>
            <a:r>
              <a:rPr lang="sr-Latn-RS" dirty="0">
                <a:cs typeface="Calibri Light"/>
              </a:rPr>
              <a:t> stranicu</a:t>
            </a:r>
            <a:endParaRPr lang="sr-Latn-RS" dirty="0"/>
          </a:p>
        </p:txBody>
      </p:sp>
      <p:pic>
        <p:nvPicPr>
          <p:cNvPr id="4" name="Čuvar mesta za sadržaj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EEC0EB88-74D7-6B3D-6057-7146B7A33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84" y="2068541"/>
            <a:ext cx="8362596" cy="3649133"/>
          </a:xfrm>
        </p:spPr>
      </p:pic>
    </p:spTree>
    <p:extLst>
      <p:ext uri="{BB962C8B-B14F-4D97-AF65-F5344CB8AC3E}">
        <p14:creationId xmlns:p14="http://schemas.microsoft.com/office/powerpoint/2010/main" val="401840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091BD7-A7E5-CEDE-5D74-2C361D0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59" y="2701758"/>
            <a:ext cx="10131425" cy="1456267"/>
          </a:xfrm>
        </p:spPr>
        <p:txBody>
          <a:bodyPr/>
          <a:lstStyle/>
          <a:p>
            <a:r>
              <a:rPr lang="sr-Latn-RS" dirty="0" err="1">
                <a:cs typeface="Calibri Light"/>
              </a:rPr>
              <a:t>Frontend</a:t>
            </a:r>
            <a:r>
              <a:rPr lang="sr-Latn-RS" dirty="0">
                <a:cs typeface="Calibri Light"/>
              </a:rPr>
              <a:t> stranica</a:t>
            </a:r>
            <a:endParaRPr lang="sr-Latn-RS" dirty="0"/>
          </a:p>
        </p:txBody>
      </p:sp>
      <p:pic>
        <p:nvPicPr>
          <p:cNvPr id="5" name="Slika 4" descr="Slika na kojoj se nalazi tekst, snimak ekrana, Font, logotip&#10;&#10;Opis je automatski generisan">
            <a:extLst>
              <a:ext uri="{FF2B5EF4-FFF2-40B4-BE49-F238E27FC236}">
                <a16:creationId xmlns:a16="http://schemas.microsoft.com/office/drawing/2014/main" id="{C6C54B56-012F-9833-3993-F31EE9DB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00" y="0"/>
            <a:ext cx="6554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664E0A-7455-A385-35BB-C62B1EB1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10" y="2698955"/>
            <a:ext cx="8361618" cy="1456267"/>
          </a:xfrm>
        </p:spPr>
        <p:txBody>
          <a:bodyPr>
            <a:normAutofit/>
          </a:bodyPr>
          <a:lstStyle/>
          <a:p>
            <a:r>
              <a:rPr lang="sr-Latn-RS" sz="7200" dirty="0">
                <a:cs typeface="Calibri Light"/>
              </a:rPr>
              <a:t>Hvala na pažnji!</a:t>
            </a:r>
          </a:p>
        </p:txBody>
      </p:sp>
    </p:spTree>
    <p:extLst>
      <p:ext uri="{BB962C8B-B14F-4D97-AF65-F5344CB8AC3E}">
        <p14:creationId xmlns:p14="http://schemas.microsoft.com/office/powerpoint/2010/main" val="23193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A014C3-FB99-57E4-13DE-517755E4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uvod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1DCEF20-F059-9301-F508-AA0B3A68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>
                <a:latin typeface="Calibri Light"/>
                <a:cs typeface="Calibri"/>
              </a:rPr>
              <a:t>Na drugom projektu smo istrenirali model koji će prepoznati našu glasovnu komandu.</a:t>
            </a:r>
          </a:p>
          <a:p>
            <a:pPr>
              <a:buClr>
                <a:srgbClr val="FFFFFF"/>
              </a:buClr>
            </a:pPr>
            <a:r>
              <a:rPr lang="sr-Latn-RS" sz="2400" dirty="0">
                <a:latin typeface="Calibri Light"/>
                <a:cs typeface="Calibri"/>
              </a:rPr>
              <a:t>Zadatak na trećem projektu je bio da se očitaju drugačija merenja i da se pošalju na čuvanje u </a:t>
            </a:r>
            <a:r>
              <a:rPr lang="sr-Latn-RS" sz="2400" err="1">
                <a:latin typeface="Calibri Light"/>
                <a:cs typeface="Calibri"/>
              </a:rPr>
              <a:t>Influxdb</a:t>
            </a:r>
            <a:r>
              <a:rPr lang="sr-Latn-RS" sz="2400" dirty="0">
                <a:latin typeface="Calibri Light"/>
                <a:cs typeface="Calibri"/>
              </a:rPr>
              <a:t> bazu čiji se podaci vizualizuju preko </a:t>
            </a:r>
            <a:r>
              <a:rPr lang="sr-Latn-RS" sz="2400" err="1">
                <a:latin typeface="Calibri Light"/>
                <a:cs typeface="Calibri"/>
              </a:rPr>
              <a:t>Grafane</a:t>
            </a:r>
            <a:r>
              <a:rPr lang="sr-Latn-RS" sz="2400" dirty="0">
                <a:latin typeface="Calibri Light"/>
                <a:cs typeface="Calibri"/>
              </a:rPr>
              <a:t>. </a:t>
            </a:r>
          </a:p>
          <a:p>
            <a:pPr>
              <a:buClr>
                <a:srgbClr val="FFFFFF"/>
              </a:buClr>
            </a:pPr>
            <a:r>
              <a:rPr lang="sr-Latn-RS" sz="2400" dirty="0">
                <a:latin typeface="Calibri Light"/>
                <a:cs typeface="Calibri"/>
              </a:rPr>
              <a:t>Takođe, bilo je potrebno istrenirati model kako bi vršio predikciju kakvo će vreme biti u odnosu na pročitanu temperaturu i pritisak.</a:t>
            </a:r>
          </a:p>
        </p:txBody>
      </p:sp>
    </p:spTree>
    <p:extLst>
      <p:ext uri="{BB962C8B-B14F-4D97-AF65-F5344CB8AC3E}">
        <p14:creationId xmlns:p14="http://schemas.microsoft.com/office/powerpoint/2010/main" val="260117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4F5661-4064-FEDD-25B5-9E21969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Čitanje podataka sa </a:t>
            </a:r>
            <a:r>
              <a:rPr lang="sr-Latn-RS" dirty="0" err="1">
                <a:cs typeface="Calibri Light"/>
              </a:rPr>
              <a:t>Arduino</a:t>
            </a:r>
            <a:r>
              <a:rPr lang="sr-Latn-RS" dirty="0">
                <a:cs typeface="Calibri Light"/>
              </a:rPr>
              <a:t> nano </a:t>
            </a:r>
            <a:r>
              <a:rPr lang="sr-Latn-RS" dirty="0" err="1">
                <a:cs typeface="Calibri Light"/>
              </a:rPr>
              <a:t>sense</a:t>
            </a:r>
            <a:r>
              <a:rPr lang="sr-Latn-RS" dirty="0">
                <a:cs typeface="Calibri Light"/>
              </a:rPr>
              <a:t> pločice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5247548-3E04-CF3E-1CC6-1336F15A5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88594"/>
            <a:ext cx="10806530" cy="3702606"/>
          </a:xfrm>
        </p:spPr>
        <p:txBody>
          <a:bodyPr/>
          <a:lstStyle/>
          <a:p>
            <a:r>
              <a:rPr lang="sr-Latn-RS" sz="2800" dirty="0">
                <a:cs typeface="Calibri"/>
              </a:rPr>
              <a:t>Kreirali smo </a:t>
            </a:r>
            <a:r>
              <a:rPr lang="sr-Latn-RS" sz="2800" err="1">
                <a:cs typeface="Calibri"/>
              </a:rPr>
              <a:t>javascript</a:t>
            </a:r>
            <a:r>
              <a:rPr lang="sr-Latn-RS" sz="2800" dirty="0">
                <a:cs typeface="Calibri"/>
              </a:rPr>
              <a:t> kod koji nam sa serijskog porta prima pročitane podatke sa </a:t>
            </a:r>
            <a:r>
              <a:rPr lang="sr-Latn-RS" sz="2800" err="1">
                <a:cs typeface="Calibri"/>
              </a:rPr>
              <a:t>Arduino</a:t>
            </a:r>
            <a:r>
              <a:rPr lang="sr-Latn-RS" sz="2800" dirty="0">
                <a:cs typeface="Calibri"/>
              </a:rPr>
              <a:t> pločice.</a:t>
            </a:r>
          </a:p>
          <a:p>
            <a:pPr>
              <a:buClr>
                <a:srgbClr val="FFFFFF"/>
              </a:buClr>
            </a:pPr>
            <a:r>
              <a:rPr lang="sr-Latn-RS" sz="2800" dirty="0">
                <a:cs typeface="Calibri"/>
              </a:rPr>
              <a:t>Primljene podatke dalje se šalju preko dalje MQTT brokera</a:t>
            </a:r>
          </a:p>
          <a:p>
            <a:pPr>
              <a:buClr>
                <a:srgbClr val="FFFFFF"/>
              </a:buClr>
            </a:pPr>
            <a:r>
              <a:rPr lang="sr-Latn-RS" sz="2800" dirty="0">
                <a:cs typeface="Calibri"/>
              </a:rPr>
              <a:t>Pre slanja podataka na MQTT broker, podaci se dodatno obrađuju radi normalizacije</a:t>
            </a:r>
          </a:p>
        </p:txBody>
      </p:sp>
    </p:spTree>
    <p:extLst>
      <p:ext uri="{BB962C8B-B14F-4D97-AF65-F5344CB8AC3E}">
        <p14:creationId xmlns:p14="http://schemas.microsoft.com/office/powerpoint/2010/main" val="31031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4BB4ED-425A-FBD1-D1DD-FD65113B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ČITANJE PODATAKA SA ARDUINO NANO SENSE PLOČICE</a:t>
            </a:r>
            <a:endParaRPr lang="sr-Latn-RS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sr-Latn-RS" dirty="0">
              <a:cs typeface="Calibri Light"/>
            </a:endParaRPr>
          </a:p>
        </p:txBody>
      </p:sp>
      <p:pic>
        <p:nvPicPr>
          <p:cNvPr id="4" name="Čuvar mesta za sadržaj 3" descr="Slika na kojoj se nalazi tekst, snimak ekrana, Font, ekran&#10;&#10;Opis je automatski generisan">
            <a:extLst>
              <a:ext uri="{FF2B5EF4-FFF2-40B4-BE49-F238E27FC236}">
                <a16:creationId xmlns:a16="http://schemas.microsoft.com/office/drawing/2014/main" id="{E9D7CE58-44F7-76E1-88D2-4401597BD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933" y="2068541"/>
            <a:ext cx="5564424" cy="3649133"/>
          </a:xfrm>
        </p:spPr>
      </p:pic>
      <p:pic>
        <p:nvPicPr>
          <p:cNvPr id="6" name="Slika 5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FD056A62-DE2E-16F1-A3A6-14EFBF3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8" y="1717841"/>
            <a:ext cx="3702692" cy="49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F6A82-2524-840D-C413-1F3EC9AA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Primanje podataka u </a:t>
            </a:r>
            <a:r>
              <a:rPr lang="sr-Latn-RS" dirty="0" err="1">
                <a:cs typeface="Calibri Light"/>
              </a:rPr>
              <a:t>Python</a:t>
            </a:r>
            <a:r>
              <a:rPr lang="sr-Latn-RS" dirty="0">
                <a:cs typeface="Calibri Light"/>
              </a:rPr>
              <a:t> skripti</a:t>
            </a:r>
          </a:p>
        </p:txBody>
      </p:sp>
      <p:pic>
        <p:nvPicPr>
          <p:cNvPr id="5" name="Čuvar mesta za sadržaj 4" descr="Slika na kojoj se nalazi tekst, snimak ekrana, softver, Font&#10;&#10;Opis je automatski generisan">
            <a:extLst>
              <a:ext uri="{FF2B5EF4-FFF2-40B4-BE49-F238E27FC236}">
                <a16:creationId xmlns:a16="http://schemas.microsoft.com/office/drawing/2014/main" id="{C3B6B4AD-5E97-B511-3BC4-AB1D505EC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70" y="1954910"/>
            <a:ext cx="6071329" cy="4016764"/>
          </a:xfrm>
        </p:spPr>
      </p:pic>
      <p:pic>
        <p:nvPicPr>
          <p:cNvPr id="6" name="Slika 5" descr="Slika na kojoj se nalazi tekst, snimak ekrana, Font, softver&#10;&#10;Opis je automatski generisan">
            <a:extLst>
              <a:ext uri="{FF2B5EF4-FFF2-40B4-BE49-F238E27FC236}">
                <a16:creationId xmlns:a16="http://schemas.microsoft.com/office/drawing/2014/main" id="{D0914EEC-DB30-4E2D-45AD-E4E71761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68" y="2319618"/>
            <a:ext cx="6971632" cy="32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35793F-15E6-189E-046A-8683787E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Čuvanje podataka na </a:t>
            </a:r>
            <a:r>
              <a:rPr lang="sr-Latn-RS" dirty="0" err="1">
                <a:cs typeface="Calibri Light"/>
              </a:rPr>
              <a:t>influxdb</a:t>
            </a:r>
            <a:r>
              <a:rPr lang="sr-Latn-RS" dirty="0">
                <a:cs typeface="Calibri Light"/>
              </a:rPr>
              <a:t> </a:t>
            </a:r>
            <a:endParaRPr lang="sr-Latn-RS"/>
          </a:p>
        </p:txBody>
      </p:sp>
      <p:pic>
        <p:nvPicPr>
          <p:cNvPr id="4" name="Čuvar mesta za sadržaj 3" descr="Slika na kojoj se nalazi tekst, snimak ekrana, softver, Font&#10;&#10;Opis je automatski generisan">
            <a:extLst>
              <a:ext uri="{FF2B5EF4-FFF2-40B4-BE49-F238E27FC236}">
                <a16:creationId xmlns:a16="http://schemas.microsoft.com/office/drawing/2014/main" id="{A587C0F7-7955-431E-6047-35712639B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273" y="1714278"/>
            <a:ext cx="8235427" cy="4511396"/>
          </a:xfrm>
        </p:spPr>
      </p:pic>
    </p:spTree>
    <p:extLst>
      <p:ext uri="{BB962C8B-B14F-4D97-AF65-F5344CB8AC3E}">
        <p14:creationId xmlns:p14="http://schemas.microsoft.com/office/powerpoint/2010/main" val="382465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C7A9FD-39A0-3C58-1C1E-CA7C0A1C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Prikaz podataka u </a:t>
            </a:r>
            <a:r>
              <a:rPr lang="sr-Latn-RS" dirty="0" err="1">
                <a:cs typeface="Calibri Light"/>
              </a:rPr>
              <a:t>grafani</a:t>
            </a:r>
            <a:endParaRPr lang="sr-Latn-RS" dirty="0" err="1"/>
          </a:p>
        </p:txBody>
      </p:sp>
      <p:pic>
        <p:nvPicPr>
          <p:cNvPr id="4" name="Čuvar mesta za sadržaj 3" descr="Slika na kojoj se nalazi tekst, snimak ekrana, softver, Multimedijski softver&#10;&#10;Opis je automatski generisan">
            <a:extLst>
              <a:ext uri="{FF2B5EF4-FFF2-40B4-BE49-F238E27FC236}">
                <a16:creationId xmlns:a16="http://schemas.microsoft.com/office/drawing/2014/main" id="{EE021699-8216-0646-45C3-6AF3410CA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405" y="1714278"/>
            <a:ext cx="9626900" cy="4745343"/>
          </a:xfrm>
        </p:spPr>
      </p:pic>
    </p:spTree>
    <p:extLst>
      <p:ext uri="{BB962C8B-B14F-4D97-AF65-F5344CB8AC3E}">
        <p14:creationId xmlns:p14="http://schemas.microsoft.com/office/powerpoint/2010/main" val="138609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C78B95-60FD-9C7D-23FF-854360B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Treniranje podataka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220488E-6B0F-2737-39D1-56CD0260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7" y="2068541"/>
            <a:ext cx="4376320" cy="3682554"/>
          </a:xfrm>
        </p:spPr>
        <p:txBody>
          <a:bodyPr/>
          <a:lstStyle/>
          <a:p>
            <a:r>
              <a:rPr lang="sr-Latn-RS" dirty="0">
                <a:cs typeface="Calibri"/>
              </a:rPr>
              <a:t>Treniranje podataka se izvršava uz pomoć </a:t>
            </a:r>
            <a:r>
              <a:rPr lang="sr-Latn-RS" dirty="0" err="1">
                <a:ea typeface="+mn-lt"/>
                <a:cs typeface="+mn-lt"/>
              </a:rPr>
              <a:t>Tesnorflow</a:t>
            </a:r>
            <a:r>
              <a:rPr lang="sr-Latn-RS" dirty="0">
                <a:ea typeface="+mn-lt"/>
                <a:cs typeface="+mn-lt"/>
              </a:rPr>
              <a:t>-a. </a:t>
            </a:r>
            <a:endParaRPr lang="sr-Latn-R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sr-Latn-RS" dirty="0">
                <a:cs typeface="Calibri"/>
              </a:rPr>
              <a:t>Za treniranje modela koristi se binarna klasifikacija, jer nama je potrebno da odredimo da li će biti lepo vreme ili ne. </a:t>
            </a:r>
          </a:p>
          <a:p>
            <a:pPr>
              <a:buClr>
                <a:srgbClr val="FFFFFF"/>
              </a:buClr>
            </a:pPr>
            <a:r>
              <a:rPr lang="sr-Latn-RS" dirty="0">
                <a:cs typeface="Calibri"/>
              </a:rPr>
              <a:t>Sve skripte kao i test podaci pisani su u </a:t>
            </a:r>
            <a:r>
              <a:rPr lang="sr-Latn-RS" dirty="0" err="1">
                <a:ea typeface="+mn-lt"/>
                <a:cs typeface="+mn-lt"/>
              </a:rPr>
              <a:t>Jupyter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notebook</a:t>
            </a:r>
            <a:r>
              <a:rPr lang="sr-Latn-RS" dirty="0">
                <a:ea typeface="+mn-lt"/>
                <a:cs typeface="+mn-lt"/>
              </a:rPr>
              <a:t>-u. </a:t>
            </a:r>
            <a:endParaRPr lang="sr-Latn-RS" dirty="0" err="1">
              <a:cs typeface="Calibri"/>
            </a:endParaRPr>
          </a:p>
          <a:p>
            <a:pPr>
              <a:buClr>
                <a:srgbClr val="FFFFFF"/>
              </a:buClr>
            </a:pPr>
            <a:endParaRPr lang="sr-Latn-RS" dirty="0">
              <a:cs typeface="Calibri"/>
            </a:endParaRPr>
          </a:p>
        </p:txBody>
      </p:sp>
      <p:pic>
        <p:nvPicPr>
          <p:cNvPr id="4" name="Slika 3" descr="Slika na kojoj se nalazi tekst, snimak ekrana, Font, softver&#10;&#10;Opis je automatski generisan">
            <a:extLst>
              <a:ext uri="{FF2B5EF4-FFF2-40B4-BE49-F238E27FC236}">
                <a16:creationId xmlns:a16="http://schemas.microsoft.com/office/drawing/2014/main" id="{1DD1EC02-AE69-124B-4EA9-2C689713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11" y="1711993"/>
            <a:ext cx="6807535" cy="2785645"/>
          </a:xfrm>
          <a:prstGeom prst="rect">
            <a:avLst/>
          </a:prstGeom>
        </p:spPr>
      </p:pic>
      <p:pic>
        <p:nvPicPr>
          <p:cNvPr id="5" name="Slika 4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7442426A-8070-95BB-B422-6C48D105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847008"/>
            <a:ext cx="10166685" cy="18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B75F56-2FE1-5EA3-8023-23A7F96F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TRENIRANJE PODATAKA</a:t>
            </a:r>
            <a:endParaRPr lang="sr-Latn-RS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4" name="Čuvar mesta za sadržaj 3" descr="Slika na kojoj se nalazi tekst, snimak ekrana, Font, ekran&#10;&#10;Opis je automatski generisan">
            <a:extLst>
              <a:ext uri="{FF2B5EF4-FFF2-40B4-BE49-F238E27FC236}">
                <a16:creationId xmlns:a16="http://schemas.microsoft.com/office/drawing/2014/main" id="{C84B80FC-15A3-1D80-E004-EF4F68D1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419190"/>
            <a:ext cx="10131425" cy="2854255"/>
          </a:xfrm>
        </p:spPr>
      </p:pic>
    </p:spTree>
    <p:extLst>
      <p:ext uri="{BB962C8B-B14F-4D97-AF65-F5344CB8AC3E}">
        <p14:creationId xmlns:p14="http://schemas.microsoft.com/office/powerpoint/2010/main" val="155476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Celestial</vt:lpstr>
      <vt:lpstr>IOT projekat 3</vt:lpstr>
      <vt:lpstr>uvod</vt:lpstr>
      <vt:lpstr>Čitanje podataka sa Arduino nano sense pločice</vt:lpstr>
      <vt:lpstr>ČITANJE PODATAKA SA ARDUINO NANO SENSE PLOČICE </vt:lpstr>
      <vt:lpstr>Primanje podataka u Python skripti</vt:lpstr>
      <vt:lpstr>Čuvanje podataka na influxdb </vt:lpstr>
      <vt:lpstr>Prikaz podataka u grafani</vt:lpstr>
      <vt:lpstr>Treniranje podataka</vt:lpstr>
      <vt:lpstr>TRENIRANJE PODATAKA</vt:lpstr>
      <vt:lpstr>PowerPoint prezentacija</vt:lpstr>
      <vt:lpstr>PowerPoint prezentacija</vt:lpstr>
      <vt:lpstr>PowerPoint prezentacija</vt:lpstr>
      <vt:lpstr>Korišćenje modela i predikcija</vt:lpstr>
      <vt:lpstr>Slanje podataka na frontend stranicu</vt:lpstr>
      <vt:lpstr>Frontend stranica</vt:lpstr>
      <vt:lpstr>Hvala na 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213</cp:revision>
  <dcterms:created xsi:type="dcterms:W3CDTF">2024-07-05T17:44:27Z</dcterms:created>
  <dcterms:modified xsi:type="dcterms:W3CDTF">2024-07-05T18:28:00Z</dcterms:modified>
</cp:coreProperties>
</file>