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1FD"/>
    <a:srgbClr val="E69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8"/>
  </p:normalViewPr>
  <p:slideViewPr>
    <p:cSldViewPr snapToGrid="0" snapToObjects="1">
      <p:cViewPr>
        <p:scale>
          <a:sx n="89" d="100"/>
          <a:sy n="89" d="100"/>
        </p:scale>
        <p:origin x="5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CFBF-E4BC-F940-BCCC-78D9D5313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571BC-5F1B-FA4E-BB95-03273849F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06853-508E-384C-A381-C2CA5C59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3497-12A5-674D-9E95-67315A64CFEC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CE50D-9040-564B-A8B3-A1B45D78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08B88-A6BF-7347-9A7E-87A711D2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6DC4-0B44-1B4B-BCE3-66217C72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0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A186-DD9B-2C48-B7E5-AA3B2AA9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8D3F2-7A58-9D49-A62F-654A26106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A0045-73ED-C64C-B32C-28ADAC24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3497-12A5-674D-9E95-67315A64CFEC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FC023-14DA-9F45-85FA-A67F7977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869FA-C779-874E-B9AF-1BC1ADC0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6DC4-0B44-1B4B-BCE3-66217C72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0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1E5F2-3283-3744-9B85-5B64C4AD0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8791F-687B-E942-B5BD-1D0B30835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BEFA2-5BDC-554F-8917-87344DA9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3497-12A5-674D-9E95-67315A64CFEC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0FE8C-2B9B-1E4A-9DE3-48DABA50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7A64-FC5F-BB43-A729-B9788129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6DC4-0B44-1B4B-BCE3-66217C72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1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D9CE-5CD0-5848-A247-D6F19C0F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EC31D-A622-C342-9109-FA31207B6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B76DC-A21F-A64B-8EDB-119A05FC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3497-12A5-674D-9E95-67315A64CFEC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15834-6C9D-804D-B7A3-F239E463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3C5AB-67E5-FB45-98FA-135D231A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6DC4-0B44-1B4B-BCE3-66217C72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9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85B8-2783-A24B-ABC5-C49B38113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880A2-9211-2B4E-9E74-65747CDD5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0ED1-B123-2944-8459-4CA2DE39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3497-12A5-674D-9E95-67315A64CFEC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C03EE-4C73-9D48-A82C-92FF4662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7E16-4584-5C48-A758-4E028779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6DC4-0B44-1B4B-BCE3-66217C72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2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A0F6-C17D-F14D-8612-CB958DA7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1FA6-A834-9C44-B994-97B88CA12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D4641-E981-1242-89DF-73DDAC98F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7EFC1-8A2A-A347-B27A-F8BDD50B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3497-12A5-674D-9E95-67315A64CFEC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20C60-6C69-2A47-BC30-BA83078E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55273-ED83-DC48-9E0A-132FC818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6DC4-0B44-1B4B-BCE3-66217C72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426D-9F62-A842-973C-DA386743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C49BC-D893-5A4C-8A0A-095FC8B06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101E2-5607-994A-9609-7B433B67A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ED1281-222E-954D-BD92-702B78E81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78FE7-4FCA-8547-99F2-0708602B1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60A85-CD15-4C48-B0AA-1BDF9D75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3497-12A5-674D-9E95-67315A64CFEC}" type="datetimeFigureOut">
              <a:rPr lang="en-US" smtClean="0"/>
              <a:t>5/5/21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BEEFE-DB85-5949-8C41-1CED0FED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2D217-9141-5A48-864D-36157C00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6DC4-0B44-1B4B-BCE3-66217C72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3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2730-9AEC-0E4A-AADC-80596826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4CF8F-CE5D-FA44-B69F-F3878159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3497-12A5-674D-9E95-67315A64CFEC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D852A-19BE-D046-8341-C95204D6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605B6-3689-6047-8F02-BEBBDC89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6DC4-0B44-1B4B-BCE3-66217C72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3B896-E79E-1C47-A95A-AFBABC74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3497-12A5-674D-9E95-67315A64CFEC}" type="datetimeFigureOut">
              <a:rPr lang="en-US" smtClean="0"/>
              <a:t>5/5/21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C1087-F8FE-8B4E-8C90-E94D17BD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B4E32-3DBC-BC48-97BC-A82F258B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6DC4-0B44-1B4B-BCE3-66217C72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4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2005-47C6-3044-A6C0-1312E713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AA272-2C58-C24F-A717-8FC05504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48A2D-33E7-E148-8CA6-701EF0877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E39A6-BB95-E34C-8F9A-28331BD3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3497-12A5-674D-9E95-67315A64CFEC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76DFB-B519-CB4F-9ADE-72102BBF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6D646-2B23-2D49-BF24-13775CD8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6DC4-0B44-1B4B-BCE3-66217C72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9C17-EDAB-8E48-BE43-A858C666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167E7-1D12-9546-A213-4A8047CAA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42600-78C8-BE40-9E99-2E5008EEF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840C1-937F-C043-A9E7-9A39C0A2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3497-12A5-674D-9E95-67315A64CFEC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F9063-54F0-C84F-83C9-BB03D315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D1F74-73D6-5F4F-881F-2794F5FA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6DC4-0B44-1B4B-BCE3-66217C72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7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93179C-FCFF-4F41-A53E-EB5F2070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85448-DEBE-9A4F-A19B-4BA11D114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06DED-6AE6-444D-8D3E-34F046A63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43497-12A5-674D-9E95-67315A64CFEC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4136A-4063-0A46-950B-B7F08547C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50B7-C97D-B74A-9E76-973C084DE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6DC4-0B44-1B4B-BCE3-66217C725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7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2AE852F4-DA37-714D-A0E3-F1C238CC9B74}"/>
              </a:ext>
            </a:extLst>
          </p:cNvPr>
          <p:cNvSpPr/>
          <p:nvPr/>
        </p:nvSpPr>
        <p:spPr>
          <a:xfrm>
            <a:off x="1868532" y="128131"/>
            <a:ext cx="4291924" cy="6099295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89D820CF-1943-B148-A960-3B5974759DEC}"/>
              </a:ext>
            </a:extLst>
          </p:cNvPr>
          <p:cNvSpPr/>
          <p:nvPr/>
        </p:nvSpPr>
        <p:spPr>
          <a:xfrm>
            <a:off x="6719864" y="189210"/>
            <a:ext cx="3290777" cy="6099295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DD0E963-B97D-7D4B-9BF4-9F348E7AA8D3}"/>
              </a:ext>
            </a:extLst>
          </p:cNvPr>
          <p:cNvSpPr/>
          <p:nvPr/>
        </p:nvSpPr>
        <p:spPr>
          <a:xfrm>
            <a:off x="1193123" y="1854924"/>
            <a:ext cx="346594" cy="29323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1AF389-B2BC-2D41-90A0-6DA2BA0B57C2}"/>
              </a:ext>
            </a:extLst>
          </p:cNvPr>
          <p:cNvSpPr txBox="1"/>
          <p:nvPr/>
        </p:nvSpPr>
        <p:spPr>
          <a:xfrm>
            <a:off x="790044" y="812800"/>
            <a:ext cx="11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B5EE9F5-7BF5-084D-9138-7DB5AD19115E}"/>
              </a:ext>
            </a:extLst>
          </p:cNvPr>
          <p:cNvSpPr/>
          <p:nvPr/>
        </p:nvSpPr>
        <p:spPr>
          <a:xfrm>
            <a:off x="2299112" y="1567540"/>
            <a:ext cx="346594" cy="2932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3CC3CCE-FC69-0D4B-AE02-9F3B81C557BD}"/>
              </a:ext>
            </a:extLst>
          </p:cNvPr>
          <p:cNvSpPr/>
          <p:nvPr/>
        </p:nvSpPr>
        <p:spPr>
          <a:xfrm>
            <a:off x="2399260" y="1719940"/>
            <a:ext cx="346594" cy="29323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171EA3-873F-154A-A9C0-F6D5FC1F5868}"/>
              </a:ext>
            </a:extLst>
          </p:cNvPr>
          <p:cNvSpPr/>
          <p:nvPr/>
        </p:nvSpPr>
        <p:spPr>
          <a:xfrm>
            <a:off x="2512471" y="1872340"/>
            <a:ext cx="346594" cy="2932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4DD9A15-5C01-2E4E-9859-AC4FF3E1B92F}"/>
              </a:ext>
            </a:extLst>
          </p:cNvPr>
          <p:cNvSpPr/>
          <p:nvPr/>
        </p:nvSpPr>
        <p:spPr>
          <a:xfrm>
            <a:off x="2625682" y="2024740"/>
            <a:ext cx="346594" cy="29323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CFC43B-040D-A04E-A3FF-751335CEE745}"/>
              </a:ext>
            </a:extLst>
          </p:cNvPr>
          <p:cNvSpPr/>
          <p:nvPr/>
        </p:nvSpPr>
        <p:spPr>
          <a:xfrm>
            <a:off x="2712767" y="2177140"/>
            <a:ext cx="346594" cy="2932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95F581E-4157-9D41-B02D-E63F6D56B58B}"/>
              </a:ext>
            </a:extLst>
          </p:cNvPr>
          <p:cNvSpPr txBox="1"/>
          <p:nvPr/>
        </p:nvSpPr>
        <p:spPr>
          <a:xfrm>
            <a:off x="2143838" y="112200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filters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C3B04A-76FC-D242-A742-D91B65BF0009}"/>
              </a:ext>
            </a:extLst>
          </p:cNvPr>
          <p:cNvSpPr txBox="1"/>
          <p:nvPr/>
        </p:nvSpPr>
        <p:spPr>
          <a:xfrm>
            <a:off x="3276074" y="317927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43B729-EA8F-6046-A07F-6A8FA2421ED9}"/>
              </a:ext>
            </a:extLst>
          </p:cNvPr>
          <p:cNvSpPr txBox="1"/>
          <p:nvPr/>
        </p:nvSpPr>
        <p:spPr>
          <a:xfrm>
            <a:off x="1488476" y="4821242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3x3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CC09A6-73DB-1746-B4F9-25E0BB4C20D3}"/>
              </a:ext>
            </a:extLst>
          </p:cNvPr>
          <p:cNvSpPr/>
          <p:nvPr/>
        </p:nvSpPr>
        <p:spPr>
          <a:xfrm>
            <a:off x="3240050" y="1567540"/>
            <a:ext cx="346594" cy="2932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D663183-6207-8B49-AD1E-3B0CEEF34EEE}"/>
              </a:ext>
            </a:extLst>
          </p:cNvPr>
          <p:cNvSpPr/>
          <p:nvPr/>
        </p:nvSpPr>
        <p:spPr>
          <a:xfrm>
            <a:off x="3340198" y="1719940"/>
            <a:ext cx="346594" cy="29323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B9A5D47-6A77-354B-858C-D4E5FA9E27D0}"/>
              </a:ext>
            </a:extLst>
          </p:cNvPr>
          <p:cNvSpPr/>
          <p:nvPr/>
        </p:nvSpPr>
        <p:spPr>
          <a:xfrm>
            <a:off x="3453409" y="1872340"/>
            <a:ext cx="346594" cy="2932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42FD13-2CEA-A74A-BB80-7A2E3F83F13E}"/>
              </a:ext>
            </a:extLst>
          </p:cNvPr>
          <p:cNvSpPr/>
          <p:nvPr/>
        </p:nvSpPr>
        <p:spPr>
          <a:xfrm>
            <a:off x="3566620" y="2024740"/>
            <a:ext cx="346594" cy="29323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F12F171-A232-4B4C-B064-4882E7739495}"/>
              </a:ext>
            </a:extLst>
          </p:cNvPr>
          <p:cNvSpPr/>
          <p:nvPr/>
        </p:nvSpPr>
        <p:spPr>
          <a:xfrm>
            <a:off x="3653705" y="2177140"/>
            <a:ext cx="346594" cy="2932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A3B289E-1BCF-3640-B6F5-B79C20E5A36D}"/>
              </a:ext>
            </a:extLst>
          </p:cNvPr>
          <p:cNvSpPr txBox="1"/>
          <p:nvPr/>
        </p:nvSpPr>
        <p:spPr>
          <a:xfrm>
            <a:off x="3084776" y="112200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filters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9293AA-867A-6A42-A88B-846F3EBCF642}"/>
              </a:ext>
            </a:extLst>
          </p:cNvPr>
          <p:cNvSpPr txBox="1"/>
          <p:nvPr/>
        </p:nvSpPr>
        <p:spPr>
          <a:xfrm>
            <a:off x="2717789" y="4804737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3x3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82B5B49-6204-9F48-B1E1-9E09A83785A6}"/>
              </a:ext>
            </a:extLst>
          </p:cNvPr>
          <p:cNvSpPr/>
          <p:nvPr/>
        </p:nvSpPr>
        <p:spPr>
          <a:xfrm>
            <a:off x="4318746" y="1567540"/>
            <a:ext cx="346594" cy="2932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1F8CC80-F6FC-E646-BA52-30EE016F49CC}"/>
              </a:ext>
            </a:extLst>
          </p:cNvPr>
          <p:cNvSpPr/>
          <p:nvPr/>
        </p:nvSpPr>
        <p:spPr>
          <a:xfrm>
            <a:off x="4418894" y="1719940"/>
            <a:ext cx="346594" cy="29323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F8032EB-4CC8-1B4F-BFDC-BB38BEB9DD97}"/>
              </a:ext>
            </a:extLst>
          </p:cNvPr>
          <p:cNvSpPr/>
          <p:nvPr/>
        </p:nvSpPr>
        <p:spPr>
          <a:xfrm>
            <a:off x="4532105" y="1872340"/>
            <a:ext cx="346594" cy="2932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F4B6645-BC89-C544-99D6-4EEBE59D5226}"/>
              </a:ext>
            </a:extLst>
          </p:cNvPr>
          <p:cNvSpPr/>
          <p:nvPr/>
        </p:nvSpPr>
        <p:spPr>
          <a:xfrm>
            <a:off x="4645316" y="2024740"/>
            <a:ext cx="346594" cy="29323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88D66E5-637B-604C-8B7A-0DC5794F6ADF}"/>
              </a:ext>
            </a:extLst>
          </p:cNvPr>
          <p:cNvSpPr/>
          <p:nvPr/>
        </p:nvSpPr>
        <p:spPr>
          <a:xfrm>
            <a:off x="4732401" y="2177140"/>
            <a:ext cx="346594" cy="2932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AF55868-9F3C-4044-9D4F-1DE5D738E9BA}"/>
              </a:ext>
            </a:extLst>
          </p:cNvPr>
          <p:cNvSpPr txBox="1"/>
          <p:nvPr/>
        </p:nvSpPr>
        <p:spPr>
          <a:xfrm>
            <a:off x="3799616" y="4804019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2x2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1BCCEC8-BDCC-8941-8E07-275C681C0F38}"/>
              </a:ext>
            </a:extLst>
          </p:cNvPr>
          <p:cNvSpPr/>
          <p:nvPr/>
        </p:nvSpPr>
        <p:spPr>
          <a:xfrm>
            <a:off x="6260636" y="1270097"/>
            <a:ext cx="346594" cy="4102050"/>
          </a:xfrm>
          <a:prstGeom prst="rect">
            <a:avLst/>
          </a:prstGeom>
          <a:solidFill>
            <a:srgbClr val="F3C1FD"/>
          </a:solidFill>
          <a:ln>
            <a:solidFill>
              <a:srgbClr val="F3C1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1E46167-D3DE-FE45-8FDF-61148DD511FE}"/>
              </a:ext>
            </a:extLst>
          </p:cNvPr>
          <p:cNvSpPr txBox="1"/>
          <p:nvPr/>
        </p:nvSpPr>
        <p:spPr>
          <a:xfrm>
            <a:off x="5147536" y="3048083"/>
            <a:ext cx="1069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flattening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8C3118-A3F9-A94F-9190-4AD1412C4872}"/>
              </a:ext>
            </a:extLst>
          </p:cNvPr>
          <p:cNvSpPr txBox="1"/>
          <p:nvPr/>
        </p:nvSpPr>
        <p:spPr>
          <a:xfrm>
            <a:off x="7838505" y="292314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A5761B1-2F56-3E4A-BBE3-B3C0EF84357A}"/>
              </a:ext>
            </a:extLst>
          </p:cNvPr>
          <p:cNvSpPr/>
          <p:nvPr/>
        </p:nvSpPr>
        <p:spPr>
          <a:xfrm>
            <a:off x="7382894" y="4274255"/>
            <a:ext cx="365812" cy="10508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06F18B5E-C9DE-5A45-B6C5-C7A98EA778A2}"/>
              </a:ext>
            </a:extLst>
          </p:cNvPr>
          <p:cNvCxnSpPr>
            <a:cxnSpLocks/>
            <a:stCxn id="88" idx="2"/>
            <a:endCxn id="91" idx="2"/>
          </p:cNvCxnSpPr>
          <p:nvPr/>
        </p:nvCxnSpPr>
        <p:spPr>
          <a:xfrm rot="5400000" flipH="1" flipV="1">
            <a:off x="6976352" y="4782700"/>
            <a:ext cx="47027" cy="1131867"/>
          </a:xfrm>
          <a:prstGeom prst="curvedConnector3">
            <a:avLst>
              <a:gd name="adj1" fmla="val -4861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F2DA0BF5-3A9C-6448-9E87-821E466A1F14}"/>
              </a:ext>
            </a:extLst>
          </p:cNvPr>
          <p:cNvSpPr/>
          <p:nvPr/>
        </p:nvSpPr>
        <p:spPr>
          <a:xfrm>
            <a:off x="7471817" y="4331343"/>
            <a:ext cx="182880" cy="18288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57EB509-F53E-DB4C-872C-FFA12CDC069D}"/>
              </a:ext>
            </a:extLst>
          </p:cNvPr>
          <p:cNvSpPr/>
          <p:nvPr/>
        </p:nvSpPr>
        <p:spPr>
          <a:xfrm>
            <a:off x="7475922" y="4574701"/>
            <a:ext cx="182880" cy="18288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84A7B2B-AC13-5D47-9A27-A7F1FF4FF2D0}"/>
              </a:ext>
            </a:extLst>
          </p:cNvPr>
          <p:cNvSpPr/>
          <p:nvPr/>
        </p:nvSpPr>
        <p:spPr>
          <a:xfrm>
            <a:off x="7475922" y="4834046"/>
            <a:ext cx="182880" cy="18288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92777FC-842B-C047-8BD2-069E7FD2C5E0}"/>
              </a:ext>
            </a:extLst>
          </p:cNvPr>
          <p:cNvSpPr/>
          <p:nvPr/>
        </p:nvSpPr>
        <p:spPr>
          <a:xfrm>
            <a:off x="7471135" y="5073002"/>
            <a:ext cx="182880" cy="18288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7473204-70DC-054C-BF40-9E6244EB6B39}"/>
              </a:ext>
            </a:extLst>
          </p:cNvPr>
          <p:cNvSpPr/>
          <p:nvPr/>
        </p:nvSpPr>
        <p:spPr>
          <a:xfrm>
            <a:off x="7382894" y="2903567"/>
            <a:ext cx="365812" cy="10508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29FDDA9-F8FC-E047-BA0F-1164B90B2D79}"/>
              </a:ext>
            </a:extLst>
          </p:cNvPr>
          <p:cNvSpPr/>
          <p:nvPr/>
        </p:nvSpPr>
        <p:spPr>
          <a:xfrm>
            <a:off x="7471817" y="2960655"/>
            <a:ext cx="182880" cy="18288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D78F766-4461-8F47-9EBA-A0DD93C1FE7F}"/>
              </a:ext>
            </a:extLst>
          </p:cNvPr>
          <p:cNvSpPr/>
          <p:nvPr/>
        </p:nvSpPr>
        <p:spPr>
          <a:xfrm>
            <a:off x="7475922" y="3204013"/>
            <a:ext cx="182880" cy="18288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4B07ED9-5793-F64C-A1A0-34C98746AA6F}"/>
              </a:ext>
            </a:extLst>
          </p:cNvPr>
          <p:cNvSpPr/>
          <p:nvPr/>
        </p:nvSpPr>
        <p:spPr>
          <a:xfrm>
            <a:off x="7475922" y="3463358"/>
            <a:ext cx="182880" cy="18288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890DBB1-3F11-BE4A-B957-E6D8038C3192}"/>
              </a:ext>
            </a:extLst>
          </p:cNvPr>
          <p:cNvSpPr/>
          <p:nvPr/>
        </p:nvSpPr>
        <p:spPr>
          <a:xfrm>
            <a:off x="7471135" y="3702314"/>
            <a:ext cx="182880" cy="18288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B11C425-B2CD-6842-8B05-D89B3ED82AE0}"/>
              </a:ext>
            </a:extLst>
          </p:cNvPr>
          <p:cNvSpPr/>
          <p:nvPr/>
        </p:nvSpPr>
        <p:spPr>
          <a:xfrm>
            <a:off x="7387638" y="1461508"/>
            <a:ext cx="365812" cy="10508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1460B339-895F-4743-A459-7618F10A098C}"/>
              </a:ext>
            </a:extLst>
          </p:cNvPr>
          <p:cNvSpPr/>
          <p:nvPr/>
        </p:nvSpPr>
        <p:spPr>
          <a:xfrm>
            <a:off x="7476561" y="1518596"/>
            <a:ext cx="182880" cy="18288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7DF51CB-A50B-B841-9702-A9BC41216FCC}"/>
              </a:ext>
            </a:extLst>
          </p:cNvPr>
          <p:cNvSpPr/>
          <p:nvPr/>
        </p:nvSpPr>
        <p:spPr>
          <a:xfrm>
            <a:off x="7480666" y="1761954"/>
            <a:ext cx="182880" cy="18288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D1F1AE6-5118-A840-B990-93FF28594418}"/>
              </a:ext>
            </a:extLst>
          </p:cNvPr>
          <p:cNvSpPr/>
          <p:nvPr/>
        </p:nvSpPr>
        <p:spPr>
          <a:xfrm>
            <a:off x="7480666" y="2021299"/>
            <a:ext cx="182880" cy="18288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F90E1EB-0AB5-A24E-BD7B-499F5A5B4223}"/>
              </a:ext>
            </a:extLst>
          </p:cNvPr>
          <p:cNvSpPr/>
          <p:nvPr/>
        </p:nvSpPr>
        <p:spPr>
          <a:xfrm>
            <a:off x="7475879" y="2260255"/>
            <a:ext cx="182880" cy="18288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92FB690-00A2-D944-AF40-929314607A69}"/>
              </a:ext>
            </a:extLst>
          </p:cNvPr>
          <p:cNvCxnSpPr>
            <a:stCxn id="91" idx="0"/>
            <a:endCxn id="115" idx="2"/>
          </p:cNvCxnSpPr>
          <p:nvPr/>
        </p:nvCxnSpPr>
        <p:spPr>
          <a:xfrm flipV="1">
            <a:off x="7565800" y="3954432"/>
            <a:ext cx="0" cy="319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3770BB15-DE4B-8140-B788-2CC58D277620}"/>
              </a:ext>
            </a:extLst>
          </p:cNvPr>
          <p:cNvSpPr txBox="1"/>
          <p:nvPr/>
        </p:nvSpPr>
        <p:spPr>
          <a:xfrm>
            <a:off x="7051812" y="815952"/>
            <a:ext cx="1037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units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C6C8B6F-B749-CC48-B373-ED93690AC60A}"/>
              </a:ext>
            </a:extLst>
          </p:cNvPr>
          <p:cNvSpPr txBox="1"/>
          <p:nvPr/>
        </p:nvSpPr>
        <p:spPr>
          <a:xfrm rot="5400000">
            <a:off x="7422221" y="253735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C414314-F701-3B42-AE9F-046767AD9007}"/>
              </a:ext>
            </a:extLst>
          </p:cNvPr>
          <p:cNvSpPr/>
          <p:nvPr/>
        </p:nvSpPr>
        <p:spPr>
          <a:xfrm>
            <a:off x="8334253" y="2048727"/>
            <a:ext cx="346594" cy="29323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1F8A905-2511-F04C-80F1-7C33276C1118}"/>
              </a:ext>
            </a:extLst>
          </p:cNvPr>
          <p:cNvSpPr/>
          <p:nvPr/>
        </p:nvSpPr>
        <p:spPr>
          <a:xfrm>
            <a:off x="9229772" y="3115444"/>
            <a:ext cx="346594" cy="3479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CCEF4B2-0143-2D48-B0AB-1D980A2FD2B3}"/>
              </a:ext>
            </a:extLst>
          </p:cNvPr>
          <p:cNvSpPr txBox="1"/>
          <p:nvPr/>
        </p:nvSpPr>
        <p:spPr>
          <a:xfrm>
            <a:off x="7966463" y="1350071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units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0CA5A60-BBA6-8F4B-ACB2-57EFA6D87803}"/>
              </a:ext>
            </a:extLst>
          </p:cNvPr>
          <p:cNvSpPr txBox="1"/>
          <p:nvPr/>
        </p:nvSpPr>
        <p:spPr>
          <a:xfrm>
            <a:off x="9146238" y="140595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505D49A-5183-FF48-AACD-A9A58EDE3C32}"/>
              </a:ext>
            </a:extLst>
          </p:cNvPr>
          <p:cNvCxnSpPr/>
          <p:nvPr/>
        </p:nvCxnSpPr>
        <p:spPr>
          <a:xfrm>
            <a:off x="9726435" y="3276119"/>
            <a:ext cx="568411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B62B598E-45D3-6E49-88D7-9258A55D0790}"/>
              </a:ext>
            </a:extLst>
          </p:cNvPr>
          <p:cNvSpPr txBox="1"/>
          <p:nvPr/>
        </p:nvSpPr>
        <p:spPr>
          <a:xfrm>
            <a:off x="10254519" y="259994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data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84C786A-E242-594E-BAD4-44588B2FC9D4}"/>
              </a:ext>
            </a:extLst>
          </p:cNvPr>
          <p:cNvSpPr/>
          <p:nvPr/>
        </p:nvSpPr>
        <p:spPr>
          <a:xfrm>
            <a:off x="10837269" y="3102383"/>
            <a:ext cx="346594" cy="3474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5D13CE2-319D-6946-97AB-ADA9CFABEB4D}"/>
              </a:ext>
            </a:extLst>
          </p:cNvPr>
          <p:cNvSpPr txBox="1"/>
          <p:nvPr/>
        </p:nvSpPr>
        <p:spPr>
          <a:xfrm>
            <a:off x="594108" y="1761954"/>
            <a:ext cx="680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t-24h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4213ADC-EEB2-C245-B4F3-36C64907F666}"/>
              </a:ext>
            </a:extLst>
          </p:cNvPr>
          <p:cNvSpPr txBox="1"/>
          <p:nvPr/>
        </p:nvSpPr>
        <p:spPr>
          <a:xfrm>
            <a:off x="648939" y="446471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t-1h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B222E09-2B80-8543-A63B-8D39F3D65273}"/>
              </a:ext>
            </a:extLst>
          </p:cNvPr>
          <p:cNvSpPr txBox="1"/>
          <p:nvPr/>
        </p:nvSpPr>
        <p:spPr>
          <a:xfrm>
            <a:off x="10581466" y="306893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803A699-AC2C-F641-A283-C7DD48DC186A}"/>
              </a:ext>
            </a:extLst>
          </p:cNvPr>
          <p:cNvCxnSpPr>
            <a:stCxn id="64" idx="3"/>
          </p:cNvCxnSpPr>
          <p:nvPr/>
        </p:nvCxnSpPr>
        <p:spPr>
          <a:xfrm>
            <a:off x="1539717" y="3321123"/>
            <a:ext cx="1173050" cy="564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F7AF49D-DAA2-F949-9E40-A5D80638FFA1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1539717" y="3321123"/>
            <a:ext cx="7588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BEADAB5-5968-1648-950B-1F6FCF88E690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1539717" y="3321123"/>
            <a:ext cx="859543" cy="142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3F2DCE7-F00B-054E-AB8D-843D6EDCDDB6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1539717" y="3321123"/>
            <a:ext cx="1087269" cy="387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328BD7D-509C-3E4E-87F8-BBF821829FAA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1539717" y="3321123"/>
            <a:ext cx="868505" cy="217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3E05864-6465-4143-A4F6-A8908DCB5C6F}"/>
              </a:ext>
            </a:extLst>
          </p:cNvPr>
          <p:cNvCxnSpPr>
            <a:cxnSpLocks/>
          </p:cNvCxnSpPr>
          <p:nvPr/>
        </p:nvCxnSpPr>
        <p:spPr>
          <a:xfrm>
            <a:off x="2654499" y="1643740"/>
            <a:ext cx="589532" cy="110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F152E87-EF45-0D42-B97D-CF67008A0948}"/>
              </a:ext>
            </a:extLst>
          </p:cNvPr>
          <p:cNvCxnSpPr>
            <a:cxnSpLocks/>
          </p:cNvCxnSpPr>
          <p:nvPr/>
        </p:nvCxnSpPr>
        <p:spPr>
          <a:xfrm flipV="1">
            <a:off x="3064301" y="1761451"/>
            <a:ext cx="168521" cy="423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23333EC-1968-344B-AFE9-7BB79E024C4D}"/>
              </a:ext>
            </a:extLst>
          </p:cNvPr>
          <p:cNvCxnSpPr>
            <a:cxnSpLocks/>
          </p:cNvCxnSpPr>
          <p:nvPr/>
        </p:nvCxnSpPr>
        <p:spPr>
          <a:xfrm>
            <a:off x="2647643" y="1643005"/>
            <a:ext cx="996843" cy="534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4BE76A3-0371-0A45-915A-E03AA15CFC62}"/>
              </a:ext>
            </a:extLst>
          </p:cNvPr>
          <p:cNvCxnSpPr>
            <a:cxnSpLocks/>
          </p:cNvCxnSpPr>
          <p:nvPr/>
        </p:nvCxnSpPr>
        <p:spPr>
          <a:xfrm>
            <a:off x="2748762" y="1761451"/>
            <a:ext cx="808999" cy="303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E10808A-880E-DA4B-BA38-047BD5FDFDF0}"/>
              </a:ext>
            </a:extLst>
          </p:cNvPr>
          <p:cNvCxnSpPr>
            <a:cxnSpLocks/>
          </p:cNvCxnSpPr>
          <p:nvPr/>
        </p:nvCxnSpPr>
        <p:spPr>
          <a:xfrm flipV="1">
            <a:off x="2979732" y="1872339"/>
            <a:ext cx="354918" cy="193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C7EA8B4-781C-C941-AB33-6389B831E088}"/>
              </a:ext>
            </a:extLst>
          </p:cNvPr>
          <p:cNvCxnSpPr>
            <a:cxnSpLocks/>
          </p:cNvCxnSpPr>
          <p:nvPr/>
        </p:nvCxnSpPr>
        <p:spPr>
          <a:xfrm flipV="1">
            <a:off x="2974184" y="1947821"/>
            <a:ext cx="477288" cy="117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2D95A44-7AC7-8A46-A3FC-63DF126B8676}"/>
              </a:ext>
            </a:extLst>
          </p:cNvPr>
          <p:cNvCxnSpPr>
            <a:cxnSpLocks/>
          </p:cNvCxnSpPr>
          <p:nvPr/>
        </p:nvCxnSpPr>
        <p:spPr>
          <a:xfrm flipV="1">
            <a:off x="2857225" y="1796027"/>
            <a:ext cx="477288" cy="117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0CE33EF-034D-9C46-BDF5-BAD699739470}"/>
              </a:ext>
            </a:extLst>
          </p:cNvPr>
          <p:cNvCxnSpPr/>
          <p:nvPr/>
        </p:nvCxnSpPr>
        <p:spPr>
          <a:xfrm>
            <a:off x="5232475" y="3435421"/>
            <a:ext cx="975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EDB8A60A-EA7C-1244-B932-8E9018C5DC0F}"/>
              </a:ext>
            </a:extLst>
          </p:cNvPr>
          <p:cNvCxnSpPr/>
          <p:nvPr/>
        </p:nvCxnSpPr>
        <p:spPr>
          <a:xfrm>
            <a:off x="4000299" y="2260255"/>
            <a:ext cx="7321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7BF1B7FE-0D77-BA4C-A2A6-070F99A8D863}"/>
              </a:ext>
            </a:extLst>
          </p:cNvPr>
          <p:cNvCxnSpPr/>
          <p:nvPr/>
        </p:nvCxnSpPr>
        <p:spPr>
          <a:xfrm>
            <a:off x="3913214" y="2064897"/>
            <a:ext cx="7321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6DDEC79-61A8-2649-A572-63BAEC767BD1}"/>
              </a:ext>
            </a:extLst>
          </p:cNvPr>
          <p:cNvCxnSpPr/>
          <p:nvPr/>
        </p:nvCxnSpPr>
        <p:spPr>
          <a:xfrm>
            <a:off x="3800003" y="1881274"/>
            <a:ext cx="7321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64EAA0BE-6D83-5641-9878-78198E3FC677}"/>
              </a:ext>
            </a:extLst>
          </p:cNvPr>
          <p:cNvCxnSpPr/>
          <p:nvPr/>
        </p:nvCxnSpPr>
        <p:spPr>
          <a:xfrm>
            <a:off x="3686792" y="1742681"/>
            <a:ext cx="7321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A5A721E-5A74-9840-BAA7-7303FC80786A}"/>
              </a:ext>
            </a:extLst>
          </p:cNvPr>
          <p:cNvCxnSpPr/>
          <p:nvPr/>
        </p:nvCxnSpPr>
        <p:spPr>
          <a:xfrm>
            <a:off x="3586644" y="1570561"/>
            <a:ext cx="7321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BCD6F19-5103-D045-8DB4-02C2A9800777}"/>
              </a:ext>
            </a:extLst>
          </p:cNvPr>
          <p:cNvCxnSpPr>
            <a:cxnSpLocks/>
          </p:cNvCxnSpPr>
          <p:nvPr/>
        </p:nvCxnSpPr>
        <p:spPr>
          <a:xfrm flipV="1">
            <a:off x="7760467" y="2294085"/>
            <a:ext cx="570369" cy="2355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51AE8F4-D590-5F49-A84F-7E5B98BAC120}"/>
              </a:ext>
            </a:extLst>
          </p:cNvPr>
          <p:cNvCxnSpPr>
            <a:cxnSpLocks/>
          </p:cNvCxnSpPr>
          <p:nvPr/>
        </p:nvCxnSpPr>
        <p:spPr>
          <a:xfrm>
            <a:off x="7758679" y="3708729"/>
            <a:ext cx="573786" cy="430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D6148C7E-AAAB-0F4A-8508-9DE5773A73BE}"/>
              </a:ext>
            </a:extLst>
          </p:cNvPr>
          <p:cNvCxnSpPr>
            <a:cxnSpLocks/>
          </p:cNvCxnSpPr>
          <p:nvPr/>
        </p:nvCxnSpPr>
        <p:spPr>
          <a:xfrm flipH="1">
            <a:off x="7752918" y="3102383"/>
            <a:ext cx="568794" cy="1563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B84C6AEB-A8C0-5A44-88E2-26061B30C81B}"/>
              </a:ext>
            </a:extLst>
          </p:cNvPr>
          <p:cNvCxnSpPr>
            <a:cxnSpLocks/>
          </p:cNvCxnSpPr>
          <p:nvPr/>
        </p:nvCxnSpPr>
        <p:spPr>
          <a:xfrm flipH="1">
            <a:off x="7755526" y="3702314"/>
            <a:ext cx="571710" cy="961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9EEEEECA-3601-2D45-BA00-A891306B2580}"/>
              </a:ext>
            </a:extLst>
          </p:cNvPr>
          <p:cNvCxnSpPr>
            <a:cxnSpLocks/>
          </p:cNvCxnSpPr>
          <p:nvPr/>
        </p:nvCxnSpPr>
        <p:spPr>
          <a:xfrm flipH="1">
            <a:off x="7763428" y="2294085"/>
            <a:ext cx="570825" cy="1414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6EC1F0-0E1A-FC4A-B364-0746A6A75E83}"/>
              </a:ext>
            </a:extLst>
          </p:cNvPr>
          <p:cNvCxnSpPr>
            <a:cxnSpLocks/>
          </p:cNvCxnSpPr>
          <p:nvPr/>
        </p:nvCxnSpPr>
        <p:spPr>
          <a:xfrm flipH="1" flipV="1">
            <a:off x="7755526" y="2115981"/>
            <a:ext cx="578727" cy="178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21B31FE-FC52-2248-966F-05AFD8AFC919}"/>
              </a:ext>
            </a:extLst>
          </p:cNvPr>
          <p:cNvCxnSpPr>
            <a:cxnSpLocks/>
          </p:cNvCxnSpPr>
          <p:nvPr/>
        </p:nvCxnSpPr>
        <p:spPr>
          <a:xfrm flipH="1" flipV="1">
            <a:off x="7756806" y="2115982"/>
            <a:ext cx="569211" cy="986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48688FE0-E845-414E-82ED-9F80D0E4FB8A}"/>
              </a:ext>
            </a:extLst>
          </p:cNvPr>
          <p:cNvCxnSpPr>
            <a:cxnSpLocks/>
          </p:cNvCxnSpPr>
          <p:nvPr/>
        </p:nvCxnSpPr>
        <p:spPr>
          <a:xfrm flipH="1" flipV="1">
            <a:off x="8704685" y="2199847"/>
            <a:ext cx="515039" cy="1076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5868E94E-CC22-2849-82C9-81ADDAD80927}"/>
              </a:ext>
            </a:extLst>
          </p:cNvPr>
          <p:cNvCxnSpPr>
            <a:cxnSpLocks/>
          </p:cNvCxnSpPr>
          <p:nvPr/>
        </p:nvCxnSpPr>
        <p:spPr>
          <a:xfrm flipV="1">
            <a:off x="8687864" y="3261577"/>
            <a:ext cx="530072" cy="1663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B89B2828-670D-8648-BD28-8D0D306D0FFB}"/>
              </a:ext>
            </a:extLst>
          </p:cNvPr>
          <p:cNvCxnSpPr>
            <a:cxnSpLocks/>
          </p:cNvCxnSpPr>
          <p:nvPr/>
        </p:nvCxnSpPr>
        <p:spPr>
          <a:xfrm flipV="1">
            <a:off x="8689016" y="3261577"/>
            <a:ext cx="528920" cy="987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3FED39A0-1187-2443-A469-6AE225F1DA7B}"/>
              </a:ext>
            </a:extLst>
          </p:cNvPr>
          <p:cNvCxnSpPr>
            <a:cxnSpLocks/>
          </p:cNvCxnSpPr>
          <p:nvPr/>
        </p:nvCxnSpPr>
        <p:spPr>
          <a:xfrm flipV="1">
            <a:off x="8675983" y="3261577"/>
            <a:ext cx="541953" cy="563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E2B1BE-EC45-AF4C-B526-130C26916A7B}"/>
              </a:ext>
            </a:extLst>
          </p:cNvPr>
          <p:cNvCxnSpPr>
            <a:cxnSpLocks/>
          </p:cNvCxnSpPr>
          <p:nvPr/>
        </p:nvCxnSpPr>
        <p:spPr>
          <a:xfrm>
            <a:off x="8682499" y="3053467"/>
            <a:ext cx="535437" cy="222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EA266A6F-DFDC-274B-8E4C-C9DF278F8964}"/>
              </a:ext>
            </a:extLst>
          </p:cNvPr>
          <p:cNvSpPr/>
          <p:nvPr/>
        </p:nvSpPr>
        <p:spPr>
          <a:xfrm>
            <a:off x="1193123" y="3143535"/>
            <a:ext cx="346594" cy="459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5BD1CFA1-ACCA-D543-868C-59D69F2BDC1D}"/>
              </a:ext>
            </a:extLst>
          </p:cNvPr>
          <p:cNvSpPr/>
          <p:nvPr/>
        </p:nvSpPr>
        <p:spPr>
          <a:xfrm>
            <a:off x="2717707" y="2182791"/>
            <a:ext cx="346594" cy="459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4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3783</TotalTime>
  <Words>32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Sumarac, Tamara</dc:creator>
  <cp:lastModifiedBy>Sumarac, Tamara</cp:lastModifiedBy>
  <cp:revision>14</cp:revision>
  <dcterms:created xsi:type="dcterms:W3CDTF">2021-05-06T02:35:18Z</dcterms:created>
  <dcterms:modified xsi:type="dcterms:W3CDTF">2021-05-08T17:38:26Z</dcterms:modified>
</cp:coreProperties>
</file>