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6197"/>
  </p:normalViewPr>
  <p:slideViewPr>
    <p:cSldViewPr snapToGrid="0" snapToObjects="1">
      <p:cViewPr varScale="1">
        <p:scale>
          <a:sx n="86" d="100"/>
          <a:sy n="86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0381-8DB0-BD46-9190-C4707A7B0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BA0F5-58A7-084A-9814-56BC555B4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7D4C-784F-064B-B658-4CB66301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04FF-314B-CB46-BE45-6ACB658CCDE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510F-8FD5-B949-A7CB-D9FD72DE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EAAD-3361-3C4B-AE84-35EEAD86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D94E-489B-E645-8F91-E6D486C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5515-1DFD-EB4C-B74D-EC3081D6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1E38A-E97A-EA41-83BD-1205EA11B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1FFF-040D-7346-8DDB-3A1C163C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04FF-314B-CB46-BE45-6ACB658CCDE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A7E8-B781-E643-B6C3-382F56E5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9B88-019B-884B-85DF-CCA7CBC4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D94E-489B-E645-8F91-E6D486C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8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D7F2A-980A-B94A-B078-9842CC16F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FF477-D5F3-4E42-9E1B-9D32F721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07791-6B45-0F40-80AE-1AD5FEA6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04FF-314B-CB46-BE45-6ACB658CCDE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E7F7-CE24-6A4A-8539-287C8836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DEE9-0436-4D4A-ADCE-5F228083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D94E-489B-E645-8F91-E6D486C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5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EC9A-187F-0C45-AD16-9BC72100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E56E-53AC-A64C-9B53-E2A1E93E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3A87-B599-6247-BA71-6FE0E78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04FF-314B-CB46-BE45-6ACB658CCDE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2E9D-9FE7-0F48-BF32-8ABAF8CF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C040F-21AB-B249-A854-F6666406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D94E-489B-E645-8F91-E6D486C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7D55-C234-BB41-9FA3-7E4A21C7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0FC8A-EFF1-6543-8D38-846CB3B12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8045-11D0-F547-A2A3-F1948FF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04FF-314B-CB46-BE45-6ACB658CCDE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9BC1-361D-E04F-81FE-A48E1884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5DF92-C4B8-E04D-BDB7-E5D7042E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D94E-489B-E645-8F91-E6D486C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1B6C-B2E5-D94F-AD4E-E0924C8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ABAD-22E5-B741-83A7-D75F7E3A4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78683-3032-314B-A361-95BC42DD1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A980-6D23-CC41-8094-197FAF81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04FF-314B-CB46-BE45-6ACB658CCDE7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E323C-5001-CF4D-B3D1-328B86B3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ADCCC-105E-344F-838E-A2604D30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D94E-489B-E645-8F91-E6D486C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4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8D2C-FEC1-894D-9DC3-5EC06EF5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3D244-8CAD-7046-A89F-07381F71B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461F6-E1FC-904A-8549-E07E81370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82AB7-D627-E541-AE47-26921486A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496F3-5E80-494C-89C1-49CC05F09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BA087-9DDE-3F4E-B047-947A80C0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04FF-314B-CB46-BE45-6ACB658CCDE7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A1FF8-32F9-FE4A-B359-7E3BFBB1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040B9-D02B-404C-842C-D362DA61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D94E-489B-E645-8F91-E6D486C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9606-402E-EE4A-98C4-B839E6AB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71B5D-5142-794F-98FA-39989E48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04FF-314B-CB46-BE45-6ACB658CCDE7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68BA1-38FA-314D-B759-F888A55D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8CDA5-544D-A548-8E7A-79FA1E26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D94E-489B-E645-8F91-E6D486C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80EFB-1808-B046-8BAE-2C48CCA0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04FF-314B-CB46-BE45-6ACB658CCDE7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D588D-CA0E-A544-9FF7-A1031E8E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6535-06A5-2045-85F2-8C433662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D94E-489B-E645-8F91-E6D486C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3B7A-221E-1443-8FD3-63CC243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A1F3-F55A-1E4D-B1D2-3A18A12E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50054-DDFF-7F44-9F9E-FF3B9B0AD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7F657-E7D4-A549-AECF-F006A09D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04FF-314B-CB46-BE45-6ACB658CCDE7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A6D1-774D-4D47-A9C7-B0197A70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93DB6-8BAE-E24B-B098-76000381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D94E-489B-E645-8F91-E6D486C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8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698A-A3AF-BB45-AB41-54E50143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833B0-E774-E847-AE10-AE6BB9719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37958-9723-7643-AF89-A473C013B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B656E-3941-3C43-8621-1A9404C3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04FF-314B-CB46-BE45-6ACB658CCDE7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E61C-F181-3E46-8B69-A3E3462D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D88EB-C178-D449-8741-6527EE1B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D94E-489B-E645-8F91-E6D486C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191E5-15B6-A544-A135-E419621E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C769C-C97E-2B46-9569-53E0FB13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3FE6-5C9D-F644-9D19-FB51586A5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04FF-314B-CB46-BE45-6ACB658CCDE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84FE-2207-7A4C-AFB7-284780084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16EA-D44D-604B-851B-A7B3FC7C6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D94E-489B-E645-8F91-E6D486C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7AAC2-3F1B-1141-B87B-9A8A3722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85" y="121038"/>
            <a:ext cx="7382551" cy="3289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B0D22-1A57-874B-BD92-A39570A86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687" y="3163678"/>
            <a:ext cx="7382549" cy="3289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5A664-40FF-CD49-9581-3F0869313E05}"/>
              </a:ext>
            </a:extLst>
          </p:cNvPr>
          <p:cNvSpPr txBox="1"/>
          <p:nvPr/>
        </p:nvSpPr>
        <p:spPr>
          <a:xfrm>
            <a:off x="6925455" y="219861"/>
            <a:ext cx="15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12h in advance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C4459-74F0-6043-80B0-7B0DCBC7B767}"/>
              </a:ext>
            </a:extLst>
          </p:cNvPr>
          <p:cNvSpPr txBox="1"/>
          <p:nvPr/>
        </p:nvSpPr>
        <p:spPr>
          <a:xfrm>
            <a:off x="7032885" y="332499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24h in advance</a:t>
            </a:r>
          </a:p>
        </p:txBody>
      </p:sp>
    </p:spTree>
    <p:extLst>
      <p:ext uri="{BB962C8B-B14F-4D97-AF65-F5344CB8AC3E}">
        <p14:creationId xmlns:p14="http://schemas.microsoft.com/office/powerpoint/2010/main" val="314477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Sumarac, Tamara</dc:creator>
  <cp:lastModifiedBy>Sumarac, Tamara</cp:lastModifiedBy>
  <cp:revision>1</cp:revision>
  <dcterms:created xsi:type="dcterms:W3CDTF">2021-05-06T22:50:10Z</dcterms:created>
  <dcterms:modified xsi:type="dcterms:W3CDTF">2021-05-06T22:51:53Z</dcterms:modified>
</cp:coreProperties>
</file>