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The first impression is that the fourth quarter stock price is higher than the first quarter and also the stock price increases each quarter.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Most prices fell between $140 to $190 during the year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The lowest price is approximately $122.00 and the highest price approximately $210.00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The first quarter revenue is the highest of 2017 and the second quarter has the lowest revenue figures.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Earnings follow revenue in terms of highest and lowest figures for the same quarters.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Earnings represent .04% of revenues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Netflix experienced sharp increases and decreases whereas the Dow Jones Industrial  Average trended upward going into the second quarter.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Netflix stock price is more volatile.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Dow Jones Industrial Average has the higher stock price.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Netflix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2017 Stock Profile 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July 10, 2018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Tamara Moaze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579900"/>
            <a:ext cx="8520600" cy="30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 my new role as a data visualization developer at Yahoo finance, I have created a stock profile to assist the financial analysts using the publicly traded company’s data. 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data is for the the year 2017 and is visualized in a variety of plots.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Visualizations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39925" y="1380425"/>
            <a:ext cx="8520600" cy="29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Distribution of Netflix Stock prices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Netflix stock and Revenue for all four quarters in 2017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Earned versus Actual Earnings per share for 2017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Netflix Stock versus Dow Jones Stock for 2017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111350" y="294825"/>
            <a:ext cx="7280400" cy="8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Netflix Stock Prices 2017  </a:t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25" y="1289475"/>
            <a:ext cx="5418525" cy="36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6126600" y="683900"/>
            <a:ext cx="2707200" cy="41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Analysis</a:t>
            </a:r>
            <a:endParaRPr sz="18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The fourth quarter recorded the highest stock price for 2017.</a:t>
            </a:r>
            <a:endParaRPr sz="18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Most stock prices fell between $140 to $190 during 2017</a:t>
            </a:r>
            <a:endParaRPr sz="18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968900" y="109600"/>
            <a:ext cx="8078400" cy="8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Netflix Stock and Revenue for all four quarters in  2017  </a:t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625" y="1289475"/>
            <a:ext cx="5418525" cy="36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6126600" y="1467525"/>
            <a:ext cx="2707200" cy="3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Analysis</a:t>
            </a:r>
            <a:endParaRPr sz="18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The fourth quarter revenue is the highest for 2017.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The second quarter has the lowest revenue figures.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968900" y="109600"/>
            <a:ext cx="8078400" cy="8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Netflix Earned versus Actual Earnings per Share for 2017</a:t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625" y="1289475"/>
            <a:ext cx="5418525" cy="36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6126600" y="1467525"/>
            <a:ext cx="2707200" cy="3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Analysis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The second and fourth quarter actual and estimate have the same values.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968900" y="109600"/>
            <a:ext cx="8078400" cy="8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Netflix Stock versus Dow Jones Stock for 2017</a:t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b="0" l="5349" r="5349" t="0"/>
          <a:stretch/>
        </p:blipFill>
        <p:spPr>
          <a:xfrm>
            <a:off x="394625" y="1467525"/>
            <a:ext cx="4809500" cy="359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6126600" y="1467525"/>
            <a:ext cx="2707200" cy="3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Analysis</a:t>
            </a:r>
            <a:endParaRPr sz="18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Netflix stock prices are more volatile than DowJones.</a:t>
            </a:r>
            <a:endParaRPr sz="18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Presentation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