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3D59-2E15-8C6B-394C-08F1BD2B7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86963-390D-D9B4-E320-586B69324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8DD38-45C4-D39F-3A75-70602D89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031C5-A01E-89CB-6513-7EEF5BAF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6F047-52E1-3BD9-25C8-B4935D9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CF58-B1F6-78B3-91DD-3E963006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9A83E-8109-CA02-2E6F-E0EDDAC6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2D015-BA76-C77E-2DB7-8527FC7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78714-F80E-CC98-9BC6-AD4FB9AA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BC8ED-490E-D9F9-1C3A-7A854BE6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6B6420-FCAB-31D0-6411-981044AA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7CCA1-DD00-8CB8-86AA-79E484226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8AF2-98C1-3A34-508B-2895CDAA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E4099-56F8-37AD-EEFC-F4AD6567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95DBA-F5CC-81AE-20AA-F852392A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9436-B8F6-23E3-5E22-DDB7F04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743CD-9D68-B520-5C82-EB546C83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9267F-851C-EB0C-37F2-B6493344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84B98-EC2A-7FCF-A19F-2B9DBBC6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2E909-3287-9416-10C5-AF2B4577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73701-E787-96D6-4263-392279B6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0C056-7E5F-1AF8-C490-756C802B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546D5-D3D7-43EE-F892-66638AB5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0F125-CD8D-4DAD-96C4-6BEF03A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0E32F-B986-B9FB-A559-34C1E577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7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358B0-FD48-3625-3700-8EDB987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185FE-7AE8-C419-E349-FB3AB81D2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0B7BA-55D5-2392-5FE6-EDD0AF375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18761-0CF2-34D4-AEC9-1F7E6FD5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D8697-2FF5-0CEC-2AED-9DFC9EB8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B4B02-CD1E-B329-F312-00A3D76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5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A81E-F81C-0295-A8BE-4A88605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E07D1-6726-8BEA-D628-B7389354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2EB72-4BCF-61BF-2D7A-EDD82A93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9E7800-B175-4974-7D7C-D9A934F8C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D14A43-8CCA-7F8C-6283-337FEE171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C71992-C6C6-385E-2E65-6D7C79AA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433802-A4BC-D2B5-0FD2-5F3C4677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D0F7DA-B8BD-D202-AFD9-3CEFEAB7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8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237B-C37D-41A0-44D2-ED6040D8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A2E64-223B-2300-E57B-54C512F0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3BC03-5EF3-2DAD-264B-5974A317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29EEBF-39A4-F6A0-2999-C2792D3B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0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DEC6B-EA85-D9EA-DCE6-574BB8E4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F019A-DEF3-E520-A00E-F02FF36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7B84C1-8531-C976-821D-52BDB001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AD980-B23B-3E0C-9F78-2C8AFFDA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9DA12-8293-DC4B-47C4-004F386B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10171-A5BE-F525-3233-0E44CD6D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B4555-D444-DA80-0DDF-7EEFB2C1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4F181-2307-6B4A-8FAD-03E19BDB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82DD6-F8CE-C0BD-5681-13A2AA27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F5FDB-39F0-3CAE-E2F0-C0A3775F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200446-5245-1D68-4637-1A2ADE7A1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498A5-E636-8EA8-3368-D413F9FF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03C49-47EE-3DE2-FD6E-3FFABBCB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4481C-1C56-79C8-E94A-080D3550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BD2C0-3452-6B33-C160-25A41C8A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5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A8813-6272-136D-E1D5-39B0AE4F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72699-86EC-9A53-AC0C-3306BE0C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E4B81-5CC2-D407-DD9D-23730130A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71A2-6FE1-4971-8409-F2748AEC05DB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6D648-4C4A-0429-D711-084DE1AE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9EF43-643F-6337-AA6F-8A7A5C64B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F8880-F7E6-4915-BA25-89DD6C593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7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2EBD7-F9E5-7932-1E6B-D578CEE88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BFB89-82E3-26BD-94BA-CD982C358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659434-79BC-13D5-F17F-B59DCE26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FB42E8-F6E3-C243-905C-7C3C13536EBE}"/>
              </a:ext>
            </a:extLst>
          </p:cNvPr>
          <p:cNvSpPr/>
          <p:nvPr/>
        </p:nvSpPr>
        <p:spPr>
          <a:xfrm>
            <a:off x="4169554" y="9951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宪法宣传日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7C9268-7655-30FE-10AF-3AE348E68D5A}"/>
              </a:ext>
            </a:extLst>
          </p:cNvPr>
          <p:cNvSpPr txBox="1"/>
          <p:nvPr/>
        </p:nvSpPr>
        <p:spPr>
          <a:xfrm>
            <a:off x="594360" y="1291589"/>
            <a:ext cx="39963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国家宪法日是为了增强全社会的宪法意识、弘扬宪法精神、加强宪法实施、全面推进依法治国，而在每年的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日设立的节日。宪法是一个国家的根本法，是治国安邦的总章程，是党和人民意志的集中体现。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2014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11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日，十二届全国人大常委会第十一次会议表决通过决定，将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日设立为“国家宪法日”。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7B1D37-4013-88A7-D576-045CD2B6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29" y="1204964"/>
            <a:ext cx="6077262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2EBD7-F9E5-7932-1E6B-D578CEE88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6BFB89-82E3-26BD-94BA-CD982C358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659434-79BC-13D5-F17F-B59DCE26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44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A7C9268-7655-30FE-10AF-3AE348E68D5A}"/>
              </a:ext>
            </a:extLst>
          </p:cNvPr>
          <p:cNvSpPr txBox="1"/>
          <p:nvPr/>
        </p:nvSpPr>
        <p:spPr>
          <a:xfrm>
            <a:off x="729880" y="988459"/>
            <a:ext cx="3749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全国各地中小学校园通过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案例讲解、普法竞答等方式，详细讲解了宪法的内涵和功能，在同学们心中播下“法”的种子。并就未成年人保护法、反电信网络诈骗法等方面，讲授了防拐、防骗方面的知识，引导同学们增强法律意识，远离不良行为，学会用法律手段保护自身合法权益。</a:t>
            </a:r>
            <a:endParaRPr lang="zh-CN" altLang="en-US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F62923-FFA1-8C5F-D3A9-9E4EAD6676FB}"/>
              </a:ext>
            </a:extLst>
          </p:cNvPr>
          <p:cNvSpPr/>
          <p:nvPr/>
        </p:nvSpPr>
        <p:spPr>
          <a:xfrm>
            <a:off x="2604400" y="37440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宪法宣传周于青少年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4E4F2D-4F52-ADA2-2780-9EB89039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8880">
            <a:off x="7505699" y="3444082"/>
            <a:ext cx="4278088" cy="27875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152FB3-0412-BC00-F7DF-94921419C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08165">
            <a:off x="4817382" y="1424673"/>
            <a:ext cx="3318580" cy="23379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41E4C24-C977-5F37-A012-C023FCFFF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07376">
            <a:off x="8260754" y="881070"/>
            <a:ext cx="3343251" cy="21984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807A185-8F2D-2C8B-B2F6-2061F1D7B60F}"/>
              </a:ext>
            </a:extLst>
          </p:cNvPr>
          <p:cNvSpPr txBox="1"/>
          <p:nvPr/>
        </p:nvSpPr>
        <p:spPr>
          <a:xfrm>
            <a:off x="811317" y="3756121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、理论意义：丰富和完善宪法学的理论体系，推进其他法学理论的学习和研究，促进整个法学理论体系的发展。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、学习宪法学的实践意义：有助于推进我国的民主政治建设和法治国家建设，有助于推进我国的改革开放和社会主义文明建设。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、方法论作用：有助于我们形成良好的法律意识和宪法式的思维习惯，有助于我们对其他学科，尤其是法学临近学科知识和理论的了解、把握和反思。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51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Helvetica Neue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 rod</dc:creator>
  <cp:lastModifiedBy>Chan rod</cp:lastModifiedBy>
  <cp:revision>2</cp:revision>
  <dcterms:created xsi:type="dcterms:W3CDTF">2022-12-10T11:32:43Z</dcterms:created>
  <dcterms:modified xsi:type="dcterms:W3CDTF">2022-12-10T12:01:50Z</dcterms:modified>
</cp:coreProperties>
</file>