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243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470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92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73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7734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773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44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43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4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915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99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1061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2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66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85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45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6718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1C206A-D0F9-4250-AFFA-7A6F279979BA}" type="datetimeFigureOut">
              <a:rPr lang="hu-HU" smtClean="0"/>
              <a:t>2023. 04. 28.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931218-6C35-4AA0-AA4D-1D0CDFF22F2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352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7D2052-1811-421D-B4CC-B5E6A781E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6DEC918-A88E-4BA5-B908-9A9468C78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14/F-D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Pálfi Gyula, Kincses Tamás, Halász Péter</a:t>
            </a:r>
          </a:p>
        </p:txBody>
      </p:sp>
    </p:spTree>
    <p:extLst>
      <p:ext uri="{BB962C8B-B14F-4D97-AF65-F5344CB8AC3E}">
        <p14:creationId xmlns:p14="http://schemas.microsoft.com/office/powerpoint/2010/main" val="407014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AAEE447-149E-489C-8474-8DB55365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3DDF99D-C6F9-4197-B380-F80107D9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piniastore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A3FF8AEF-423F-4FF6-BCB1-9E66DFAEF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173" y="2556932"/>
            <a:ext cx="2324424" cy="232442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796D8B8-7C67-4BC3-997A-E56A6125E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328" y="2442616"/>
            <a:ext cx="2114845" cy="255305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CE58F541-4F73-4FAA-932C-1734B6ECB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615" y="2742695"/>
            <a:ext cx="2143424" cy="1952898"/>
          </a:xfrm>
          <a:prstGeom prst="rect">
            <a:avLst/>
          </a:prstGeom>
        </p:spPr>
      </p:pic>
      <p:pic>
        <p:nvPicPr>
          <p:cNvPr id="1026" name="Picture 2" descr="Vue.js As An Enterprise Solution">
            <a:extLst>
              <a:ext uri="{FF2B5EF4-FFF2-40B4-BE49-F238E27FC236}">
                <a16:creationId xmlns:a16="http://schemas.microsoft.com/office/drawing/2014/main" id="{3B92EC53-1277-43BF-9482-9829295E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6" y="4216400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80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80DE5E-AACB-4388-B872-078EF777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6DCD45-4BC9-4F6C-ADB8-B2F21ADD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BAEE594-B934-46C7-8115-2BEBB9811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46" y="3768806"/>
            <a:ext cx="3995956" cy="221997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32042DE-5732-4603-AD2E-9D3ACD23E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86" y="2310563"/>
            <a:ext cx="3995956" cy="399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67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477CBD-0EF8-4073-8D35-ACE5DE1F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394BCD-D3D7-406B-B941-633B4248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Jest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BCA3573-BD46-4EE5-B4DA-7B22571B0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24" y="2556932"/>
            <a:ext cx="3410499" cy="3516177"/>
          </a:xfrm>
          <a:prstGeom prst="rect">
            <a:avLst/>
          </a:prstGeom>
        </p:spPr>
      </p:pic>
      <p:pic>
        <p:nvPicPr>
          <p:cNvPr id="1026" name="Picture 2" descr="jest/README.md at main · jestjs/jest · GitHub">
            <a:extLst>
              <a:ext uri="{FF2B5EF4-FFF2-40B4-BE49-F238E27FC236}">
                <a16:creationId xmlns:a16="http://schemas.microsoft.com/office/drawing/2014/main" id="{B0C1E5AC-7631-4802-8C87-FEEAA7E27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3893573"/>
            <a:ext cx="1831473" cy="183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4D80D6F2-4FA1-4171-82D2-7177C8ACB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9188" y="3974240"/>
            <a:ext cx="3991836" cy="20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39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608E50-FB04-4721-A7F0-1A80EE94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Teamwork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C627C7-7102-4ED3-9A99-E998D4F0C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Fullstack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CleanCode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8" name="Picture 10" descr="GitHub letöltése ingyen – legújabb verzió (2023)">
            <a:extLst>
              <a:ext uri="{FF2B5EF4-FFF2-40B4-BE49-F238E27FC236}">
                <a16:creationId xmlns:a16="http://schemas.microsoft.com/office/drawing/2014/main" id="{802CF355-E6C4-481D-BF2F-08A085A27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56" y="3003077"/>
            <a:ext cx="3488712" cy="1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Discord privacy: the ultimate guide to stay safe in Discord | Cybernews">
            <a:extLst>
              <a:ext uri="{FF2B5EF4-FFF2-40B4-BE49-F238E27FC236}">
                <a16:creationId xmlns:a16="http://schemas.microsoft.com/office/drawing/2014/main" id="{4175D799-0C88-4498-B45B-26F8FC9F1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54" y="3003077"/>
            <a:ext cx="3924801" cy="1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0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1B933C-DC2F-49CA-B90D-E0DFD792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644378-C908-4794-AD90-AD65C00E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765" y="2556932"/>
            <a:ext cx="3326066" cy="3318936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Halász Péter:</a:t>
            </a: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TagsExpenses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Auth.js</a:t>
            </a:r>
          </a:p>
          <a:p>
            <a:pPr lvl="1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290AD6F1-04C2-4CC7-B9D7-B2B5C329D274}"/>
              </a:ext>
            </a:extLst>
          </p:cNvPr>
          <p:cNvSpPr txBox="1">
            <a:spLocks/>
          </p:cNvSpPr>
          <p:nvPr/>
        </p:nvSpPr>
        <p:spPr>
          <a:xfrm>
            <a:off x="4509251" y="2556932"/>
            <a:ext cx="3149897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Kincses Tamás:</a:t>
            </a: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FE29DE7-0984-4104-9678-6A7C5B876186}"/>
              </a:ext>
            </a:extLst>
          </p:cNvPr>
          <p:cNvSpPr txBox="1">
            <a:spLocks/>
          </p:cNvSpPr>
          <p:nvPr/>
        </p:nvSpPr>
        <p:spPr>
          <a:xfrm>
            <a:off x="7948737" y="2556932"/>
            <a:ext cx="294786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Pálfi Gyula:</a:t>
            </a: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4250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9047CC-1319-470F-96B2-76A10704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98174"/>
            <a:ext cx="9601196" cy="1303867"/>
          </a:xfrm>
        </p:spPr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917B1A-DE78-4982-B948-69B2BAD5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79211"/>
            <a:ext cx="2683041" cy="3318936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Halász Péter: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49AF967-278E-410A-A834-576B684FE377}"/>
              </a:ext>
            </a:extLst>
          </p:cNvPr>
          <p:cNvSpPr txBox="1">
            <a:spLocks/>
          </p:cNvSpPr>
          <p:nvPr/>
        </p:nvSpPr>
        <p:spPr>
          <a:xfrm>
            <a:off x="4754479" y="2579211"/>
            <a:ext cx="268304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Kincses Tamás: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5E78E9C3-ADE6-4CF8-BC11-6FC8CE06ECB7}"/>
              </a:ext>
            </a:extLst>
          </p:cNvPr>
          <p:cNvSpPr txBox="1">
            <a:spLocks/>
          </p:cNvSpPr>
          <p:nvPr/>
        </p:nvSpPr>
        <p:spPr>
          <a:xfrm>
            <a:off x="8213557" y="2585448"/>
            <a:ext cx="2683041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Pálfi Gyula:</a:t>
            </a: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Responsivity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Dokuments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213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B2AAB5-B0A4-4028-85D1-6CA20352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18138F-8A46-4CC4-A58E-1CFD399D2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Monetization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Future Plan Vector Art, Icons, and Graphics for Free Download">
            <a:extLst>
              <a:ext uri="{FF2B5EF4-FFF2-40B4-BE49-F238E27FC236}">
                <a16:creationId xmlns:a16="http://schemas.microsoft.com/office/drawing/2014/main" id="{647E9DC0-6B2C-47FF-A1F7-7BA25327C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684" y="2556932"/>
            <a:ext cx="5026738" cy="355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09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22FD7D-50C4-4132-962B-85CCD784A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2777066"/>
            <a:ext cx="9601196" cy="1303867"/>
          </a:xfrm>
        </p:spPr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5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AFC216-11F0-4D83-9B2F-6D83FCEBB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idea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CCC3F5-C6E1-4BC9-8E7C-0F52CF0E71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flow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Complicated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overflow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B74D5D2-5B97-4686-AB2A-49C7502492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88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2A30C-2D85-49C0-B6DA-3B562D82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776C9-3B9B-44C1-B395-31314C0F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management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Exchange</a:t>
            </a:r>
          </a:p>
        </p:txBody>
      </p:sp>
    </p:spTree>
    <p:extLst>
      <p:ext uri="{BB962C8B-B14F-4D97-AF65-F5344CB8AC3E}">
        <p14:creationId xmlns:p14="http://schemas.microsoft.com/office/powerpoint/2010/main" val="2873755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0E5203-2B55-443E-B2EB-23F37A7E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FC936E-5CA9-4FE2-A450-9860F8FA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fontAlgn="base">
              <a:buNone/>
            </a:pPr>
            <a:r>
              <a:rPr lang="hu-H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hu-H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hu-H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DbForge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hu-H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– Node.js</a:t>
            </a:r>
          </a:p>
          <a:p>
            <a:pPr lvl="1" fontAlgn="base"/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</a:p>
          <a:p>
            <a:pPr lvl="1" fontAlgn="base"/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marL="0" indent="0" fontAlgn="base">
              <a:buNone/>
            </a:pPr>
            <a:r>
              <a:rPr lang="hu-H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Vue.js</a:t>
            </a: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5.0</a:t>
            </a:r>
          </a:p>
          <a:p>
            <a:pPr lvl="1" fontAlgn="base"/>
            <a:r>
              <a:rPr 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Pinia</a:t>
            </a:r>
            <a:endParaRPr lang="hu-H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2572F5-03B2-4BEB-AD22-34D9CAC9D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697" y="2481136"/>
            <a:ext cx="2356608" cy="12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bForge Studio for MySQL Reviews 2023: Details, Pricing, &amp; Features | G2">
            <a:extLst>
              <a:ext uri="{FF2B5EF4-FFF2-40B4-BE49-F238E27FC236}">
                <a16:creationId xmlns:a16="http://schemas.microsoft.com/office/drawing/2014/main" id="{D84EA5E4-B777-440E-9D97-F9B07D30B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007" y="2300849"/>
            <a:ext cx="1679509" cy="1679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1150F36-100D-44B7-B901-873AA7D49A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22" y="3429000"/>
            <a:ext cx="3580684" cy="1989269"/>
          </a:xfrm>
          <a:prstGeom prst="rect">
            <a:avLst/>
          </a:prstGeom>
        </p:spPr>
      </p:pic>
      <p:pic>
        <p:nvPicPr>
          <p:cNvPr id="1040" name="Picture 16" descr="Express.js Blog Engine - The Best Blog Engine for Express.js">
            <a:extLst>
              <a:ext uri="{FF2B5EF4-FFF2-40B4-BE49-F238E27FC236}">
                <a16:creationId xmlns:a16="http://schemas.microsoft.com/office/drawing/2014/main" id="{C89A9F1D-13EC-4752-B9D0-AACE49AC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842" y="3740931"/>
            <a:ext cx="3995956" cy="1091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FC16389-A8C5-44AA-BEB8-1056CD5E9F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522" y="4423634"/>
            <a:ext cx="3995956" cy="2219976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CEAB148-6616-45F3-82AD-7886691620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237" y="4711179"/>
            <a:ext cx="1228300" cy="15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6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9AF0CC-6994-4D73-89B3-CE4A0A4A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FEA273-20A6-47A4-B091-7635466D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DbForge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osted MySQL - Amazon RDS for MySQL - AWS">
            <a:extLst>
              <a:ext uri="{FF2B5EF4-FFF2-40B4-BE49-F238E27FC236}">
                <a16:creationId xmlns:a16="http://schemas.microsoft.com/office/drawing/2014/main" id="{B63427B0-CF3A-437B-BCF7-D8F1A1C48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21" y="4643438"/>
            <a:ext cx="2971800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0E770914-0905-4031-ACFE-61CE8226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364" y="2492344"/>
            <a:ext cx="5295233" cy="368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1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3EE339EC-8DA1-4C1A-BE6A-290848632F68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371600" y="712787"/>
            <a:ext cx="9448800" cy="543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542180-5F7A-41BF-A673-DBBF6B5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B16EAE-BB92-41FA-8501-4FDC0E70F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Express-session</a:t>
            </a: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Cookie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-Parser</a:t>
            </a:r>
          </a:p>
        </p:txBody>
      </p:sp>
      <p:pic>
        <p:nvPicPr>
          <p:cNvPr id="1026" name="Picture 2" descr="Node.js Tutorial: What It is, Framework, Architecture - javaTpoint">
            <a:extLst>
              <a:ext uri="{FF2B5EF4-FFF2-40B4-BE49-F238E27FC236}">
                <a16:creationId xmlns:a16="http://schemas.microsoft.com/office/drawing/2014/main" id="{6AE3866A-A32B-40A8-B6A8-180B70A16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2556932"/>
            <a:ext cx="19050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AA9CB8A3-8D62-4738-AF07-3B6D2B04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5494" y="696647"/>
            <a:ext cx="2188534" cy="54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722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D03A91-4996-4874-9A5E-CC3918069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3D616-10C8-43C5-9C00-5485346F5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Tags_Expenses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5202800-33CD-4A4C-809B-A7536B177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121" y="2441195"/>
            <a:ext cx="6091097" cy="35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4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039226-1CB2-4A57-82C9-4E829BB92F9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399" y="772938"/>
            <a:ext cx="9601200" cy="1303337"/>
          </a:xfrm>
        </p:spPr>
        <p:txBody>
          <a:bodyPr/>
          <a:lstStyle/>
          <a:p>
            <a:pPr algn="l"/>
            <a:r>
              <a:rPr lang="hu-H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74725E0-D2A1-4CA7-84B6-6BCF2B63C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95" y="1770076"/>
            <a:ext cx="4813204" cy="439042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BFF6180-400F-4C28-886B-2E5DD15F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313651"/>
            <a:ext cx="4552084" cy="219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36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176</TotalTime>
  <Words>202</Words>
  <Application>Microsoft Office PowerPoint</Application>
  <PresentationFormat>Szélesvásznú</PresentationFormat>
  <Paragraphs>98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Garamond</vt:lpstr>
      <vt:lpstr>Times New Roman</vt:lpstr>
      <vt:lpstr>Organikus</vt:lpstr>
      <vt:lpstr>Budget Calculator</vt:lpstr>
      <vt:lpstr>The idea</vt:lpstr>
      <vt:lpstr>Functions</vt:lpstr>
      <vt:lpstr>Used Technologies</vt:lpstr>
      <vt:lpstr>Database</vt:lpstr>
      <vt:lpstr>PowerPoint-bemutató</vt:lpstr>
      <vt:lpstr>Backend</vt:lpstr>
      <vt:lpstr>Controllers</vt:lpstr>
      <vt:lpstr>Routes</vt:lpstr>
      <vt:lpstr>Frontend</vt:lpstr>
      <vt:lpstr>Responsivity</vt:lpstr>
      <vt:lpstr>Tests</vt:lpstr>
      <vt:lpstr>Teamwork</vt:lpstr>
      <vt:lpstr>Backend slices</vt:lpstr>
      <vt:lpstr>Frontend slices</vt:lpstr>
      <vt:lpstr>Future</vt:lpstr>
      <vt:lpstr>Budget Calculator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Budget Calculator</dc:title>
  <dc:creator>Pálfi Gyula Milán</dc:creator>
  <cp:lastModifiedBy>Gyula Pálfi</cp:lastModifiedBy>
  <cp:revision>21</cp:revision>
  <dcterms:created xsi:type="dcterms:W3CDTF">2023-04-27T07:14:11Z</dcterms:created>
  <dcterms:modified xsi:type="dcterms:W3CDTF">2023-04-28T14:12:03Z</dcterms:modified>
</cp:coreProperties>
</file>