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2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09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36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29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56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91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4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5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54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6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5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5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0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2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2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82ED-F8DF-48D6-A3EC-6D6D614AA98B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4C61-CD05-42FF-9840-652F6B1250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653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vállalati hálózatok</a:t>
            </a:r>
            <a:endParaRPr lang="hu-HU" b="1" dirty="0"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733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26225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 smtClean="0">
                <a:effectLst/>
                <a:latin typeface="Arial Black" panose="020B0A04020102020204" pitchFamily="34" charset="0"/>
              </a:rPr>
              <a:t>MI a </a:t>
            </a:r>
            <a:r>
              <a:rPr lang="hu-HU" dirty="0" smtClean="0">
                <a:latin typeface="Arial Black" panose="020B0A04020102020204" pitchFamily="34" charset="0"/>
              </a:rPr>
              <a:t>vállalati hálózat?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smtClean="0"/>
              <a:t>vállalati </a:t>
            </a:r>
            <a:r>
              <a:rPr lang="hu-HU" dirty="0"/>
              <a:t>hálózat </a:t>
            </a:r>
            <a:r>
              <a:rPr lang="hu-HU" dirty="0" smtClean="0"/>
              <a:t>fő </a:t>
            </a:r>
            <a:r>
              <a:rPr lang="hu-HU" dirty="0"/>
              <a:t>célja az izolált felhasználók és munkacsoportok kiküszöbölése.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Minden </a:t>
            </a:r>
            <a:r>
              <a:rPr lang="hu-HU" dirty="0"/>
              <a:t>rendszernek képesnek kell lennie a kommunikációra, valamint az információk szolgáltatására és visszakeresésére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dirty="0"/>
              <a:t>Ezenkívül a fizikai rendszereknek és eszközöknek képesnek kell lenniük kielégítő teljesítmény, megbízhatóság és biztonság fenntartására és biztosítására.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32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Együttműködés: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/>
              <a:t>A vállalatok olyan partnerséget alakítanak ki egymással, amely lehetővé teszi számukra, hogy erőforrásaikat, tudásukat és készségeiket összehangolják egy közös cél érdekében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r>
              <a:rPr lang="hu-HU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Szabályozás:</a:t>
            </a:r>
            <a:r>
              <a:rPr lang="hu-HU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hu-HU" dirty="0"/>
              <a:t>A vállalati hálózatokban általában különféle szabályozási mechanizmusokat alkalmaznak a tagok közötti kapcsolatok kezelésére és az együttműködés hatékonyságának növelésére.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b="1" dirty="0" smtClean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Specializáció: </a:t>
            </a:r>
            <a:r>
              <a:rPr lang="hu-HU" dirty="0"/>
              <a:t>A vállalatok általában olyan területekre specializálódnak, ahol a leginkább versenyképesek vagy hatékonyak tudnak lenni, és ezáltal hozzájárulnak a hálózat teljesítőképességéhez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Rugalmas struktúra:</a:t>
            </a:r>
            <a:r>
              <a:rPr lang="hu-HU" dirty="0" smtClean="0"/>
              <a:t> A </a:t>
            </a:r>
            <a:r>
              <a:rPr lang="hu-HU" dirty="0"/>
              <a:t>vállalati hálózatok általában rugalmasabbak és alkalmazkodóbbak, mint a hagyományos hierarchikus vállalati struktúrák, mivel könnyebben alkalmazkodnak a változó piaci környezethez és igényekhez.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Kölcsönös </a:t>
            </a:r>
            <a:r>
              <a:rPr lang="hu-HU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függőség</a:t>
            </a:r>
            <a:r>
              <a:rPr lang="hu-HU" dirty="0" smtClean="0"/>
              <a:t>: </a:t>
            </a:r>
            <a:r>
              <a:rPr lang="hu-HU" dirty="0"/>
              <a:t>A hálózat tagjai között általában kölcsönös függőség alakul ki, mivel egymás erőforrásaira és tudására szorulnak az együttműködés sikeréhez.</a:t>
            </a:r>
          </a:p>
          <a:p>
            <a:pPr marL="0" indent="0">
              <a:buNone/>
            </a:pPr>
            <a:r>
              <a:rPr lang="hu-HU" dirty="0" smtClean="0"/>
              <a:t>Ezen </a:t>
            </a:r>
            <a:r>
              <a:rPr lang="hu-HU" dirty="0"/>
              <a:t>jellemzők együttesen segíthetnek a vállalati hálózatoknak abban, hogy versenyképesek maradjanak és hatékonyan működjenek a dinamikus piaci környezetben.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383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hálozat</a:t>
            </a:r>
            <a:r>
              <a:rPr lang="hu-HU" dirty="0" smtClean="0"/>
              <a:t> fontos eszközei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hu-HU" dirty="0" smtClean="0"/>
              <a:t>	</a:t>
            </a:r>
            <a:r>
              <a:rPr lang="hu-HU" sz="1600" dirty="0" err="1" smtClean="0">
                <a:latin typeface="Arial Black" panose="020B0A04020102020204" pitchFamily="34" charset="0"/>
              </a:rPr>
              <a:t>Switch</a:t>
            </a:r>
            <a:r>
              <a:rPr lang="hu-HU" sz="1600" dirty="0" smtClean="0">
                <a:latin typeface="Arial Black" panose="020B0A04020102020204" pitchFamily="34" charset="0"/>
              </a:rPr>
              <a:t>	                          </a:t>
            </a:r>
            <a:r>
              <a:rPr lang="hu-HU" sz="1600" dirty="0" err="1" smtClean="0">
                <a:latin typeface="Arial Black" panose="020B0A04020102020204" pitchFamily="34" charset="0"/>
              </a:rPr>
              <a:t>Router</a:t>
            </a:r>
            <a:r>
              <a:rPr lang="hu-HU" sz="1600" dirty="0" smtClean="0">
                <a:latin typeface="Arial Black" panose="020B0A04020102020204" pitchFamily="34" charset="0"/>
              </a:rPr>
              <a:t>	             </a:t>
            </a:r>
            <a:r>
              <a:rPr lang="hu-HU" sz="1600" b="1" dirty="0" smtClean="0">
                <a:effectLst/>
                <a:latin typeface="Arial Black" panose="020B0A04020102020204" pitchFamily="34" charset="0"/>
              </a:rPr>
              <a:t>Kábelrendező </a:t>
            </a:r>
            <a:r>
              <a:rPr lang="hu-HU" sz="1600" b="1" dirty="0">
                <a:effectLst/>
                <a:latin typeface="Arial Black" panose="020B0A04020102020204" pitchFamily="34" charset="0"/>
              </a:rPr>
              <a:t>szekrény</a:t>
            </a:r>
          </a:p>
          <a:p>
            <a:pPr marL="0" indent="0">
              <a:buNone/>
            </a:pPr>
            <a:r>
              <a:rPr lang="hu-HU" sz="2400" dirty="0">
                <a:latin typeface="Arial Black" panose="020B0A04020102020204" pitchFamily="34" charset="0"/>
              </a:rPr>
              <a:t/>
            </a:r>
            <a:br>
              <a:rPr lang="hu-HU" sz="2400" dirty="0">
                <a:latin typeface="Arial Black" panose="020B0A04020102020204" pitchFamily="34" charset="0"/>
              </a:rPr>
            </a:br>
            <a:endParaRPr lang="hu-HU" sz="2400" dirty="0">
              <a:latin typeface="Arial Black" panose="020B0A040201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68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74" y="2522343"/>
            <a:ext cx="3262053" cy="311103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0833" y1="30833" x2="60833" y2="30833"/>
                        <a14:foregroundMark x1="56389" y1="34722" x2="56389" y2="34722"/>
                        <a14:foregroundMark x1="54722" y1="40000" x2="54722" y2="40000"/>
                        <a14:foregroundMark x1="50833" y1="46111" x2="50833" y2="4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93" y="2931400"/>
            <a:ext cx="2701981" cy="270198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5" b="89824" l="3911" r="960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08" y="3125585"/>
            <a:ext cx="2930584" cy="2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kapcsolók(</a:t>
            </a:r>
            <a:r>
              <a:rPr lang="hu-HU" dirty="0" err="1" smtClean="0"/>
              <a:t>switchek</a:t>
            </a:r>
            <a:r>
              <a:rPr lang="hu-HU" dirty="0" smtClean="0"/>
              <a:t>) </a:t>
            </a:r>
            <a:r>
              <a:rPr lang="hu-HU" dirty="0"/>
              <a:t>olyan eszközök, amelyek összekötik a különböző számítógépeket és eszközöket a hálózaton, és lehetővé teszik az adatcsomagok gyors és hatékony átvitelét azok között. A kapcsolók segítenek minimalizálni a hálózati torlódásokat és növelik a hálózati sebességet.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8" b="89888" l="2472" r="96854">
                        <a14:foregroundMark x1="46404" y1="50562" x2="46404" y2="50562"/>
                        <a14:foregroundMark x1="46629" y1="49813" x2="46629" y2="49813"/>
                        <a14:foregroundMark x1="48202" y1="49813" x2="48202" y2="49813"/>
                        <a14:foregroundMark x1="49438" y1="49813" x2="49438" y2="49813"/>
                        <a14:foregroundMark x1="50337" y1="49813" x2="51685" y2="49813"/>
                        <a14:foregroundMark x1="51685" y1="49813" x2="51685" y2="49813"/>
                        <a14:foregroundMark x1="52809" y1="49064" x2="53483" y2="49064"/>
                        <a14:foregroundMark x1="53708" y1="49064" x2="53708" y2="49064"/>
                        <a14:foregroundMark x1="53933" y1="49064" x2="54607" y2="49064"/>
                        <a14:foregroundMark x1="55281" y1="49064" x2="55281" y2="49064"/>
                        <a14:foregroundMark x1="55281" y1="49438" x2="55281" y2="49438"/>
                        <a14:foregroundMark x1="43708" y1="49813" x2="43708" y2="49813"/>
                        <a14:foregroundMark x1="43483" y1="47940" x2="43483" y2="47940"/>
                        <a14:foregroundMark x1="41685" y1="47566" x2="41685" y2="47566"/>
                        <a14:foregroundMark x1="40112" y1="47191" x2="40112" y2="47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12" y="3457261"/>
            <a:ext cx="3678901" cy="2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0420" y="667789"/>
            <a:ext cx="10353761" cy="1326321"/>
          </a:xfrm>
        </p:spPr>
        <p:txBody>
          <a:bodyPr/>
          <a:lstStyle/>
          <a:p>
            <a:r>
              <a:rPr lang="hu-HU" dirty="0" err="1"/>
              <a:t>Router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49" y="3316345"/>
            <a:ext cx="3466840" cy="3466840"/>
          </a:xfrm>
        </p:spPr>
      </p:pic>
      <p:sp>
        <p:nvSpPr>
          <p:cNvPr id="3" name="Szövegdoboz 2"/>
          <p:cNvSpPr txBox="1"/>
          <p:nvPr/>
        </p:nvSpPr>
        <p:spPr>
          <a:xfrm>
            <a:off x="2478794" y="2319251"/>
            <a:ext cx="7257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smtClean="0"/>
              <a:t>forgalomirányítók(</a:t>
            </a:r>
            <a:r>
              <a:rPr lang="hu-HU" dirty="0" err="1" smtClean="0"/>
              <a:t>Routerek</a:t>
            </a:r>
            <a:r>
              <a:rPr lang="hu-HU" dirty="0" smtClean="0"/>
              <a:t>) </a:t>
            </a:r>
            <a:r>
              <a:rPr lang="hu-HU" dirty="0"/>
              <a:t>felelősek az adatcsomagok továbbításáért a különböző hálózatok között. Ezek az eszközök döntik el, hogy az adatcsomagok mely irányba kerüljenek továbbításra a hálózaton belül vagy kívül.</a:t>
            </a:r>
          </a:p>
        </p:txBody>
      </p:sp>
    </p:spTree>
    <p:extLst>
      <p:ext uri="{BB962C8B-B14F-4D97-AF65-F5344CB8AC3E}">
        <p14:creationId xmlns:p14="http://schemas.microsoft.com/office/powerpoint/2010/main" val="249298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Kábelrendező </a:t>
            </a:r>
            <a:r>
              <a:rPr lang="hu-HU" dirty="0" smtClean="0">
                <a:effectLst/>
              </a:rPr>
              <a:t>szekrény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00" y="3162300"/>
            <a:ext cx="3306678" cy="3695700"/>
          </a:xfrm>
        </p:spPr>
      </p:pic>
      <p:sp>
        <p:nvSpPr>
          <p:cNvPr id="3" name="Szövegdoboz 2"/>
          <p:cNvSpPr txBox="1"/>
          <p:nvPr/>
        </p:nvSpPr>
        <p:spPr>
          <a:xfrm>
            <a:off x="2003366" y="2310939"/>
            <a:ext cx="785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kábelrendező szekrényekben találhatók az Ethernet kábelek csatlakoztatásához szükséges panelek és kapcsolók. Ezek a szekrények a kábelek rendezésére és védelmére szolgálnak, valamint könnyű hozzáférést biztosítanak a kábelek csatlakoztatásához és karbantartásához.</a:t>
            </a:r>
          </a:p>
        </p:txBody>
      </p:sp>
    </p:spTree>
    <p:extLst>
      <p:ext uri="{BB962C8B-B14F-4D97-AF65-F5344CB8AC3E}">
        <p14:creationId xmlns:p14="http://schemas.microsoft.com/office/powerpoint/2010/main" val="360073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355" y="2396836"/>
            <a:ext cx="10353761" cy="1326321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37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185</TotalTime>
  <Words>317</Words>
  <Application>Microsoft Office PowerPoint</Application>
  <PresentationFormat>Szélesvásznú</PresentationFormat>
  <Paragraphs>22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Bookman Old Style</vt:lpstr>
      <vt:lpstr>Rockwell</vt:lpstr>
      <vt:lpstr>Damask</vt:lpstr>
      <vt:lpstr>vállalati hálózatok</vt:lpstr>
      <vt:lpstr>MI a vállalati hálózat?</vt:lpstr>
      <vt:lpstr>jellemzői</vt:lpstr>
      <vt:lpstr>A hálozat fontos eszközei</vt:lpstr>
      <vt:lpstr>Switch</vt:lpstr>
      <vt:lpstr>Router</vt:lpstr>
      <vt:lpstr>Kábelrendező szekrény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vállalati hálózatok</dc:title>
  <dc:creator>János Márhoffer</dc:creator>
  <cp:lastModifiedBy>János Márhoffer</cp:lastModifiedBy>
  <cp:revision>13</cp:revision>
  <dcterms:created xsi:type="dcterms:W3CDTF">2024-04-06T09:17:48Z</dcterms:created>
  <dcterms:modified xsi:type="dcterms:W3CDTF">2024-04-07T10:01:39Z</dcterms:modified>
</cp:coreProperties>
</file>