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8" autoAdjust="0"/>
    <p:restoredTop sz="94660"/>
  </p:normalViewPr>
  <p:slideViewPr>
    <p:cSldViewPr snapToGrid="0">
      <p:cViewPr>
        <p:scale>
          <a:sx n="125" d="100"/>
          <a:sy n="125" d="100"/>
        </p:scale>
        <p:origin x="432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1CF-553E-4272-A752-DAED3EC9EF9F}" type="datetimeFigureOut">
              <a:rPr lang="hu-HU" smtClean="0"/>
              <a:t>2024. 03. 31.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155587-3CDB-47B6-AB81-091024770E42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04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1CF-553E-4272-A752-DAED3EC9EF9F}" type="datetimeFigureOut">
              <a:rPr lang="hu-HU" smtClean="0"/>
              <a:t>2024. 03. 31.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5587-3CDB-47B6-AB81-091024770E42}" type="slidenum">
              <a:rPr lang="hu-HU" smtClean="0"/>
              <a:t>‹#›</a:t>
            </a:fld>
            <a:endParaRPr lang="hu-H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40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1CF-553E-4272-A752-DAED3EC9EF9F}" type="datetimeFigureOut">
              <a:rPr lang="hu-HU" smtClean="0"/>
              <a:t>2024. 03. 31.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5587-3CDB-47B6-AB81-091024770E42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46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1CF-553E-4272-A752-DAED3EC9EF9F}" type="datetimeFigureOut">
              <a:rPr lang="hu-HU" smtClean="0"/>
              <a:t>2024. 03. 31.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5587-3CDB-47B6-AB81-091024770E42}" type="slidenum">
              <a:rPr lang="hu-HU" smtClean="0"/>
              <a:t>‹#›</a:t>
            </a:fld>
            <a:endParaRPr lang="hu-H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1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1CF-553E-4272-A752-DAED3EC9EF9F}" type="datetimeFigureOut">
              <a:rPr lang="hu-HU" smtClean="0"/>
              <a:t>2024. 03. 31.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5587-3CDB-47B6-AB81-091024770E42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0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1CF-553E-4272-A752-DAED3EC9EF9F}" type="datetimeFigureOut">
              <a:rPr lang="hu-HU" smtClean="0"/>
              <a:t>2024. 03. 31.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5587-3CDB-47B6-AB81-091024770E42}" type="slidenum">
              <a:rPr lang="hu-HU" smtClean="0"/>
              <a:t>‹#›</a:t>
            </a:fld>
            <a:endParaRPr lang="hu-H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44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1CF-553E-4272-A752-DAED3EC9EF9F}" type="datetimeFigureOut">
              <a:rPr lang="hu-HU" smtClean="0"/>
              <a:t>2024. 03. 31.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5587-3CDB-47B6-AB81-091024770E42}" type="slidenum">
              <a:rPr lang="hu-HU" smtClean="0"/>
              <a:t>‹#›</a:t>
            </a:fld>
            <a:endParaRPr lang="hu-H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85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1CF-553E-4272-A752-DAED3EC9EF9F}" type="datetimeFigureOut">
              <a:rPr lang="hu-HU" smtClean="0"/>
              <a:t>2024. 03. 31.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5587-3CDB-47B6-AB81-091024770E42}" type="slidenum">
              <a:rPr lang="hu-HU" smtClean="0"/>
              <a:t>‹#›</a:t>
            </a:fld>
            <a:endParaRPr lang="hu-H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31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1CF-553E-4272-A752-DAED3EC9EF9F}" type="datetimeFigureOut">
              <a:rPr lang="hu-HU" smtClean="0"/>
              <a:t>2024. 03. 31.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5587-3CDB-47B6-AB81-091024770E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256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1CF-553E-4272-A752-DAED3EC9EF9F}" type="datetimeFigureOut">
              <a:rPr lang="hu-HU" smtClean="0"/>
              <a:t>2024. 03. 31.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5587-3CDB-47B6-AB81-091024770E42}" type="slidenum">
              <a:rPr lang="hu-HU" smtClean="0"/>
              <a:t>‹#›</a:t>
            </a:fld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88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967C1CF-553E-4272-A752-DAED3EC9EF9F}" type="datetimeFigureOut">
              <a:rPr lang="hu-HU" smtClean="0"/>
              <a:t>2024. 03. 31.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5587-3CDB-47B6-AB81-091024770E42}" type="slidenum">
              <a:rPr lang="hu-HU" smtClean="0"/>
              <a:t>‹#›</a:t>
            </a:fld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24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C1CF-553E-4272-A752-DAED3EC9EF9F}" type="datetimeFigureOut">
              <a:rPr lang="hu-HU" smtClean="0"/>
              <a:t>2024. 03. 31.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155587-3CDB-47B6-AB81-091024770E42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41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603572-6A16-7B98-A89A-BB85AB37E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Projektmenedzsment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35D5DC3-D97C-D4A9-7F24-90B904B75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Jánk Tamás Máté</a:t>
            </a:r>
          </a:p>
        </p:txBody>
      </p:sp>
    </p:spTree>
    <p:extLst>
      <p:ext uri="{BB962C8B-B14F-4D97-AF65-F5344CB8AC3E}">
        <p14:creationId xmlns:p14="http://schemas.microsoft.com/office/powerpoint/2010/main" val="271766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6BCF02-FD4E-F196-41A2-0B2BD012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Projektmenedzsment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CEE266-E502-64FE-6180-27A5AAECD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u-HU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projektportfóliókezelés fogalma és jelentős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ége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mai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üzleti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környezetben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hu-HU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projektportfóliókezelés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szerepe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az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üzleti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stratégia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kialakításában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és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végrehajtásában</a:t>
            </a:r>
            <a:r>
              <a:rPr lang="hu-HU" kern="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hu-HU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4DAE0F2-0AAF-3EAA-92F3-065B103F5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429000"/>
            <a:ext cx="5482590" cy="24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3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8FAD67-E2FD-6F12-8D19-97602D7C1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Projektportfóliókezelés</a:t>
            </a:r>
            <a:r>
              <a:rPr lang="en-US" sz="3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Alapjai</a:t>
            </a:r>
            <a:r>
              <a:rPr lang="en-US" sz="3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hu-HU" sz="32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3D1CFE-DECA-BEAC-3531-E9FE1C685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projektportfóliókezelés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definíciója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és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célja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hu-HU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projektportfólió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elemek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projektek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programok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és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portfóliók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hu-HU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projektportfóliókezelés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folyamata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és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lépései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hu-HU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59E9DC7-C16D-BCEF-DF81-F26B8718F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920" y="3373754"/>
            <a:ext cx="2766060" cy="207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6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902CE3-1DB4-BDA5-D8D8-EBBA10CB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Stratégiai</a:t>
            </a:r>
            <a:r>
              <a:rPr lang="en-US" sz="3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Döntéshozatal</a:t>
            </a:r>
            <a:r>
              <a:rPr lang="en-US" sz="3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 </a:t>
            </a:r>
            <a:r>
              <a:rPr lang="en-US" sz="32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Projektportfólióban</a:t>
            </a:r>
            <a:r>
              <a:rPr lang="en-US" sz="3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hu-HU" sz="32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F3AB77-C0BA-8B26-A83A-E51544DE6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stratégiai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célok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és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projektportfólió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összekapcsolása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hu-HU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Prioritizálási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módszerek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és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szempontok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projektportfólióban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hu-HU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Kockázatkezelés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és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hozzáállás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stratégiai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döntéshozatalban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hu-HU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DEE20C1-3802-3DDB-4A40-AF445E9EB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585" y="3872806"/>
            <a:ext cx="3251835" cy="230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5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F0C355-322E-EEFE-722F-AADBD1C2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Projektportfólió</a:t>
            </a:r>
            <a:r>
              <a:rPr lang="en-US" sz="3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Optimalizálása</a:t>
            </a:r>
            <a:r>
              <a:rPr lang="en-US" sz="3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és</a:t>
            </a:r>
            <a:r>
              <a:rPr lang="en-US" sz="3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Részletes</a:t>
            </a:r>
            <a:r>
              <a:rPr lang="en-US" sz="3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Elemzés</a:t>
            </a:r>
            <a:r>
              <a:rPr lang="en-US" sz="3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hu-HU" sz="32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D0A8BC-316F-F1CE-9AF3-53DDCC5EA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projektportfólió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teljesítményének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mérése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és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értékelése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hu-HU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projektportfólió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optimalizálásának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módszerei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és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eszközei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hu-HU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változások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kezelése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és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adaptáció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projektportfólióban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hu-HU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30203D8-E1B9-C15A-3851-953827E7E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3611880"/>
            <a:ext cx="3966210" cy="264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4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3F2452-43DB-AFAC-30F0-BD106069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Technológiai</a:t>
            </a:r>
            <a:r>
              <a:rPr lang="en-US" sz="3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Támogatás</a:t>
            </a:r>
            <a:r>
              <a:rPr lang="en-US" sz="3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 </a:t>
            </a:r>
            <a:r>
              <a:rPr lang="en-US" sz="32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Projektportfóliókezelésben</a:t>
            </a:r>
            <a:r>
              <a:rPr lang="en-US" sz="3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hu-HU" sz="32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7BEC76-3250-E740-C984-4E37E10F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Projektportfóliókezelő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szoftverek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és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eszközök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áttekintése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hu-HU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mesterséges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intelligencia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és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adatelemzés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szerepe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projektportfóliókezelésben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hu-HU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Az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automatizáció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előnyei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és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kihívásai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projektportfóliókezelésben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367EEFD-6AEB-2160-7BD4-39FF4DC2C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07" y="3877971"/>
            <a:ext cx="3201108" cy="21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4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5EF1D8-D431-14AF-4560-53E575D7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Következtetések</a:t>
            </a:r>
            <a:r>
              <a:rPr lang="en-US" sz="3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és</a:t>
            </a:r>
            <a:r>
              <a:rPr lang="en-US" sz="3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Ajánlások</a:t>
            </a: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3E83EB-3A1D-6870-A02D-12B0B3DA0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projektportfóliókezelés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jelentősége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versenyképesség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és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az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innováció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szempontjából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hu-HU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Ajánlások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hatékonyabb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és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stratégiai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orientáltabb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projektportfóliókezelés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érdekében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hu-HU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jövőbeli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trendek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és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fejlesztések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projektportfóliókezelés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területén</a:t>
            </a:r>
            <a:r>
              <a:rPr lang="en-US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hu-HU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6816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536327-4CE3-9BCC-A4B6-9490384D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Köszönöm a figyelmet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B59418C-55B5-0017-BC0A-93C03F269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772602"/>
            <a:ext cx="57150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40469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7</TotalTime>
  <Words>170</Words>
  <Application>Microsoft Office PowerPoint</Application>
  <PresentationFormat>Szélesvásznú</PresentationFormat>
  <Paragraphs>26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Galéria</vt:lpstr>
      <vt:lpstr>Projektmenedzsment</vt:lpstr>
      <vt:lpstr>Projektmenedzsment</vt:lpstr>
      <vt:lpstr>Projektportfóliókezelés Alapjai:</vt:lpstr>
      <vt:lpstr>Stratégiai Döntéshozatal a Projektportfólióban:</vt:lpstr>
      <vt:lpstr>Projektportfólió Optimalizálása és Részletes Elemzés:</vt:lpstr>
      <vt:lpstr>Technológiai Támogatás a Projektportfóliókezelésben:</vt:lpstr>
      <vt:lpstr>Következtetések és Ajánlások: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Projektmenedzsment</dc:title>
  <dc:creator>András Jánk</dc:creator>
  <cp:lastModifiedBy>András Jánk</cp:lastModifiedBy>
  <cp:revision>1</cp:revision>
  <dcterms:created xsi:type="dcterms:W3CDTF">2024-03-31T08:43:41Z</dcterms:created>
  <dcterms:modified xsi:type="dcterms:W3CDTF">2024-03-31T08:51:00Z</dcterms:modified>
</cp:coreProperties>
</file>