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5"/>
  </p:notesMasterIdLst>
  <p:sldIdLst>
    <p:sldId id="256" r:id="rId5"/>
    <p:sldId id="263" r:id="rId6"/>
    <p:sldId id="280" r:id="rId7"/>
    <p:sldId id="266" r:id="rId8"/>
    <p:sldId id="281" r:id="rId9"/>
    <p:sldId id="292" r:id="rId10"/>
    <p:sldId id="293" r:id="rId11"/>
    <p:sldId id="294" r:id="rId12"/>
    <p:sldId id="282" r:id="rId13"/>
    <p:sldId id="283" r:id="rId14"/>
    <p:sldId id="284" r:id="rId15"/>
    <p:sldId id="285" r:id="rId16"/>
    <p:sldId id="286" r:id="rId17"/>
    <p:sldId id="287" r:id="rId18"/>
    <p:sldId id="288" r:id="rId19"/>
    <p:sldId id="289" r:id="rId20"/>
    <p:sldId id="290" r:id="rId21"/>
    <p:sldId id="291" r:id="rId22"/>
    <p:sldId id="297"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zhalika Levandouskaya" initials="AL" lastIdx="43" clrIdx="0">
    <p:extLst>
      <p:ext uri="{19B8F6BF-5375-455C-9EA6-DF929625EA0E}">
        <p15:presenceInfo xmlns:p15="http://schemas.microsoft.com/office/powerpoint/2012/main" userId="S::Anzhalika_Levandouskaya@epam.com::92adfee3-e19f-494c-b48e-2a057e813d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Közepesen sötét stílus 2 – 2.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0"/>
    <p:restoredTop sz="94532"/>
  </p:normalViewPr>
  <p:slideViewPr>
    <p:cSldViewPr snapToGrid="0">
      <p:cViewPr varScale="1">
        <p:scale>
          <a:sx n="136" d="100"/>
          <a:sy n="136" d="100"/>
        </p:scale>
        <p:origin x="1568"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A449-81D0-4C65-80FA-E84926361CC3}" type="datetimeFigureOut">
              <a:rPr lang="en-US" smtClean="0"/>
              <a:t>10/4/21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C3A5-A464-4897-B884-BB9B35180A5B}" type="slidenum">
              <a:rPr lang="en-US" smtClean="0"/>
              <a:t>‹#›</a:t>
            </a:fld>
            <a:endParaRPr lang="en-US"/>
          </a:p>
        </p:txBody>
      </p:sp>
    </p:spTree>
    <p:extLst>
      <p:ext uri="{BB962C8B-B14F-4D97-AF65-F5344CB8AC3E}">
        <p14:creationId xmlns:p14="http://schemas.microsoft.com/office/powerpoint/2010/main" val="111757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 Id="rId4" Type="http://schemas.openxmlformats.org/officeDocument/2006/relationships/hyperlink" Target="https://epa.ms/stories" TargetMode="Externa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a:effectLst/>
              </a:rPr>
              <a:t>23 OCTOBER 2020</a:t>
            </a:r>
            <a:endParaRPr lang="en-US"/>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4931154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263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Up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42817990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E4F57360-96E0-124A-8B27-F0C4589ED94D}"/>
              </a:ext>
            </a:extLst>
          </p:cNvPr>
          <p:cNvSpPr>
            <a:spLocks noGrp="1"/>
          </p:cNvSpPr>
          <p:nvPr>
            <p:ph type="body" sz="quarter" idx="11"/>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spTree>
    <p:extLst>
      <p:ext uri="{BB962C8B-B14F-4D97-AF65-F5344CB8AC3E}">
        <p14:creationId xmlns:p14="http://schemas.microsoft.com/office/powerpoint/2010/main" val="267191623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9213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781488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6022081" cy="6858000"/>
          </a:xfrm>
          <a:prstGeom prst="rect">
            <a:avLst/>
          </a:prstGeom>
          <a:solidFill>
            <a:schemeClr val="accent5">
              <a:lumMod val="50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3619500" cy="338554"/>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ext Placeholder 2">
            <a:extLst>
              <a:ext uri="{FF2B5EF4-FFF2-40B4-BE49-F238E27FC236}">
                <a16:creationId xmlns:a16="http://schemas.microsoft.com/office/drawing/2014/main" id="{EC0BE653-C375-415A-859B-2A7348B8E418}"/>
              </a:ext>
            </a:extLst>
          </p:cNvPr>
          <p:cNvSpPr>
            <a:spLocks noGrp="1"/>
          </p:cNvSpPr>
          <p:nvPr>
            <p:ph type="body" sz="quarter" idx="17" hasCustomPrompt="1"/>
          </p:nvPr>
        </p:nvSpPr>
        <p:spPr>
          <a:xfrm>
            <a:off x="476250" y="1600200"/>
            <a:ext cx="4991100" cy="1882310"/>
          </a:xfrm>
          <a:prstGeom prst="rect">
            <a:avLst/>
          </a:prstGeom>
        </p:spPr>
        <p:txBody>
          <a:bodyPr wrap="square">
            <a:spAutoFit/>
          </a:bodyPr>
          <a:lstStyle>
            <a:lvl1pPr>
              <a:defRPr sz="160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35445" y="3152602"/>
            <a:ext cx="6858002" cy="552793"/>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62756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199" y="1143000"/>
            <a:ext cx="4797425"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a:t>
            </a:r>
            <a:endParaRPr lang="en-US"/>
          </a:p>
        </p:txBody>
      </p:sp>
      <p:sp>
        <p:nvSpPr>
          <p:cNvPr id="5" name="Text Placeholder 2">
            <a:extLst>
              <a:ext uri="{FF2B5EF4-FFF2-40B4-BE49-F238E27FC236}">
                <a16:creationId xmlns:a16="http://schemas.microsoft.com/office/drawing/2014/main" id="{9F520AD5-0FFD-4C8E-9342-58316930E002}"/>
              </a:ext>
            </a:extLst>
          </p:cNvPr>
          <p:cNvSpPr>
            <a:spLocks noGrp="1"/>
          </p:cNvSpPr>
          <p:nvPr>
            <p:ph type="body" sz="quarter" idx="17" hasCustomPrompt="1"/>
          </p:nvPr>
        </p:nvSpPr>
        <p:spPr>
          <a:xfrm>
            <a:off x="6221412" y="1143000"/>
            <a:ext cx="4797425"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a:t>
            </a:r>
            <a:endParaRPr lang="en-US"/>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199" y="2077282"/>
            <a:ext cx="4797425" cy="2831994"/>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r>
              <a:rPr lang="en-US"/>
              <a:t>, at id non </a:t>
            </a:r>
            <a:r>
              <a:rPr lang="en-US" err="1"/>
              <a:t>enim</a:t>
            </a:r>
            <a:r>
              <a:rPr lang="en-US"/>
              <a:t>, </a:t>
            </a:r>
            <a:r>
              <a:rPr lang="en-US" err="1"/>
              <a:t>hac</a:t>
            </a:r>
            <a:r>
              <a:rPr lang="en-US"/>
              <a:t> </a:t>
            </a:r>
            <a:r>
              <a:rPr lang="en-US" err="1"/>
              <a:t>imperdiet</a:t>
            </a:r>
            <a:r>
              <a:rPr lang="en-US"/>
              <a:t> </a:t>
            </a:r>
            <a:r>
              <a:rPr lang="en-US" err="1"/>
              <a:t>cras</a:t>
            </a:r>
            <a:r>
              <a:rPr lang="en-US"/>
              <a:t> vitae </a:t>
            </a:r>
            <a:r>
              <a:rPr lang="en-US" err="1"/>
              <a:t>amet</a:t>
            </a:r>
            <a:r>
              <a:rPr lang="en-US"/>
              <a:t>. </a:t>
            </a:r>
            <a:r>
              <a:rPr lang="en-US" err="1"/>
              <a:t>Adipiscing</a:t>
            </a:r>
            <a:r>
              <a:rPr lang="en-US"/>
              <a:t> vestibulum, </a:t>
            </a:r>
            <a:r>
              <a:rPr lang="en-US" err="1"/>
              <a:t>natoque</a:t>
            </a:r>
            <a:r>
              <a:rPr lang="en-US"/>
              <a:t> </a:t>
            </a:r>
            <a:r>
              <a:rPr lang="en-US" err="1"/>
              <a:t>proin</a:t>
            </a:r>
            <a:r>
              <a:rPr lang="en-US"/>
              <a:t> id </a:t>
            </a:r>
            <a:r>
              <a:rPr lang="en-US" err="1"/>
              <a:t>congue</a:t>
            </a:r>
            <a:r>
              <a:rPr lang="en-US"/>
              <a:t> </a:t>
            </a:r>
            <a:r>
              <a:rPr lang="en-US" err="1"/>
              <a:t>mauris</a:t>
            </a:r>
            <a:r>
              <a:rPr lang="en-US"/>
              <a:t>. </a:t>
            </a:r>
            <a:r>
              <a:rPr lang="en-US" err="1"/>
              <a:t>Elementum</a:t>
            </a:r>
            <a:r>
              <a:rPr lang="en-US"/>
              <a:t> vel </a:t>
            </a:r>
            <a:r>
              <a:rPr lang="en-US" err="1"/>
              <a:t>augue</a:t>
            </a:r>
            <a:r>
              <a:rPr lang="en-US"/>
              <a:t> </a:t>
            </a:r>
            <a:r>
              <a:rPr lang="en-US" err="1"/>
              <a:t>amet</a:t>
            </a:r>
            <a:r>
              <a:rPr lang="en-US"/>
              <a:t> </a:t>
            </a:r>
          </a:p>
        </p:txBody>
      </p:sp>
      <p:sp>
        <p:nvSpPr>
          <p:cNvPr id="8" name="Text Placeholder 2">
            <a:extLst>
              <a:ext uri="{FF2B5EF4-FFF2-40B4-BE49-F238E27FC236}">
                <a16:creationId xmlns:a16="http://schemas.microsoft.com/office/drawing/2014/main" id="{1D1A126B-ECBC-446E-8C9B-41282A70F05E}"/>
              </a:ext>
            </a:extLst>
          </p:cNvPr>
          <p:cNvSpPr>
            <a:spLocks noGrp="1"/>
          </p:cNvSpPr>
          <p:nvPr>
            <p:ph type="body" sz="quarter" idx="19" hasCustomPrompt="1"/>
          </p:nvPr>
        </p:nvSpPr>
        <p:spPr>
          <a:xfrm>
            <a:off x="6221412" y="2077282"/>
            <a:ext cx="4797425" cy="2831994"/>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r>
              <a:rPr lang="en-US"/>
              <a:t>, at id non </a:t>
            </a:r>
            <a:r>
              <a:rPr lang="en-US" err="1"/>
              <a:t>enim</a:t>
            </a:r>
            <a:r>
              <a:rPr lang="en-US"/>
              <a:t>, </a:t>
            </a:r>
            <a:r>
              <a:rPr lang="en-US" err="1"/>
              <a:t>hac</a:t>
            </a:r>
            <a:r>
              <a:rPr lang="en-US"/>
              <a:t> </a:t>
            </a:r>
            <a:r>
              <a:rPr lang="en-US" err="1"/>
              <a:t>imperdiet</a:t>
            </a:r>
            <a:r>
              <a:rPr lang="en-US"/>
              <a:t> </a:t>
            </a:r>
            <a:r>
              <a:rPr lang="en-US" err="1"/>
              <a:t>cras</a:t>
            </a:r>
            <a:r>
              <a:rPr lang="en-US"/>
              <a:t> vitae </a:t>
            </a:r>
            <a:r>
              <a:rPr lang="en-US" err="1"/>
              <a:t>amet</a:t>
            </a:r>
            <a:r>
              <a:rPr lang="en-US"/>
              <a:t>. </a:t>
            </a:r>
            <a:r>
              <a:rPr lang="en-US" err="1"/>
              <a:t>Adipiscing</a:t>
            </a:r>
            <a:r>
              <a:rPr lang="en-US"/>
              <a:t> vestibulum, </a:t>
            </a:r>
            <a:r>
              <a:rPr lang="en-US" err="1"/>
              <a:t>natoque</a:t>
            </a:r>
            <a:r>
              <a:rPr lang="en-US"/>
              <a:t> </a:t>
            </a:r>
            <a:r>
              <a:rPr lang="en-US" err="1"/>
              <a:t>proin</a:t>
            </a:r>
            <a:r>
              <a:rPr lang="en-US"/>
              <a:t> id </a:t>
            </a:r>
            <a:r>
              <a:rPr lang="en-US" err="1"/>
              <a:t>congue</a:t>
            </a:r>
            <a:r>
              <a:rPr lang="en-US"/>
              <a:t> </a:t>
            </a:r>
            <a:r>
              <a:rPr lang="en-US" err="1"/>
              <a:t>mauris</a:t>
            </a:r>
            <a:r>
              <a:rPr lang="en-US"/>
              <a:t>. </a:t>
            </a:r>
            <a:r>
              <a:rPr lang="en-US" err="1"/>
              <a:t>Elementum</a:t>
            </a:r>
            <a:r>
              <a:rPr lang="en-US"/>
              <a:t> vel </a:t>
            </a:r>
            <a:r>
              <a:rPr lang="en-US" err="1"/>
              <a:t>augue</a:t>
            </a:r>
            <a:r>
              <a:rPr lang="en-US"/>
              <a:t> </a:t>
            </a:r>
            <a:r>
              <a:rPr lang="en-US" err="1"/>
              <a:t>amet</a:t>
            </a:r>
            <a:r>
              <a:rPr lang="en-US"/>
              <a:t> </a:t>
            </a:r>
          </a:p>
        </p:txBody>
      </p:sp>
    </p:spTree>
    <p:extLst>
      <p:ext uri="{BB962C8B-B14F-4D97-AF65-F5344CB8AC3E}">
        <p14:creationId xmlns:p14="http://schemas.microsoft.com/office/powerpoint/2010/main" val="267737016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2067560"/>
            <a:ext cx="3312160" cy="3542958"/>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a:prstGeom prst="rect">
            <a:avLst/>
          </a:prstGeo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a:prstGeom prst="rect">
            <a:avLst/>
          </a:prstGeo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Tree>
    <p:extLst>
      <p:ext uri="{BB962C8B-B14F-4D97-AF65-F5344CB8AC3E}">
        <p14:creationId xmlns:p14="http://schemas.microsoft.com/office/powerpoint/2010/main" val="4099014716"/>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Statement">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896D646D-415F-4D4E-B837-24C4E1CE0934}"/>
              </a:ext>
            </a:extLst>
          </p:cNvPr>
          <p:cNvSpPr>
            <a:spLocks noGrp="1"/>
          </p:cNvSpPr>
          <p:nvPr>
            <p:ph type="body" sz="quarter" idx="16" hasCustomPrompt="1"/>
          </p:nvPr>
        </p:nvSpPr>
        <p:spPr>
          <a:xfrm>
            <a:off x="457200" y="1371600"/>
            <a:ext cx="5764213" cy="3886200"/>
          </a:xfrm>
          <a:prstGeom prst="rect">
            <a:avLst/>
          </a:prstGeom>
        </p:spPr>
        <p:txBody>
          <a:bodyPr/>
          <a:lstStyle>
            <a:lvl1pPr>
              <a:defRPr sz="6000">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Large statement combined with supporting </a:t>
            </a:r>
            <a:br>
              <a:rPr lang="en-US"/>
            </a:br>
            <a:r>
              <a:rPr lang="en-US"/>
              <a:t>text here</a:t>
            </a:r>
          </a:p>
        </p:txBody>
      </p:sp>
      <p:sp>
        <p:nvSpPr>
          <p:cNvPr id="6" name="Text Placeholder 2">
            <a:extLst>
              <a:ext uri="{FF2B5EF4-FFF2-40B4-BE49-F238E27FC236}">
                <a16:creationId xmlns:a16="http://schemas.microsoft.com/office/drawing/2014/main" id="{D330B547-343B-414C-8E1F-67C7C72B2F72}"/>
              </a:ext>
            </a:extLst>
          </p:cNvPr>
          <p:cNvSpPr>
            <a:spLocks noGrp="1"/>
          </p:cNvSpPr>
          <p:nvPr>
            <p:ph type="body" sz="quarter" idx="17" hasCustomPrompt="1"/>
          </p:nvPr>
        </p:nvSpPr>
        <p:spPr>
          <a:xfrm>
            <a:off x="6946901" y="1600200"/>
            <a:ext cx="4784852" cy="3657600"/>
          </a:xfrm>
          <a:prstGeom prst="rect">
            <a:avLst/>
          </a:prstGeom>
        </p:spPr>
        <p:txBody>
          <a:bodyPr/>
          <a:lstStyle>
            <a:lvl1pPr>
              <a:defRPr sz="1600">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306384956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1"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9231057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5519275"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lnSpc>
                <a:spcPct val="100000"/>
              </a:lnSpc>
              <a:spcBef>
                <a:spcPts val="0"/>
              </a:spcBef>
            </a:pPr>
            <a:r>
              <a:rPr lang="en-US">
                <a:effectLst/>
              </a:rPr>
              <a:t>23 OCTOBER 2020</a:t>
            </a:r>
            <a:endParaRPr lang="en-US"/>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endParaRPr lang="en-US"/>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81201003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Title 1">
            <a:extLst>
              <a:ext uri="{FF2B5EF4-FFF2-40B4-BE49-F238E27FC236}">
                <a16:creationId xmlns:a16="http://schemas.microsoft.com/office/drawing/2014/main" id="{E4955F73-BCD8-4858-BDA2-D30A6DDD9E2F}"/>
              </a:ext>
            </a:extLst>
          </p:cNvPr>
          <p:cNvSpPr>
            <a:spLocks noGrp="1"/>
          </p:cNvSpPr>
          <p:nvPr>
            <p:ph type="title"/>
          </p:nvPr>
        </p:nvSpPr>
        <p:spPr>
          <a:xfrm>
            <a:off x="457200" y="92568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6DB3700-A2AA-CC46-AB06-739575CE119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8" name="Text Placeholder 3">
            <a:extLst>
              <a:ext uri="{FF2B5EF4-FFF2-40B4-BE49-F238E27FC236}">
                <a16:creationId xmlns:a16="http://schemas.microsoft.com/office/drawing/2014/main" id="{78F2DB0F-A762-9841-A4D7-8B6F3D5251E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964562"/>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1" name="Text Placeholder 10">
            <a:extLst>
              <a:ext uri="{FF2B5EF4-FFF2-40B4-BE49-F238E27FC236}">
                <a16:creationId xmlns:a16="http://schemas.microsoft.com/office/drawing/2014/main" id="{E59EA3FB-C095-0948-83CD-4F812F3CA45C}"/>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66108293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1/2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69229478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ase Study-1/2 Picture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Tree>
    <p:extLst>
      <p:ext uri="{BB962C8B-B14F-4D97-AF65-F5344CB8AC3E}">
        <p14:creationId xmlns:p14="http://schemas.microsoft.com/office/powerpoint/2010/main" val="3523936692"/>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469900"/>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
        <p:nvSpPr>
          <p:cNvPr id="10" name="Text Placeholder 10">
            <a:extLst>
              <a:ext uri="{FF2B5EF4-FFF2-40B4-BE49-F238E27FC236}">
                <a16:creationId xmlns:a16="http://schemas.microsoft.com/office/drawing/2014/main" id="{703B5AFB-E799-0442-BA28-6AF5A02967FE}"/>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854095972"/>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2/3 Pictur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924339"/>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a:p>
        </p:txBody>
      </p:sp>
    </p:spTree>
    <p:extLst>
      <p:ext uri="{BB962C8B-B14F-4D97-AF65-F5344CB8AC3E}">
        <p14:creationId xmlns:p14="http://schemas.microsoft.com/office/powerpoint/2010/main" val="96996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15EB0785-A8B2-B844-97DC-362F6DEDBA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402423653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Mock Up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00200"/>
            <a:ext cx="4784852" cy="3657600"/>
          </a:xfrm>
          <a:prstGeom prst="rect">
            <a:avLst/>
          </a:prstGeo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8" name="Graphic 7">
            <a:extLst>
              <a:ext uri="{FF2B5EF4-FFF2-40B4-BE49-F238E27FC236}">
                <a16:creationId xmlns:a16="http://schemas.microsoft.com/office/drawing/2014/main" id="{ECD48285-8885-4D22-8AE4-172AF61141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D02C5AA0-D8CE-634A-97A8-97B2BC715078}"/>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07507983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Mock Up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E5D96D1E-C1BD-6F40-A978-D03F53CD4A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19714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3142357"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2407920" cy="677108"/>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108325" y="0"/>
            <a:ext cx="9083675" cy="6858000"/>
          </a:xfrm>
          <a:prstGeom prst="rect">
            <a:avLst/>
          </a:prstGeom>
        </p:spPr>
        <p:txBody>
          <a:bodyPr/>
          <a:lstStyle/>
          <a:p>
            <a:endParaRPr lang="en-US"/>
          </a:p>
        </p:txBody>
      </p:sp>
    </p:spTree>
    <p:extLst>
      <p:ext uri="{BB962C8B-B14F-4D97-AF65-F5344CB8AC3E}">
        <p14:creationId xmlns:p14="http://schemas.microsoft.com/office/powerpoint/2010/main" val="164168761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0212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7A9547FE-7857-4A70-ACDF-06ACC0CC381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itle 1">
            <a:extLst>
              <a:ext uri="{FF2B5EF4-FFF2-40B4-BE49-F238E27FC236}">
                <a16:creationId xmlns:a16="http://schemas.microsoft.com/office/drawing/2014/main" id="{11BCE546-F0EF-2742-9891-475F8219D406}"/>
              </a:ext>
            </a:extLst>
          </p:cNvPr>
          <p:cNvSpPr>
            <a:spLocks noGrp="1"/>
          </p:cNvSpPr>
          <p:nvPr>
            <p:ph type="title"/>
          </p:nvPr>
        </p:nvSpPr>
        <p:spPr>
          <a:xfrm>
            <a:off x="457201" y="499646"/>
            <a:ext cx="3606927" cy="338554"/>
          </a:xfrm>
        </p:spPr>
        <p:txBody>
          <a:bodyPr wrap="square">
            <a:spAutoFit/>
          </a:bodyPr>
          <a:lstStyle>
            <a:lvl1pPr>
              <a:defRPr b="1">
                <a:solidFill>
                  <a:schemeClr val="bg1"/>
                </a:solidFill>
                <a:latin typeface="+mn-lt"/>
              </a:defRPr>
            </a:lvl1pPr>
          </a:lstStyle>
          <a:p>
            <a:r>
              <a:rPr lang="en-US"/>
              <a:t>Click to edit Master title style</a:t>
            </a:r>
          </a:p>
        </p:txBody>
      </p:sp>
      <p:sp>
        <p:nvSpPr>
          <p:cNvPr id="6" name="Text Placeholder 10">
            <a:extLst>
              <a:ext uri="{FF2B5EF4-FFF2-40B4-BE49-F238E27FC236}">
                <a16:creationId xmlns:a16="http://schemas.microsoft.com/office/drawing/2014/main" id="{B2196D5E-2DE5-E948-A22F-E057A6B9991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60752383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1">
                    <a:lumMod val="95000"/>
                  </a:schemeClr>
                </a:solidFill>
              </a:defRPr>
            </a:lvl1pPr>
            <a:lvl2pPr>
              <a:buNone/>
              <a:defRPr/>
            </a:lvl2pPr>
          </a:lstStyle>
          <a:p>
            <a:pPr lvl="0"/>
            <a:r>
              <a:rPr lang="en-US">
                <a:effectLst/>
              </a:rPr>
              <a:t>23 OCTOBER 2020</a:t>
            </a:r>
            <a:endParaRPr lang="en-US"/>
          </a:p>
        </p:txBody>
      </p:sp>
      <p:pic>
        <p:nvPicPr>
          <p:cNvPr id="2" name="Graphic 1">
            <a:extLst>
              <a:ext uri="{FF2B5EF4-FFF2-40B4-BE49-F238E27FC236}">
                <a16:creationId xmlns:a16="http://schemas.microsoft.com/office/drawing/2014/main" id="{CE8C851A-E2E7-4523-9F42-0BB009E5644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7" name="Title 2">
            <a:extLst>
              <a:ext uri="{FF2B5EF4-FFF2-40B4-BE49-F238E27FC236}">
                <a16:creationId xmlns:a16="http://schemas.microsoft.com/office/drawing/2014/main" id="{D6769452-030B-5548-B575-999D639F6D22}"/>
              </a:ext>
            </a:extLst>
          </p:cNvPr>
          <p:cNvSpPr>
            <a:spLocks noGrp="1"/>
          </p:cNvSpPr>
          <p:nvPr>
            <p:ph type="title"/>
          </p:nvPr>
        </p:nvSpPr>
        <p:spPr>
          <a:xfrm>
            <a:off x="466165" y="1965960"/>
            <a:ext cx="5755248"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065613061"/>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Mock Up Lef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4" name="Graphic 3">
            <a:extLst>
              <a:ext uri="{FF2B5EF4-FFF2-40B4-BE49-F238E27FC236}">
                <a16:creationId xmlns:a16="http://schemas.microsoft.com/office/drawing/2014/main" id="{FF61EEF5-D25E-43F9-9DE7-B0D48CE58D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2E184C37-FA49-E94C-B478-B1492E6E7F7A}"/>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2700087433"/>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arrow-Black">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2407920" cy="677108"/>
          </a:xfrm>
        </p:spPr>
        <p:txBody>
          <a:bodyPr>
            <a:spAutoFit/>
          </a:bodyPr>
          <a:lstStyle>
            <a:lvl1pPr>
              <a:defRPr b="1">
                <a:solidFill>
                  <a:schemeClr val="tx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2" name="Rectangle 1">
            <a:extLst>
              <a:ext uri="{FF2B5EF4-FFF2-40B4-BE49-F238E27FC236}">
                <a16:creationId xmlns:a16="http://schemas.microsoft.com/office/drawing/2014/main" id="{2CB0227B-1090-48E9-B33D-CB9CA73DF05F}"/>
              </a:ext>
            </a:extLst>
          </p:cNvPr>
          <p:cNvSpPr/>
          <p:nvPr userDrawn="1"/>
        </p:nvSpPr>
        <p:spPr bwMode="auto">
          <a:xfrm flipH="1">
            <a:off x="3108325" y="0"/>
            <a:ext cx="9083675"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extBox 7">
            <a:extLst>
              <a:ext uri="{FF2B5EF4-FFF2-40B4-BE49-F238E27FC236}">
                <a16:creationId xmlns:a16="http://schemas.microsoft.com/office/drawing/2014/main" id="{42CC76E4-4D68-894E-AF17-C8188D17CE71}"/>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3" name="Text Placeholder 3">
            <a:extLst>
              <a:ext uri="{FF2B5EF4-FFF2-40B4-BE49-F238E27FC236}">
                <a16:creationId xmlns:a16="http://schemas.microsoft.com/office/drawing/2014/main" id="{B4E5246D-43F4-5946-BF12-EAA7EF1F6B9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9854672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1/2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D5E70CA8-AE5E-9144-B51A-3DB9B2B912F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1" name="Text Placeholder 10">
            <a:extLst>
              <a:ext uri="{FF2B5EF4-FFF2-40B4-BE49-F238E27FC236}">
                <a16:creationId xmlns:a16="http://schemas.microsoft.com/office/drawing/2014/main" id="{2A2E37B5-D917-F347-A92A-FFF42F041ED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itle 1">
            <a:extLst>
              <a:ext uri="{FF2B5EF4-FFF2-40B4-BE49-F238E27FC236}">
                <a16:creationId xmlns:a16="http://schemas.microsoft.com/office/drawing/2014/main" id="{C8B879C7-3885-2143-A73F-46BF268524BA}"/>
              </a:ext>
            </a:extLst>
          </p:cNvPr>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13" name="Text Placeholder 3">
            <a:extLst>
              <a:ext uri="{FF2B5EF4-FFF2-40B4-BE49-F238E27FC236}">
                <a16:creationId xmlns:a16="http://schemas.microsoft.com/office/drawing/2014/main" id="{EC884B43-5420-8A44-BD3B-D88B17EDD05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821494556"/>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1/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576920143"/>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1/2 Picture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D4D51ED0-4D08-4641-87AC-8F2B5E2A3B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6A703936-AD1E-BD44-91CB-919F81D7BFEC}"/>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BD1BED4F-175D-FF44-A003-4A5C8D2123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
        <p:nvSpPr>
          <p:cNvPr id="13" name="Picture Placeholder 2">
            <a:extLst>
              <a:ext uri="{FF2B5EF4-FFF2-40B4-BE49-F238E27FC236}">
                <a16:creationId xmlns:a16="http://schemas.microsoft.com/office/drawing/2014/main" id="{091CD3F7-14AE-A849-9B73-75D2354D4845}"/>
              </a:ext>
            </a:extLst>
          </p:cNvPr>
          <p:cNvSpPr>
            <a:spLocks noGrp="1"/>
          </p:cNvSpPr>
          <p:nvPr>
            <p:ph type="pic" sz="quarter" idx="16"/>
          </p:nvPr>
        </p:nvSpPr>
        <p:spPr>
          <a:xfrm>
            <a:off x="6096000" y="0"/>
            <a:ext cx="6096000" cy="6858000"/>
          </a:xfrm>
          <a:prstGeom prst="rect">
            <a:avLst/>
          </a:prstGeom>
        </p:spPr>
        <p:txBody>
          <a:bodyPr/>
          <a:lstStyle/>
          <a:p>
            <a:endParaRPr lang="en-US"/>
          </a:p>
        </p:txBody>
      </p:sp>
      <p:sp>
        <p:nvSpPr>
          <p:cNvPr id="14" name="Title 1">
            <a:extLst>
              <a:ext uri="{FF2B5EF4-FFF2-40B4-BE49-F238E27FC236}">
                <a16:creationId xmlns:a16="http://schemas.microsoft.com/office/drawing/2014/main" id="{1090E848-D90D-3040-B1C3-7D33F1A7AC6F}"/>
              </a:ext>
            </a:extLst>
          </p:cNvPr>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5" name="Text Placeholder 2">
            <a:extLst>
              <a:ext uri="{FF2B5EF4-FFF2-40B4-BE49-F238E27FC236}">
                <a16:creationId xmlns:a16="http://schemas.microsoft.com/office/drawing/2014/main" id="{30EAA2BB-1929-1344-BB72-B8696E5C93FB}"/>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
        <p:nvSpPr>
          <p:cNvPr id="10" name="Text Placeholder 10">
            <a:extLst>
              <a:ext uri="{FF2B5EF4-FFF2-40B4-BE49-F238E27FC236}">
                <a16:creationId xmlns:a16="http://schemas.microsoft.com/office/drawing/2014/main" id="{B6C52A15-EBCB-2E4D-B9B0-C28E4B5B7D51}"/>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20249523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se Study-Statemen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a:prstGeom prst="rect">
            <a:avLst/>
          </a:prstGeom>
        </p:spPr>
        <p:txBody>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7" name="Graphic 6">
            <a:extLst>
              <a:ext uri="{FF2B5EF4-FFF2-40B4-BE49-F238E27FC236}">
                <a16:creationId xmlns:a16="http://schemas.microsoft.com/office/drawing/2014/main" id="{6E44CDB4-CF54-423C-9681-C9AAACA56B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8" name="TextBox 7">
            <a:extLst>
              <a:ext uri="{FF2B5EF4-FFF2-40B4-BE49-F238E27FC236}">
                <a16:creationId xmlns:a16="http://schemas.microsoft.com/office/drawing/2014/main" id="{D74CC298-22F4-2C44-B143-5C071C1464AE}"/>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9" name="Text Placeholder 3">
            <a:extLst>
              <a:ext uri="{FF2B5EF4-FFF2-40B4-BE49-F238E27FC236}">
                <a16:creationId xmlns:a16="http://schemas.microsoft.com/office/drawing/2014/main" id="{564434E4-9DFC-C54A-8FA5-A3977779F6D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2124745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Column Pictures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341376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341376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637032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637032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9" name="Text Placeholder 2">
            <a:extLst>
              <a:ext uri="{FF2B5EF4-FFF2-40B4-BE49-F238E27FC236}">
                <a16:creationId xmlns:a16="http://schemas.microsoft.com/office/drawing/2014/main" id="{0D35C967-D122-42CE-BDAF-F34B55F00EA2}"/>
              </a:ext>
            </a:extLst>
          </p:cNvPr>
          <p:cNvSpPr>
            <a:spLocks noGrp="1"/>
          </p:cNvSpPr>
          <p:nvPr>
            <p:ph type="body" sz="quarter" idx="23" hasCustomPrompt="1"/>
          </p:nvPr>
        </p:nvSpPr>
        <p:spPr>
          <a:xfrm>
            <a:off x="932688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0" name="Text Placeholder 2">
            <a:extLst>
              <a:ext uri="{FF2B5EF4-FFF2-40B4-BE49-F238E27FC236}">
                <a16:creationId xmlns:a16="http://schemas.microsoft.com/office/drawing/2014/main" id="{54FDC613-45BE-47C3-82C5-FC027C2DE43E}"/>
              </a:ext>
            </a:extLst>
          </p:cNvPr>
          <p:cNvSpPr>
            <a:spLocks noGrp="1"/>
          </p:cNvSpPr>
          <p:nvPr>
            <p:ph type="body" sz="quarter" idx="24" hasCustomPrompt="1"/>
          </p:nvPr>
        </p:nvSpPr>
        <p:spPr>
          <a:xfrm>
            <a:off x="932688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24" name="Picture Placeholder 23">
            <a:extLst>
              <a:ext uri="{FF2B5EF4-FFF2-40B4-BE49-F238E27FC236}">
                <a16:creationId xmlns:a16="http://schemas.microsoft.com/office/drawing/2014/main" id="{F84AF8F5-D562-4FBF-9069-09A640AACD09}"/>
              </a:ext>
            </a:extLst>
          </p:cNvPr>
          <p:cNvSpPr>
            <a:spLocks noGrp="1"/>
          </p:cNvSpPr>
          <p:nvPr>
            <p:ph type="pic" sz="quarter" idx="27"/>
          </p:nvPr>
        </p:nvSpPr>
        <p:spPr>
          <a:xfrm>
            <a:off x="463731" y="1143000"/>
            <a:ext cx="2408238" cy="1371600"/>
          </a:xfrm>
          <a:prstGeom prst="rect">
            <a:avLst/>
          </a:prstGeom>
          <a:solidFill>
            <a:schemeClr val="bg1">
              <a:lumMod val="95000"/>
            </a:schemeClr>
          </a:solidFill>
        </p:spPr>
        <p:txBody>
          <a:bodyPr/>
          <a:lstStyle/>
          <a:p>
            <a:endParaRPr lang="en-US"/>
          </a:p>
        </p:txBody>
      </p:sp>
      <p:sp>
        <p:nvSpPr>
          <p:cNvPr id="25" name="Picture Placeholder 23">
            <a:extLst>
              <a:ext uri="{FF2B5EF4-FFF2-40B4-BE49-F238E27FC236}">
                <a16:creationId xmlns:a16="http://schemas.microsoft.com/office/drawing/2014/main" id="{4F5537FA-B25A-4A75-AFE8-CB3D2D4EA781}"/>
              </a:ext>
            </a:extLst>
          </p:cNvPr>
          <p:cNvSpPr>
            <a:spLocks noGrp="1"/>
          </p:cNvSpPr>
          <p:nvPr>
            <p:ph type="pic" sz="quarter" idx="28"/>
          </p:nvPr>
        </p:nvSpPr>
        <p:spPr>
          <a:xfrm>
            <a:off x="3413442" y="1143000"/>
            <a:ext cx="2408238" cy="1371600"/>
          </a:xfrm>
          <a:prstGeom prst="rect">
            <a:avLst/>
          </a:prstGeom>
          <a:solidFill>
            <a:schemeClr val="bg1">
              <a:lumMod val="95000"/>
            </a:schemeClr>
          </a:solidFill>
        </p:spPr>
        <p:txBody>
          <a:bodyPr/>
          <a:lstStyle/>
          <a:p>
            <a:endParaRPr lang="en-US"/>
          </a:p>
        </p:txBody>
      </p:sp>
      <p:sp>
        <p:nvSpPr>
          <p:cNvPr id="26" name="Picture Placeholder 23">
            <a:extLst>
              <a:ext uri="{FF2B5EF4-FFF2-40B4-BE49-F238E27FC236}">
                <a16:creationId xmlns:a16="http://schemas.microsoft.com/office/drawing/2014/main" id="{62EC0755-06FE-418F-830B-3953EAC2B2B8}"/>
              </a:ext>
            </a:extLst>
          </p:cNvPr>
          <p:cNvSpPr>
            <a:spLocks noGrp="1"/>
          </p:cNvSpPr>
          <p:nvPr>
            <p:ph type="pic" sz="quarter" idx="29"/>
          </p:nvPr>
        </p:nvSpPr>
        <p:spPr>
          <a:xfrm>
            <a:off x="6363153" y="1143000"/>
            <a:ext cx="2408238" cy="1371600"/>
          </a:xfrm>
          <a:prstGeom prst="rect">
            <a:avLst/>
          </a:prstGeom>
          <a:solidFill>
            <a:schemeClr val="bg1">
              <a:lumMod val="95000"/>
            </a:schemeClr>
          </a:solidFill>
        </p:spPr>
        <p:txBody>
          <a:bodyPr/>
          <a:lstStyle/>
          <a:p>
            <a:endParaRPr lang="en-US"/>
          </a:p>
        </p:txBody>
      </p:sp>
      <p:sp>
        <p:nvSpPr>
          <p:cNvPr id="27" name="Picture Placeholder 23">
            <a:extLst>
              <a:ext uri="{FF2B5EF4-FFF2-40B4-BE49-F238E27FC236}">
                <a16:creationId xmlns:a16="http://schemas.microsoft.com/office/drawing/2014/main" id="{5145A383-DF32-4D59-98B6-07591E0CE3E3}"/>
              </a:ext>
            </a:extLst>
          </p:cNvPr>
          <p:cNvSpPr>
            <a:spLocks noGrp="1"/>
          </p:cNvSpPr>
          <p:nvPr>
            <p:ph type="pic" sz="quarter" idx="30"/>
          </p:nvPr>
        </p:nvSpPr>
        <p:spPr>
          <a:xfrm>
            <a:off x="9312864" y="1143000"/>
            <a:ext cx="2408238" cy="1371600"/>
          </a:xfrm>
          <a:prstGeom prst="rect">
            <a:avLst/>
          </a:prstGeom>
          <a:solidFill>
            <a:schemeClr val="bg1">
              <a:lumMod val="95000"/>
            </a:schemeClr>
          </a:solidFill>
        </p:spPr>
        <p:txBody>
          <a:bodyPr/>
          <a:lstStyle/>
          <a:p>
            <a:endParaRPr lang="en-US"/>
          </a:p>
        </p:txBody>
      </p:sp>
    </p:spTree>
    <p:extLst>
      <p:ext uri="{BB962C8B-B14F-4D97-AF65-F5344CB8AC3E}">
        <p14:creationId xmlns:p14="http://schemas.microsoft.com/office/powerpoint/2010/main" val="80216096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3 Pictures">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endParaRPr lang="en-US"/>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endParaRPr lang="en-US"/>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endParaRPr lang="en-US"/>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108834068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ase Study-4 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endParaRPr lang="en-US"/>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endParaRPr lang="en-US"/>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endParaRPr lang="en-US"/>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endParaRPr lang="en-US"/>
          </a:p>
        </p:txBody>
      </p:sp>
      <p:pic>
        <p:nvPicPr>
          <p:cNvPr id="7" name="Graphic 6">
            <a:extLst>
              <a:ext uri="{FF2B5EF4-FFF2-40B4-BE49-F238E27FC236}">
                <a16:creationId xmlns:a16="http://schemas.microsoft.com/office/drawing/2014/main" id="{9C432762-A502-4EDF-9936-2F1B5B291CC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043F49D1-094C-794E-ADD9-2E27004213E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tx1"/>
                </a:solidFill>
              </a:rPr>
              <a:t>CONFIDENTIAL. Copyright ©</a:t>
            </a:r>
          </a:p>
        </p:txBody>
      </p:sp>
      <p:sp>
        <p:nvSpPr>
          <p:cNvPr id="11" name="Text Placeholder 3">
            <a:extLst>
              <a:ext uri="{FF2B5EF4-FFF2-40B4-BE49-F238E27FC236}">
                <a16:creationId xmlns:a16="http://schemas.microsoft.com/office/drawing/2014/main" id="{DB996F9F-D55F-FD42-A589-2783B304344D}"/>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mtClean="0">
                <a:solidFill>
                  <a:schemeClr val="tx1"/>
                </a:solidFill>
              </a:rPr>
              <a:pPr lvl="0"/>
              <a:t>‹#›</a:t>
            </a:fld>
            <a:endParaRPr lang="en-US">
              <a:solidFill>
                <a:schemeClr val="tx1"/>
              </a:solidFill>
            </a:endParaRPr>
          </a:p>
        </p:txBody>
      </p:sp>
    </p:spTree>
    <p:extLst>
      <p:ext uri="{BB962C8B-B14F-4D97-AF65-F5344CB8AC3E}">
        <p14:creationId xmlns:p14="http://schemas.microsoft.com/office/powerpoint/2010/main" val="2713037627"/>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ABDBD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9711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D36EB9C-BBDB-7447-884B-AC6C7C7D1D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tx1"/>
                </a:solidFill>
                <a:latin typeface="Calibri Light" panose="020F0302020204030204" pitchFamily="34" charset="0"/>
                <a:cs typeface="Calibri Light" panose="020F0302020204030204" pitchFamily="34" charset="0"/>
              </a:defRPr>
            </a:lvl1pPr>
          </a:lstStyle>
          <a:p>
            <a:r>
              <a:rPr lang="en-US"/>
              <a:t>Contents</a:t>
            </a:r>
          </a:p>
        </p:txBody>
      </p:sp>
      <p:sp>
        <p:nvSpPr>
          <p:cNvPr id="24" name="Text Placeholder 4">
            <a:extLst>
              <a:ext uri="{FF2B5EF4-FFF2-40B4-BE49-F238E27FC236}">
                <a16:creationId xmlns:a16="http://schemas.microsoft.com/office/drawing/2014/main" id="{ECE784D3-D287-664F-80A6-CBA29DD12FE1}"/>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01</a:t>
            </a:r>
          </a:p>
        </p:txBody>
      </p:sp>
      <p:sp>
        <p:nvSpPr>
          <p:cNvPr id="25" name="Text Placeholder 4">
            <a:extLst>
              <a:ext uri="{FF2B5EF4-FFF2-40B4-BE49-F238E27FC236}">
                <a16:creationId xmlns:a16="http://schemas.microsoft.com/office/drawing/2014/main" id="{29A1CE94-599A-5146-9EFB-9AEECE436784}"/>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02</a:t>
            </a:r>
          </a:p>
        </p:txBody>
      </p:sp>
      <p:sp>
        <p:nvSpPr>
          <p:cNvPr id="26" name="Text Placeholder 4">
            <a:extLst>
              <a:ext uri="{FF2B5EF4-FFF2-40B4-BE49-F238E27FC236}">
                <a16:creationId xmlns:a16="http://schemas.microsoft.com/office/drawing/2014/main" id="{B0E828E5-70FD-D449-B964-390D8366EA4E}"/>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03</a:t>
            </a:r>
          </a:p>
        </p:txBody>
      </p:sp>
      <p:sp>
        <p:nvSpPr>
          <p:cNvPr id="27" name="Text Placeholder 4">
            <a:extLst>
              <a:ext uri="{FF2B5EF4-FFF2-40B4-BE49-F238E27FC236}">
                <a16:creationId xmlns:a16="http://schemas.microsoft.com/office/drawing/2014/main" id="{23D1ADF7-7F17-9F4A-A000-26CFD756A34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04</a:t>
            </a:r>
          </a:p>
        </p:txBody>
      </p:sp>
      <p:sp>
        <p:nvSpPr>
          <p:cNvPr id="28" name="Text Placeholder 4">
            <a:extLst>
              <a:ext uri="{FF2B5EF4-FFF2-40B4-BE49-F238E27FC236}">
                <a16:creationId xmlns:a16="http://schemas.microsoft.com/office/drawing/2014/main" id="{C8974FB4-0DC4-9A48-849B-3445C17323D8}"/>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05</a:t>
            </a:r>
          </a:p>
        </p:txBody>
      </p:sp>
      <p:sp>
        <p:nvSpPr>
          <p:cNvPr id="29" name="Text Placeholder 4">
            <a:extLst>
              <a:ext uri="{FF2B5EF4-FFF2-40B4-BE49-F238E27FC236}">
                <a16:creationId xmlns:a16="http://schemas.microsoft.com/office/drawing/2014/main" id="{3B70AEBB-A750-864B-B6BD-21B4D0EFE2A7}"/>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06</a:t>
            </a:r>
          </a:p>
        </p:txBody>
      </p:sp>
      <p:sp>
        <p:nvSpPr>
          <p:cNvPr id="30" name="Text Placeholder 4">
            <a:extLst>
              <a:ext uri="{FF2B5EF4-FFF2-40B4-BE49-F238E27FC236}">
                <a16:creationId xmlns:a16="http://schemas.microsoft.com/office/drawing/2014/main" id="{B6A80AC0-F1D6-7541-A91C-C279FD194827}"/>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1" name="Text Placeholder 4">
            <a:extLst>
              <a:ext uri="{FF2B5EF4-FFF2-40B4-BE49-F238E27FC236}">
                <a16:creationId xmlns:a16="http://schemas.microsoft.com/office/drawing/2014/main" id="{48BEB51A-F18F-5749-809D-EC078A513A0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2" name="Text Placeholder 4">
            <a:extLst>
              <a:ext uri="{FF2B5EF4-FFF2-40B4-BE49-F238E27FC236}">
                <a16:creationId xmlns:a16="http://schemas.microsoft.com/office/drawing/2014/main" id="{C6735154-D863-074C-BEF0-25E8F0836038}"/>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3" name="Text Placeholder 4">
            <a:extLst>
              <a:ext uri="{FF2B5EF4-FFF2-40B4-BE49-F238E27FC236}">
                <a16:creationId xmlns:a16="http://schemas.microsoft.com/office/drawing/2014/main" id="{C373B72A-00B1-9E4F-BC7F-202B2AC57FCC}"/>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4" name="Text Placeholder 4">
            <a:extLst>
              <a:ext uri="{FF2B5EF4-FFF2-40B4-BE49-F238E27FC236}">
                <a16:creationId xmlns:a16="http://schemas.microsoft.com/office/drawing/2014/main" id="{A584DDAC-74C3-8649-AA09-BE37E59266E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5" name="Text Placeholder 4">
            <a:extLst>
              <a:ext uri="{FF2B5EF4-FFF2-40B4-BE49-F238E27FC236}">
                <a16:creationId xmlns:a16="http://schemas.microsoft.com/office/drawing/2014/main" id="{4BE98457-B105-874C-9706-66BA69C1AFC7}"/>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cxnSp>
        <p:nvCxnSpPr>
          <p:cNvPr id="36" name="Straight Connector 35">
            <a:extLst>
              <a:ext uri="{FF2B5EF4-FFF2-40B4-BE49-F238E27FC236}">
                <a16:creationId xmlns:a16="http://schemas.microsoft.com/office/drawing/2014/main" id="{D6C8558E-5624-D848-B1A3-4B79F93D0AC1}"/>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95421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roject Approach – 5 Phas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111A-AF8E-9E4F-95BB-2233C5B80585}"/>
              </a:ext>
            </a:extLst>
          </p:cNvPr>
          <p:cNvSpPr>
            <a:spLocks noGrp="1"/>
          </p:cNvSpPr>
          <p:nvPr>
            <p:ph type="title" hasCustomPrompt="1"/>
          </p:nvPr>
        </p:nvSpPr>
        <p:spPr/>
        <p:txBody>
          <a:bodyPr/>
          <a:lstStyle/>
          <a:p>
            <a:r>
              <a:rPr lang="en-US"/>
              <a:t>Project Approach – 5 Phases</a:t>
            </a:r>
          </a:p>
        </p:txBody>
      </p:sp>
      <p:sp>
        <p:nvSpPr>
          <p:cNvPr id="5" name="Text Placeholder 10">
            <a:extLst>
              <a:ext uri="{FF2B5EF4-FFF2-40B4-BE49-F238E27FC236}">
                <a16:creationId xmlns:a16="http://schemas.microsoft.com/office/drawing/2014/main" id="{44A3D2F7-12A7-D345-89E9-C2804ED949E6}"/>
              </a:ext>
            </a:extLst>
          </p:cNvPr>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C996434D-95C5-3A4A-822B-F2AAFD93E9AD}"/>
              </a:ext>
            </a:extLst>
          </p:cNvPr>
          <p:cNvSpPr>
            <a:spLocks noGrp="1"/>
          </p:cNvSpPr>
          <p:nvPr>
            <p:ph type="body" sz="quarter" idx="16"/>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pic>
        <p:nvPicPr>
          <p:cNvPr id="7" name="Graphic 6">
            <a:extLst>
              <a:ext uri="{FF2B5EF4-FFF2-40B4-BE49-F238E27FC236}">
                <a16:creationId xmlns:a16="http://schemas.microsoft.com/office/drawing/2014/main" id="{48327781-DE23-6541-B6B8-9BF68AA55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022447"/>
            <a:ext cx="827601" cy="765219"/>
          </a:xfrm>
          <a:prstGeom prst="rect">
            <a:avLst/>
          </a:prstGeom>
        </p:spPr>
      </p:pic>
      <p:pic>
        <p:nvPicPr>
          <p:cNvPr id="8" name="Graphic 7">
            <a:extLst>
              <a:ext uri="{FF2B5EF4-FFF2-40B4-BE49-F238E27FC236}">
                <a16:creationId xmlns:a16="http://schemas.microsoft.com/office/drawing/2014/main" id="{FB503DEC-3D44-E54B-B871-07557CF14CF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66060" y="2058408"/>
            <a:ext cx="751597" cy="694944"/>
          </a:xfrm>
          <a:prstGeom prst="rect">
            <a:avLst/>
          </a:prstGeom>
        </p:spPr>
      </p:pic>
      <p:pic>
        <p:nvPicPr>
          <p:cNvPr id="9" name="Graphic 8">
            <a:extLst>
              <a:ext uri="{FF2B5EF4-FFF2-40B4-BE49-F238E27FC236}">
                <a16:creationId xmlns:a16="http://schemas.microsoft.com/office/drawing/2014/main" id="{60B66494-D5B7-8E42-BBE7-3D572363BF3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74920" y="2058408"/>
            <a:ext cx="745490" cy="689297"/>
          </a:xfrm>
          <a:prstGeom prst="rect">
            <a:avLst/>
          </a:prstGeom>
        </p:spPr>
      </p:pic>
      <p:pic>
        <p:nvPicPr>
          <p:cNvPr id="10" name="Graphic 9">
            <a:extLst>
              <a:ext uri="{FF2B5EF4-FFF2-40B4-BE49-F238E27FC236}">
                <a16:creationId xmlns:a16="http://schemas.microsoft.com/office/drawing/2014/main" id="{066EE11C-096A-6A41-B3C9-F626EDB65AE4}"/>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83780" y="2058408"/>
            <a:ext cx="708863" cy="655431"/>
          </a:xfrm>
          <a:prstGeom prst="rect">
            <a:avLst/>
          </a:prstGeom>
        </p:spPr>
      </p:pic>
      <p:pic>
        <p:nvPicPr>
          <p:cNvPr id="11" name="Graphic 10">
            <a:extLst>
              <a:ext uri="{FF2B5EF4-FFF2-40B4-BE49-F238E27FC236}">
                <a16:creationId xmlns:a16="http://schemas.microsoft.com/office/drawing/2014/main" id="{629EEA0C-3899-7B4A-8FEC-BEA88021468D}"/>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92640" y="2090158"/>
            <a:ext cx="756270" cy="699265"/>
          </a:xfrm>
          <a:prstGeom prst="rect">
            <a:avLst/>
          </a:prstGeom>
        </p:spPr>
      </p:pic>
      <p:cxnSp>
        <p:nvCxnSpPr>
          <p:cNvPr id="12" name="Straight Connector 11">
            <a:extLst>
              <a:ext uri="{FF2B5EF4-FFF2-40B4-BE49-F238E27FC236}">
                <a16:creationId xmlns:a16="http://schemas.microsoft.com/office/drawing/2014/main" id="{CF5C6192-C8B0-8C41-A29B-1A465AC14A6D}"/>
              </a:ext>
            </a:extLst>
          </p:cNvPr>
          <p:cNvCxnSpPr>
            <a:cxnSpLocks/>
          </p:cNvCxnSpPr>
          <p:nvPr userDrawn="1"/>
        </p:nvCxnSpPr>
        <p:spPr>
          <a:xfrm>
            <a:off x="45720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8C566F-9E20-7D42-980A-36B784E4DA39}"/>
              </a:ext>
            </a:extLst>
          </p:cNvPr>
          <p:cNvCxnSpPr>
            <a:cxnSpLocks/>
          </p:cNvCxnSpPr>
          <p:nvPr userDrawn="1"/>
        </p:nvCxnSpPr>
        <p:spPr>
          <a:xfrm>
            <a:off x="276606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43441-2EDD-0640-8625-3CF46A13CD31}"/>
              </a:ext>
            </a:extLst>
          </p:cNvPr>
          <p:cNvCxnSpPr>
            <a:cxnSpLocks/>
          </p:cNvCxnSpPr>
          <p:nvPr userDrawn="1"/>
        </p:nvCxnSpPr>
        <p:spPr>
          <a:xfrm>
            <a:off x="507492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BCEC5A-64BB-A947-A1DA-BFC2B87C4EFC}"/>
              </a:ext>
            </a:extLst>
          </p:cNvPr>
          <p:cNvCxnSpPr>
            <a:cxnSpLocks/>
          </p:cNvCxnSpPr>
          <p:nvPr userDrawn="1"/>
        </p:nvCxnSpPr>
        <p:spPr>
          <a:xfrm>
            <a:off x="738378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3CE4EF-F9F4-1248-BCBA-48394100326B}"/>
              </a:ext>
            </a:extLst>
          </p:cNvPr>
          <p:cNvCxnSpPr>
            <a:cxnSpLocks/>
          </p:cNvCxnSpPr>
          <p:nvPr userDrawn="1"/>
        </p:nvCxnSpPr>
        <p:spPr>
          <a:xfrm>
            <a:off x="969264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80F24ACA-C57A-6542-A9DC-906E12AE0631}"/>
              </a:ext>
            </a:extLst>
          </p:cNvPr>
          <p:cNvSpPr>
            <a:spLocks noGrp="1"/>
          </p:cNvSpPr>
          <p:nvPr>
            <p:ph type="body" sz="quarter" idx="17" hasCustomPrompt="1"/>
          </p:nvPr>
        </p:nvSpPr>
        <p:spPr>
          <a:xfrm>
            <a:off x="469774"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19" name="Text Placeholder 2">
            <a:extLst>
              <a:ext uri="{FF2B5EF4-FFF2-40B4-BE49-F238E27FC236}">
                <a16:creationId xmlns:a16="http://schemas.microsoft.com/office/drawing/2014/main" id="{B80DC253-A653-EE48-9265-87DA583F1C6D}"/>
              </a:ext>
            </a:extLst>
          </p:cNvPr>
          <p:cNvSpPr txBox="1">
            <a:spLocks/>
          </p:cNvSpPr>
          <p:nvPr userDrawn="1"/>
        </p:nvSpPr>
        <p:spPr>
          <a:xfrm>
            <a:off x="45720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01 Alignment</a:t>
            </a:r>
          </a:p>
        </p:txBody>
      </p:sp>
      <p:sp>
        <p:nvSpPr>
          <p:cNvPr id="20" name="Text Placeholder 2">
            <a:extLst>
              <a:ext uri="{FF2B5EF4-FFF2-40B4-BE49-F238E27FC236}">
                <a16:creationId xmlns:a16="http://schemas.microsoft.com/office/drawing/2014/main" id="{0F9D9EA2-A39B-364C-91C2-10DAEA01A7AD}"/>
              </a:ext>
            </a:extLst>
          </p:cNvPr>
          <p:cNvSpPr txBox="1">
            <a:spLocks/>
          </p:cNvSpPr>
          <p:nvPr userDrawn="1"/>
        </p:nvSpPr>
        <p:spPr>
          <a:xfrm>
            <a:off x="276606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02 Learning</a:t>
            </a:r>
          </a:p>
        </p:txBody>
      </p:sp>
      <p:sp>
        <p:nvSpPr>
          <p:cNvPr id="21" name="Text Placeholder 2">
            <a:extLst>
              <a:ext uri="{FF2B5EF4-FFF2-40B4-BE49-F238E27FC236}">
                <a16:creationId xmlns:a16="http://schemas.microsoft.com/office/drawing/2014/main" id="{8EC2D32C-9C04-8D47-B602-B406BAC6ED59}"/>
              </a:ext>
            </a:extLst>
          </p:cNvPr>
          <p:cNvSpPr txBox="1">
            <a:spLocks/>
          </p:cNvSpPr>
          <p:nvPr userDrawn="1"/>
        </p:nvSpPr>
        <p:spPr>
          <a:xfrm>
            <a:off x="507492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03 Analysis</a:t>
            </a:r>
          </a:p>
        </p:txBody>
      </p:sp>
      <p:sp>
        <p:nvSpPr>
          <p:cNvPr id="22" name="Text Placeholder 2">
            <a:extLst>
              <a:ext uri="{FF2B5EF4-FFF2-40B4-BE49-F238E27FC236}">
                <a16:creationId xmlns:a16="http://schemas.microsoft.com/office/drawing/2014/main" id="{B4319C03-4421-CB4C-99FA-4B5C37C68881}"/>
              </a:ext>
            </a:extLst>
          </p:cNvPr>
          <p:cNvSpPr txBox="1">
            <a:spLocks/>
          </p:cNvSpPr>
          <p:nvPr userDrawn="1"/>
        </p:nvSpPr>
        <p:spPr>
          <a:xfrm>
            <a:off x="738378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04 Ideation &amp; Envisioning</a:t>
            </a:r>
          </a:p>
        </p:txBody>
      </p:sp>
      <p:sp>
        <p:nvSpPr>
          <p:cNvPr id="23" name="Text Placeholder 2">
            <a:extLst>
              <a:ext uri="{FF2B5EF4-FFF2-40B4-BE49-F238E27FC236}">
                <a16:creationId xmlns:a16="http://schemas.microsoft.com/office/drawing/2014/main" id="{FE5FB6C8-5EDD-514A-B17D-196988E2B5D1}"/>
              </a:ext>
            </a:extLst>
          </p:cNvPr>
          <p:cNvSpPr txBox="1">
            <a:spLocks/>
          </p:cNvSpPr>
          <p:nvPr userDrawn="1"/>
        </p:nvSpPr>
        <p:spPr>
          <a:xfrm>
            <a:off x="9692640" y="3215049"/>
            <a:ext cx="2039112"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05 Design &amp; Prototyping</a:t>
            </a:r>
          </a:p>
        </p:txBody>
      </p:sp>
      <p:sp>
        <p:nvSpPr>
          <p:cNvPr id="25" name="Text Placeholder 2">
            <a:extLst>
              <a:ext uri="{FF2B5EF4-FFF2-40B4-BE49-F238E27FC236}">
                <a16:creationId xmlns:a16="http://schemas.microsoft.com/office/drawing/2014/main" id="{7D33DAF6-818F-DF42-9048-4EB0744BE9A2}"/>
              </a:ext>
            </a:extLst>
          </p:cNvPr>
          <p:cNvSpPr>
            <a:spLocks noGrp="1"/>
          </p:cNvSpPr>
          <p:nvPr>
            <p:ph type="body" sz="quarter" idx="18" hasCustomPrompt="1"/>
          </p:nvPr>
        </p:nvSpPr>
        <p:spPr>
          <a:xfrm>
            <a:off x="2778633"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7" name="Text Placeholder 2">
            <a:extLst>
              <a:ext uri="{FF2B5EF4-FFF2-40B4-BE49-F238E27FC236}">
                <a16:creationId xmlns:a16="http://schemas.microsoft.com/office/drawing/2014/main" id="{6AD0E83C-AF84-5244-8A46-36376C1C05EE}"/>
              </a:ext>
            </a:extLst>
          </p:cNvPr>
          <p:cNvSpPr>
            <a:spLocks noGrp="1"/>
          </p:cNvSpPr>
          <p:nvPr>
            <p:ph type="body" sz="quarter" idx="19" hasCustomPrompt="1"/>
          </p:nvPr>
        </p:nvSpPr>
        <p:spPr>
          <a:xfrm>
            <a:off x="5087492"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9" name="Text Placeholder 2">
            <a:extLst>
              <a:ext uri="{FF2B5EF4-FFF2-40B4-BE49-F238E27FC236}">
                <a16:creationId xmlns:a16="http://schemas.microsoft.com/office/drawing/2014/main" id="{5CB75760-1CF3-0242-BAA2-E19452F9020A}"/>
              </a:ext>
            </a:extLst>
          </p:cNvPr>
          <p:cNvSpPr>
            <a:spLocks noGrp="1"/>
          </p:cNvSpPr>
          <p:nvPr>
            <p:ph type="body" sz="quarter" idx="20" hasCustomPrompt="1"/>
          </p:nvPr>
        </p:nvSpPr>
        <p:spPr>
          <a:xfrm>
            <a:off x="7396351"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1" name="Text Placeholder 2">
            <a:extLst>
              <a:ext uri="{FF2B5EF4-FFF2-40B4-BE49-F238E27FC236}">
                <a16:creationId xmlns:a16="http://schemas.microsoft.com/office/drawing/2014/main" id="{3A311D8D-8DC1-3B4A-93E4-C6FF7171B027}"/>
              </a:ext>
            </a:extLst>
          </p:cNvPr>
          <p:cNvSpPr>
            <a:spLocks noGrp="1"/>
          </p:cNvSpPr>
          <p:nvPr>
            <p:ph type="body" sz="quarter" idx="21" hasCustomPrompt="1"/>
          </p:nvPr>
        </p:nvSpPr>
        <p:spPr>
          <a:xfrm>
            <a:off x="9705210" y="4034935"/>
            <a:ext cx="1908302"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3" name="Text Placeholder 32">
            <a:extLst>
              <a:ext uri="{FF2B5EF4-FFF2-40B4-BE49-F238E27FC236}">
                <a16:creationId xmlns:a16="http://schemas.microsoft.com/office/drawing/2014/main" id="{52E0F47A-7910-834B-B8C0-19ABB23E3FA7}"/>
              </a:ext>
            </a:extLst>
          </p:cNvPr>
          <p:cNvSpPr>
            <a:spLocks noGrp="1"/>
          </p:cNvSpPr>
          <p:nvPr>
            <p:ph type="body" sz="quarter" idx="22"/>
          </p:nvPr>
        </p:nvSpPr>
        <p:spPr>
          <a:xfrm>
            <a:off x="457200" y="3657600"/>
            <a:ext cx="1920875" cy="228600"/>
          </a:xfrm>
        </p:spPr>
        <p:txBody>
          <a:bodyPr/>
          <a:lstStyle/>
          <a:p>
            <a:pPr lvl="0"/>
            <a:r>
              <a:rPr lang="en-US"/>
              <a:t>Click to edit Master text styles</a:t>
            </a:r>
          </a:p>
        </p:txBody>
      </p:sp>
      <p:sp>
        <p:nvSpPr>
          <p:cNvPr id="34" name="Text Placeholder 32">
            <a:extLst>
              <a:ext uri="{FF2B5EF4-FFF2-40B4-BE49-F238E27FC236}">
                <a16:creationId xmlns:a16="http://schemas.microsoft.com/office/drawing/2014/main" id="{A328BB22-AC71-0043-A171-7A417ED8775D}"/>
              </a:ext>
            </a:extLst>
          </p:cNvPr>
          <p:cNvSpPr>
            <a:spLocks noGrp="1"/>
          </p:cNvSpPr>
          <p:nvPr>
            <p:ph type="body" sz="quarter" idx="23"/>
          </p:nvPr>
        </p:nvSpPr>
        <p:spPr>
          <a:xfrm>
            <a:off x="2766060" y="3657600"/>
            <a:ext cx="1920875" cy="228600"/>
          </a:xfrm>
        </p:spPr>
        <p:txBody>
          <a:bodyPr/>
          <a:lstStyle/>
          <a:p>
            <a:pPr lvl="0"/>
            <a:r>
              <a:rPr lang="en-US"/>
              <a:t>Click to edit Master text styles</a:t>
            </a:r>
          </a:p>
        </p:txBody>
      </p:sp>
      <p:sp>
        <p:nvSpPr>
          <p:cNvPr id="35" name="Text Placeholder 32">
            <a:extLst>
              <a:ext uri="{FF2B5EF4-FFF2-40B4-BE49-F238E27FC236}">
                <a16:creationId xmlns:a16="http://schemas.microsoft.com/office/drawing/2014/main" id="{868139CE-C9BB-6B4D-97C1-C45B7754D974}"/>
              </a:ext>
            </a:extLst>
          </p:cNvPr>
          <p:cNvSpPr>
            <a:spLocks noGrp="1"/>
          </p:cNvSpPr>
          <p:nvPr>
            <p:ph type="body" sz="quarter" idx="24"/>
          </p:nvPr>
        </p:nvSpPr>
        <p:spPr>
          <a:xfrm>
            <a:off x="5074919" y="3657600"/>
            <a:ext cx="1920875" cy="228600"/>
          </a:xfrm>
        </p:spPr>
        <p:txBody>
          <a:bodyPr/>
          <a:lstStyle/>
          <a:p>
            <a:pPr lvl="0"/>
            <a:r>
              <a:rPr lang="en-US"/>
              <a:t>Click to edit Master text styles</a:t>
            </a:r>
          </a:p>
        </p:txBody>
      </p:sp>
      <p:sp>
        <p:nvSpPr>
          <p:cNvPr id="36" name="Text Placeholder 32">
            <a:extLst>
              <a:ext uri="{FF2B5EF4-FFF2-40B4-BE49-F238E27FC236}">
                <a16:creationId xmlns:a16="http://schemas.microsoft.com/office/drawing/2014/main" id="{13C1508E-2CCE-E741-8D12-DEC07FFC8537}"/>
              </a:ext>
            </a:extLst>
          </p:cNvPr>
          <p:cNvSpPr>
            <a:spLocks noGrp="1"/>
          </p:cNvSpPr>
          <p:nvPr>
            <p:ph type="body" sz="quarter" idx="25"/>
          </p:nvPr>
        </p:nvSpPr>
        <p:spPr>
          <a:xfrm>
            <a:off x="7396351" y="3657600"/>
            <a:ext cx="1920875" cy="228600"/>
          </a:xfrm>
        </p:spPr>
        <p:txBody>
          <a:bodyPr/>
          <a:lstStyle/>
          <a:p>
            <a:pPr lvl="0"/>
            <a:r>
              <a:rPr lang="en-US"/>
              <a:t>Click to edit Master text styles</a:t>
            </a:r>
          </a:p>
        </p:txBody>
      </p:sp>
      <p:sp>
        <p:nvSpPr>
          <p:cNvPr id="37" name="Text Placeholder 32">
            <a:extLst>
              <a:ext uri="{FF2B5EF4-FFF2-40B4-BE49-F238E27FC236}">
                <a16:creationId xmlns:a16="http://schemas.microsoft.com/office/drawing/2014/main" id="{2CEA34FE-C7A1-9644-A82A-311D9F546725}"/>
              </a:ext>
            </a:extLst>
          </p:cNvPr>
          <p:cNvSpPr>
            <a:spLocks noGrp="1"/>
          </p:cNvSpPr>
          <p:nvPr>
            <p:ph type="body" sz="quarter" idx="26"/>
          </p:nvPr>
        </p:nvSpPr>
        <p:spPr>
          <a:xfrm>
            <a:off x="9698923" y="3657600"/>
            <a:ext cx="1920875" cy="228600"/>
          </a:xfrm>
        </p:spPr>
        <p:txBody>
          <a:bodyPr/>
          <a:lstStyle/>
          <a:p>
            <a:pPr lvl="0"/>
            <a:r>
              <a:rPr lang="en-US"/>
              <a:t>Click to edit Master text styles</a:t>
            </a:r>
          </a:p>
        </p:txBody>
      </p:sp>
    </p:spTree>
    <p:extLst>
      <p:ext uri="{BB962C8B-B14F-4D97-AF65-F5344CB8AC3E}">
        <p14:creationId xmlns:p14="http://schemas.microsoft.com/office/powerpoint/2010/main" val="25585305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roject Approach – 6 Phas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111A-AF8E-9E4F-95BB-2233C5B80585}"/>
              </a:ext>
            </a:extLst>
          </p:cNvPr>
          <p:cNvSpPr>
            <a:spLocks noGrp="1"/>
          </p:cNvSpPr>
          <p:nvPr>
            <p:ph type="title" hasCustomPrompt="1"/>
          </p:nvPr>
        </p:nvSpPr>
        <p:spPr/>
        <p:txBody>
          <a:bodyPr/>
          <a:lstStyle/>
          <a:p>
            <a:r>
              <a:rPr lang="en-US"/>
              <a:t>Project Approach – 6 Phases</a:t>
            </a:r>
          </a:p>
        </p:txBody>
      </p:sp>
      <p:sp>
        <p:nvSpPr>
          <p:cNvPr id="5" name="Text Placeholder 10">
            <a:extLst>
              <a:ext uri="{FF2B5EF4-FFF2-40B4-BE49-F238E27FC236}">
                <a16:creationId xmlns:a16="http://schemas.microsoft.com/office/drawing/2014/main" id="{44A3D2F7-12A7-D345-89E9-C2804ED949E6}"/>
              </a:ext>
            </a:extLst>
          </p:cNvPr>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C996434D-95C5-3A4A-822B-F2AAFD93E9AD}"/>
              </a:ext>
            </a:extLst>
          </p:cNvPr>
          <p:cNvSpPr>
            <a:spLocks noGrp="1"/>
          </p:cNvSpPr>
          <p:nvPr>
            <p:ph type="body" sz="quarter" idx="16"/>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pic>
        <p:nvPicPr>
          <p:cNvPr id="7" name="Graphic 6">
            <a:extLst>
              <a:ext uri="{FF2B5EF4-FFF2-40B4-BE49-F238E27FC236}">
                <a16:creationId xmlns:a16="http://schemas.microsoft.com/office/drawing/2014/main" id="{48327781-DE23-6541-B6B8-9BF68AA55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2022447"/>
            <a:ext cx="827601" cy="765219"/>
          </a:xfrm>
          <a:prstGeom prst="rect">
            <a:avLst/>
          </a:prstGeom>
        </p:spPr>
      </p:pic>
      <p:pic>
        <p:nvPicPr>
          <p:cNvPr id="8" name="Graphic 7">
            <a:extLst>
              <a:ext uri="{FF2B5EF4-FFF2-40B4-BE49-F238E27FC236}">
                <a16:creationId xmlns:a16="http://schemas.microsoft.com/office/drawing/2014/main" id="{FB503DEC-3D44-E54B-B871-07557CF14CF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3111" y="2058408"/>
            <a:ext cx="751597" cy="694944"/>
          </a:xfrm>
          <a:prstGeom prst="rect">
            <a:avLst/>
          </a:prstGeom>
        </p:spPr>
      </p:pic>
      <p:pic>
        <p:nvPicPr>
          <p:cNvPr id="9" name="Graphic 8">
            <a:extLst>
              <a:ext uri="{FF2B5EF4-FFF2-40B4-BE49-F238E27FC236}">
                <a16:creationId xmlns:a16="http://schemas.microsoft.com/office/drawing/2014/main" id="{60B66494-D5B7-8E42-BBE7-3D572363BF3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89022" y="2058408"/>
            <a:ext cx="745490" cy="689297"/>
          </a:xfrm>
          <a:prstGeom prst="rect">
            <a:avLst/>
          </a:prstGeom>
        </p:spPr>
      </p:pic>
      <p:pic>
        <p:nvPicPr>
          <p:cNvPr id="10" name="Graphic 9">
            <a:extLst>
              <a:ext uri="{FF2B5EF4-FFF2-40B4-BE49-F238E27FC236}">
                <a16:creationId xmlns:a16="http://schemas.microsoft.com/office/drawing/2014/main" id="{066EE11C-096A-6A41-B3C9-F626EDB65AE4}"/>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54933" y="2058408"/>
            <a:ext cx="708863" cy="655431"/>
          </a:xfrm>
          <a:prstGeom prst="rect">
            <a:avLst/>
          </a:prstGeom>
        </p:spPr>
      </p:pic>
      <p:pic>
        <p:nvPicPr>
          <p:cNvPr id="11" name="Graphic 10">
            <a:extLst>
              <a:ext uri="{FF2B5EF4-FFF2-40B4-BE49-F238E27FC236}">
                <a16:creationId xmlns:a16="http://schemas.microsoft.com/office/drawing/2014/main" id="{629EEA0C-3899-7B4A-8FEC-BEA88021468D}"/>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20844" y="2090158"/>
            <a:ext cx="756270" cy="699265"/>
          </a:xfrm>
          <a:prstGeom prst="rect">
            <a:avLst/>
          </a:prstGeom>
        </p:spPr>
      </p:pic>
      <p:cxnSp>
        <p:nvCxnSpPr>
          <p:cNvPr id="12" name="Straight Connector 11">
            <a:extLst>
              <a:ext uri="{FF2B5EF4-FFF2-40B4-BE49-F238E27FC236}">
                <a16:creationId xmlns:a16="http://schemas.microsoft.com/office/drawing/2014/main" id="{CF5C6192-C8B0-8C41-A29B-1A465AC14A6D}"/>
              </a:ext>
            </a:extLst>
          </p:cNvPr>
          <p:cNvCxnSpPr>
            <a:cxnSpLocks/>
          </p:cNvCxnSpPr>
          <p:nvPr userDrawn="1"/>
        </p:nvCxnSpPr>
        <p:spPr>
          <a:xfrm>
            <a:off x="457200"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8C566F-9E20-7D42-980A-36B784E4DA39}"/>
              </a:ext>
            </a:extLst>
          </p:cNvPr>
          <p:cNvCxnSpPr>
            <a:cxnSpLocks/>
          </p:cNvCxnSpPr>
          <p:nvPr userDrawn="1"/>
        </p:nvCxnSpPr>
        <p:spPr>
          <a:xfrm>
            <a:off x="2423111"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D43441-2EDD-0640-8625-3CF46A13CD31}"/>
              </a:ext>
            </a:extLst>
          </p:cNvPr>
          <p:cNvCxnSpPr>
            <a:cxnSpLocks/>
          </p:cNvCxnSpPr>
          <p:nvPr userDrawn="1"/>
        </p:nvCxnSpPr>
        <p:spPr>
          <a:xfrm>
            <a:off x="4389022"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BCEC5A-64BB-A947-A1DA-BFC2B87C4EFC}"/>
              </a:ext>
            </a:extLst>
          </p:cNvPr>
          <p:cNvCxnSpPr>
            <a:cxnSpLocks/>
          </p:cNvCxnSpPr>
          <p:nvPr userDrawn="1"/>
        </p:nvCxnSpPr>
        <p:spPr>
          <a:xfrm>
            <a:off x="6354933"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3CE4EF-F9F4-1248-BCBA-48394100326B}"/>
              </a:ext>
            </a:extLst>
          </p:cNvPr>
          <p:cNvCxnSpPr>
            <a:cxnSpLocks/>
          </p:cNvCxnSpPr>
          <p:nvPr userDrawn="1"/>
        </p:nvCxnSpPr>
        <p:spPr>
          <a:xfrm>
            <a:off x="8320844"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80F24ACA-C57A-6542-A9DC-906E12AE0631}"/>
              </a:ext>
            </a:extLst>
          </p:cNvPr>
          <p:cNvSpPr>
            <a:spLocks noGrp="1"/>
          </p:cNvSpPr>
          <p:nvPr>
            <p:ph type="body" sz="quarter" idx="17" hasCustomPrompt="1"/>
          </p:nvPr>
        </p:nvSpPr>
        <p:spPr>
          <a:xfrm>
            <a:off x="469774"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19" name="Text Placeholder 2">
            <a:extLst>
              <a:ext uri="{FF2B5EF4-FFF2-40B4-BE49-F238E27FC236}">
                <a16:creationId xmlns:a16="http://schemas.microsoft.com/office/drawing/2014/main" id="{B80DC253-A653-EE48-9265-87DA583F1C6D}"/>
              </a:ext>
            </a:extLst>
          </p:cNvPr>
          <p:cNvSpPr txBox="1">
            <a:spLocks/>
          </p:cNvSpPr>
          <p:nvPr userDrawn="1"/>
        </p:nvSpPr>
        <p:spPr>
          <a:xfrm>
            <a:off x="457200" y="3215049"/>
            <a:ext cx="1463040"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01 Alignment</a:t>
            </a:r>
          </a:p>
        </p:txBody>
      </p:sp>
      <p:sp>
        <p:nvSpPr>
          <p:cNvPr id="20" name="Text Placeholder 2">
            <a:extLst>
              <a:ext uri="{FF2B5EF4-FFF2-40B4-BE49-F238E27FC236}">
                <a16:creationId xmlns:a16="http://schemas.microsoft.com/office/drawing/2014/main" id="{0F9D9EA2-A39B-364C-91C2-10DAEA01A7AD}"/>
              </a:ext>
            </a:extLst>
          </p:cNvPr>
          <p:cNvSpPr txBox="1">
            <a:spLocks/>
          </p:cNvSpPr>
          <p:nvPr userDrawn="1"/>
        </p:nvSpPr>
        <p:spPr>
          <a:xfrm>
            <a:off x="2423111" y="3215049"/>
            <a:ext cx="1463040"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02 Learning</a:t>
            </a:r>
          </a:p>
        </p:txBody>
      </p:sp>
      <p:sp>
        <p:nvSpPr>
          <p:cNvPr id="21" name="Text Placeholder 2">
            <a:extLst>
              <a:ext uri="{FF2B5EF4-FFF2-40B4-BE49-F238E27FC236}">
                <a16:creationId xmlns:a16="http://schemas.microsoft.com/office/drawing/2014/main" id="{8EC2D32C-9C04-8D47-B602-B406BAC6ED59}"/>
              </a:ext>
            </a:extLst>
          </p:cNvPr>
          <p:cNvSpPr txBox="1">
            <a:spLocks/>
          </p:cNvSpPr>
          <p:nvPr userDrawn="1"/>
        </p:nvSpPr>
        <p:spPr>
          <a:xfrm>
            <a:off x="4389022" y="3215049"/>
            <a:ext cx="1463040" cy="215444"/>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03 Analysis</a:t>
            </a:r>
          </a:p>
        </p:txBody>
      </p:sp>
      <p:sp>
        <p:nvSpPr>
          <p:cNvPr id="22" name="Text Placeholder 2">
            <a:extLst>
              <a:ext uri="{FF2B5EF4-FFF2-40B4-BE49-F238E27FC236}">
                <a16:creationId xmlns:a16="http://schemas.microsoft.com/office/drawing/2014/main" id="{B4319C03-4421-CB4C-99FA-4B5C37C68881}"/>
              </a:ext>
            </a:extLst>
          </p:cNvPr>
          <p:cNvSpPr txBox="1">
            <a:spLocks/>
          </p:cNvSpPr>
          <p:nvPr userDrawn="1"/>
        </p:nvSpPr>
        <p:spPr>
          <a:xfrm>
            <a:off x="6354933" y="3215049"/>
            <a:ext cx="1463040" cy="430887"/>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04 Ideation &amp; Envisioning</a:t>
            </a:r>
          </a:p>
        </p:txBody>
      </p:sp>
      <p:sp>
        <p:nvSpPr>
          <p:cNvPr id="23" name="Text Placeholder 2">
            <a:extLst>
              <a:ext uri="{FF2B5EF4-FFF2-40B4-BE49-F238E27FC236}">
                <a16:creationId xmlns:a16="http://schemas.microsoft.com/office/drawing/2014/main" id="{FE5FB6C8-5EDD-514A-B17D-196988E2B5D1}"/>
              </a:ext>
            </a:extLst>
          </p:cNvPr>
          <p:cNvSpPr txBox="1">
            <a:spLocks/>
          </p:cNvSpPr>
          <p:nvPr userDrawn="1"/>
        </p:nvSpPr>
        <p:spPr>
          <a:xfrm>
            <a:off x="8320844" y="3215049"/>
            <a:ext cx="1463040" cy="430887"/>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05 Design &amp; Prototyping</a:t>
            </a:r>
          </a:p>
        </p:txBody>
      </p:sp>
      <p:sp>
        <p:nvSpPr>
          <p:cNvPr id="25" name="Text Placeholder 2">
            <a:extLst>
              <a:ext uri="{FF2B5EF4-FFF2-40B4-BE49-F238E27FC236}">
                <a16:creationId xmlns:a16="http://schemas.microsoft.com/office/drawing/2014/main" id="{7D33DAF6-818F-DF42-9048-4EB0744BE9A2}"/>
              </a:ext>
            </a:extLst>
          </p:cNvPr>
          <p:cNvSpPr>
            <a:spLocks noGrp="1"/>
          </p:cNvSpPr>
          <p:nvPr>
            <p:ph type="body" sz="quarter" idx="18" hasCustomPrompt="1"/>
          </p:nvPr>
        </p:nvSpPr>
        <p:spPr>
          <a:xfrm>
            <a:off x="2423111"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7" name="Text Placeholder 2">
            <a:extLst>
              <a:ext uri="{FF2B5EF4-FFF2-40B4-BE49-F238E27FC236}">
                <a16:creationId xmlns:a16="http://schemas.microsoft.com/office/drawing/2014/main" id="{6AD0E83C-AF84-5244-8A46-36376C1C05EE}"/>
              </a:ext>
            </a:extLst>
          </p:cNvPr>
          <p:cNvSpPr>
            <a:spLocks noGrp="1"/>
          </p:cNvSpPr>
          <p:nvPr>
            <p:ph type="body" sz="quarter" idx="19" hasCustomPrompt="1"/>
          </p:nvPr>
        </p:nvSpPr>
        <p:spPr>
          <a:xfrm>
            <a:off x="4389022"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29" name="Text Placeholder 2">
            <a:extLst>
              <a:ext uri="{FF2B5EF4-FFF2-40B4-BE49-F238E27FC236}">
                <a16:creationId xmlns:a16="http://schemas.microsoft.com/office/drawing/2014/main" id="{5CB75760-1CF3-0242-BAA2-E19452F9020A}"/>
              </a:ext>
            </a:extLst>
          </p:cNvPr>
          <p:cNvSpPr>
            <a:spLocks noGrp="1"/>
          </p:cNvSpPr>
          <p:nvPr>
            <p:ph type="body" sz="quarter" idx="20" hasCustomPrompt="1"/>
          </p:nvPr>
        </p:nvSpPr>
        <p:spPr>
          <a:xfrm>
            <a:off x="6354933"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1" name="Text Placeholder 2">
            <a:extLst>
              <a:ext uri="{FF2B5EF4-FFF2-40B4-BE49-F238E27FC236}">
                <a16:creationId xmlns:a16="http://schemas.microsoft.com/office/drawing/2014/main" id="{3A311D8D-8DC1-3B4A-93E4-C6FF7171B027}"/>
              </a:ext>
            </a:extLst>
          </p:cNvPr>
          <p:cNvSpPr>
            <a:spLocks noGrp="1"/>
          </p:cNvSpPr>
          <p:nvPr>
            <p:ph type="body" sz="quarter" idx="21" hasCustomPrompt="1"/>
          </p:nvPr>
        </p:nvSpPr>
        <p:spPr>
          <a:xfrm>
            <a:off x="8320844"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2" name="Text Placeholder 2">
            <a:extLst>
              <a:ext uri="{FF2B5EF4-FFF2-40B4-BE49-F238E27FC236}">
                <a16:creationId xmlns:a16="http://schemas.microsoft.com/office/drawing/2014/main" id="{51BD861C-C099-2242-98F1-B6E7EEED2BE6}"/>
              </a:ext>
            </a:extLst>
          </p:cNvPr>
          <p:cNvSpPr txBox="1">
            <a:spLocks/>
          </p:cNvSpPr>
          <p:nvPr userDrawn="1"/>
        </p:nvSpPr>
        <p:spPr>
          <a:xfrm>
            <a:off x="10262045" y="3215049"/>
            <a:ext cx="1463040" cy="430887"/>
          </a:xfrm>
          <a:prstGeom prst="rect">
            <a:avLst/>
          </a:prstGeom>
        </p:spPr>
        <p:txBody>
          <a:bodyPr vert="horz" wrap="square" lIns="0" tIns="0" rIns="0" bIns="0" rtlCol="0" anchor="ctr">
            <a:spAutoFit/>
          </a:bodyPr>
          <a:lstStyle>
            <a:defPPr>
              <a:defRPr lang="en-US"/>
            </a:defPPr>
            <a:lvl1pPr marL="0" algn="ctr" defTabSz="914400" rtl="0" eaLnBrk="1" latinLnBrk="0" hangingPunct="1">
              <a:defRPr kumimoji="0" lang="en-US" sz="1400" b="1" i="0" u="none" strike="noStrike" kern="1200" cap="none" spc="0" normalizeH="0" baseline="0">
                <a:ln>
                  <a:noFill/>
                </a:ln>
                <a:solidFill>
                  <a:srgbClr val="222222"/>
                </a:solidFill>
                <a:effectLst/>
                <a:uLnTx/>
                <a:uFillTx/>
                <a:latin typeface="+mn-lt"/>
                <a:ea typeface="Calibri" panose="020F0502020204030204" pitchFamily="34" charset="0"/>
                <a:cs typeface="Calibri Light" panose="020F03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06 Evaluation &amp; </a:t>
            </a:r>
            <a:br>
              <a:rPr lang="en-US"/>
            </a:br>
            <a:r>
              <a:rPr lang="en-US"/>
              <a:t>Implementation</a:t>
            </a:r>
          </a:p>
        </p:txBody>
      </p:sp>
      <p:pic>
        <p:nvPicPr>
          <p:cNvPr id="33" name="Graphic 32">
            <a:extLst>
              <a:ext uri="{FF2B5EF4-FFF2-40B4-BE49-F238E27FC236}">
                <a16:creationId xmlns:a16="http://schemas.microsoft.com/office/drawing/2014/main" id="{C141246F-69BD-0B41-BF52-D1152FCFAC26}"/>
              </a:ext>
            </a:extLst>
          </p:cNvPr>
          <p:cNvPicPr>
            <a:picLocks noChangeAspect="1"/>
          </p:cNvPicPr>
          <p:nvPr userDrawn="1"/>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62045" y="2057323"/>
            <a:ext cx="766345" cy="708580"/>
          </a:xfrm>
          <a:prstGeom prst="rect">
            <a:avLst/>
          </a:prstGeom>
        </p:spPr>
      </p:pic>
      <p:cxnSp>
        <p:nvCxnSpPr>
          <p:cNvPr id="34" name="Straight Connector 33">
            <a:extLst>
              <a:ext uri="{FF2B5EF4-FFF2-40B4-BE49-F238E27FC236}">
                <a16:creationId xmlns:a16="http://schemas.microsoft.com/office/drawing/2014/main" id="{BCFA191E-BA82-1B46-A82D-56261E200A50}"/>
              </a:ext>
            </a:extLst>
          </p:cNvPr>
          <p:cNvCxnSpPr>
            <a:cxnSpLocks/>
          </p:cNvCxnSpPr>
          <p:nvPr userDrawn="1"/>
        </p:nvCxnSpPr>
        <p:spPr>
          <a:xfrm>
            <a:off x="10262045" y="2977978"/>
            <a:ext cx="667265"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D7341B1D-76E9-7D45-9DFE-D59392013395}"/>
              </a:ext>
            </a:extLst>
          </p:cNvPr>
          <p:cNvSpPr>
            <a:spLocks noGrp="1"/>
          </p:cNvSpPr>
          <p:nvPr>
            <p:ph type="body" sz="quarter" idx="22" hasCustomPrompt="1"/>
          </p:nvPr>
        </p:nvSpPr>
        <p:spPr>
          <a:xfrm>
            <a:off x="10262045" y="4132471"/>
            <a:ext cx="1463040" cy="899477"/>
          </a:xfrm>
        </p:spPr>
        <p:txBody>
          <a:bodyPr wrap="square">
            <a:spAutoFit/>
          </a:bodyPr>
          <a:lstStyle>
            <a:lvl1pPr marL="171450" indent="-171450">
              <a:buFont typeface="Arial" panose="020B0604020202020204" pitchFamily="34" charset="0"/>
              <a:buChar char="•"/>
              <a:defRPr sz="100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marL="171450" indent="-171450">
              <a:buFont typeface="Arial" panose="020B0604020202020204" pitchFamily="34" charset="0"/>
              <a:buChar char="•"/>
            </a:pPr>
            <a:r>
              <a:rPr lang="en-US"/>
              <a:t>Description of Activity 1</a:t>
            </a:r>
          </a:p>
          <a:p>
            <a:pPr marL="171450" indent="-171450">
              <a:buFont typeface="Arial" panose="020B0604020202020204" pitchFamily="34" charset="0"/>
              <a:buChar char="•"/>
            </a:pPr>
            <a:r>
              <a:rPr lang="en-US"/>
              <a:t>Description of Activity 2</a:t>
            </a:r>
          </a:p>
          <a:p>
            <a:pPr marL="171450" indent="-171450">
              <a:buFont typeface="Arial" panose="020B0604020202020204" pitchFamily="34" charset="0"/>
              <a:buChar char="•"/>
            </a:pPr>
            <a:r>
              <a:rPr lang="en-US"/>
              <a:t>Description of Activity 3</a:t>
            </a:r>
          </a:p>
          <a:p>
            <a:pPr marL="171450" indent="-171450">
              <a:buFont typeface="Arial" panose="020B0604020202020204" pitchFamily="34" charset="0"/>
              <a:buChar char="•"/>
            </a:pPr>
            <a:r>
              <a:rPr lang="en-US"/>
              <a:t>Description of Activity 4</a:t>
            </a:r>
          </a:p>
        </p:txBody>
      </p:sp>
      <p:sp>
        <p:nvSpPr>
          <p:cNvPr id="37" name="Text Placeholder 32">
            <a:extLst>
              <a:ext uri="{FF2B5EF4-FFF2-40B4-BE49-F238E27FC236}">
                <a16:creationId xmlns:a16="http://schemas.microsoft.com/office/drawing/2014/main" id="{5F7393A2-F20A-FB48-8098-C4DF269971EB}"/>
              </a:ext>
            </a:extLst>
          </p:cNvPr>
          <p:cNvSpPr>
            <a:spLocks noGrp="1"/>
          </p:cNvSpPr>
          <p:nvPr>
            <p:ph type="body" sz="quarter" idx="23"/>
          </p:nvPr>
        </p:nvSpPr>
        <p:spPr>
          <a:xfrm>
            <a:off x="457201" y="3711950"/>
            <a:ext cx="1463040" cy="396070"/>
          </a:xfrm>
        </p:spPr>
        <p:txBody>
          <a:bodyPr>
            <a:spAutoFit/>
          </a:bodyPr>
          <a:lstStyle/>
          <a:p>
            <a:pPr lvl="0"/>
            <a:r>
              <a:rPr lang="en-US"/>
              <a:t>Click to edit Master text styles</a:t>
            </a:r>
          </a:p>
        </p:txBody>
      </p:sp>
      <p:sp>
        <p:nvSpPr>
          <p:cNvPr id="38" name="Text Placeholder 32">
            <a:extLst>
              <a:ext uri="{FF2B5EF4-FFF2-40B4-BE49-F238E27FC236}">
                <a16:creationId xmlns:a16="http://schemas.microsoft.com/office/drawing/2014/main" id="{B176C60C-51C0-3B4D-AE38-AC9A7DFCED6C}"/>
              </a:ext>
            </a:extLst>
          </p:cNvPr>
          <p:cNvSpPr>
            <a:spLocks noGrp="1"/>
          </p:cNvSpPr>
          <p:nvPr>
            <p:ph type="body" sz="quarter" idx="24"/>
          </p:nvPr>
        </p:nvSpPr>
        <p:spPr>
          <a:xfrm>
            <a:off x="2423111" y="3711950"/>
            <a:ext cx="1463040" cy="396070"/>
          </a:xfrm>
        </p:spPr>
        <p:txBody>
          <a:bodyPr>
            <a:spAutoFit/>
          </a:bodyPr>
          <a:lstStyle/>
          <a:p>
            <a:pPr lvl="0"/>
            <a:r>
              <a:rPr lang="en-US"/>
              <a:t>Click to edit Master text styles</a:t>
            </a:r>
          </a:p>
        </p:txBody>
      </p:sp>
      <p:sp>
        <p:nvSpPr>
          <p:cNvPr id="39" name="Text Placeholder 32">
            <a:extLst>
              <a:ext uri="{FF2B5EF4-FFF2-40B4-BE49-F238E27FC236}">
                <a16:creationId xmlns:a16="http://schemas.microsoft.com/office/drawing/2014/main" id="{83DCF7C1-2E86-DD49-93B8-E0B552441571}"/>
              </a:ext>
            </a:extLst>
          </p:cNvPr>
          <p:cNvSpPr>
            <a:spLocks noGrp="1"/>
          </p:cNvSpPr>
          <p:nvPr>
            <p:ph type="body" sz="quarter" idx="25"/>
          </p:nvPr>
        </p:nvSpPr>
        <p:spPr>
          <a:xfrm>
            <a:off x="4389022" y="3711950"/>
            <a:ext cx="1463040" cy="396070"/>
          </a:xfrm>
        </p:spPr>
        <p:txBody>
          <a:bodyPr>
            <a:spAutoFit/>
          </a:bodyPr>
          <a:lstStyle/>
          <a:p>
            <a:pPr lvl="0"/>
            <a:r>
              <a:rPr lang="en-US"/>
              <a:t>Click to edit Master text styles</a:t>
            </a:r>
          </a:p>
        </p:txBody>
      </p:sp>
      <p:sp>
        <p:nvSpPr>
          <p:cNvPr id="40" name="Text Placeholder 32">
            <a:extLst>
              <a:ext uri="{FF2B5EF4-FFF2-40B4-BE49-F238E27FC236}">
                <a16:creationId xmlns:a16="http://schemas.microsoft.com/office/drawing/2014/main" id="{749D904C-AEC8-804C-B52A-C4D391166BE1}"/>
              </a:ext>
            </a:extLst>
          </p:cNvPr>
          <p:cNvSpPr>
            <a:spLocks noGrp="1"/>
          </p:cNvSpPr>
          <p:nvPr>
            <p:ph type="body" sz="quarter" idx="26"/>
          </p:nvPr>
        </p:nvSpPr>
        <p:spPr>
          <a:xfrm>
            <a:off x="6354933" y="3711950"/>
            <a:ext cx="1463040" cy="396070"/>
          </a:xfrm>
        </p:spPr>
        <p:txBody>
          <a:bodyPr>
            <a:spAutoFit/>
          </a:bodyPr>
          <a:lstStyle/>
          <a:p>
            <a:pPr lvl="0"/>
            <a:r>
              <a:rPr lang="en-US"/>
              <a:t>Click to edit Master text styles</a:t>
            </a:r>
          </a:p>
        </p:txBody>
      </p:sp>
      <p:sp>
        <p:nvSpPr>
          <p:cNvPr id="41" name="Text Placeholder 32">
            <a:extLst>
              <a:ext uri="{FF2B5EF4-FFF2-40B4-BE49-F238E27FC236}">
                <a16:creationId xmlns:a16="http://schemas.microsoft.com/office/drawing/2014/main" id="{45690D28-0402-5A47-B11A-2BEB72CBA69A}"/>
              </a:ext>
            </a:extLst>
          </p:cNvPr>
          <p:cNvSpPr>
            <a:spLocks noGrp="1"/>
          </p:cNvSpPr>
          <p:nvPr>
            <p:ph type="body" sz="quarter" idx="27"/>
          </p:nvPr>
        </p:nvSpPr>
        <p:spPr>
          <a:xfrm>
            <a:off x="8320844" y="3711950"/>
            <a:ext cx="1463040" cy="396070"/>
          </a:xfrm>
        </p:spPr>
        <p:txBody>
          <a:bodyPr>
            <a:spAutoFit/>
          </a:bodyPr>
          <a:lstStyle/>
          <a:p>
            <a:pPr lvl="0"/>
            <a:r>
              <a:rPr lang="en-US"/>
              <a:t>Click to edit Master text styles</a:t>
            </a:r>
          </a:p>
        </p:txBody>
      </p:sp>
      <p:sp>
        <p:nvSpPr>
          <p:cNvPr id="42" name="Text Placeholder 32">
            <a:extLst>
              <a:ext uri="{FF2B5EF4-FFF2-40B4-BE49-F238E27FC236}">
                <a16:creationId xmlns:a16="http://schemas.microsoft.com/office/drawing/2014/main" id="{C0E5AE34-5390-1742-B24C-571FF75CA773}"/>
              </a:ext>
            </a:extLst>
          </p:cNvPr>
          <p:cNvSpPr>
            <a:spLocks noGrp="1"/>
          </p:cNvSpPr>
          <p:nvPr>
            <p:ph type="body" sz="quarter" idx="28"/>
          </p:nvPr>
        </p:nvSpPr>
        <p:spPr>
          <a:xfrm>
            <a:off x="10262045" y="3711950"/>
            <a:ext cx="1463040" cy="396070"/>
          </a:xfrm>
        </p:spPr>
        <p:txBody>
          <a:bodyPr>
            <a:spAutoFit/>
          </a:bodyPr>
          <a:lstStyle/>
          <a:p>
            <a:pPr lvl="0"/>
            <a:r>
              <a:rPr lang="en-US"/>
              <a:t>Click to edit Master text styles</a:t>
            </a:r>
          </a:p>
        </p:txBody>
      </p:sp>
    </p:spTree>
    <p:extLst>
      <p:ext uri="{BB962C8B-B14F-4D97-AF65-F5344CB8AC3E}">
        <p14:creationId xmlns:p14="http://schemas.microsoft.com/office/powerpoint/2010/main" val="17891191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hase Description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5" name="Picture Placeholder 3">
            <a:extLst>
              <a:ext uri="{FF2B5EF4-FFF2-40B4-BE49-F238E27FC236}">
                <a16:creationId xmlns:a16="http://schemas.microsoft.com/office/drawing/2014/main" id="{74046861-98EF-8743-9C12-267EC1D8E7B2}"/>
              </a:ext>
            </a:extLst>
          </p:cNvPr>
          <p:cNvSpPr>
            <a:spLocks noGrp="1"/>
          </p:cNvSpPr>
          <p:nvPr>
            <p:ph type="pic" sz="quarter" idx="25" hasCustomPrompt="1"/>
          </p:nvPr>
        </p:nvSpPr>
        <p:spPr>
          <a:xfrm>
            <a:off x="457200" y="2730381"/>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
        <p:nvSpPr>
          <p:cNvPr id="16" name="Picture Placeholder 3">
            <a:extLst>
              <a:ext uri="{FF2B5EF4-FFF2-40B4-BE49-F238E27FC236}">
                <a16:creationId xmlns:a16="http://schemas.microsoft.com/office/drawing/2014/main" id="{8A666C02-EA3A-C441-B424-21DB595FE3C2}"/>
              </a:ext>
            </a:extLst>
          </p:cNvPr>
          <p:cNvSpPr>
            <a:spLocks noGrp="1"/>
          </p:cNvSpPr>
          <p:nvPr>
            <p:ph type="pic" sz="quarter" idx="26" hasCustomPrompt="1"/>
          </p:nvPr>
        </p:nvSpPr>
        <p:spPr>
          <a:xfrm>
            <a:off x="457200" y="4238918"/>
            <a:ext cx="3614738" cy="1371600"/>
          </a:xfrm>
          <a:solidFill>
            <a:schemeClr val="bg1">
              <a:lumMod val="95000"/>
            </a:schemeClr>
          </a:solidFill>
        </p:spPr>
        <p:txBody>
          <a:bodyPr/>
          <a:lstStyle>
            <a:lvl1pPr algn="ctr">
              <a:defRPr sz="1400" baseline="0">
                <a:latin typeface="+mn-lt"/>
              </a:defRPr>
            </a:lvl1pPr>
          </a:lstStyle>
          <a:p>
            <a:r>
              <a:rPr lang="en-US"/>
              <a:t>Click icon to add BLACK &amp; WHITE PHOTO</a:t>
            </a:r>
          </a:p>
        </p:txBody>
      </p:sp>
    </p:spTree>
    <p:extLst>
      <p:ext uri="{BB962C8B-B14F-4D97-AF65-F5344CB8AC3E}">
        <p14:creationId xmlns:p14="http://schemas.microsoft.com/office/powerpoint/2010/main" val="117323739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1FB1-EED5-E148-9A93-A29EB92D1655}"/>
              </a:ext>
            </a:extLst>
          </p:cNvPr>
          <p:cNvSpPr>
            <a:spLocks noGrp="1"/>
          </p:cNvSpPr>
          <p:nvPr>
            <p:ph type="title" hasCustomPrompt="1"/>
          </p:nvPr>
        </p:nvSpPr>
        <p:spPr>
          <a:xfrm>
            <a:off x="2156397" y="1220724"/>
            <a:ext cx="7892478" cy="2712730"/>
          </a:xfrm>
        </p:spPr>
        <p:txBody>
          <a:bodyPr wrap="square" anchor="t" anchorCtr="0">
            <a:spAutoFit/>
          </a:bodyPr>
          <a:lstStyle>
            <a:lvl1pPr algn="l">
              <a:lnSpc>
                <a:spcPct val="150000"/>
              </a:lnSpc>
              <a:defRPr sz="2400" b="0">
                <a:solidFill>
                  <a:schemeClr val="bg1"/>
                </a:solidFill>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endParaRPr lang="en-US"/>
          </a:p>
        </p:txBody>
      </p:sp>
      <p:sp>
        <p:nvSpPr>
          <p:cNvPr id="5" name="TextBox 4">
            <a:extLst>
              <a:ext uri="{FF2B5EF4-FFF2-40B4-BE49-F238E27FC236}">
                <a16:creationId xmlns:a16="http://schemas.microsoft.com/office/drawing/2014/main" id="{5A61F754-B893-AE42-8D75-BA81D1A9A8FF}"/>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6" name="Text Placeholder 3">
            <a:extLst>
              <a:ext uri="{FF2B5EF4-FFF2-40B4-BE49-F238E27FC236}">
                <a16:creationId xmlns:a16="http://schemas.microsoft.com/office/drawing/2014/main" id="{CBD9E730-867D-BF4D-8996-7605F868D97E}"/>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7" name="Graphic 6">
            <a:extLst>
              <a:ext uri="{FF2B5EF4-FFF2-40B4-BE49-F238E27FC236}">
                <a16:creationId xmlns:a16="http://schemas.microsoft.com/office/drawing/2014/main" id="{E0D6E288-882B-514C-B335-273A187E20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grpSp>
        <p:nvGrpSpPr>
          <p:cNvPr id="8" name="Graphic 4">
            <a:extLst>
              <a:ext uri="{FF2B5EF4-FFF2-40B4-BE49-F238E27FC236}">
                <a16:creationId xmlns:a16="http://schemas.microsoft.com/office/drawing/2014/main" id="{823A4988-0868-304B-AD24-7AFF2D3D342A}"/>
              </a:ext>
            </a:extLst>
          </p:cNvPr>
          <p:cNvGrpSpPr/>
          <p:nvPr userDrawn="1"/>
        </p:nvGrpSpPr>
        <p:grpSpPr>
          <a:xfrm>
            <a:off x="494098" y="228600"/>
            <a:ext cx="1309173" cy="952500"/>
            <a:chOff x="1851964" y="2058769"/>
            <a:chExt cx="424433" cy="308800"/>
          </a:xfrm>
          <a:solidFill>
            <a:schemeClr val="bg2">
              <a:lumMod val="25000"/>
            </a:schemeClr>
          </a:solidFill>
        </p:grpSpPr>
        <p:sp>
          <p:nvSpPr>
            <p:cNvPr id="9" name="Freeform: Shape 8">
              <a:extLst>
                <a:ext uri="{FF2B5EF4-FFF2-40B4-BE49-F238E27FC236}">
                  <a16:creationId xmlns:a16="http://schemas.microsoft.com/office/drawing/2014/main" id="{DFDBA4B6-758F-E547-A4C5-72E7C40C04B9}"/>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67A9479-37D0-E448-A740-1DFA8790CA9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grpSp>
        <p:nvGrpSpPr>
          <p:cNvPr id="11" name="Graphic 4">
            <a:extLst>
              <a:ext uri="{FF2B5EF4-FFF2-40B4-BE49-F238E27FC236}">
                <a16:creationId xmlns:a16="http://schemas.microsoft.com/office/drawing/2014/main" id="{981FF5D2-40D7-B048-B33B-B448FA5F16F4}"/>
              </a:ext>
            </a:extLst>
          </p:cNvPr>
          <p:cNvGrpSpPr/>
          <p:nvPr userDrawn="1"/>
        </p:nvGrpSpPr>
        <p:grpSpPr>
          <a:xfrm rot="10800000">
            <a:off x="10425627" y="5219700"/>
            <a:ext cx="1309173" cy="952500"/>
            <a:chOff x="1851964" y="2058769"/>
            <a:chExt cx="424433" cy="308800"/>
          </a:xfrm>
          <a:solidFill>
            <a:schemeClr val="bg2">
              <a:lumMod val="25000"/>
            </a:schemeClr>
          </a:solidFill>
        </p:grpSpPr>
        <p:sp>
          <p:nvSpPr>
            <p:cNvPr id="12" name="Freeform: Shape 11">
              <a:extLst>
                <a:ext uri="{FF2B5EF4-FFF2-40B4-BE49-F238E27FC236}">
                  <a16:creationId xmlns:a16="http://schemas.microsoft.com/office/drawing/2014/main" id="{95EF95A2-728D-A049-91DE-CDD3C11B4CB1}"/>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241BF97-F3E8-2C41-8D83-077454953A5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a:p>
          </p:txBody>
        </p:sp>
      </p:grpSp>
      <p:sp>
        <p:nvSpPr>
          <p:cNvPr id="15" name="Text Placeholder 14">
            <a:extLst>
              <a:ext uri="{FF2B5EF4-FFF2-40B4-BE49-F238E27FC236}">
                <a16:creationId xmlns:a16="http://schemas.microsoft.com/office/drawing/2014/main" id="{B1B4BAB6-FAAD-BA41-8450-398BD1279B5F}"/>
              </a:ext>
            </a:extLst>
          </p:cNvPr>
          <p:cNvSpPr>
            <a:spLocks noGrp="1"/>
          </p:cNvSpPr>
          <p:nvPr>
            <p:ph type="body" sz="quarter" idx="10"/>
          </p:nvPr>
        </p:nvSpPr>
        <p:spPr>
          <a:xfrm>
            <a:off x="7226808" y="4620894"/>
            <a:ext cx="2822067" cy="257250"/>
          </a:xfrm>
        </p:spPr>
        <p:txBody>
          <a:bodyPr>
            <a:spAutoFit/>
          </a:bodyPr>
          <a:lstStyle>
            <a:lvl1pPr algn="r">
              <a:defRPr sz="1600" b="1">
                <a:solidFill>
                  <a:schemeClr val="accent2"/>
                </a:solidFill>
              </a:defRPr>
            </a:lvl1pPr>
            <a:lvl2pPr marL="45720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endParaRPr lang="ru-RU"/>
          </a:p>
        </p:txBody>
      </p:sp>
    </p:spTree>
    <p:extLst>
      <p:ext uri="{BB962C8B-B14F-4D97-AF65-F5344CB8AC3E}">
        <p14:creationId xmlns:p14="http://schemas.microsoft.com/office/powerpoint/2010/main" val="15394883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E84340-BD33-8E44-99AA-69963886122B}"/>
              </a:ext>
            </a:extLst>
          </p:cNvPr>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34132895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8500"/>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1137FB-F149-DD41-B765-24A58A85DE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1291" y="1024301"/>
            <a:ext cx="609419" cy="545269"/>
          </a:xfrm>
          <a:prstGeom prst="rect">
            <a:avLst/>
          </a:prstGeom>
        </p:spPr>
      </p:pic>
      <p:sp>
        <p:nvSpPr>
          <p:cNvPr id="4" name="Title 4">
            <a:extLst>
              <a:ext uri="{FF2B5EF4-FFF2-40B4-BE49-F238E27FC236}">
                <a16:creationId xmlns:a16="http://schemas.microsoft.com/office/drawing/2014/main" id="{952A47A2-EF74-7B4A-948B-354D8CBA8096}"/>
              </a:ext>
            </a:extLst>
          </p:cNvPr>
          <p:cNvSpPr txBox="1">
            <a:spLocks/>
          </p:cNvSpPr>
          <p:nvPr userDrawn="1"/>
        </p:nvSpPr>
        <p:spPr>
          <a:xfrm>
            <a:off x="3894218" y="1786378"/>
            <a:ext cx="4403565" cy="738664"/>
          </a:xfrm>
          <a:prstGeom prst="rect">
            <a:avLst/>
          </a:prstGeom>
        </p:spPr>
        <p:txBody>
          <a:bodyPr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r>
              <a:rPr lang="en-US" sz="4800">
                <a:solidFill>
                  <a:schemeClr val="lt1"/>
                </a:solidFill>
              </a:rPr>
              <a:t>Disclaimer</a:t>
            </a:r>
          </a:p>
        </p:txBody>
      </p:sp>
      <p:sp>
        <p:nvSpPr>
          <p:cNvPr id="5" name="Rectangle 4">
            <a:extLst>
              <a:ext uri="{FF2B5EF4-FFF2-40B4-BE49-F238E27FC236}">
                <a16:creationId xmlns:a16="http://schemas.microsoft.com/office/drawing/2014/main" id="{5C14BDE5-32F5-E643-A4FF-D09A52DA71E1}"/>
              </a:ext>
            </a:extLst>
          </p:cNvPr>
          <p:cNvSpPr/>
          <p:nvPr userDrawn="1"/>
        </p:nvSpPr>
        <p:spPr>
          <a:xfrm>
            <a:off x="2573605" y="5025323"/>
            <a:ext cx="7044791" cy="1146877"/>
          </a:xfrm>
          <a:prstGeom prst="rect">
            <a:avLst/>
          </a:prstGeom>
          <a:noFill/>
          <a:ln>
            <a:solidFill>
              <a:schemeClr val="accent3">
                <a:lumMod val="20000"/>
                <a:lumOff val="80000"/>
              </a:schemeClr>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spcAft>
                <a:spcPts val="600"/>
              </a:spcAft>
              <a:defRPr/>
            </a:pPr>
            <a:r>
              <a:rPr lang="en-US" sz="1600" b="1">
                <a:solidFill>
                  <a:schemeClr val="accent3">
                    <a:lumMod val="40000"/>
                    <a:lumOff val="60000"/>
                  </a:schemeClr>
                </a:solidFill>
                <a:latin typeface="Calibri"/>
              </a:rPr>
              <a:t>This presentation was downloaded from Presales Stories. </a:t>
            </a:r>
          </a:p>
          <a:p>
            <a:pPr algn="ctr" defTabSz="914354">
              <a:defRPr/>
            </a:pPr>
            <a:r>
              <a:rPr lang="en-US" sz="1600" b="1">
                <a:solidFill>
                  <a:schemeClr val="accent3">
                    <a:lumMod val="40000"/>
                    <a:lumOff val="60000"/>
                  </a:schemeClr>
                </a:solidFill>
                <a:latin typeface="Calibri"/>
              </a:rPr>
              <a:t>Discover more content about EPAM’s Capabilities at </a:t>
            </a:r>
            <a:br>
              <a:rPr lang="en-US" sz="1600" b="1">
                <a:solidFill>
                  <a:schemeClr val="accent3">
                    <a:lumMod val="40000"/>
                    <a:lumOff val="60000"/>
                  </a:schemeClr>
                </a:solidFill>
                <a:latin typeface="Calibri"/>
              </a:rPr>
            </a:br>
            <a:r>
              <a:rPr lang="en-US" sz="1600" b="1" u="sng">
                <a:solidFill>
                  <a:schemeClr val="accent3">
                    <a:lumMod val="40000"/>
                    <a:lumOff val="60000"/>
                  </a:schemeClr>
                </a:solidFill>
                <a:latin typeface="Calibri"/>
                <a:hlinkClick r:id="rId4">
                  <a:extLst>
                    <a:ext uri="{A12FA001-AC4F-418D-AE19-62706E023703}">
                      <ahyp:hlinkClr xmlns:ahyp="http://schemas.microsoft.com/office/drawing/2018/hyperlinkcolor" val="tx"/>
                    </a:ext>
                  </a:extLst>
                </a:hlinkClick>
              </a:rPr>
              <a:t>https://epa.ms/stories</a:t>
            </a:r>
            <a:endParaRPr lang="en-US" sz="1600" b="1">
              <a:solidFill>
                <a:schemeClr val="accent3">
                  <a:lumMod val="40000"/>
                  <a:lumOff val="60000"/>
                </a:schemeClr>
              </a:solidFill>
              <a:latin typeface="Calibri"/>
            </a:endParaRPr>
          </a:p>
        </p:txBody>
      </p:sp>
      <p:sp>
        <p:nvSpPr>
          <p:cNvPr id="6" name="Title 4">
            <a:extLst>
              <a:ext uri="{FF2B5EF4-FFF2-40B4-BE49-F238E27FC236}">
                <a16:creationId xmlns:a16="http://schemas.microsoft.com/office/drawing/2014/main" id="{B01F7317-9450-7F4E-8CF4-A6FAE6DBDD15}"/>
              </a:ext>
            </a:extLst>
          </p:cNvPr>
          <p:cNvSpPr txBox="1">
            <a:spLocks/>
          </p:cNvSpPr>
          <p:nvPr userDrawn="1"/>
        </p:nvSpPr>
        <p:spPr>
          <a:xfrm>
            <a:off x="2901517" y="2834448"/>
            <a:ext cx="6388966" cy="1604735"/>
          </a:xfrm>
          <a:prstGeom prst="rect">
            <a:avLst/>
          </a:prstGeom>
        </p:spPr>
        <p:txBody>
          <a:bodyPr wrap="square"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lnSpc>
                <a:spcPct val="150000"/>
              </a:lnSpc>
            </a:pPr>
            <a:r>
              <a:rPr lang="en-US" sz="2400" b="0">
                <a:solidFill>
                  <a:schemeClr val="bg1"/>
                </a:solidFill>
                <a:latin typeface="Calibri Light" panose="020F0302020204030204" pitchFamily="34" charset="0"/>
              </a:rPr>
              <a:t>All provided material can only be used under NDA</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Slides can Contain Confidential Notes</a:t>
            </a:r>
            <a:br>
              <a:rPr lang="en-US" sz="2400" b="0">
                <a:solidFill>
                  <a:schemeClr val="bg1"/>
                </a:solidFill>
                <a:latin typeface="Calibri Light" panose="020F0302020204030204" pitchFamily="34" charset="0"/>
              </a:rPr>
            </a:br>
            <a:r>
              <a:rPr lang="en-US" sz="2400" b="0">
                <a:solidFill>
                  <a:schemeClr val="bg1"/>
                </a:solidFill>
                <a:latin typeface="Calibri Light" panose="020F0302020204030204" pitchFamily="34" charset="0"/>
              </a:rPr>
              <a:t>Don’t Share As PPT</a:t>
            </a:r>
          </a:p>
        </p:txBody>
      </p:sp>
    </p:spTree>
    <p:extLst>
      <p:ext uri="{BB962C8B-B14F-4D97-AF65-F5344CB8AC3E}">
        <p14:creationId xmlns:p14="http://schemas.microsoft.com/office/powerpoint/2010/main" val="1550210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875002"/>
            <a:ext cx="5530850"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7907338" y="2286000"/>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7907338" y="2746674"/>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7907338" y="3039391"/>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7907338" y="3661074"/>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7907338" y="3948004"/>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7907338" y="4572000"/>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cxnSp>
        <p:nvCxnSpPr>
          <p:cNvPr id="15" name="Straight Connector 14">
            <a:extLst>
              <a:ext uri="{FF2B5EF4-FFF2-40B4-BE49-F238E27FC236}">
                <a16:creationId xmlns:a16="http://schemas.microsoft.com/office/drawing/2014/main" id="{654B6A1A-ED6A-490A-AA56-15684042F07D}"/>
              </a:ext>
            </a:extLst>
          </p:cNvPr>
          <p:cNvCxnSpPr/>
          <p:nvPr userDrawn="1"/>
        </p:nvCxnSpPr>
        <p:spPr>
          <a:xfrm>
            <a:off x="6946900" y="2286000"/>
            <a:ext cx="0" cy="3534697"/>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30206935"/>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474663" y="2717434"/>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474663" y="3178108"/>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474663" y="3470825"/>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474663" y="4092508"/>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474663" y="4379438"/>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474663" y="5003434"/>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endParaRPr lang="en-US"/>
          </a:p>
        </p:txBody>
      </p:sp>
    </p:spTree>
    <p:extLst>
      <p:ext uri="{BB962C8B-B14F-4D97-AF65-F5344CB8AC3E}">
        <p14:creationId xmlns:p14="http://schemas.microsoft.com/office/powerpoint/2010/main" val="951812729"/>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a:effectLst/>
              </a:rPr>
              <a:t>23 OCTOBER 2020</a:t>
            </a:r>
            <a:endParaRPr lang="en-US"/>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4045086795"/>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5519275"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lnSpc>
                <a:spcPct val="100000"/>
              </a:lnSpc>
              <a:spcBef>
                <a:spcPts val="0"/>
              </a:spcBef>
            </a:pPr>
            <a:r>
              <a:rPr lang="en-US">
                <a:effectLst/>
              </a:rPr>
              <a:t>23 OCTOBER 2020</a:t>
            </a:r>
            <a:endParaRPr lang="en-US"/>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endParaRPr lang="en-US"/>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22204612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pic>
        <p:nvPicPr>
          <p:cNvPr id="10" name="Graphic 9">
            <a:extLst>
              <a:ext uri="{FF2B5EF4-FFF2-40B4-BE49-F238E27FC236}">
                <a16:creationId xmlns:a16="http://schemas.microsoft.com/office/drawing/2014/main" id="{7F2C7208-C4AB-4962-96F0-F897DFFC37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3" name="TextBox 22">
            <a:extLst>
              <a:ext uri="{FF2B5EF4-FFF2-40B4-BE49-F238E27FC236}">
                <a16:creationId xmlns:a16="http://schemas.microsoft.com/office/drawing/2014/main" id="{05DCFC83-97AB-BE40-9059-9CE8B202173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cxnSp>
        <p:nvCxnSpPr>
          <p:cNvPr id="25" name="Straight Connector 24">
            <a:extLst>
              <a:ext uri="{FF2B5EF4-FFF2-40B4-BE49-F238E27FC236}">
                <a16:creationId xmlns:a16="http://schemas.microsoft.com/office/drawing/2014/main" id="{A040CC96-6026-B04A-A42D-A7A8F52BBA69}"/>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AE04C751-FBC9-3B46-AAD4-46BD8DFA5D3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000438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Picture">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DE24B927-3EC2-4323-B375-35AD1C731ADA}"/>
              </a:ext>
            </a:extLst>
          </p:cNvPr>
          <p:cNvSpPr>
            <a:spLocks noGrp="1"/>
          </p:cNvSpPr>
          <p:nvPr>
            <p:ph type="pic" sz="quarter" idx="22"/>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pic>
        <p:nvPicPr>
          <p:cNvPr id="8" name="Graphic 7">
            <a:extLst>
              <a:ext uri="{FF2B5EF4-FFF2-40B4-BE49-F238E27FC236}">
                <a16:creationId xmlns:a16="http://schemas.microsoft.com/office/drawing/2014/main" id="{EC2503D5-C016-4D7F-83A5-0A293996B8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4" name="TextBox 23">
            <a:extLst>
              <a:ext uri="{FF2B5EF4-FFF2-40B4-BE49-F238E27FC236}">
                <a16:creationId xmlns:a16="http://schemas.microsoft.com/office/drawing/2014/main" id="{074065B5-82CF-0942-A54C-2DA21F89667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32" name="Title 2">
            <a:extLst>
              <a:ext uri="{FF2B5EF4-FFF2-40B4-BE49-F238E27FC236}">
                <a16:creationId xmlns:a16="http://schemas.microsoft.com/office/drawing/2014/main" id="{481E60FF-59F4-A045-B79D-392594C3A2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33" name="Text Placeholder 4">
            <a:extLst>
              <a:ext uri="{FF2B5EF4-FFF2-40B4-BE49-F238E27FC236}">
                <a16:creationId xmlns:a16="http://schemas.microsoft.com/office/drawing/2014/main" id="{E107DFBB-2291-EC41-BE16-FC9C5276EAAA}"/>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34" name="Text Placeholder 4">
            <a:extLst>
              <a:ext uri="{FF2B5EF4-FFF2-40B4-BE49-F238E27FC236}">
                <a16:creationId xmlns:a16="http://schemas.microsoft.com/office/drawing/2014/main" id="{D13EC089-F387-EA41-87D3-D7758396AEA8}"/>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35" name="Text Placeholder 4">
            <a:extLst>
              <a:ext uri="{FF2B5EF4-FFF2-40B4-BE49-F238E27FC236}">
                <a16:creationId xmlns:a16="http://schemas.microsoft.com/office/drawing/2014/main" id="{2C0E4EA0-AEC6-2040-9DC8-9823144C8DCB}"/>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36" name="Text Placeholder 4">
            <a:extLst>
              <a:ext uri="{FF2B5EF4-FFF2-40B4-BE49-F238E27FC236}">
                <a16:creationId xmlns:a16="http://schemas.microsoft.com/office/drawing/2014/main" id="{019E3807-3E52-E344-BE1D-80D26E0087D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37" name="Text Placeholder 4">
            <a:extLst>
              <a:ext uri="{FF2B5EF4-FFF2-40B4-BE49-F238E27FC236}">
                <a16:creationId xmlns:a16="http://schemas.microsoft.com/office/drawing/2014/main" id="{CB1D9E5D-6DB8-F543-AD52-933C5C991DBB}"/>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38" name="Text Placeholder 4">
            <a:extLst>
              <a:ext uri="{FF2B5EF4-FFF2-40B4-BE49-F238E27FC236}">
                <a16:creationId xmlns:a16="http://schemas.microsoft.com/office/drawing/2014/main" id="{DCAEE080-41A6-D445-8E6D-2AF68332C85C}"/>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39" name="Text Placeholder 4">
            <a:extLst>
              <a:ext uri="{FF2B5EF4-FFF2-40B4-BE49-F238E27FC236}">
                <a16:creationId xmlns:a16="http://schemas.microsoft.com/office/drawing/2014/main" id="{D24A6FF9-0ADC-3D4D-B95A-23ED94770AE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0" name="Text Placeholder 4">
            <a:extLst>
              <a:ext uri="{FF2B5EF4-FFF2-40B4-BE49-F238E27FC236}">
                <a16:creationId xmlns:a16="http://schemas.microsoft.com/office/drawing/2014/main" id="{17202BF7-08E8-0642-B5BB-1D4E28A491E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1" name="Text Placeholder 4">
            <a:extLst>
              <a:ext uri="{FF2B5EF4-FFF2-40B4-BE49-F238E27FC236}">
                <a16:creationId xmlns:a16="http://schemas.microsoft.com/office/drawing/2014/main" id="{E1DF2E15-278E-BB41-AB8F-A0A51FACFD79}"/>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2" name="Text Placeholder 4">
            <a:extLst>
              <a:ext uri="{FF2B5EF4-FFF2-40B4-BE49-F238E27FC236}">
                <a16:creationId xmlns:a16="http://schemas.microsoft.com/office/drawing/2014/main" id="{770D617C-6EF1-9847-9E19-F322FAC38A28}"/>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3" name="Text Placeholder 4">
            <a:extLst>
              <a:ext uri="{FF2B5EF4-FFF2-40B4-BE49-F238E27FC236}">
                <a16:creationId xmlns:a16="http://schemas.microsoft.com/office/drawing/2014/main" id="{C49568AB-E132-0347-B868-577B88807D7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4" name="Text Placeholder 4">
            <a:extLst>
              <a:ext uri="{FF2B5EF4-FFF2-40B4-BE49-F238E27FC236}">
                <a16:creationId xmlns:a16="http://schemas.microsoft.com/office/drawing/2014/main" id="{BA277EC2-1880-A64A-8CD9-EAFCECD5EA2D}"/>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45" name="Straight Connector 44">
            <a:extLst>
              <a:ext uri="{FF2B5EF4-FFF2-40B4-BE49-F238E27FC236}">
                <a16:creationId xmlns:a16="http://schemas.microsoft.com/office/drawing/2014/main" id="{3D8C977B-490A-7A40-83B1-341231F1E4DA}"/>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F46579F0-C0D7-394C-ABF4-CA5A1613E04C}"/>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357365957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292310"/>
            <a:ext cx="7450138" cy="923330"/>
          </a:xfrm>
        </p:spPr>
        <p:txBody>
          <a:bodyPr wrap="square">
            <a:spAutoFit/>
          </a:bodyPr>
          <a:lstStyle>
            <a:lvl1pPr>
              <a:defRPr sz="6000">
                <a:latin typeface="Calibri Light" panose="020F0302020204030204" pitchFamily="34" charset="0"/>
                <a:cs typeface="Calibri Light" panose="020F0302020204030204" pitchFamily="34" charset="0"/>
              </a:defRPr>
            </a:lvl1pPr>
          </a:lstStyle>
          <a:p>
            <a:r>
              <a:rPr lang="en-US"/>
              <a:t>Section Header</a:t>
            </a:r>
          </a:p>
        </p:txBody>
      </p:sp>
      <p:sp>
        <p:nvSpPr>
          <p:cNvPr id="4" name="Text Placeholder 3">
            <a:extLst>
              <a:ext uri="{FF2B5EF4-FFF2-40B4-BE49-F238E27FC236}">
                <a16:creationId xmlns:a16="http://schemas.microsoft.com/office/drawing/2014/main" id="{1F897BD5-071C-4070-AB48-99AEFB09E739}"/>
              </a:ext>
            </a:extLst>
          </p:cNvPr>
          <p:cNvSpPr>
            <a:spLocks noGrp="1"/>
          </p:cNvSpPr>
          <p:nvPr>
            <p:ph type="body" sz="quarter" idx="10"/>
          </p:nvPr>
        </p:nvSpPr>
        <p:spPr>
          <a:xfrm>
            <a:off x="457200" y="3429000"/>
            <a:ext cx="8632825" cy="2057400"/>
          </a:xfrm>
          <a:prstGeom prst="rect">
            <a:avLst/>
          </a:prstGeom>
        </p:spPr>
        <p:txBody>
          <a:bodyPr/>
          <a:lstStyle>
            <a:lvl1pPr>
              <a:defRPr sz="1800"/>
            </a:lvl1pPr>
            <a:lvl2pPr>
              <a:buNone/>
              <a:defRPr/>
            </a:lvl2pPr>
          </a:lstStyle>
          <a:p>
            <a:pPr lvl="0"/>
            <a:r>
              <a:rPr lang="en-US"/>
              <a:t>Click to edit Master text styles</a:t>
            </a:r>
          </a:p>
        </p:txBody>
      </p:sp>
    </p:spTree>
    <p:extLst>
      <p:ext uri="{BB962C8B-B14F-4D97-AF65-F5344CB8AC3E}">
        <p14:creationId xmlns:p14="http://schemas.microsoft.com/office/powerpoint/2010/main" val="23571567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B0330134-8A98-4980-8768-0A6F6740898D}"/>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45AAE230-03E7-412A-8ABA-3FCF0021065E}"/>
              </a:ext>
            </a:extLst>
          </p:cNvPr>
          <p:cNvSpPr>
            <a:spLocks noGrp="1"/>
          </p:cNvSpPr>
          <p:nvPr>
            <p:ph type="body" sz="quarter" idx="10"/>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pic>
        <p:nvPicPr>
          <p:cNvPr id="3" name="Graphic 2">
            <a:extLst>
              <a:ext uri="{FF2B5EF4-FFF2-40B4-BE49-F238E27FC236}">
                <a16:creationId xmlns:a16="http://schemas.microsoft.com/office/drawing/2014/main" id="{ED39377C-A4AF-4B79-9CA5-600FF7C9A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581E7284-C854-184C-A06D-CACC02F73E92}"/>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2" name="Text Placeholder 3">
            <a:extLst>
              <a:ext uri="{FF2B5EF4-FFF2-40B4-BE49-F238E27FC236}">
                <a16:creationId xmlns:a16="http://schemas.microsoft.com/office/drawing/2014/main" id="{18A1A574-71CC-6640-9BC0-9339C3ABCCC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spTree>
    <p:extLst>
      <p:ext uri="{BB962C8B-B14F-4D97-AF65-F5344CB8AC3E}">
        <p14:creationId xmlns:p14="http://schemas.microsoft.com/office/powerpoint/2010/main" val="578891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C1C81F5-54D7-4540-9257-18BFF40092EA}"/>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9" name="Title 2">
            <a:extLst>
              <a:ext uri="{FF2B5EF4-FFF2-40B4-BE49-F238E27FC236}">
                <a16:creationId xmlns:a16="http://schemas.microsoft.com/office/drawing/2014/main" id="{2C8D4D26-39BC-439E-9736-9CE3385DD9DC}"/>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E33501BA-291D-41ED-BCBD-8B23A9C86C4B}"/>
              </a:ext>
            </a:extLst>
          </p:cNvPr>
          <p:cNvSpPr>
            <a:spLocks noGrp="1"/>
          </p:cNvSpPr>
          <p:nvPr>
            <p:ph type="body" sz="quarter" idx="11"/>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sp>
        <p:nvSpPr>
          <p:cNvPr id="8" name="TextBox 7">
            <a:extLst>
              <a:ext uri="{FF2B5EF4-FFF2-40B4-BE49-F238E27FC236}">
                <a16:creationId xmlns:a16="http://schemas.microsoft.com/office/drawing/2014/main" id="{F10D9AC8-F415-4F41-81BB-33EEA9AD708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solidFill>
                  <a:schemeClr val="bg1"/>
                </a:solidFill>
              </a:rPr>
              <a:t>CONFIDENTIAL. Copyright ©</a:t>
            </a:r>
          </a:p>
        </p:txBody>
      </p:sp>
      <p:sp>
        <p:nvSpPr>
          <p:cNvPr id="14" name="Text Placeholder 3">
            <a:extLst>
              <a:ext uri="{FF2B5EF4-FFF2-40B4-BE49-F238E27FC236}">
                <a16:creationId xmlns:a16="http://schemas.microsoft.com/office/drawing/2014/main" id="{6CAD51B5-4F0B-1246-8F71-7B2D95B954E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a:solidFill>
                <a:schemeClr val="bg1"/>
              </a:solidFill>
            </a:endParaRPr>
          </a:p>
        </p:txBody>
      </p:sp>
      <p:pic>
        <p:nvPicPr>
          <p:cNvPr id="11" name="Graphic 10">
            <a:extLst>
              <a:ext uri="{FF2B5EF4-FFF2-40B4-BE49-F238E27FC236}">
                <a16:creationId xmlns:a16="http://schemas.microsoft.com/office/drawing/2014/main" id="{41B932DC-E0AB-5041-A632-07A26B0EB2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165138284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599" cy="457200"/>
          </a:xfrm>
          <a:prstGeom prst="rect">
            <a:avLst/>
          </a:prstGeom>
        </p:spPr>
        <p:txBody>
          <a:bodyPr vert="horz" lIns="0" tIns="0" rIns="0" bIns="0" rtlCol="0" anchor="t">
            <a:noAutofit/>
          </a:bodyPr>
          <a:lstStyle/>
          <a:p>
            <a:r>
              <a:rPr lang="en-US" dirty="0"/>
              <a:t>Click To Edit Master Title Style</a:t>
            </a:r>
          </a:p>
        </p:txBody>
      </p:sp>
      <p:pic>
        <p:nvPicPr>
          <p:cNvPr id="7" name="Graphic 6">
            <a:extLst>
              <a:ext uri="{FF2B5EF4-FFF2-40B4-BE49-F238E27FC236}">
                <a16:creationId xmlns:a16="http://schemas.microsoft.com/office/drawing/2014/main" id="{BB532318-7ECA-4FB6-ADB1-48895B543C86}"/>
              </a:ext>
            </a:extLst>
          </p:cNvPr>
          <p:cNvPicPr>
            <a:picLocks noChangeAspect="1"/>
          </p:cNvPicPr>
          <p:nvPr userDrawn="1"/>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457201" y="6438901"/>
            <a:ext cx="540540" cy="190499"/>
          </a:xfrm>
          <a:prstGeom prst="rect">
            <a:avLst/>
          </a:prstGeom>
        </p:spPr>
      </p:pic>
      <p:sp>
        <p:nvSpPr>
          <p:cNvPr id="9" name="Text Placeholder 2">
            <a:extLst>
              <a:ext uri="{FF2B5EF4-FFF2-40B4-BE49-F238E27FC236}">
                <a16:creationId xmlns:a16="http://schemas.microsoft.com/office/drawing/2014/main" id="{E8369E08-22C8-4CA0-8BC3-06B27EF317DD}"/>
              </a:ext>
            </a:extLst>
          </p:cNvPr>
          <p:cNvSpPr>
            <a:spLocks noGrp="1"/>
          </p:cNvSpPr>
          <p:nvPr>
            <p:ph type="body" idx="1"/>
          </p:nvPr>
        </p:nvSpPr>
        <p:spPr>
          <a:xfrm>
            <a:off x="453505" y="1181101"/>
            <a:ext cx="11274551" cy="4991099"/>
          </a:xfrm>
          <a:prstGeom prst="rect">
            <a:avLst/>
          </a:prstGeom>
        </p:spPr>
        <p:txBody>
          <a:bodyPr vert="horz" lIns="0" tIns="0" rIns="0" bIns="0" rtlCol="0">
            <a:noAutofit/>
          </a:bodyPr>
          <a:lstStyle/>
          <a:p>
            <a:pPr marL="0" marR="0" lvl="0" indent="0" algn="l" defTabSz="9144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Edit Master text styles</a:t>
            </a:r>
          </a:p>
          <a:p>
            <a:pPr marL="182880" marR="0" lvl="1" indent="-182880" algn="l" defTabSz="914400" rtl="0" eaLnBrk="1" fontAlgn="auto" latinLnBrk="0" hangingPunct="1">
              <a:lnSpc>
                <a:spcPct val="100000"/>
              </a:lnSpc>
              <a:spcBef>
                <a:spcPts val="600"/>
              </a:spcBef>
              <a:spcAft>
                <a:spcPts val="0"/>
              </a:spcAft>
              <a:buClr>
                <a:srgbClr val="76CDD8"/>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Second level</a:t>
            </a:r>
          </a:p>
          <a:p>
            <a:pPr marL="365760" marR="0" lvl="2" indent="-182880" algn="l" defTabSz="914400" rtl="0" eaLnBrk="1" fontAlgn="auto" latinLnBrk="0" hangingPunct="1">
              <a:lnSpc>
                <a:spcPct val="100000"/>
              </a:lnSpc>
              <a:spcBef>
                <a:spcPts val="600"/>
              </a:spcBef>
              <a:spcAft>
                <a:spcPts val="0"/>
              </a:spcAft>
              <a:buClr>
                <a:srgbClr val="A0A0A0"/>
              </a:buClr>
              <a:buSzTx/>
              <a:buFont typeface="Calibri" panose="020F0502020204030204" pitchFamily="34" charset="0"/>
              <a:buChar char="→"/>
              <a:tabLst/>
              <a:defRPr/>
            </a:pPr>
            <a:r>
              <a:rPr kumimoji="0" lang="en-US" sz="1200" b="0" i="0" u="none" strike="noStrike" kern="1200" cap="none" spc="0" normalizeH="0" baseline="0" noProof="0" dirty="0">
                <a:ln>
                  <a:noFill/>
                </a:ln>
                <a:solidFill>
                  <a:srgbClr val="222222"/>
                </a:solidFill>
                <a:effectLst/>
                <a:uLnTx/>
                <a:uFillTx/>
                <a:latin typeface="Calibri"/>
                <a:cs typeface="Calibri" panose="020F0502020204030204" pitchFamily="34" charset="0"/>
              </a:rPr>
              <a:t>Third level</a:t>
            </a:r>
            <a:endParaRPr lang="en-US" dirty="0"/>
          </a:p>
        </p:txBody>
      </p:sp>
      <p:sp>
        <p:nvSpPr>
          <p:cNvPr id="11" name="TextBox 10">
            <a:extLst>
              <a:ext uri="{FF2B5EF4-FFF2-40B4-BE49-F238E27FC236}">
                <a16:creationId xmlns:a16="http://schemas.microsoft.com/office/drawing/2014/main" id="{3F641FF6-5DCC-D34B-9DD7-29931472CBC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a:t>CONFIDENTIAL. Copyright ©</a:t>
            </a:r>
          </a:p>
        </p:txBody>
      </p:sp>
      <p:sp>
        <p:nvSpPr>
          <p:cNvPr id="12" name="Text Placeholder 3">
            <a:extLst>
              <a:ext uri="{FF2B5EF4-FFF2-40B4-BE49-F238E27FC236}">
                <a16:creationId xmlns:a16="http://schemas.microsoft.com/office/drawing/2014/main" id="{41DA6592-6579-C548-911C-85A5195E10BA}"/>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pPr lvl="0"/>
              <a:t>‹#›</a:t>
            </a:fld>
            <a:endParaRPr lang="en-US" sz="1000"/>
          </a:p>
        </p:txBody>
      </p:sp>
    </p:spTree>
    <p:extLst>
      <p:ext uri="{BB962C8B-B14F-4D97-AF65-F5344CB8AC3E}">
        <p14:creationId xmlns:p14="http://schemas.microsoft.com/office/powerpoint/2010/main" val="602533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57" r:id="rId10"/>
    <p:sldLayoutId id="2147483760" r:id="rId11"/>
    <p:sldLayoutId id="2147483727" r:id="rId12"/>
    <p:sldLayoutId id="2147483729" r:id="rId13"/>
    <p:sldLayoutId id="2147483751" r:id="rId14"/>
    <p:sldLayoutId id="2147483758" r:id="rId15"/>
    <p:sldLayoutId id="2147483730" r:id="rId16"/>
    <p:sldLayoutId id="2147483731" r:id="rId17"/>
    <p:sldLayoutId id="2147483733" r:id="rId18"/>
    <p:sldLayoutId id="2147483740" r:id="rId19"/>
    <p:sldLayoutId id="2147483738" r:id="rId20"/>
    <p:sldLayoutId id="2147483736" r:id="rId21"/>
    <p:sldLayoutId id="2147483765" r:id="rId22"/>
    <p:sldLayoutId id="2147483744" r:id="rId23"/>
    <p:sldLayoutId id="2147483762" r:id="rId24"/>
    <p:sldLayoutId id="2147483755" r:id="rId25"/>
    <p:sldLayoutId id="2147483743" r:id="rId26"/>
    <p:sldLayoutId id="2147483756" r:id="rId27"/>
    <p:sldLayoutId id="2147483734" r:id="rId28"/>
    <p:sldLayoutId id="2147483745" r:id="rId29"/>
    <p:sldLayoutId id="2147483741" r:id="rId30"/>
    <p:sldLayoutId id="2147483735" r:id="rId31"/>
    <p:sldLayoutId id="2147483737" r:id="rId32"/>
    <p:sldLayoutId id="2147483739" r:id="rId33"/>
    <p:sldLayoutId id="2147483742" r:id="rId34"/>
    <p:sldLayoutId id="2147483746" r:id="rId35"/>
    <p:sldLayoutId id="2147483732" r:id="rId36"/>
    <p:sldLayoutId id="2147483747" r:id="rId37"/>
    <p:sldLayoutId id="2147483748" r:id="rId38"/>
    <p:sldLayoutId id="2147483749" r:id="rId39"/>
    <p:sldLayoutId id="2147483752" r:id="rId40"/>
    <p:sldLayoutId id="2147483753" r:id="rId41"/>
    <p:sldLayoutId id="2147483754" r:id="rId42"/>
    <p:sldLayoutId id="2147483759" r:id="rId43"/>
    <p:sldLayoutId id="2147483761" r:id="rId44"/>
    <p:sldLayoutId id="2147483764" r:id="rId45"/>
    <p:sldLayoutId id="2147483750" r:id="rId46"/>
    <p:sldLayoutId id="2147483763" r:id="rId47"/>
    <p:sldLayoutId id="2147483818" r:id="rId48"/>
    <p:sldLayoutId id="2147483819" r:id="rId49"/>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defRPr sz="12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56" userDrawn="1">
          <p15:clr>
            <a:srgbClr val="F26B43"/>
          </p15:clr>
        </p15:guide>
        <p15:guide id="16" orient="horz" pos="144">
          <p15:clr>
            <a:srgbClr val="F26B43"/>
          </p15:clr>
        </p15:guide>
        <p15:guide id="17" orient="horz" pos="312" userDrawn="1">
          <p15:clr>
            <a:srgbClr val="F26B43"/>
          </p15:clr>
        </p15:guide>
        <p15:guide id="19" orient="horz" pos="576">
          <p15:clr>
            <a:srgbClr val="F26B43"/>
          </p15:clr>
        </p15:guide>
        <p15:guide id="20" orient="horz" pos="744" userDrawn="1">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4" pos="1354">
          <p15:clr>
            <a:srgbClr val="F26B43"/>
          </p15:clr>
        </p15:guide>
        <p15:guide id="65" pos="1498">
          <p15:clr>
            <a:srgbClr val="F26B43"/>
          </p15:clr>
        </p15:guide>
        <p15:guide id="68" pos="2710">
          <p15:clr>
            <a:srgbClr val="F26B43"/>
          </p15:clr>
        </p15:guide>
        <p15:guide id="69" pos="2568">
          <p15:clr>
            <a:srgbClr val="F26B43"/>
          </p15:clr>
        </p15:guide>
        <p15:guide id="72" pos="3772">
          <p15:clr>
            <a:srgbClr val="F26B43"/>
          </p15:clr>
        </p15:guide>
        <p15:guide id="73" pos="3919">
          <p15:clr>
            <a:srgbClr val="F26B43"/>
          </p15:clr>
        </p15:guide>
        <p15:guide id="76" pos="5128">
          <p15:clr>
            <a:srgbClr val="F26B43"/>
          </p15:clr>
        </p15:guide>
        <p15:guide id="77" pos="4981">
          <p15:clr>
            <a:srgbClr val="F26B43"/>
          </p15:clr>
        </p15:guide>
        <p15:guide id="80" pos="6186">
          <p15:clr>
            <a:srgbClr val="F26B43"/>
          </p15:clr>
        </p15:guide>
        <p15:guide id="81" pos="633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7DE665-95EF-7C44-9386-81441B656B3A}"/>
              </a:ext>
            </a:extLst>
          </p:cNvPr>
          <p:cNvSpPr>
            <a:spLocks noGrp="1"/>
          </p:cNvSpPr>
          <p:nvPr>
            <p:ph type="body" sz="quarter" idx="11"/>
          </p:nvPr>
        </p:nvSpPr>
        <p:spPr/>
        <p:txBody>
          <a:bodyPr/>
          <a:lstStyle/>
          <a:p>
            <a:r>
              <a:rPr lang="en-US" dirty="0"/>
              <a:t>By </a:t>
            </a:r>
            <a:r>
              <a:rPr lang="en-US" dirty="0" err="1"/>
              <a:t>Tarcsa</a:t>
            </a:r>
            <a:r>
              <a:rPr lang="en-US" dirty="0"/>
              <a:t> </a:t>
            </a:r>
            <a:r>
              <a:rPr lang="en-US" dirty="0" err="1"/>
              <a:t>Tamás</a:t>
            </a:r>
            <a:endParaRPr lang="en-US" dirty="0"/>
          </a:p>
        </p:txBody>
      </p:sp>
      <p:sp>
        <p:nvSpPr>
          <p:cNvPr id="4" name="Text Placeholder 3">
            <a:extLst>
              <a:ext uri="{FF2B5EF4-FFF2-40B4-BE49-F238E27FC236}">
                <a16:creationId xmlns:a16="http://schemas.microsoft.com/office/drawing/2014/main" id="{022A8A66-7877-3B41-B6B6-945CAC5423E0}"/>
              </a:ext>
            </a:extLst>
          </p:cNvPr>
          <p:cNvSpPr>
            <a:spLocks noGrp="1"/>
          </p:cNvSpPr>
          <p:nvPr>
            <p:ph type="body" sz="quarter" idx="12"/>
          </p:nvPr>
        </p:nvSpPr>
        <p:spPr/>
        <p:txBody>
          <a:bodyPr/>
          <a:lstStyle/>
          <a:p>
            <a:r>
              <a:rPr lang="en-US"/>
              <a:t>2021</a:t>
            </a:r>
          </a:p>
        </p:txBody>
      </p:sp>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66165" y="1965960"/>
            <a:ext cx="9378479" cy="2380409"/>
          </a:xfrm>
        </p:spPr>
        <p:txBody>
          <a:bodyPr/>
          <a:lstStyle/>
          <a:p>
            <a:r>
              <a:rPr lang="en-US" sz="7200" dirty="0"/>
              <a:t>Magas </a:t>
            </a:r>
            <a:r>
              <a:rPr lang="en-US" sz="7200" dirty="0" err="1"/>
              <a:t>szintű</a:t>
            </a:r>
            <a:r>
              <a:rPr lang="en-US" sz="7200" dirty="0"/>
              <a:t> </a:t>
            </a:r>
            <a:r>
              <a:rPr lang="en-US" sz="7200" dirty="0" err="1"/>
              <a:t>programozási</a:t>
            </a:r>
            <a:r>
              <a:rPr lang="en-US" sz="7200" dirty="0"/>
              <a:t> </a:t>
            </a:r>
            <a:r>
              <a:rPr lang="en-US" sz="7200" dirty="0" err="1"/>
              <a:t>nyelvek</a:t>
            </a:r>
            <a:r>
              <a:rPr lang="en-US" sz="7200" dirty="0"/>
              <a:t> 2</a:t>
            </a:r>
          </a:p>
        </p:txBody>
      </p:sp>
    </p:spTree>
    <p:extLst>
      <p:ext uri="{BB962C8B-B14F-4D97-AF65-F5344CB8AC3E}">
        <p14:creationId xmlns:p14="http://schemas.microsoft.com/office/powerpoint/2010/main" val="359197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4277914" y="152075"/>
            <a:ext cx="3636172" cy="824005"/>
          </a:xfrm>
        </p:spPr>
        <p:txBody>
          <a:bodyPr/>
          <a:lstStyle/>
          <a:p>
            <a:r>
              <a:rPr lang="en-US" dirty="0"/>
              <a:t>Collections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r>
              <a:rPr lang="en-US" sz="2800" dirty="0">
                <a:sym typeface="Wingdings" pitchFamily="2" charset="2"/>
              </a:rPr>
              <a:t>Any group of individual objects which are represented as a single unit is known as a collection of the objects.</a:t>
            </a:r>
          </a:p>
          <a:p>
            <a:endParaRPr lang="en-US" sz="2800" dirty="0">
              <a:sym typeface="Wingdings" pitchFamily="2" charset="2"/>
            </a:endParaRPr>
          </a:p>
          <a:p>
            <a:r>
              <a:rPr lang="en-US" sz="2800" dirty="0">
                <a:sym typeface="Wingdings" pitchFamily="2" charset="2"/>
              </a:rPr>
              <a:t>In java a separate framework named the Collections framework holds all the collection classes and interfaces in it. The Collection interface and Map interface are the main ‘root’ interfaces of Java collection classes</a:t>
            </a:r>
          </a:p>
        </p:txBody>
      </p:sp>
    </p:spTree>
    <p:extLst>
      <p:ext uri="{BB962C8B-B14F-4D97-AF65-F5344CB8AC3E}">
        <p14:creationId xmlns:p14="http://schemas.microsoft.com/office/powerpoint/2010/main" val="101200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44499" y="237880"/>
            <a:ext cx="3636172" cy="1115908"/>
          </a:xfrm>
        </p:spPr>
        <p:txBody>
          <a:bodyPr/>
          <a:lstStyle/>
          <a:p>
            <a:r>
              <a:rPr lang="en-US" dirty="0"/>
              <a:t>Framework</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r>
              <a:rPr lang="en-US" sz="2800" dirty="0">
                <a:sym typeface="Wingdings" pitchFamily="2" charset="2"/>
              </a:rPr>
              <a:t>A framework is a set of classes and interfaces which provide a ready-made architecture. In order to implement a new feature or class, there is no need to define a framework. However, an optimal object-oriented design always includes a framework with a collection of classes.</a:t>
            </a:r>
          </a:p>
          <a:p>
            <a:endParaRPr lang="en-US" sz="2800" dirty="0">
              <a:sym typeface="Wingdings" pitchFamily="2" charset="2"/>
            </a:endParaRPr>
          </a:p>
          <a:p>
            <a:r>
              <a:rPr lang="en-US" sz="2800" dirty="0">
                <a:sym typeface="Wingdings" pitchFamily="2" charset="2"/>
              </a:rPr>
              <a:t>Advantages of the Collection Framework:</a:t>
            </a:r>
          </a:p>
          <a:p>
            <a:pPr marL="457200" indent="-457200">
              <a:buFont typeface="Arial" panose="020B0604020202020204" pitchFamily="34" charset="0"/>
              <a:buChar char="•"/>
            </a:pPr>
            <a:r>
              <a:rPr lang="en-US" sz="2800" dirty="0">
                <a:sym typeface="Wingdings" pitchFamily="2" charset="2"/>
              </a:rPr>
              <a:t>Consistent API</a:t>
            </a:r>
          </a:p>
          <a:p>
            <a:pPr marL="457200" indent="-457200">
              <a:buFont typeface="Arial" panose="020B0604020202020204" pitchFamily="34" charset="0"/>
              <a:buChar char="•"/>
            </a:pPr>
            <a:r>
              <a:rPr lang="en-US" sz="2800" dirty="0">
                <a:sym typeface="Wingdings" pitchFamily="2" charset="2"/>
              </a:rPr>
              <a:t>Reduces programming effort.</a:t>
            </a:r>
          </a:p>
          <a:p>
            <a:pPr marL="457200" indent="-457200">
              <a:buFont typeface="Arial" panose="020B0604020202020204" pitchFamily="34" charset="0"/>
              <a:buChar char="•"/>
            </a:pPr>
            <a:r>
              <a:rPr lang="en-US" sz="2800" dirty="0">
                <a:sym typeface="Wingdings" pitchFamily="2" charset="2"/>
              </a:rPr>
              <a:t>Increases program speed and quality.</a:t>
            </a:r>
          </a:p>
        </p:txBody>
      </p:sp>
    </p:spTree>
    <p:extLst>
      <p:ext uri="{BB962C8B-B14F-4D97-AF65-F5344CB8AC3E}">
        <p14:creationId xmlns:p14="http://schemas.microsoft.com/office/powerpoint/2010/main" val="192553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237879"/>
            <a:ext cx="12192000" cy="923330"/>
          </a:xfrm>
        </p:spPr>
        <p:txBody>
          <a:bodyPr/>
          <a:lstStyle/>
          <a:p>
            <a:pPr algn="ctr"/>
            <a:r>
              <a:rPr lang="en-US" dirty="0"/>
              <a:t>Hierarchy of the Collection Framework</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r>
              <a:rPr lang="en-US" sz="2800" dirty="0">
                <a:sym typeface="Wingdings" pitchFamily="2" charset="2"/>
              </a:rPr>
              <a:t>The utility package contains all the classes and interfaces that are required by the collection framework. The collection framework provides an interface named an </a:t>
            </a:r>
            <a:r>
              <a:rPr lang="en-US" sz="2800" dirty="0" err="1">
                <a:sym typeface="Wingdings" pitchFamily="2" charset="2"/>
              </a:rPr>
              <a:t>iterable</a:t>
            </a:r>
            <a:r>
              <a:rPr lang="en-US" sz="2800" dirty="0">
                <a:sym typeface="Wingdings" pitchFamily="2" charset="2"/>
              </a:rPr>
              <a:t> interface which provides the iterator to iterate through all the collections. This interface is extended by the main collection interface.</a:t>
            </a:r>
          </a:p>
          <a:p>
            <a:endParaRPr lang="en-US" sz="2800" dirty="0">
              <a:sym typeface="Wingdings" pitchFamily="2" charset="2"/>
            </a:endParaRPr>
          </a:p>
          <a:p>
            <a:r>
              <a:rPr lang="en-US" sz="2800" dirty="0">
                <a:sym typeface="Wingdings" pitchFamily="2" charset="2"/>
              </a:rPr>
              <a:t>All of the collections extended this collection interface thereby extending the properties of the iterator and the methods of this interface.</a:t>
            </a:r>
          </a:p>
        </p:txBody>
      </p:sp>
    </p:spTree>
    <p:extLst>
      <p:ext uri="{BB962C8B-B14F-4D97-AF65-F5344CB8AC3E}">
        <p14:creationId xmlns:p14="http://schemas.microsoft.com/office/powerpoint/2010/main" val="331012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102413"/>
            <a:ext cx="12192000" cy="923330"/>
          </a:xfrm>
        </p:spPr>
        <p:txBody>
          <a:bodyPr/>
          <a:lstStyle/>
          <a:p>
            <a:pPr algn="ctr"/>
            <a:r>
              <a:rPr lang="en-US" dirty="0"/>
              <a:t>Methods of the collection interface</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pPr marL="457200" indent="-457200">
              <a:buFont typeface="Arial" panose="020B0604020202020204" pitchFamily="34" charset="0"/>
              <a:buChar char="•"/>
            </a:pPr>
            <a:r>
              <a:rPr lang="en-US" sz="2800" dirty="0">
                <a:sym typeface="Wingdings" pitchFamily="2" charset="2"/>
              </a:rPr>
              <a:t>add(Object), </a:t>
            </a:r>
            <a:r>
              <a:rPr lang="en-US" sz="2800" dirty="0" err="1">
                <a:sym typeface="Wingdings" pitchFamily="2" charset="2"/>
              </a:rPr>
              <a:t>addAll</a:t>
            </a:r>
            <a:r>
              <a:rPr lang="en-US" sz="2800" dirty="0">
                <a:sym typeface="Wingdings" pitchFamily="2" charset="2"/>
              </a:rPr>
              <a:t>(Collection c)</a:t>
            </a:r>
          </a:p>
          <a:p>
            <a:pPr marL="457200" indent="-457200">
              <a:buFont typeface="Arial" panose="020B0604020202020204" pitchFamily="34" charset="0"/>
              <a:buChar char="•"/>
            </a:pPr>
            <a:r>
              <a:rPr lang="en-US" sz="2800" dirty="0">
                <a:sym typeface="Wingdings" pitchFamily="2" charset="2"/>
              </a:rPr>
              <a:t>clear()</a:t>
            </a:r>
          </a:p>
          <a:p>
            <a:pPr marL="457200" indent="-457200">
              <a:buFont typeface="Arial" panose="020B0604020202020204" pitchFamily="34" charset="0"/>
              <a:buChar char="•"/>
            </a:pPr>
            <a:r>
              <a:rPr lang="en-US" sz="2800" dirty="0">
                <a:sym typeface="Wingdings" pitchFamily="2" charset="2"/>
              </a:rPr>
              <a:t>contains(Object)</a:t>
            </a:r>
          </a:p>
          <a:p>
            <a:pPr marL="457200" indent="-457200">
              <a:buFont typeface="Arial" panose="020B0604020202020204" pitchFamily="34" charset="0"/>
              <a:buChar char="•"/>
            </a:pPr>
            <a:r>
              <a:rPr lang="en-US" sz="2800" dirty="0" err="1">
                <a:sym typeface="Wingdings" pitchFamily="2" charset="2"/>
              </a:rPr>
              <a:t>isEmpty</a:t>
            </a:r>
            <a:r>
              <a:rPr lang="en-US" sz="2800" dirty="0">
                <a:sym typeface="Wingdings" pitchFamily="2" charset="2"/>
              </a:rPr>
              <a:t>()</a:t>
            </a:r>
          </a:p>
          <a:p>
            <a:pPr marL="457200" indent="-457200">
              <a:buFont typeface="Arial" panose="020B0604020202020204" pitchFamily="34" charset="0"/>
              <a:buChar char="•"/>
            </a:pPr>
            <a:r>
              <a:rPr lang="en-US" sz="2800" dirty="0">
                <a:sym typeface="Wingdings" pitchFamily="2" charset="2"/>
              </a:rPr>
              <a:t>iterator()</a:t>
            </a:r>
          </a:p>
          <a:p>
            <a:pPr marL="457200" indent="-457200">
              <a:buFont typeface="Arial" panose="020B0604020202020204" pitchFamily="34" charset="0"/>
              <a:buChar char="•"/>
            </a:pPr>
            <a:r>
              <a:rPr lang="en-US" sz="2800" dirty="0">
                <a:sym typeface="Wingdings" pitchFamily="2" charset="2"/>
              </a:rPr>
              <a:t>remove()</a:t>
            </a:r>
          </a:p>
          <a:p>
            <a:pPr marL="457200" indent="-457200">
              <a:buFont typeface="Arial" panose="020B0604020202020204" pitchFamily="34" charset="0"/>
              <a:buChar char="•"/>
            </a:pPr>
            <a:r>
              <a:rPr lang="en-US" sz="2800" dirty="0">
                <a:sym typeface="Wingdings" pitchFamily="2" charset="2"/>
              </a:rPr>
              <a:t>size() !!!</a:t>
            </a:r>
          </a:p>
          <a:p>
            <a:pPr marL="457200" indent="-457200">
              <a:buFont typeface="Arial" panose="020B0604020202020204" pitchFamily="34" charset="0"/>
              <a:buChar char="•"/>
            </a:pPr>
            <a:r>
              <a:rPr lang="en-US" sz="2800" dirty="0" err="1">
                <a:sym typeface="Wingdings" pitchFamily="2" charset="2"/>
              </a:rPr>
              <a:t>toArray</a:t>
            </a:r>
            <a:r>
              <a:rPr lang="en-US" sz="2800" dirty="0">
                <a:sym typeface="Wingdings" pitchFamily="2" charset="2"/>
              </a:rPr>
              <a:t>()</a:t>
            </a:r>
          </a:p>
        </p:txBody>
      </p:sp>
    </p:spTree>
    <p:extLst>
      <p:ext uri="{BB962C8B-B14F-4D97-AF65-F5344CB8AC3E}">
        <p14:creationId xmlns:p14="http://schemas.microsoft.com/office/powerpoint/2010/main" val="402812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a:t>Interfaces in the framework</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958932"/>
            <a:ext cx="11287496" cy="4940135"/>
          </a:xfrm>
        </p:spPr>
        <p:txBody>
          <a:bodyPr/>
          <a:lstStyle/>
          <a:p>
            <a:r>
              <a:rPr lang="en-US" sz="2800" dirty="0" err="1">
                <a:sym typeface="Wingdings" pitchFamily="2" charset="2"/>
              </a:rPr>
              <a:t>Iterable</a:t>
            </a:r>
            <a:r>
              <a:rPr lang="en-US" sz="2800" dirty="0">
                <a:sym typeface="Wingdings" pitchFamily="2" charset="2"/>
              </a:rPr>
              <a:t>: The root interface of the entire collection framework. The collection interface extends the </a:t>
            </a:r>
            <a:r>
              <a:rPr lang="en-US" sz="2800" dirty="0" err="1">
                <a:sym typeface="Wingdings" pitchFamily="2" charset="2"/>
              </a:rPr>
              <a:t>iterable</a:t>
            </a:r>
            <a:r>
              <a:rPr lang="en-US" sz="2800" dirty="0">
                <a:sym typeface="Wingdings" pitchFamily="2" charset="2"/>
              </a:rPr>
              <a:t> interface. The main functionality of this interface is to provide an iterator for the collections. It has only one abstract method which is the iterator.</a:t>
            </a:r>
          </a:p>
          <a:p>
            <a:r>
              <a:rPr lang="en-US" sz="2800" dirty="0">
                <a:sym typeface="Wingdings" pitchFamily="2" charset="2"/>
              </a:rPr>
              <a:t>“Implementing this interface allows an object to be the target of the "for-each loop" statement.”</a:t>
            </a:r>
          </a:p>
          <a:p>
            <a:endParaRPr lang="en-US" sz="2800" dirty="0">
              <a:sym typeface="Wingdings" pitchFamily="2" charset="2"/>
            </a:endParaRPr>
          </a:p>
          <a:p>
            <a:r>
              <a:rPr lang="en-US" sz="2800" dirty="0">
                <a:sym typeface="Wingdings" pitchFamily="2" charset="2"/>
              </a:rPr>
              <a:t>Collection: implemented by all the classes In the collection framework. Contains all of the basic collection methods. Has a default implementation for all of the methods. The foundation on which the collection classes are implemented</a:t>
            </a:r>
          </a:p>
        </p:txBody>
      </p:sp>
    </p:spTree>
    <p:extLst>
      <p:ext uri="{BB962C8B-B14F-4D97-AF65-F5344CB8AC3E}">
        <p14:creationId xmlns:p14="http://schemas.microsoft.com/office/powerpoint/2010/main" val="1511930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a:t>The List interface</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958932"/>
            <a:ext cx="11287496" cy="4940135"/>
          </a:xfrm>
        </p:spPr>
        <p:txBody>
          <a:bodyPr/>
          <a:lstStyle/>
          <a:p>
            <a:r>
              <a:rPr lang="en-US" sz="2800" dirty="0">
                <a:sym typeface="Wingdings" pitchFamily="2" charset="2"/>
              </a:rPr>
              <a:t>This is a child interface of the collection interface. This interface is dedicated to the data of the list type in which we can store all the ordered collection of the objects. Allows duplicates.</a:t>
            </a:r>
          </a:p>
          <a:p>
            <a:endParaRPr lang="en-US" sz="2800" dirty="0">
              <a:sym typeface="Wingdings" pitchFamily="2" charset="2"/>
            </a:endParaRPr>
          </a:p>
          <a:p>
            <a:r>
              <a:rPr lang="en-US" sz="2800" dirty="0" err="1">
                <a:sym typeface="Wingdings" pitchFamily="2" charset="2"/>
              </a:rPr>
              <a:t>ArrayList</a:t>
            </a:r>
            <a:r>
              <a:rPr lang="en-US" sz="2800" dirty="0">
                <a:sym typeface="Wingdings" pitchFamily="2" charset="2"/>
              </a:rPr>
              <a:t>: Dynamic array in Java. Can be helpful when a lot of manipulation is needed. It is possible to add and remove items freely and allows to randomly access the list. Cannot be used with primitives.</a:t>
            </a:r>
          </a:p>
          <a:p>
            <a:endParaRPr lang="en-US" sz="2800" dirty="0">
              <a:sym typeface="Wingdings" pitchFamily="2" charset="2"/>
            </a:endParaRPr>
          </a:p>
          <a:p>
            <a:r>
              <a:rPr lang="en-US" sz="2800" dirty="0">
                <a:sym typeface="Wingdings" pitchFamily="2" charset="2"/>
              </a:rPr>
              <a:t>LinkedList: LinkedList class is an implementation f the LinkedList data structure .Each element is known as a node.</a:t>
            </a:r>
          </a:p>
        </p:txBody>
      </p:sp>
    </p:spTree>
    <p:extLst>
      <p:ext uri="{BB962C8B-B14F-4D97-AF65-F5344CB8AC3E}">
        <p14:creationId xmlns:p14="http://schemas.microsoft.com/office/powerpoint/2010/main" val="334675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err="1"/>
              <a:t>ArrayList</a:t>
            </a:r>
            <a:r>
              <a:rPr lang="en-US" dirty="0"/>
              <a:t> vs LinkedList</a:t>
            </a:r>
          </a:p>
        </p:txBody>
      </p:sp>
      <p:graphicFrame>
        <p:nvGraphicFramePr>
          <p:cNvPr id="4" name="Táblázat 4">
            <a:extLst>
              <a:ext uri="{FF2B5EF4-FFF2-40B4-BE49-F238E27FC236}">
                <a16:creationId xmlns:a16="http://schemas.microsoft.com/office/drawing/2014/main" id="{45DB7B12-C448-0A4C-8931-F0357A1ECFF1}"/>
              </a:ext>
            </a:extLst>
          </p:cNvPr>
          <p:cNvGraphicFramePr>
            <a:graphicFrameLocks noGrp="1"/>
          </p:cNvGraphicFramePr>
          <p:nvPr>
            <p:extLst>
              <p:ext uri="{D42A27DB-BD31-4B8C-83A1-F6EECF244321}">
                <p14:modId xmlns:p14="http://schemas.microsoft.com/office/powerpoint/2010/main" val="4211647759"/>
              </p:ext>
            </p:extLst>
          </p:nvPr>
        </p:nvGraphicFramePr>
        <p:xfrm>
          <a:off x="1738415" y="1554469"/>
          <a:ext cx="8715170" cy="3749062"/>
        </p:xfrm>
        <a:graphic>
          <a:graphicData uri="http://schemas.openxmlformats.org/drawingml/2006/table">
            <a:tbl>
              <a:tblPr firstRow="1" bandRow="1">
                <a:tableStyleId>{21E4AEA4-8DFA-4A89-87EB-49C32662AFE0}</a:tableStyleId>
              </a:tblPr>
              <a:tblGrid>
                <a:gridCol w="4357585">
                  <a:extLst>
                    <a:ext uri="{9D8B030D-6E8A-4147-A177-3AD203B41FA5}">
                      <a16:colId xmlns:a16="http://schemas.microsoft.com/office/drawing/2014/main" val="2377330139"/>
                    </a:ext>
                  </a:extLst>
                </a:gridCol>
                <a:gridCol w="4357585">
                  <a:extLst>
                    <a:ext uri="{9D8B030D-6E8A-4147-A177-3AD203B41FA5}">
                      <a16:colId xmlns:a16="http://schemas.microsoft.com/office/drawing/2014/main" val="982556931"/>
                    </a:ext>
                  </a:extLst>
                </a:gridCol>
              </a:tblGrid>
              <a:tr h="568040">
                <a:tc>
                  <a:txBody>
                    <a:bodyPr/>
                    <a:lstStyle/>
                    <a:p>
                      <a:pPr algn="ctr"/>
                      <a:r>
                        <a:rPr lang="hu-HU" sz="2400" dirty="0" err="1"/>
                        <a:t>ArrayList</a:t>
                      </a:r>
                      <a:endParaRPr lang="hu-HU" sz="2400" dirty="0"/>
                    </a:p>
                  </a:txBody>
                  <a:tcPr anchor="ctr"/>
                </a:tc>
                <a:tc>
                  <a:txBody>
                    <a:bodyPr/>
                    <a:lstStyle/>
                    <a:p>
                      <a:pPr algn="ctr"/>
                      <a:r>
                        <a:rPr lang="hu-HU" sz="2400" dirty="0" err="1"/>
                        <a:t>LinkedList</a:t>
                      </a:r>
                      <a:endParaRPr lang="hu-HU" sz="2400" dirty="0"/>
                    </a:p>
                  </a:txBody>
                  <a:tcPr anchor="ctr"/>
                </a:tc>
                <a:extLst>
                  <a:ext uri="{0D108BD9-81ED-4DB2-BD59-A6C34878D82A}">
                    <a16:rowId xmlns:a16="http://schemas.microsoft.com/office/drawing/2014/main" val="4149662815"/>
                  </a:ext>
                </a:extLst>
              </a:tr>
              <a:tr h="568040">
                <a:tc>
                  <a:txBody>
                    <a:bodyPr/>
                    <a:lstStyle/>
                    <a:p>
                      <a:pPr algn="ctr"/>
                      <a:r>
                        <a:rPr lang="hu-HU" sz="2400" dirty="0" err="1"/>
                        <a:t>Uses</a:t>
                      </a:r>
                      <a:r>
                        <a:rPr lang="hu-HU" sz="2400" dirty="0"/>
                        <a:t> </a:t>
                      </a:r>
                      <a:r>
                        <a:rPr lang="hu-HU" sz="2400" dirty="0" err="1"/>
                        <a:t>dynamic</a:t>
                      </a:r>
                      <a:r>
                        <a:rPr lang="hu-HU" sz="2400" dirty="0"/>
                        <a:t> </a:t>
                      </a:r>
                      <a:r>
                        <a:rPr lang="hu-HU" sz="2400" dirty="0" err="1"/>
                        <a:t>array</a:t>
                      </a:r>
                      <a:endParaRPr lang="hu-HU" sz="2400" dirty="0"/>
                    </a:p>
                  </a:txBody>
                  <a:tcPr anchor="ctr"/>
                </a:tc>
                <a:tc>
                  <a:txBody>
                    <a:bodyPr/>
                    <a:lstStyle/>
                    <a:p>
                      <a:pPr algn="ctr"/>
                      <a:r>
                        <a:rPr lang="hu-HU" sz="2400" dirty="0" err="1"/>
                        <a:t>Uses</a:t>
                      </a:r>
                      <a:r>
                        <a:rPr lang="hu-HU" sz="2400" dirty="0"/>
                        <a:t> </a:t>
                      </a:r>
                      <a:r>
                        <a:rPr lang="hu-HU" sz="2400" dirty="0" err="1"/>
                        <a:t>doubly</a:t>
                      </a:r>
                      <a:r>
                        <a:rPr lang="hu-HU" sz="2400" dirty="0"/>
                        <a:t> linked </a:t>
                      </a:r>
                      <a:r>
                        <a:rPr lang="hu-HU" sz="2400" dirty="0" err="1"/>
                        <a:t>list</a:t>
                      </a:r>
                      <a:endParaRPr lang="hu-HU" sz="2400" dirty="0"/>
                    </a:p>
                  </a:txBody>
                  <a:tcPr anchor="ctr"/>
                </a:tc>
                <a:extLst>
                  <a:ext uri="{0D108BD9-81ED-4DB2-BD59-A6C34878D82A}">
                    <a16:rowId xmlns:a16="http://schemas.microsoft.com/office/drawing/2014/main" val="33604414"/>
                  </a:ext>
                </a:extLst>
              </a:tr>
              <a:tr h="1022471">
                <a:tc>
                  <a:txBody>
                    <a:bodyPr/>
                    <a:lstStyle/>
                    <a:p>
                      <a:pPr algn="ctr"/>
                      <a:r>
                        <a:rPr lang="hu-HU" sz="2400" dirty="0" err="1"/>
                        <a:t>Manipulation</a:t>
                      </a:r>
                      <a:r>
                        <a:rPr lang="hu-HU" sz="2400" dirty="0"/>
                        <a:t> is </a:t>
                      </a:r>
                      <a:r>
                        <a:rPr lang="hu-HU" sz="2400" dirty="0" err="1"/>
                        <a:t>slow</a:t>
                      </a:r>
                      <a:endParaRPr lang="hu-HU" sz="2400" dirty="0"/>
                    </a:p>
                  </a:txBody>
                  <a:tcPr anchor="ctr"/>
                </a:tc>
                <a:tc>
                  <a:txBody>
                    <a:bodyPr/>
                    <a:lstStyle/>
                    <a:p>
                      <a:pPr algn="ctr"/>
                      <a:r>
                        <a:rPr lang="hu-HU" sz="2400" dirty="0" err="1"/>
                        <a:t>Manipulation</a:t>
                      </a:r>
                      <a:r>
                        <a:rPr lang="hu-HU" sz="2400" dirty="0"/>
                        <a:t> is </a:t>
                      </a:r>
                      <a:r>
                        <a:rPr lang="hu-HU" sz="2400" dirty="0" err="1"/>
                        <a:t>faster</a:t>
                      </a:r>
                      <a:r>
                        <a:rPr lang="hu-HU" sz="2400" dirty="0"/>
                        <a:t> (no bitshifting)</a:t>
                      </a:r>
                    </a:p>
                  </a:txBody>
                  <a:tcPr anchor="ctr"/>
                </a:tc>
                <a:extLst>
                  <a:ext uri="{0D108BD9-81ED-4DB2-BD59-A6C34878D82A}">
                    <a16:rowId xmlns:a16="http://schemas.microsoft.com/office/drawing/2014/main" val="383572616"/>
                  </a:ext>
                </a:extLst>
              </a:tr>
              <a:tr h="568040">
                <a:tc>
                  <a:txBody>
                    <a:bodyPr/>
                    <a:lstStyle/>
                    <a:p>
                      <a:pPr algn="ctr"/>
                      <a:r>
                        <a:rPr lang="hu-HU" sz="2400" dirty="0" err="1"/>
                        <a:t>Acts</a:t>
                      </a:r>
                      <a:r>
                        <a:rPr lang="hu-HU" sz="2400" dirty="0"/>
                        <a:t> </a:t>
                      </a:r>
                      <a:r>
                        <a:rPr lang="hu-HU" sz="2400" dirty="0" err="1"/>
                        <a:t>as</a:t>
                      </a:r>
                      <a:r>
                        <a:rPr lang="hu-HU" sz="2400" dirty="0"/>
                        <a:t> a </a:t>
                      </a:r>
                      <a:r>
                        <a:rPr lang="hu-HU" sz="2400" dirty="0" err="1"/>
                        <a:t>list</a:t>
                      </a:r>
                      <a:r>
                        <a:rPr lang="hu-HU" sz="2400" dirty="0"/>
                        <a:t>.</a:t>
                      </a:r>
                    </a:p>
                  </a:txBody>
                  <a:tcPr anchor="ctr"/>
                </a:tc>
                <a:tc>
                  <a:txBody>
                    <a:bodyPr/>
                    <a:lstStyle/>
                    <a:p>
                      <a:pPr algn="ctr"/>
                      <a:r>
                        <a:rPr lang="hu-HU" sz="2400" dirty="0" err="1"/>
                        <a:t>Acts</a:t>
                      </a:r>
                      <a:r>
                        <a:rPr lang="hu-HU" sz="2400" dirty="0"/>
                        <a:t> </a:t>
                      </a:r>
                      <a:r>
                        <a:rPr lang="hu-HU" sz="2400" dirty="0" err="1"/>
                        <a:t>as</a:t>
                      </a:r>
                      <a:r>
                        <a:rPr lang="hu-HU" sz="2400" dirty="0"/>
                        <a:t> a </a:t>
                      </a:r>
                      <a:r>
                        <a:rPr lang="hu-HU" sz="2400" dirty="0" err="1"/>
                        <a:t>list</a:t>
                      </a:r>
                      <a:r>
                        <a:rPr lang="hu-HU" sz="2400" dirty="0"/>
                        <a:t> and a </a:t>
                      </a:r>
                      <a:r>
                        <a:rPr lang="hu-HU" sz="2400" dirty="0" err="1"/>
                        <a:t>queue</a:t>
                      </a:r>
                      <a:r>
                        <a:rPr lang="hu-HU" sz="2400" dirty="0"/>
                        <a:t> </a:t>
                      </a:r>
                      <a:r>
                        <a:rPr lang="hu-HU" sz="2400" dirty="0" err="1"/>
                        <a:t>too</a:t>
                      </a:r>
                      <a:r>
                        <a:rPr lang="hu-HU" sz="2400" dirty="0"/>
                        <a:t>.</a:t>
                      </a:r>
                    </a:p>
                  </a:txBody>
                  <a:tcPr anchor="ctr"/>
                </a:tc>
                <a:extLst>
                  <a:ext uri="{0D108BD9-81ED-4DB2-BD59-A6C34878D82A}">
                    <a16:rowId xmlns:a16="http://schemas.microsoft.com/office/drawing/2014/main" val="1759310507"/>
                  </a:ext>
                </a:extLst>
              </a:tr>
              <a:tr h="1022471">
                <a:tc>
                  <a:txBody>
                    <a:bodyPr/>
                    <a:lstStyle/>
                    <a:p>
                      <a:pPr algn="ctr"/>
                      <a:r>
                        <a:rPr lang="hu-HU" sz="2400" dirty="0" err="1"/>
                        <a:t>Better</a:t>
                      </a:r>
                      <a:r>
                        <a:rPr lang="hu-HU" sz="2400" dirty="0"/>
                        <a:t> </a:t>
                      </a:r>
                      <a:r>
                        <a:rPr lang="hu-HU" sz="2400" dirty="0" err="1"/>
                        <a:t>for</a:t>
                      </a:r>
                      <a:r>
                        <a:rPr lang="hu-HU" sz="2400" dirty="0"/>
                        <a:t> sorting and </a:t>
                      </a:r>
                      <a:r>
                        <a:rPr lang="hu-HU" sz="2400" dirty="0" err="1"/>
                        <a:t>accessing</a:t>
                      </a:r>
                      <a:r>
                        <a:rPr lang="hu-HU" sz="2400" dirty="0"/>
                        <a:t>.</a:t>
                      </a:r>
                    </a:p>
                  </a:txBody>
                  <a:tcPr anchor="ctr"/>
                </a:tc>
                <a:tc>
                  <a:txBody>
                    <a:bodyPr/>
                    <a:lstStyle/>
                    <a:p>
                      <a:pPr algn="ctr"/>
                      <a:r>
                        <a:rPr lang="hu-HU" sz="2400" dirty="0" err="1"/>
                        <a:t>Better</a:t>
                      </a:r>
                      <a:r>
                        <a:rPr lang="hu-HU" sz="2400" dirty="0"/>
                        <a:t> </a:t>
                      </a:r>
                      <a:r>
                        <a:rPr lang="hu-HU" sz="2400" dirty="0" err="1"/>
                        <a:t>for</a:t>
                      </a:r>
                      <a:r>
                        <a:rPr lang="hu-HU" sz="2400" dirty="0"/>
                        <a:t> </a:t>
                      </a:r>
                      <a:r>
                        <a:rPr lang="hu-HU" sz="2400" dirty="0" err="1"/>
                        <a:t>manipulating</a:t>
                      </a:r>
                      <a:r>
                        <a:rPr lang="hu-HU" sz="2400" dirty="0"/>
                        <a:t>.</a:t>
                      </a:r>
                    </a:p>
                  </a:txBody>
                  <a:tcPr anchor="ctr"/>
                </a:tc>
                <a:extLst>
                  <a:ext uri="{0D108BD9-81ED-4DB2-BD59-A6C34878D82A}">
                    <a16:rowId xmlns:a16="http://schemas.microsoft.com/office/drawing/2014/main" val="3641620595"/>
                  </a:ext>
                </a:extLst>
              </a:tr>
            </a:tbl>
          </a:graphicData>
        </a:graphic>
      </p:graphicFrame>
    </p:spTree>
    <p:extLst>
      <p:ext uri="{BB962C8B-B14F-4D97-AF65-F5344CB8AC3E}">
        <p14:creationId xmlns:p14="http://schemas.microsoft.com/office/powerpoint/2010/main" val="246103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a:t>More interface</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958932"/>
            <a:ext cx="11287496" cy="4940135"/>
          </a:xfrm>
        </p:spPr>
        <p:txBody>
          <a:bodyPr/>
          <a:lstStyle/>
          <a:p>
            <a:r>
              <a:rPr lang="en-US" sz="2800" dirty="0">
                <a:sym typeface="Wingdings" pitchFamily="2" charset="2"/>
              </a:rPr>
              <a:t>Stack: LIFO</a:t>
            </a:r>
          </a:p>
          <a:p>
            <a:r>
              <a:rPr lang="en-US" sz="2800" dirty="0" err="1">
                <a:sym typeface="Wingdings" pitchFamily="2" charset="2"/>
              </a:rPr>
              <a:t>Queu</a:t>
            </a:r>
            <a:r>
              <a:rPr lang="en-US" sz="2800" dirty="0">
                <a:sym typeface="Wingdings" pitchFamily="2" charset="2"/>
              </a:rPr>
              <a:t>: FIFO Use it when </a:t>
            </a:r>
            <a:r>
              <a:rPr lang="en-US" sz="2800" dirty="0" err="1">
                <a:sym typeface="Wingdings" pitchFamily="2" charset="2"/>
              </a:rPr>
              <a:t>orded</a:t>
            </a:r>
            <a:r>
              <a:rPr lang="en-US" sz="2800" dirty="0">
                <a:sym typeface="Wingdings" pitchFamily="2" charset="2"/>
              </a:rPr>
              <a:t> matters.</a:t>
            </a:r>
          </a:p>
          <a:p>
            <a:r>
              <a:rPr lang="en-US" sz="2800" dirty="0">
                <a:sym typeface="Wingdings" pitchFamily="2" charset="2"/>
              </a:rPr>
              <a:t>Deque: Special Queue where you can put elements to the end of the line too</a:t>
            </a:r>
          </a:p>
          <a:p>
            <a:endParaRPr lang="en-US" sz="2800" dirty="0">
              <a:sym typeface="Wingdings" pitchFamily="2" charset="2"/>
            </a:endParaRPr>
          </a:p>
          <a:p>
            <a:r>
              <a:rPr lang="en-US" sz="2800" dirty="0">
                <a:sym typeface="Wingdings" pitchFamily="2" charset="2"/>
              </a:rPr>
              <a:t>Set: Set is an unordered collection of objects in which duplicate values cannot be stored. Use it when you would like to avoid duplications. Classes:</a:t>
            </a:r>
          </a:p>
          <a:p>
            <a:r>
              <a:rPr lang="en-US" sz="2800" dirty="0">
                <a:sym typeface="Wingdings" pitchFamily="2" charset="2"/>
              </a:rPr>
              <a:t>HashSet: uses the hash table data structure. Elements are inserted based on their </a:t>
            </a:r>
            <a:r>
              <a:rPr lang="en-US" sz="2800" dirty="0" err="1">
                <a:sym typeface="Wingdings" pitchFamily="2" charset="2"/>
              </a:rPr>
              <a:t>hashcode</a:t>
            </a:r>
            <a:r>
              <a:rPr lang="en-US" sz="2800" dirty="0">
                <a:sym typeface="Wingdings" pitchFamily="2" charset="2"/>
              </a:rPr>
              <a:t>. Allows the insertion of null.</a:t>
            </a:r>
          </a:p>
          <a:p>
            <a:r>
              <a:rPr lang="en-US" sz="2800" dirty="0" err="1">
                <a:sym typeface="Wingdings" pitchFamily="2" charset="2"/>
              </a:rPr>
              <a:t>LinkedHashSet</a:t>
            </a:r>
            <a:r>
              <a:rPr lang="en-US" sz="2800" dirty="0">
                <a:sym typeface="Wingdings" pitchFamily="2" charset="2"/>
              </a:rPr>
              <a:t>: Same as HashSet but uses an unordered list to keep the order.</a:t>
            </a:r>
          </a:p>
        </p:txBody>
      </p:sp>
    </p:spTree>
    <p:extLst>
      <p:ext uri="{BB962C8B-B14F-4D97-AF65-F5344CB8AC3E}">
        <p14:creationId xmlns:p14="http://schemas.microsoft.com/office/powerpoint/2010/main" val="136406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a:t>The Map interface</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958932"/>
            <a:ext cx="11287496" cy="4940135"/>
          </a:xfrm>
        </p:spPr>
        <p:txBody>
          <a:bodyPr/>
          <a:lstStyle/>
          <a:p>
            <a:r>
              <a:rPr lang="en-US" sz="2800" dirty="0">
                <a:sym typeface="Wingdings" pitchFamily="2" charset="2"/>
              </a:rPr>
              <a:t>A map is a data structure that supports the key-value pair mapping for the data. Does not supports duplicate key values. A map is useful when we wish to perform operations basis on the key.</a:t>
            </a:r>
          </a:p>
          <a:p>
            <a:endParaRPr lang="en-US" sz="2800" dirty="0">
              <a:sym typeface="Wingdings" pitchFamily="2" charset="2"/>
            </a:endParaRPr>
          </a:p>
          <a:p>
            <a:r>
              <a:rPr lang="en-US" sz="2800" dirty="0">
                <a:sym typeface="Wingdings" pitchFamily="2" charset="2"/>
              </a:rPr>
              <a:t>HashMap: The basic implementation of the Map interface. HashMap uses a technique called Hashing. </a:t>
            </a:r>
          </a:p>
          <a:p>
            <a:r>
              <a:rPr lang="en-US" sz="2800" dirty="0">
                <a:sym typeface="Wingdings" pitchFamily="2" charset="2"/>
              </a:rPr>
              <a:t>Hashing is a technique of converting a large String to small String that represents the same String so that the indexing and search operations are faster.</a:t>
            </a:r>
          </a:p>
        </p:txBody>
      </p:sp>
    </p:spTree>
    <p:extLst>
      <p:ext uri="{BB962C8B-B14F-4D97-AF65-F5344CB8AC3E}">
        <p14:creationId xmlns:p14="http://schemas.microsoft.com/office/powerpoint/2010/main" val="248757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0" y="35602"/>
            <a:ext cx="12192000" cy="923330"/>
          </a:xfrm>
        </p:spPr>
        <p:txBody>
          <a:bodyPr/>
          <a:lstStyle/>
          <a:p>
            <a:pPr algn="ctr"/>
            <a:r>
              <a:rPr lang="en-US" dirty="0"/>
              <a:t>Ordering collections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2252" y="1255815"/>
            <a:ext cx="11287496" cy="5346865"/>
          </a:xfrm>
        </p:spPr>
        <p:txBody>
          <a:bodyPr/>
          <a:lstStyle/>
          <a:p>
            <a:r>
              <a:rPr lang="en-US" sz="2400" dirty="0">
                <a:sym typeface="Wingdings" pitchFamily="2" charset="2"/>
              </a:rPr>
              <a:t>Using </a:t>
            </a:r>
            <a:r>
              <a:rPr lang="en-US" sz="2400" dirty="0" err="1">
                <a:sym typeface="Wingdings" pitchFamily="2" charset="2"/>
              </a:rPr>
              <a:t>Collections.sort</a:t>
            </a:r>
            <a:r>
              <a:rPr lang="en-US" sz="2400" dirty="0">
                <a:sym typeface="Wingdings" pitchFamily="2" charset="2"/>
              </a:rPr>
              <a:t> and </a:t>
            </a:r>
            <a:r>
              <a:rPr lang="en-US" sz="2400" dirty="0" err="1">
                <a:sym typeface="Wingdings" pitchFamily="2" charset="2"/>
              </a:rPr>
              <a:t>Arrays.sort</a:t>
            </a:r>
            <a:r>
              <a:rPr lang="en-US" sz="2400" dirty="0">
                <a:sym typeface="Wingdings" pitchFamily="2" charset="2"/>
              </a:rPr>
              <a:t> methods.</a:t>
            </a:r>
          </a:p>
          <a:p>
            <a:r>
              <a:rPr lang="en-US" sz="2400" dirty="0">
                <a:sym typeface="Wingdings" pitchFamily="2" charset="2"/>
              </a:rPr>
              <a:t>To be able to use them, we need to implement the comparable and the comparator interface. For the built in types, they are already specified.</a:t>
            </a:r>
          </a:p>
          <a:p>
            <a:r>
              <a:rPr lang="en-US" sz="2400" dirty="0">
                <a:sym typeface="Wingdings" pitchFamily="2" charset="2"/>
              </a:rPr>
              <a:t>For custom types: we have to implement them.</a:t>
            </a:r>
          </a:p>
          <a:p>
            <a:r>
              <a:rPr lang="en-US" sz="2400" dirty="0">
                <a:sym typeface="Wingdings" pitchFamily="2" charset="2"/>
              </a:rPr>
              <a:t>Comparator uses the compare method that compares the two </a:t>
            </a:r>
            <a:r>
              <a:rPr lang="en-US" sz="2400" dirty="0" err="1">
                <a:sym typeface="Wingdings" pitchFamily="2" charset="2"/>
              </a:rPr>
              <a:t>paramaters</a:t>
            </a:r>
            <a:endParaRPr lang="en-US" sz="2400" dirty="0">
              <a:sym typeface="Wingdings" pitchFamily="2" charset="2"/>
            </a:endParaRPr>
          </a:p>
          <a:p>
            <a:r>
              <a:rPr lang="en-US" sz="2400" dirty="0">
                <a:sym typeface="Wingdings" pitchFamily="2" charset="2"/>
              </a:rPr>
              <a:t>Comparable is implemented by the data type. It must implement the </a:t>
            </a:r>
            <a:r>
              <a:rPr lang="en-US" sz="2400" dirty="0" err="1">
                <a:sym typeface="Wingdings" pitchFamily="2" charset="2"/>
              </a:rPr>
              <a:t>compareTo</a:t>
            </a:r>
            <a:r>
              <a:rPr lang="en-US" sz="2400" dirty="0">
                <a:sym typeface="Wingdings" pitchFamily="2" charset="2"/>
              </a:rPr>
              <a:t>() method.</a:t>
            </a:r>
          </a:p>
          <a:p>
            <a:r>
              <a:rPr lang="en-US" sz="2400" dirty="0">
                <a:sym typeface="Wingdings" pitchFamily="2" charset="2"/>
              </a:rPr>
              <a:t>Both of these methods returns an integer:</a:t>
            </a:r>
          </a:p>
          <a:p>
            <a:pPr marL="457200" indent="-457200">
              <a:buFont typeface="Arial" panose="020B0604020202020204" pitchFamily="34" charset="0"/>
              <a:buChar char="•"/>
            </a:pPr>
            <a:r>
              <a:rPr lang="en-US" sz="2400" dirty="0">
                <a:sym typeface="Wingdings" pitchFamily="2" charset="2"/>
              </a:rPr>
              <a:t>0 mean equality.</a:t>
            </a:r>
          </a:p>
          <a:p>
            <a:pPr marL="457200" indent="-457200">
              <a:buFont typeface="Arial" panose="020B0604020202020204" pitchFamily="34" charset="0"/>
              <a:buChar char="•"/>
            </a:pPr>
            <a:r>
              <a:rPr lang="en-US" sz="2400" dirty="0">
                <a:sym typeface="Wingdings" pitchFamily="2" charset="2"/>
              </a:rPr>
              <a:t>&lt; 0 if the object is considered less then the param (the first object)</a:t>
            </a:r>
          </a:p>
          <a:p>
            <a:pPr marL="457200" indent="-457200">
              <a:buFont typeface="Arial" panose="020B0604020202020204" pitchFamily="34" charset="0"/>
              <a:buChar char="•"/>
            </a:pPr>
            <a:r>
              <a:rPr lang="en-US" sz="2400" dirty="0">
                <a:sym typeface="Wingdings" pitchFamily="2" charset="2"/>
              </a:rPr>
              <a:t>0 &lt; if the object is considered greater then the param  (the first object)</a:t>
            </a:r>
          </a:p>
        </p:txBody>
      </p:sp>
    </p:spTree>
    <p:extLst>
      <p:ext uri="{BB962C8B-B14F-4D97-AF65-F5344CB8AC3E}">
        <p14:creationId xmlns:p14="http://schemas.microsoft.com/office/powerpoint/2010/main" val="23593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close up of a car&#10;&#10;Description automatically generated">
            <a:extLst>
              <a:ext uri="{FF2B5EF4-FFF2-40B4-BE49-F238E27FC236}">
                <a16:creationId xmlns:a16="http://schemas.microsoft.com/office/drawing/2014/main" id="{045A26D0-91CE-40EA-9120-2E6AD7B56913}"/>
              </a:ext>
            </a:extLst>
          </p:cNvPr>
          <p:cNvPicPr>
            <a:picLocks noGrp="1" noChangeAspect="1"/>
          </p:cNvPicPr>
          <p:nvPr>
            <p:ph type="pic" sz="quarter" idx="22"/>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p:spPr>
      </p:pic>
      <p:sp>
        <p:nvSpPr>
          <p:cNvPr id="6" name="Title 5">
            <a:extLst>
              <a:ext uri="{FF2B5EF4-FFF2-40B4-BE49-F238E27FC236}">
                <a16:creationId xmlns:a16="http://schemas.microsoft.com/office/drawing/2014/main" id="{E9DE4389-AB25-4700-9458-20BE18A36ECB}"/>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FC029847-8EF5-41DA-A854-96AE86F3DF34}"/>
              </a:ext>
            </a:extLst>
          </p:cNvPr>
          <p:cNvSpPr>
            <a:spLocks noGrp="1"/>
          </p:cNvSpPr>
          <p:nvPr>
            <p:ph type="body" sz="quarter" idx="10"/>
          </p:nvPr>
        </p:nvSpPr>
        <p:spPr/>
        <p:txBody>
          <a:bodyPr/>
          <a:lstStyle/>
          <a:p>
            <a:r>
              <a:rPr lang="en-US" dirty="0"/>
              <a:t>01</a:t>
            </a:r>
          </a:p>
        </p:txBody>
      </p:sp>
      <p:sp>
        <p:nvSpPr>
          <p:cNvPr id="8" name="Text Placeholder 7">
            <a:extLst>
              <a:ext uri="{FF2B5EF4-FFF2-40B4-BE49-F238E27FC236}">
                <a16:creationId xmlns:a16="http://schemas.microsoft.com/office/drawing/2014/main" id="{DAC068AE-CB6D-4360-B396-98C64103FF1F}"/>
              </a:ext>
            </a:extLst>
          </p:cNvPr>
          <p:cNvSpPr>
            <a:spLocks noGrp="1"/>
          </p:cNvSpPr>
          <p:nvPr>
            <p:ph type="body" sz="quarter" idx="11"/>
          </p:nvPr>
        </p:nvSpPr>
        <p:spPr/>
        <p:txBody>
          <a:bodyPr/>
          <a:lstStyle/>
          <a:p>
            <a:r>
              <a:rPr lang="en-US" dirty="0"/>
              <a:t>02</a:t>
            </a:r>
          </a:p>
        </p:txBody>
      </p:sp>
      <p:sp>
        <p:nvSpPr>
          <p:cNvPr id="9" name="Text Placeholder 8">
            <a:extLst>
              <a:ext uri="{FF2B5EF4-FFF2-40B4-BE49-F238E27FC236}">
                <a16:creationId xmlns:a16="http://schemas.microsoft.com/office/drawing/2014/main" id="{63C6618E-CE6F-4510-AFC0-3C9DA7DBEC1E}"/>
              </a:ext>
            </a:extLst>
          </p:cNvPr>
          <p:cNvSpPr>
            <a:spLocks noGrp="1"/>
          </p:cNvSpPr>
          <p:nvPr>
            <p:ph type="body" sz="quarter" idx="12"/>
          </p:nvPr>
        </p:nvSpPr>
        <p:spPr/>
        <p:txBody>
          <a:bodyPr/>
          <a:lstStyle/>
          <a:p>
            <a:r>
              <a:rPr lang="en-US" dirty="0"/>
              <a:t>03</a:t>
            </a:r>
          </a:p>
        </p:txBody>
      </p:sp>
      <p:sp>
        <p:nvSpPr>
          <p:cNvPr id="13" name="Text Placeholder 12">
            <a:extLst>
              <a:ext uri="{FF2B5EF4-FFF2-40B4-BE49-F238E27FC236}">
                <a16:creationId xmlns:a16="http://schemas.microsoft.com/office/drawing/2014/main" id="{2D9806AB-5574-49F3-B4BD-9684B4AAFC5A}"/>
              </a:ext>
            </a:extLst>
          </p:cNvPr>
          <p:cNvSpPr>
            <a:spLocks noGrp="1"/>
          </p:cNvSpPr>
          <p:nvPr>
            <p:ph type="body" sz="quarter" idx="16"/>
          </p:nvPr>
        </p:nvSpPr>
        <p:spPr/>
        <p:txBody>
          <a:bodyPr/>
          <a:lstStyle/>
          <a:p>
            <a:r>
              <a:rPr lang="en-US" dirty="0"/>
              <a:t>Rewind time and exercise check</a:t>
            </a:r>
          </a:p>
        </p:txBody>
      </p:sp>
      <p:sp>
        <p:nvSpPr>
          <p:cNvPr id="14" name="Text Placeholder 13">
            <a:extLst>
              <a:ext uri="{FF2B5EF4-FFF2-40B4-BE49-F238E27FC236}">
                <a16:creationId xmlns:a16="http://schemas.microsoft.com/office/drawing/2014/main" id="{4C0C2B30-FC04-4B9A-AF6B-7B796513355C}"/>
              </a:ext>
            </a:extLst>
          </p:cNvPr>
          <p:cNvSpPr>
            <a:spLocks noGrp="1"/>
          </p:cNvSpPr>
          <p:nvPr>
            <p:ph type="body" sz="quarter" idx="17"/>
          </p:nvPr>
        </p:nvSpPr>
        <p:spPr>
          <a:xfrm>
            <a:off x="4818930" y="1884106"/>
            <a:ext cx="4554537" cy="321627"/>
          </a:xfrm>
        </p:spPr>
        <p:txBody>
          <a:bodyPr/>
          <a:lstStyle/>
          <a:p>
            <a:r>
              <a:rPr lang="hu-HU" dirty="0"/>
              <a:t>OOP extra</a:t>
            </a:r>
          </a:p>
        </p:txBody>
      </p:sp>
      <p:sp>
        <p:nvSpPr>
          <p:cNvPr id="15" name="Text Placeholder 14">
            <a:extLst>
              <a:ext uri="{FF2B5EF4-FFF2-40B4-BE49-F238E27FC236}">
                <a16:creationId xmlns:a16="http://schemas.microsoft.com/office/drawing/2014/main" id="{FD44A095-AD86-44EE-B010-3B1432110FC5}"/>
              </a:ext>
            </a:extLst>
          </p:cNvPr>
          <p:cNvSpPr>
            <a:spLocks noGrp="1"/>
          </p:cNvSpPr>
          <p:nvPr>
            <p:ph type="body" sz="quarter" idx="18"/>
          </p:nvPr>
        </p:nvSpPr>
        <p:spPr/>
        <p:txBody>
          <a:bodyPr/>
          <a:lstStyle/>
          <a:p>
            <a:r>
              <a:rPr lang="en-US" dirty="0"/>
              <a:t>Collections in Java</a:t>
            </a:r>
          </a:p>
        </p:txBody>
      </p:sp>
      <p:sp>
        <p:nvSpPr>
          <p:cNvPr id="3" name="Slide Number Placeholder 2">
            <a:extLst>
              <a:ext uri="{FF2B5EF4-FFF2-40B4-BE49-F238E27FC236}">
                <a16:creationId xmlns:a16="http://schemas.microsoft.com/office/drawing/2014/main" id="{B9CEE64C-B30A-4EEF-8A22-2F2872692E89}"/>
              </a:ext>
            </a:extLst>
          </p:cNvPr>
          <p:cNvSpPr>
            <a:spLocks noGrp="1"/>
          </p:cNvSpPr>
          <p:nvPr>
            <p:ph type="sldNum" sz="quarter" idx="4294967295"/>
          </p:nvPr>
        </p:nvSpPr>
        <p:spPr>
          <a:xfrm>
            <a:off x="11917363" y="6403975"/>
            <a:ext cx="274637" cy="225425"/>
          </a:xfrm>
          <a:prstGeom prst="rect">
            <a:avLst/>
          </a:prstGeom>
        </p:spPr>
        <p:txBody>
          <a:bodyPr/>
          <a:lstStyle/>
          <a:p>
            <a:fld id="{1CAE38ED-E0E5-4487-9F36-5D8644E2FD21}" type="slidenum">
              <a:rPr lang="en-US" smtClean="0"/>
              <a:pPr/>
              <a:t>2</a:t>
            </a:fld>
            <a:endParaRPr lang="en-US" dirty="0"/>
          </a:p>
        </p:txBody>
      </p:sp>
      <p:cxnSp>
        <p:nvCxnSpPr>
          <p:cNvPr id="19" name="Straight Connector 18">
            <a:extLst>
              <a:ext uri="{FF2B5EF4-FFF2-40B4-BE49-F238E27FC236}">
                <a16:creationId xmlns:a16="http://schemas.microsoft.com/office/drawing/2014/main" id="{FE815D31-0A10-4209-97BD-A4268B8930AA}"/>
              </a:ext>
            </a:extLst>
          </p:cNvPr>
          <p:cNvCxnSpPr>
            <a:cxnSpLocks/>
          </p:cNvCxnSpPr>
          <p:nvPr/>
        </p:nvCxnSpPr>
        <p:spPr>
          <a:xfrm>
            <a:off x="3491986" y="914400"/>
            <a:ext cx="0" cy="41148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Szöveg helye 3">
            <a:extLst>
              <a:ext uri="{FF2B5EF4-FFF2-40B4-BE49-F238E27FC236}">
                <a16:creationId xmlns:a16="http://schemas.microsoft.com/office/drawing/2014/main" id="{2F568971-733D-AC4E-90D9-77048AEF9CE0}"/>
              </a:ext>
            </a:extLst>
          </p:cNvPr>
          <p:cNvSpPr>
            <a:spLocks noGrp="1"/>
          </p:cNvSpPr>
          <p:nvPr>
            <p:ph type="body" sz="quarter" idx="21"/>
          </p:nvPr>
        </p:nvSpPr>
        <p:spPr/>
        <p:txBody>
          <a:bodyPr/>
          <a:lstStyle/>
          <a:p>
            <a:endParaRPr lang="hu-HU"/>
          </a:p>
        </p:txBody>
      </p:sp>
      <p:sp>
        <p:nvSpPr>
          <p:cNvPr id="23" name="Szöveg helye 22">
            <a:extLst>
              <a:ext uri="{FF2B5EF4-FFF2-40B4-BE49-F238E27FC236}">
                <a16:creationId xmlns:a16="http://schemas.microsoft.com/office/drawing/2014/main" id="{E642E7B5-75EB-4B4C-9039-C4AD68A74CE1}"/>
              </a:ext>
            </a:extLst>
          </p:cNvPr>
          <p:cNvSpPr>
            <a:spLocks noGrp="1"/>
          </p:cNvSpPr>
          <p:nvPr>
            <p:ph type="body" sz="quarter" idx="15"/>
          </p:nvPr>
        </p:nvSpPr>
        <p:spPr/>
        <p:txBody>
          <a:bodyPr/>
          <a:lstStyle/>
          <a:p>
            <a:endParaRPr lang="hu-HU" dirty="0"/>
          </a:p>
        </p:txBody>
      </p:sp>
      <p:sp>
        <p:nvSpPr>
          <p:cNvPr id="25" name="Szöveg helye 24">
            <a:extLst>
              <a:ext uri="{FF2B5EF4-FFF2-40B4-BE49-F238E27FC236}">
                <a16:creationId xmlns:a16="http://schemas.microsoft.com/office/drawing/2014/main" id="{CC9F8EB8-0F83-CE40-A0FC-0DD8EEAC183B}"/>
              </a:ext>
            </a:extLst>
          </p:cNvPr>
          <p:cNvSpPr>
            <a:spLocks noGrp="1"/>
          </p:cNvSpPr>
          <p:nvPr>
            <p:ph type="body" sz="quarter" idx="13"/>
          </p:nvPr>
        </p:nvSpPr>
        <p:spPr/>
        <p:txBody>
          <a:bodyPr/>
          <a:lstStyle/>
          <a:p>
            <a:r>
              <a:rPr lang="hu-HU" dirty="0"/>
              <a:t>04</a:t>
            </a:r>
          </a:p>
        </p:txBody>
      </p:sp>
      <p:sp>
        <p:nvSpPr>
          <p:cNvPr id="29" name="Szöveg helye 28">
            <a:extLst>
              <a:ext uri="{FF2B5EF4-FFF2-40B4-BE49-F238E27FC236}">
                <a16:creationId xmlns:a16="http://schemas.microsoft.com/office/drawing/2014/main" id="{5D5D9D9F-47F9-174B-BFA5-E322EA087D83}"/>
              </a:ext>
            </a:extLst>
          </p:cNvPr>
          <p:cNvSpPr>
            <a:spLocks noGrp="1"/>
          </p:cNvSpPr>
          <p:nvPr>
            <p:ph type="body" sz="quarter" idx="14"/>
          </p:nvPr>
        </p:nvSpPr>
        <p:spPr/>
        <p:txBody>
          <a:bodyPr/>
          <a:lstStyle/>
          <a:p>
            <a:endParaRPr lang="hu-HU" dirty="0"/>
          </a:p>
        </p:txBody>
      </p:sp>
      <p:sp>
        <p:nvSpPr>
          <p:cNvPr id="31" name="Szöveg helye 30">
            <a:extLst>
              <a:ext uri="{FF2B5EF4-FFF2-40B4-BE49-F238E27FC236}">
                <a16:creationId xmlns:a16="http://schemas.microsoft.com/office/drawing/2014/main" id="{95BF1F05-81DA-664F-9E49-FF8B14E78B7F}"/>
              </a:ext>
            </a:extLst>
          </p:cNvPr>
          <p:cNvSpPr>
            <a:spLocks noGrp="1"/>
          </p:cNvSpPr>
          <p:nvPr>
            <p:ph type="body" sz="quarter" idx="20"/>
          </p:nvPr>
        </p:nvSpPr>
        <p:spPr/>
        <p:txBody>
          <a:bodyPr/>
          <a:lstStyle/>
          <a:p>
            <a:endParaRPr lang="hu-HU" dirty="0"/>
          </a:p>
        </p:txBody>
      </p:sp>
      <p:sp>
        <p:nvSpPr>
          <p:cNvPr id="33" name="Szöveg helye 32">
            <a:extLst>
              <a:ext uri="{FF2B5EF4-FFF2-40B4-BE49-F238E27FC236}">
                <a16:creationId xmlns:a16="http://schemas.microsoft.com/office/drawing/2014/main" id="{4C03F56F-0CEB-A641-9893-A2924AD60497}"/>
              </a:ext>
            </a:extLst>
          </p:cNvPr>
          <p:cNvSpPr>
            <a:spLocks noGrp="1"/>
          </p:cNvSpPr>
          <p:nvPr>
            <p:ph type="body" sz="quarter" idx="19"/>
          </p:nvPr>
        </p:nvSpPr>
        <p:spPr>
          <a:xfrm>
            <a:off x="4818930" y="3260079"/>
            <a:ext cx="4554537" cy="321627"/>
          </a:xfrm>
        </p:spPr>
        <p:txBody>
          <a:bodyPr/>
          <a:lstStyle/>
          <a:p>
            <a:r>
              <a:rPr lang="hu-HU" dirty="0" err="1"/>
              <a:t>Exercises</a:t>
            </a:r>
            <a:endParaRPr lang="hu-HU" dirty="0"/>
          </a:p>
        </p:txBody>
      </p:sp>
    </p:spTree>
    <p:extLst>
      <p:ext uri="{BB962C8B-B14F-4D97-AF65-F5344CB8AC3E}">
        <p14:creationId xmlns:p14="http://schemas.microsoft.com/office/powerpoint/2010/main" val="105689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349526" y="2854824"/>
            <a:ext cx="3492947" cy="1148351"/>
          </a:xfrm>
        </p:spPr>
        <p:txBody>
          <a:bodyPr/>
          <a:lstStyle/>
          <a:p>
            <a:r>
              <a:rPr lang="en-US" sz="7200" dirty="0"/>
              <a:t>Exercises</a:t>
            </a:r>
          </a:p>
        </p:txBody>
      </p:sp>
      <p:sp>
        <p:nvSpPr>
          <p:cNvPr id="6" name="Szöveg helye 5">
            <a:extLst>
              <a:ext uri="{FF2B5EF4-FFF2-40B4-BE49-F238E27FC236}">
                <a16:creationId xmlns:a16="http://schemas.microsoft.com/office/drawing/2014/main" id="{1756318E-4B89-1E46-888F-884688568706}"/>
              </a:ext>
            </a:extLst>
          </p:cNvPr>
          <p:cNvSpPr>
            <a:spLocks noGrp="1"/>
          </p:cNvSpPr>
          <p:nvPr>
            <p:ph type="body" sz="quarter" idx="12"/>
          </p:nvPr>
        </p:nvSpPr>
        <p:spPr/>
        <p:txBody>
          <a:bodyPr/>
          <a:lstStyle/>
          <a:p>
            <a:endParaRPr lang="hu-HU"/>
          </a:p>
        </p:txBody>
      </p:sp>
      <p:sp>
        <p:nvSpPr>
          <p:cNvPr id="8" name="Szöveg helye 7">
            <a:extLst>
              <a:ext uri="{FF2B5EF4-FFF2-40B4-BE49-F238E27FC236}">
                <a16:creationId xmlns:a16="http://schemas.microsoft.com/office/drawing/2014/main" id="{DCD0BA3A-B4EB-4E47-A5D6-1606B11219D7}"/>
              </a:ext>
            </a:extLst>
          </p:cNvPr>
          <p:cNvSpPr>
            <a:spLocks noGrp="1"/>
          </p:cNvSpPr>
          <p:nvPr>
            <p:ph type="body" sz="quarter" idx="11"/>
          </p:nvPr>
        </p:nvSpPr>
        <p:spPr/>
        <p:txBody>
          <a:bodyPr/>
          <a:lstStyle/>
          <a:p>
            <a:endParaRPr lang="hu-HU"/>
          </a:p>
        </p:txBody>
      </p:sp>
    </p:spTree>
    <p:extLst>
      <p:ext uri="{BB962C8B-B14F-4D97-AF65-F5344CB8AC3E}">
        <p14:creationId xmlns:p14="http://schemas.microsoft.com/office/powerpoint/2010/main" val="95235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3627446" y="2875002"/>
            <a:ext cx="4937108" cy="1107996"/>
          </a:xfrm>
        </p:spPr>
        <p:txBody>
          <a:bodyPr/>
          <a:lstStyle/>
          <a:p>
            <a:r>
              <a:rPr lang="en-US" sz="7200" dirty="0"/>
              <a:t>Rewind time</a:t>
            </a:r>
          </a:p>
        </p:txBody>
      </p:sp>
      <p:sp>
        <p:nvSpPr>
          <p:cNvPr id="6" name="Szöveg helye 5">
            <a:extLst>
              <a:ext uri="{FF2B5EF4-FFF2-40B4-BE49-F238E27FC236}">
                <a16:creationId xmlns:a16="http://schemas.microsoft.com/office/drawing/2014/main" id="{1756318E-4B89-1E46-888F-884688568706}"/>
              </a:ext>
            </a:extLst>
          </p:cNvPr>
          <p:cNvSpPr>
            <a:spLocks noGrp="1"/>
          </p:cNvSpPr>
          <p:nvPr>
            <p:ph type="body" sz="quarter" idx="12"/>
          </p:nvPr>
        </p:nvSpPr>
        <p:spPr/>
        <p:txBody>
          <a:bodyPr/>
          <a:lstStyle/>
          <a:p>
            <a:endParaRPr lang="hu-HU"/>
          </a:p>
        </p:txBody>
      </p:sp>
      <p:sp>
        <p:nvSpPr>
          <p:cNvPr id="8" name="Szöveg helye 7">
            <a:extLst>
              <a:ext uri="{FF2B5EF4-FFF2-40B4-BE49-F238E27FC236}">
                <a16:creationId xmlns:a16="http://schemas.microsoft.com/office/drawing/2014/main" id="{DCD0BA3A-B4EB-4E47-A5D6-1606B11219D7}"/>
              </a:ext>
            </a:extLst>
          </p:cNvPr>
          <p:cNvSpPr>
            <a:spLocks noGrp="1"/>
          </p:cNvSpPr>
          <p:nvPr>
            <p:ph type="body" sz="quarter" idx="11"/>
          </p:nvPr>
        </p:nvSpPr>
        <p:spPr/>
        <p:txBody>
          <a:bodyPr/>
          <a:lstStyle/>
          <a:p>
            <a:endParaRPr lang="hu-HU"/>
          </a:p>
        </p:txBody>
      </p:sp>
    </p:spTree>
    <p:extLst>
      <p:ext uri="{BB962C8B-B14F-4D97-AF65-F5344CB8AC3E}">
        <p14:creationId xmlns:p14="http://schemas.microsoft.com/office/powerpoint/2010/main" val="134531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3944499" y="237879"/>
            <a:ext cx="3133195" cy="923330"/>
          </a:xfrm>
        </p:spPr>
        <p:txBody>
          <a:bodyPr/>
          <a:lstStyle/>
          <a:p>
            <a:r>
              <a:rPr lang="en-US" dirty="0"/>
              <a:t>Questions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pPr marL="514350" indent="-514350">
              <a:buFont typeface="+mj-lt"/>
              <a:buAutoNum type="arabicPeriod"/>
            </a:pPr>
            <a:r>
              <a:rPr lang="en-US" sz="2800" dirty="0">
                <a:sym typeface="Wingdings" pitchFamily="2" charset="2"/>
              </a:rPr>
              <a:t>What is autoboxing and unboxing?</a:t>
            </a:r>
          </a:p>
          <a:p>
            <a:pPr marL="514350" indent="-514350">
              <a:buFont typeface="+mj-lt"/>
              <a:buAutoNum type="arabicPeriod"/>
            </a:pPr>
            <a:r>
              <a:rPr lang="en-US" sz="2800" dirty="0">
                <a:sym typeface="Wingdings" pitchFamily="2" charset="2"/>
              </a:rPr>
              <a:t>What is a String in java?</a:t>
            </a:r>
          </a:p>
          <a:p>
            <a:pPr marL="514350" indent="-514350">
              <a:buFont typeface="+mj-lt"/>
              <a:buAutoNum type="arabicPeriod"/>
            </a:pPr>
            <a:r>
              <a:rPr lang="en-US" sz="2800" dirty="0">
                <a:sym typeface="Wingdings" pitchFamily="2" charset="2"/>
              </a:rPr>
              <a:t>Why String literal is memory efficient?</a:t>
            </a:r>
          </a:p>
          <a:p>
            <a:pPr marL="514350" indent="-514350">
              <a:buFont typeface="+mj-lt"/>
              <a:buAutoNum type="arabicPeriod"/>
            </a:pPr>
            <a:r>
              <a:rPr lang="en-US" sz="2800" dirty="0">
                <a:sym typeface="Wingdings" pitchFamily="2" charset="2"/>
              </a:rPr>
              <a:t>When to use for and when to use while?</a:t>
            </a:r>
          </a:p>
          <a:p>
            <a:pPr marL="514350" indent="-514350">
              <a:buFont typeface="+mj-lt"/>
              <a:buAutoNum type="arabicPeriod"/>
            </a:pPr>
            <a:r>
              <a:rPr lang="en-US" sz="2800" dirty="0">
                <a:sym typeface="Wingdings" pitchFamily="2" charset="2"/>
              </a:rPr>
              <a:t>What are arrays?</a:t>
            </a:r>
          </a:p>
          <a:p>
            <a:pPr marL="514350" indent="-514350">
              <a:buFont typeface="+mj-lt"/>
              <a:buAutoNum type="arabicPeriod"/>
            </a:pPr>
            <a:r>
              <a:rPr lang="en-US" sz="2800" dirty="0">
                <a:sym typeface="Wingdings" pitchFamily="2" charset="2"/>
              </a:rPr>
              <a:t>List the access modifiers available in Java.</a:t>
            </a:r>
          </a:p>
          <a:p>
            <a:pPr marL="514350" indent="-514350">
              <a:buFont typeface="+mj-lt"/>
              <a:buAutoNum type="arabicPeriod"/>
            </a:pPr>
            <a:r>
              <a:rPr lang="en-US" sz="2800" dirty="0">
                <a:sym typeface="Wingdings" pitchFamily="2" charset="2"/>
              </a:rPr>
              <a:t>What are static and final used for?</a:t>
            </a:r>
          </a:p>
          <a:p>
            <a:pPr marL="514350" indent="-514350">
              <a:buFont typeface="+mj-lt"/>
              <a:buAutoNum type="arabicPeriod"/>
            </a:pPr>
            <a:r>
              <a:rPr lang="en-US" sz="2800" dirty="0">
                <a:sym typeface="Wingdings" pitchFamily="2" charset="2"/>
              </a:rPr>
              <a:t>Difference between object and class?</a:t>
            </a:r>
          </a:p>
          <a:p>
            <a:pPr marL="514350" indent="-514350">
              <a:buFont typeface="+mj-lt"/>
              <a:buAutoNum type="arabicPeriod"/>
            </a:pPr>
            <a:r>
              <a:rPr lang="en-US" sz="2800" dirty="0">
                <a:sym typeface="Wingdings" pitchFamily="2" charset="2"/>
              </a:rPr>
              <a:t>List the OOP principles!</a:t>
            </a:r>
          </a:p>
          <a:p>
            <a:pPr marL="514350" indent="-514350">
              <a:buFont typeface="+mj-lt"/>
              <a:buAutoNum type="arabicPeriod"/>
            </a:pPr>
            <a:endParaRPr lang="en-US" sz="2800" dirty="0">
              <a:sym typeface="Wingdings" pitchFamily="2" charset="2"/>
            </a:endParaRPr>
          </a:p>
        </p:txBody>
      </p:sp>
    </p:spTree>
    <p:extLst>
      <p:ext uri="{BB962C8B-B14F-4D97-AF65-F5344CB8AC3E}">
        <p14:creationId xmlns:p14="http://schemas.microsoft.com/office/powerpoint/2010/main" val="34974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2791457" y="2889259"/>
            <a:ext cx="6609085" cy="1079481"/>
          </a:xfrm>
        </p:spPr>
        <p:txBody>
          <a:bodyPr/>
          <a:lstStyle/>
          <a:p>
            <a:r>
              <a:rPr lang="en-US" sz="7200" dirty="0"/>
              <a:t>Homework check</a:t>
            </a:r>
          </a:p>
        </p:txBody>
      </p:sp>
      <p:sp>
        <p:nvSpPr>
          <p:cNvPr id="6" name="Szöveg helye 5">
            <a:extLst>
              <a:ext uri="{FF2B5EF4-FFF2-40B4-BE49-F238E27FC236}">
                <a16:creationId xmlns:a16="http://schemas.microsoft.com/office/drawing/2014/main" id="{1756318E-4B89-1E46-888F-884688568706}"/>
              </a:ext>
            </a:extLst>
          </p:cNvPr>
          <p:cNvSpPr>
            <a:spLocks noGrp="1"/>
          </p:cNvSpPr>
          <p:nvPr>
            <p:ph type="body" sz="quarter" idx="12"/>
          </p:nvPr>
        </p:nvSpPr>
        <p:spPr/>
        <p:txBody>
          <a:bodyPr/>
          <a:lstStyle/>
          <a:p>
            <a:endParaRPr lang="hu-HU"/>
          </a:p>
        </p:txBody>
      </p:sp>
      <p:sp>
        <p:nvSpPr>
          <p:cNvPr id="8" name="Szöveg helye 7">
            <a:extLst>
              <a:ext uri="{FF2B5EF4-FFF2-40B4-BE49-F238E27FC236}">
                <a16:creationId xmlns:a16="http://schemas.microsoft.com/office/drawing/2014/main" id="{DCD0BA3A-B4EB-4E47-A5D6-1606B11219D7}"/>
              </a:ext>
            </a:extLst>
          </p:cNvPr>
          <p:cNvSpPr>
            <a:spLocks noGrp="1"/>
          </p:cNvSpPr>
          <p:nvPr>
            <p:ph type="body" sz="quarter" idx="11"/>
          </p:nvPr>
        </p:nvSpPr>
        <p:spPr/>
        <p:txBody>
          <a:bodyPr/>
          <a:lstStyle/>
          <a:p>
            <a:endParaRPr lang="hu-HU"/>
          </a:p>
        </p:txBody>
      </p:sp>
    </p:spTree>
    <p:extLst>
      <p:ext uri="{BB962C8B-B14F-4D97-AF65-F5344CB8AC3E}">
        <p14:creationId xmlns:p14="http://schemas.microsoft.com/office/powerpoint/2010/main" val="352948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195147" y="2854824"/>
            <a:ext cx="3801706" cy="1148351"/>
          </a:xfrm>
        </p:spPr>
        <p:txBody>
          <a:bodyPr/>
          <a:lstStyle/>
          <a:p>
            <a:r>
              <a:rPr lang="en-US" sz="7200" dirty="0"/>
              <a:t>OOP extra</a:t>
            </a:r>
          </a:p>
        </p:txBody>
      </p:sp>
      <p:sp>
        <p:nvSpPr>
          <p:cNvPr id="6" name="Szöveg helye 5">
            <a:extLst>
              <a:ext uri="{FF2B5EF4-FFF2-40B4-BE49-F238E27FC236}">
                <a16:creationId xmlns:a16="http://schemas.microsoft.com/office/drawing/2014/main" id="{1756318E-4B89-1E46-888F-884688568706}"/>
              </a:ext>
            </a:extLst>
          </p:cNvPr>
          <p:cNvSpPr>
            <a:spLocks noGrp="1"/>
          </p:cNvSpPr>
          <p:nvPr>
            <p:ph type="body" sz="quarter" idx="12"/>
          </p:nvPr>
        </p:nvSpPr>
        <p:spPr/>
        <p:txBody>
          <a:bodyPr/>
          <a:lstStyle/>
          <a:p>
            <a:endParaRPr lang="hu-HU"/>
          </a:p>
        </p:txBody>
      </p:sp>
      <p:sp>
        <p:nvSpPr>
          <p:cNvPr id="8" name="Szöveg helye 7">
            <a:extLst>
              <a:ext uri="{FF2B5EF4-FFF2-40B4-BE49-F238E27FC236}">
                <a16:creationId xmlns:a16="http://schemas.microsoft.com/office/drawing/2014/main" id="{DCD0BA3A-B4EB-4E47-A5D6-1606B11219D7}"/>
              </a:ext>
            </a:extLst>
          </p:cNvPr>
          <p:cNvSpPr>
            <a:spLocks noGrp="1"/>
          </p:cNvSpPr>
          <p:nvPr>
            <p:ph type="body" sz="quarter" idx="11"/>
          </p:nvPr>
        </p:nvSpPr>
        <p:spPr/>
        <p:txBody>
          <a:bodyPr/>
          <a:lstStyle/>
          <a:p>
            <a:endParaRPr lang="hu-HU"/>
          </a:p>
        </p:txBody>
      </p:sp>
    </p:spTree>
    <p:extLst>
      <p:ext uri="{BB962C8B-B14F-4D97-AF65-F5344CB8AC3E}">
        <p14:creationId xmlns:p14="http://schemas.microsoft.com/office/powerpoint/2010/main" val="142020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1892135" y="178504"/>
            <a:ext cx="8407729" cy="1032779"/>
          </a:xfrm>
        </p:spPr>
        <p:txBody>
          <a:bodyPr/>
          <a:lstStyle/>
          <a:p>
            <a:r>
              <a:rPr lang="en-US" dirty="0"/>
              <a:t>Important Object methods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r>
              <a:rPr lang="en-US" sz="2800" dirty="0">
                <a:sym typeface="Wingdings" pitchFamily="2" charset="2"/>
              </a:rPr>
              <a:t>The Object class has two very important methods: equals() and </a:t>
            </a:r>
            <a:r>
              <a:rPr lang="en-US" sz="2800" dirty="0" err="1">
                <a:sym typeface="Wingdings" pitchFamily="2" charset="2"/>
              </a:rPr>
              <a:t>hashCode</a:t>
            </a:r>
            <a:r>
              <a:rPr lang="en-US" sz="2800" dirty="0">
                <a:sym typeface="Wingdings" pitchFamily="2" charset="2"/>
              </a:rPr>
              <a:t>().</a:t>
            </a:r>
          </a:p>
          <a:p>
            <a:r>
              <a:rPr lang="en-US" sz="2800" dirty="0">
                <a:sym typeface="Wingdings" pitchFamily="2" charset="2"/>
              </a:rPr>
              <a:t>Equals: by default, it checks the equivalence with shallow comparison.</a:t>
            </a:r>
          </a:p>
          <a:p>
            <a:r>
              <a:rPr lang="en-US" sz="2800" dirty="0">
                <a:sym typeface="Wingdings" pitchFamily="2" charset="2"/>
              </a:rPr>
              <a:t>If we would like to compare the fields of an object, we need deep comparison.</a:t>
            </a:r>
          </a:p>
          <a:p>
            <a:r>
              <a:rPr lang="en-US" sz="2800" dirty="0">
                <a:sym typeface="Wingdings" pitchFamily="2" charset="2"/>
              </a:rPr>
              <a:t>But we have to implement it for ourself.</a:t>
            </a:r>
          </a:p>
          <a:p>
            <a:r>
              <a:rPr lang="en-US" sz="2800" dirty="0">
                <a:sym typeface="Wingdings" pitchFamily="2" charset="2"/>
              </a:rPr>
              <a:t>The equals method is:</a:t>
            </a:r>
          </a:p>
          <a:p>
            <a:pPr marL="514350" indent="-514350">
              <a:buFont typeface="+mj-lt"/>
              <a:buAutoNum type="arabicPeriod"/>
            </a:pPr>
            <a:r>
              <a:rPr lang="en-US" sz="2800" dirty="0">
                <a:sym typeface="Wingdings" pitchFamily="2" charset="2"/>
              </a:rPr>
              <a:t>Reflexive: </a:t>
            </a:r>
            <a:r>
              <a:rPr lang="en-US" sz="2800" dirty="0" err="1">
                <a:sym typeface="Wingdings" pitchFamily="2" charset="2"/>
              </a:rPr>
              <a:t>a.equals</a:t>
            </a:r>
            <a:r>
              <a:rPr lang="en-US" sz="2800" dirty="0">
                <a:sym typeface="Wingdings" pitchFamily="2" charset="2"/>
              </a:rPr>
              <a:t>(a) is always true</a:t>
            </a:r>
          </a:p>
          <a:p>
            <a:pPr marL="514350" indent="-514350">
              <a:buFont typeface="+mj-lt"/>
              <a:buAutoNum type="arabicPeriod"/>
            </a:pPr>
            <a:r>
              <a:rPr lang="en-US" sz="2800" dirty="0">
                <a:sym typeface="Wingdings" pitchFamily="2" charset="2"/>
              </a:rPr>
              <a:t>Symmetric</a:t>
            </a:r>
          </a:p>
          <a:p>
            <a:pPr marL="514350" indent="-514350">
              <a:buFont typeface="+mj-lt"/>
              <a:buAutoNum type="arabicPeriod"/>
            </a:pPr>
            <a:r>
              <a:rPr lang="en-US" sz="2800" dirty="0">
                <a:sym typeface="Wingdings" pitchFamily="2" charset="2"/>
              </a:rPr>
              <a:t>Transitive</a:t>
            </a:r>
          </a:p>
          <a:p>
            <a:pPr marL="514350" indent="-514350">
              <a:buFont typeface="+mj-lt"/>
              <a:buAutoNum type="arabicPeriod"/>
            </a:pPr>
            <a:r>
              <a:rPr lang="en-US" sz="2800" dirty="0">
                <a:sym typeface="Wingdings" pitchFamily="2" charset="2"/>
              </a:rPr>
              <a:t>Consistent</a:t>
            </a:r>
          </a:p>
        </p:txBody>
      </p:sp>
    </p:spTree>
    <p:extLst>
      <p:ext uri="{BB962C8B-B14F-4D97-AF65-F5344CB8AC3E}">
        <p14:creationId xmlns:p14="http://schemas.microsoft.com/office/powerpoint/2010/main" val="172809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F991-B4D8-4098-AE90-BB369B9CB8DE}"/>
              </a:ext>
            </a:extLst>
          </p:cNvPr>
          <p:cNvSpPr>
            <a:spLocks noGrp="1"/>
          </p:cNvSpPr>
          <p:nvPr>
            <p:ph type="title"/>
          </p:nvPr>
        </p:nvSpPr>
        <p:spPr>
          <a:xfrm>
            <a:off x="1898073" y="214128"/>
            <a:ext cx="8395854" cy="961529"/>
          </a:xfrm>
        </p:spPr>
        <p:txBody>
          <a:bodyPr/>
          <a:lstStyle/>
          <a:p>
            <a:r>
              <a:rPr lang="en-US" dirty="0"/>
              <a:t>Important Object methods</a:t>
            </a:r>
          </a:p>
        </p:txBody>
      </p:sp>
      <p:sp>
        <p:nvSpPr>
          <p:cNvPr id="3" name="Text Placeholder 2">
            <a:extLst>
              <a:ext uri="{FF2B5EF4-FFF2-40B4-BE49-F238E27FC236}">
                <a16:creationId xmlns:a16="http://schemas.microsoft.com/office/drawing/2014/main" id="{1BF95388-65FE-4B88-9467-7DE52DCE8793}"/>
              </a:ext>
            </a:extLst>
          </p:cNvPr>
          <p:cNvSpPr>
            <a:spLocks noGrp="1"/>
          </p:cNvSpPr>
          <p:nvPr>
            <p:ph type="body" sz="quarter" idx="10"/>
          </p:nvPr>
        </p:nvSpPr>
        <p:spPr>
          <a:xfrm>
            <a:off x="457200" y="1353787"/>
            <a:ext cx="11287496" cy="4940135"/>
          </a:xfrm>
        </p:spPr>
        <p:txBody>
          <a:bodyPr/>
          <a:lstStyle/>
          <a:p>
            <a:r>
              <a:rPr lang="en-US" sz="2800" dirty="0" err="1">
                <a:sym typeface="Wingdings" pitchFamily="2" charset="2"/>
              </a:rPr>
              <a:t>hashCode</a:t>
            </a:r>
            <a:r>
              <a:rPr lang="en-US" sz="2800" dirty="0">
                <a:sym typeface="Wingdings" pitchFamily="2" charset="2"/>
              </a:rPr>
              <a:t>(): Hashing is the process of mapping the data to some representative integer value. Mostly used in hashing based collections. It must be overridden if the equals is overridden.</a:t>
            </a:r>
          </a:p>
          <a:p>
            <a:r>
              <a:rPr lang="en-US" sz="2800" dirty="0">
                <a:sym typeface="Wingdings" pitchFamily="2" charset="2"/>
              </a:rPr>
              <a:t>General contract of hash code:</a:t>
            </a:r>
          </a:p>
          <a:p>
            <a:pPr marL="457200" indent="-457200">
              <a:buFont typeface="Arial" panose="020B0604020202020204" pitchFamily="34" charset="0"/>
              <a:buChar char="•"/>
            </a:pPr>
            <a:r>
              <a:rPr lang="en-US" sz="2800" dirty="0">
                <a:sym typeface="Wingdings" pitchFamily="2" charset="2"/>
              </a:rPr>
              <a:t>If two objects are equal according to equals, then their hash code must be the same.</a:t>
            </a:r>
          </a:p>
          <a:p>
            <a:pPr marL="457200" indent="-457200">
              <a:buFont typeface="Arial" panose="020B0604020202020204" pitchFamily="34" charset="0"/>
              <a:buChar char="•"/>
            </a:pPr>
            <a:r>
              <a:rPr lang="en-US" sz="2800" dirty="0">
                <a:sym typeface="Wingdings" pitchFamily="2" charset="2"/>
              </a:rPr>
              <a:t>If two objects are not equal according to equals, then their hash code is not necessarily distinct.</a:t>
            </a:r>
          </a:p>
          <a:p>
            <a:pPr marL="457200" indent="-457200">
              <a:buFont typeface="Arial" panose="020B0604020202020204" pitchFamily="34" charset="0"/>
              <a:buChar char="•"/>
            </a:pPr>
            <a:r>
              <a:rPr lang="en-US" sz="2800" dirty="0">
                <a:sym typeface="Wingdings" pitchFamily="2" charset="2"/>
              </a:rPr>
              <a:t>During one execution of the program, the </a:t>
            </a:r>
            <a:r>
              <a:rPr lang="en-US" sz="2800" dirty="0" err="1">
                <a:sym typeface="Wingdings" pitchFamily="2" charset="2"/>
              </a:rPr>
              <a:t>hashcode</a:t>
            </a:r>
            <a:r>
              <a:rPr lang="en-US" sz="2800" dirty="0">
                <a:sym typeface="Wingdings" pitchFamily="2" charset="2"/>
              </a:rPr>
              <a:t> must return the same value always, if the fields used in the equals method are not modified.</a:t>
            </a:r>
          </a:p>
        </p:txBody>
      </p:sp>
    </p:spTree>
    <p:extLst>
      <p:ext uri="{BB962C8B-B14F-4D97-AF65-F5344CB8AC3E}">
        <p14:creationId xmlns:p14="http://schemas.microsoft.com/office/powerpoint/2010/main" val="17695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2694097" y="2854824"/>
            <a:ext cx="6803805" cy="1148351"/>
          </a:xfrm>
        </p:spPr>
        <p:txBody>
          <a:bodyPr/>
          <a:lstStyle/>
          <a:p>
            <a:r>
              <a:rPr lang="en-US" sz="7200" dirty="0"/>
              <a:t>Collections in Java</a:t>
            </a:r>
          </a:p>
        </p:txBody>
      </p:sp>
      <p:sp>
        <p:nvSpPr>
          <p:cNvPr id="6" name="Szöveg helye 5">
            <a:extLst>
              <a:ext uri="{FF2B5EF4-FFF2-40B4-BE49-F238E27FC236}">
                <a16:creationId xmlns:a16="http://schemas.microsoft.com/office/drawing/2014/main" id="{1756318E-4B89-1E46-888F-884688568706}"/>
              </a:ext>
            </a:extLst>
          </p:cNvPr>
          <p:cNvSpPr>
            <a:spLocks noGrp="1"/>
          </p:cNvSpPr>
          <p:nvPr>
            <p:ph type="body" sz="quarter" idx="12"/>
          </p:nvPr>
        </p:nvSpPr>
        <p:spPr/>
        <p:txBody>
          <a:bodyPr/>
          <a:lstStyle/>
          <a:p>
            <a:endParaRPr lang="hu-HU"/>
          </a:p>
        </p:txBody>
      </p:sp>
      <p:sp>
        <p:nvSpPr>
          <p:cNvPr id="8" name="Szöveg helye 7">
            <a:extLst>
              <a:ext uri="{FF2B5EF4-FFF2-40B4-BE49-F238E27FC236}">
                <a16:creationId xmlns:a16="http://schemas.microsoft.com/office/drawing/2014/main" id="{DCD0BA3A-B4EB-4E47-A5D6-1606B11219D7}"/>
              </a:ext>
            </a:extLst>
          </p:cNvPr>
          <p:cNvSpPr>
            <a:spLocks noGrp="1"/>
          </p:cNvSpPr>
          <p:nvPr>
            <p:ph type="body" sz="quarter" idx="11"/>
          </p:nvPr>
        </p:nvSpPr>
        <p:spPr/>
        <p:txBody>
          <a:bodyPr/>
          <a:lstStyle/>
          <a:p>
            <a:endParaRPr lang="hu-HU"/>
          </a:p>
        </p:txBody>
      </p:sp>
    </p:spTree>
    <p:extLst>
      <p:ext uri="{BB962C8B-B14F-4D97-AF65-F5344CB8AC3E}">
        <p14:creationId xmlns:p14="http://schemas.microsoft.com/office/powerpoint/2010/main" val="730521496"/>
      </p:ext>
    </p:extLst>
  </p:cSld>
  <p:clrMapOvr>
    <a:masterClrMapping/>
  </p:clrMapOvr>
</p:sld>
</file>

<file path=ppt/theme/theme1.xml><?xml version="1.0" encoding="utf-8"?>
<a:theme xmlns:a="http://schemas.openxmlformats.org/drawingml/2006/main" name="EPAM Master 2021.2">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square" lIns="0" tIns="0" rIns="0" bIns="0" rtlCol="0" anchor="ctr"/>
      <a:lstStyle>
        <a:defPPr algn="ctr">
          <a:defRPr sz="2400" dirty="0"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a:spAutoFit/>
      </a:bodyPr>
      <a:lstStyle>
        <a:defPPr algn="l">
          <a:defRPr dirty="0" smtClean="0"/>
        </a:defPPr>
      </a:lstStyle>
    </a:txDef>
  </a:objectDefaults>
  <a:extraClrSchemeLst/>
  <a:custClrLst>
    <a:custClr name="PALINA BLUE">
      <a:srgbClr val="A9C9D7"/>
    </a:custClr>
    <a:custClr name="DARK PURPLE ">
      <a:srgbClr val="8A7CBB"/>
    </a:custClr>
    <a:custClr name="LIGHT PURPLE">
      <a:srgbClr val="AE9BD8"/>
    </a:custClr>
    <a:custClr name="BRIGHT CORAL">
      <a:srgbClr val="FF4E33"/>
    </a:custClr>
    <a:custClr name="EPAM CORAL">
      <a:srgbClr val="FF8468"/>
    </a:custClr>
    <a:custClr name="BRIGHT ORANGE">
      <a:srgbClr val="FF8500"/>
    </a:custClr>
    <a:custClr name="ORANGE ">
      <a:srgbClr val="FFA436"/>
    </a:custClr>
    <a:custClr name="DARK GREEN">
      <a:srgbClr val="62A230"/>
    </a:custClr>
    <a:custClr name="BRIGHT GREEN">
      <a:srgbClr val="9BC838"/>
    </a:custClr>
    <a:custClr name="LIME GREEN">
      <a:srgbClr val="C8DE49"/>
    </a:custClr>
  </a:custClr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117DE914E1FC49A35D90CD8516D943" ma:contentTypeVersion="12" ma:contentTypeDescription="Create a new document." ma:contentTypeScope="" ma:versionID="e1f7c3316c007ddcbbfc786aee0f30b6">
  <xsd:schema xmlns:xsd="http://www.w3.org/2001/XMLSchema" xmlns:xs="http://www.w3.org/2001/XMLSchema" xmlns:p="http://schemas.microsoft.com/office/2006/metadata/properties" xmlns:ns2="58f349b0-675b-4c01-8ee6-14db8fa12501" xmlns:ns3="df44d29e-ce0d-48fd-88bf-98e6a958fd4b" targetNamespace="http://schemas.microsoft.com/office/2006/metadata/properties" ma:root="true" ma:fieldsID="ebdd3e3611f83f5edb1b485483198b2e" ns2:_="" ns3:_="">
    <xsd:import namespace="58f349b0-675b-4c01-8ee6-14db8fa12501"/>
    <xsd:import namespace="df44d29e-ce0d-48fd-88bf-98e6a958fd4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349b0-675b-4c01-8ee6-14db8fa125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44d29e-ce0d-48fd-88bf-98e6a958fd4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2E3419-B313-4514-AD24-D56E1F80A63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7CA341C-74C1-4577-8C96-EF2605DC526A}">
  <ds:schemaRefs>
    <ds:schemaRef ds:uri="http://schemas.microsoft.com/sharepoint/v3/contenttype/forms"/>
  </ds:schemaRefs>
</ds:datastoreItem>
</file>

<file path=customXml/itemProps3.xml><?xml version="1.0" encoding="utf-8"?>
<ds:datastoreItem xmlns:ds="http://schemas.openxmlformats.org/officeDocument/2006/customXml" ds:itemID="{545DB04F-7584-4690-B257-DA90A69356DD}">
  <ds:schemaRefs>
    <ds:schemaRef ds:uri="58f349b0-675b-4c01-8ee6-14db8fa12501"/>
    <ds:schemaRef ds:uri="df44d29e-ce0d-48fd-88bf-98e6a958fd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2399</TotalTime>
  <Words>1071</Words>
  <Application>Microsoft Macintosh PowerPoint</Application>
  <PresentationFormat>Szélesvásznú</PresentationFormat>
  <Paragraphs>113</Paragraphs>
  <Slides>20</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20</vt:i4>
      </vt:variant>
    </vt:vector>
  </HeadingPairs>
  <TitlesOfParts>
    <vt:vector size="25" baseType="lpstr">
      <vt:lpstr>Arial</vt:lpstr>
      <vt:lpstr>Calibri</vt:lpstr>
      <vt:lpstr>Calibri Bold</vt:lpstr>
      <vt:lpstr>Calibri Light</vt:lpstr>
      <vt:lpstr>EPAM Master 2021.2</vt:lpstr>
      <vt:lpstr>Magas szintű programozási nyelvek 2</vt:lpstr>
      <vt:lpstr>Agenda</vt:lpstr>
      <vt:lpstr>Rewind time</vt:lpstr>
      <vt:lpstr>Questions</vt:lpstr>
      <vt:lpstr>Homework check</vt:lpstr>
      <vt:lpstr>OOP extra</vt:lpstr>
      <vt:lpstr>Important Object methods</vt:lpstr>
      <vt:lpstr>Important Object methods</vt:lpstr>
      <vt:lpstr>Collections in Java</vt:lpstr>
      <vt:lpstr>Collections</vt:lpstr>
      <vt:lpstr>Framework</vt:lpstr>
      <vt:lpstr>Hierarchy of the Collection Framework</vt:lpstr>
      <vt:lpstr>Methods of the collection interface</vt:lpstr>
      <vt:lpstr>Interfaces in the framework</vt:lpstr>
      <vt:lpstr>The List interface</vt:lpstr>
      <vt:lpstr>ArrayList vs LinkedList</vt:lpstr>
      <vt:lpstr>More interface</vt:lpstr>
      <vt:lpstr>The Map interface</vt:lpstr>
      <vt:lpstr>Ordering collections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Palina Vilava</dc:creator>
  <cp:lastModifiedBy>Tamas Tarcsa</cp:lastModifiedBy>
  <cp:revision>37</cp:revision>
  <dcterms:created xsi:type="dcterms:W3CDTF">2020-10-27T12:12:11Z</dcterms:created>
  <dcterms:modified xsi:type="dcterms:W3CDTF">2021-10-04T15:41:07Z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0x010100BA117DE914E1FC49A35D90CD8516D943</vt:lpwstr>
  </property>
</Properties>
</file>