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modernComment_31E_A87F362F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3" r:id="rId4"/>
    <p:sldMasterId id="2147483648" r:id="rId5"/>
    <p:sldMasterId id="2147483982" r:id="rId6"/>
  </p:sldMasterIdLst>
  <p:notesMasterIdLst>
    <p:notesMasterId r:id="rId14"/>
  </p:notesMasterIdLst>
  <p:handoutMasterIdLst>
    <p:handoutMasterId r:id="rId15"/>
  </p:handoutMasterIdLst>
  <p:sldIdLst>
    <p:sldId id="793" r:id="rId7"/>
    <p:sldId id="798" r:id="rId8"/>
    <p:sldId id="794" r:id="rId9"/>
    <p:sldId id="795" r:id="rId10"/>
    <p:sldId id="796" r:id="rId11"/>
    <p:sldId id="784" r:id="rId12"/>
    <p:sldId id="797" r:id="rId13"/>
  </p:sldIdLst>
  <p:sldSz cx="9144000" cy="5143500" type="screen16x9"/>
  <p:notesSz cx="6805613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743D77-F867-4555-4FDF-65682C6569E2}" name="Balogh Tamás" initials="BT" userId="S::Tamas.Balogh@lego.com::2e930429-35dd-4f88-9d38-8bece00dfb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FFD400"/>
    <a:srgbClr val="009BD6"/>
    <a:srgbClr val="F5B4D2"/>
    <a:srgbClr val="000000"/>
    <a:srgbClr val="007927"/>
    <a:srgbClr val="00A134"/>
    <a:srgbClr val="EE7600"/>
    <a:srgbClr val="DE007D"/>
    <a:srgbClr val="8D7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ogh Tamás" userId="2e930429-35dd-4f88-9d38-8bece00dfb24" providerId="ADAL" clId="{6C9ECCED-8FBC-4150-995C-4ABB2DC6FA0F}"/>
    <pc:docChg chg="undo custSel addSld modSld sldOrd">
      <pc:chgData name="Balogh Tamás" userId="2e930429-35dd-4f88-9d38-8bece00dfb24" providerId="ADAL" clId="{6C9ECCED-8FBC-4150-995C-4ABB2DC6FA0F}" dt="2022-10-07T11:26:16.622" v="834" actId="208"/>
      <pc:docMkLst>
        <pc:docMk/>
      </pc:docMkLst>
      <pc:sldChg chg="modSp mod ord">
        <pc:chgData name="Balogh Tamás" userId="2e930429-35dd-4f88-9d38-8bece00dfb24" providerId="ADAL" clId="{6C9ECCED-8FBC-4150-995C-4ABB2DC6FA0F}" dt="2022-10-07T11:08:32.554" v="753" actId="6549"/>
        <pc:sldMkLst>
          <pc:docMk/>
          <pc:sldMk cId="489628888" sldId="784"/>
        </pc:sldMkLst>
        <pc:spChg chg="mod">
          <ac:chgData name="Balogh Tamás" userId="2e930429-35dd-4f88-9d38-8bece00dfb24" providerId="ADAL" clId="{6C9ECCED-8FBC-4150-995C-4ABB2DC6FA0F}" dt="2022-10-07T11:08:32.554" v="753" actId="6549"/>
          <ac:spMkLst>
            <pc:docMk/>
            <pc:sldMk cId="489628888" sldId="784"/>
            <ac:spMk id="10" creationId="{2AACBF3F-B058-448B-D422-B430B447971B}"/>
          </ac:spMkLst>
        </pc:spChg>
      </pc:sldChg>
      <pc:sldChg chg="addSp delSp modSp mod">
        <pc:chgData name="Balogh Tamás" userId="2e930429-35dd-4f88-9d38-8bece00dfb24" providerId="ADAL" clId="{6C9ECCED-8FBC-4150-995C-4ABB2DC6FA0F}" dt="2022-10-03T07:34:08.647" v="3" actId="478"/>
        <pc:sldMkLst>
          <pc:docMk/>
          <pc:sldMk cId="2684735869" sldId="793"/>
        </pc:sldMkLst>
        <pc:spChg chg="add del mod">
          <ac:chgData name="Balogh Tamás" userId="2e930429-35dd-4f88-9d38-8bece00dfb24" providerId="ADAL" clId="{6C9ECCED-8FBC-4150-995C-4ABB2DC6FA0F}" dt="2022-10-03T07:34:08.647" v="3" actId="478"/>
          <ac:spMkLst>
            <pc:docMk/>
            <pc:sldMk cId="2684735869" sldId="793"/>
            <ac:spMk id="4" creationId="{8361E98E-62F2-0705-0711-13733957CCBE}"/>
          </ac:spMkLst>
        </pc:spChg>
        <pc:spChg chg="add del mod">
          <ac:chgData name="Balogh Tamás" userId="2e930429-35dd-4f88-9d38-8bece00dfb24" providerId="ADAL" clId="{6C9ECCED-8FBC-4150-995C-4ABB2DC6FA0F}" dt="2022-10-03T07:34:03.942" v="2" actId="478"/>
          <ac:spMkLst>
            <pc:docMk/>
            <pc:sldMk cId="2684735869" sldId="793"/>
            <ac:spMk id="7" creationId="{9B012011-24D2-E3EE-8023-32B70F29971C}"/>
          </ac:spMkLst>
        </pc:spChg>
        <pc:spChg chg="add del">
          <ac:chgData name="Balogh Tamás" userId="2e930429-35dd-4f88-9d38-8bece00dfb24" providerId="ADAL" clId="{6C9ECCED-8FBC-4150-995C-4ABB2DC6FA0F}" dt="2022-10-03T07:34:03.942" v="2" actId="478"/>
          <ac:spMkLst>
            <pc:docMk/>
            <pc:sldMk cId="2684735869" sldId="793"/>
            <ac:spMk id="23" creationId="{2460E904-82B6-D540-BF8A-B30D44A0DD0F}"/>
          </ac:spMkLst>
        </pc:spChg>
        <pc:spChg chg="del">
          <ac:chgData name="Balogh Tamás" userId="2e930429-35dd-4f88-9d38-8bece00dfb24" providerId="ADAL" clId="{6C9ECCED-8FBC-4150-995C-4ABB2DC6FA0F}" dt="2022-10-03T07:34:01.159" v="0" actId="478"/>
          <ac:spMkLst>
            <pc:docMk/>
            <pc:sldMk cId="2684735869" sldId="793"/>
            <ac:spMk id="24" creationId="{91AF770B-B2D8-A24B-88F7-F3918D8F6A5B}"/>
          </ac:spMkLst>
        </pc:spChg>
      </pc:sldChg>
      <pc:sldChg chg="modSp mod">
        <pc:chgData name="Balogh Tamás" userId="2e930429-35dd-4f88-9d38-8bece00dfb24" providerId="ADAL" clId="{6C9ECCED-8FBC-4150-995C-4ABB2DC6FA0F}" dt="2022-10-07T11:22:13.993" v="831" actId="20577"/>
        <pc:sldMkLst>
          <pc:docMk/>
          <pc:sldMk cId="2244932480" sldId="797"/>
        </pc:sldMkLst>
        <pc:spChg chg="mod">
          <ac:chgData name="Balogh Tamás" userId="2e930429-35dd-4f88-9d38-8bece00dfb24" providerId="ADAL" clId="{6C9ECCED-8FBC-4150-995C-4ABB2DC6FA0F}" dt="2022-10-07T11:03:24.245" v="499" actId="20577"/>
          <ac:spMkLst>
            <pc:docMk/>
            <pc:sldMk cId="2244932480" sldId="797"/>
            <ac:spMk id="3" creationId="{55A1DD68-ACA4-1041-A296-08FE977C3657}"/>
          </ac:spMkLst>
        </pc:spChg>
        <pc:spChg chg="mod">
          <ac:chgData name="Balogh Tamás" userId="2e930429-35dd-4f88-9d38-8bece00dfb24" providerId="ADAL" clId="{6C9ECCED-8FBC-4150-995C-4ABB2DC6FA0F}" dt="2022-10-07T11:22:13.993" v="831" actId="20577"/>
          <ac:spMkLst>
            <pc:docMk/>
            <pc:sldMk cId="2244932480" sldId="797"/>
            <ac:spMk id="10" creationId="{2AACBF3F-B058-448B-D422-B430B447971B}"/>
          </ac:spMkLst>
        </pc:spChg>
      </pc:sldChg>
      <pc:sldChg chg="addSp delSp modSp add mod ord addCm delCm modCm">
        <pc:chgData name="Balogh Tamás" userId="2e930429-35dd-4f88-9d38-8bece00dfb24" providerId="ADAL" clId="{6C9ECCED-8FBC-4150-995C-4ABB2DC6FA0F}" dt="2022-10-07T11:26:16.622" v="834" actId="208"/>
        <pc:sldMkLst>
          <pc:docMk/>
          <pc:sldMk cId="2826909231" sldId="798"/>
        </pc:sldMkLst>
        <pc:spChg chg="mod">
          <ac:chgData name="Balogh Tamás" userId="2e930429-35dd-4f88-9d38-8bece00dfb24" providerId="ADAL" clId="{6C9ECCED-8FBC-4150-995C-4ABB2DC6FA0F}" dt="2022-10-07T10:43:01.171" v="323" actId="20577"/>
          <ac:spMkLst>
            <pc:docMk/>
            <pc:sldMk cId="2826909231" sldId="798"/>
            <ac:spMk id="3" creationId="{55A1DD68-ACA4-1041-A296-08FE977C3657}"/>
          </ac:spMkLst>
        </pc:spChg>
        <pc:spChg chg="del mod">
          <ac:chgData name="Balogh Tamás" userId="2e930429-35dd-4f88-9d38-8bece00dfb24" providerId="ADAL" clId="{6C9ECCED-8FBC-4150-995C-4ABB2DC6FA0F}" dt="2022-10-07T10:43:38.642" v="329" actId="478"/>
          <ac:spMkLst>
            <pc:docMk/>
            <pc:sldMk cId="2826909231" sldId="798"/>
            <ac:spMk id="10" creationId="{2AACBF3F-B058-448B-D422-B430B447971B}"/>
          </ac:spMkLst>
        </pc:spChg>
        <pc:spChg chg="add mod">
          <ac:chgData name="Balogh Tamás" userId="2e930429-35dd-4f88-9d38-8bece00dfb24" providerId="ADAL" clId="{6C9ECCED-8FBC-4150-995C-4ABB2DC6FA0F}" dt="2022-10-07T11:20:02.648" v="777" actId="20577"/>
          <ac:spMkLst>
            <pc:docMk/>
            <pc:sldMk cId="2826909231" sldId="798"/>
            <ac:spMk id="12" creationId="{E91E225A-BDC3-2EF5-2FCD-93CE19898F33}"/>
          </ac:spMkLst>
        </pc:spChg>
        <pc:spChg chg="add mod">
          <ac:chgData name="Balogh Tamás" userId="2e930429-35dd-4f88-9d38-8bece00dfb24" providerId="ADAL" clId="{6C9ECCED-8FBC-4150-995C-4ABB2DC6FA0F}" dt="2022-10-07T11:26:16.622" v="834" actId="208"/>
          <ac:spMkLst>
            <pc:docMk/>
            <pc:sldMk cId="2826909231" sldId="798"/>
            <ac:spMk id="13" creationId="{436A3F43-951E-5DF7-F63E-DF4EB5524E4A}"/>
          </ac:spMkLst>
        </pc:spChg>
        <pc:picChg chg="add del mod">
          <ac:chgData name="Balogh Tamás" userId="2e930429-35dd-4f88-9d38-8bece00dfb24" providerId="ADAL" clId="{6C9ECCED-8FBC-4150-995C-4ABB2DC6FA0F}" dt="2022-10-07T10:40:54.035" v="286" actId="478"/>
          <ac:picMkLst>
            <pc:docMk/>
            <pc:sldMk cId="2826909231" sldId="798"/>
            <ac:picMk id="6" creationId="{6BA74593-5FEC-2A43-D0AA-1F5DD97F79C8}"/>
          </ac:picMkLst>
        </pc:picChg>
        <pc:picChg chg="add mod">
          <ac:chgData name="Balogh Tamás" userId="2e930429-35dd-4f88-9d38-8bece00dfb24" providerId="ADAL" clId="{6C9ECCED-8FBC-4150-995C-4ABB2DC6FA0F}" dt="2022-10-07T10:42:52.066" v="297" actId="1076"/>
          <ac:picMkLst>
            <pc:docMk/>
            <pc:sldMk cId="2826909231" sldId="798"/>
            <ac:picMk id="8" creationId="{AAA8A7E6-5D70-1CA1-298B-873F762DC538}"/>
          </ac:picMkLst>
        </pc:picChg>
        <pc:picChg chg="add mod">
          <ac:chgData name="Balogh Tamás" userId="2e930429-35dd-4f88-9d38-8bece00dfb24" providerId="ADAL" clId="{6C9ECCED-8FBC-4150-995C-4ABB2DC6FA0F}" dt="2022-10-07T10:42:52.066" v="297" actId="1076"/>
          <ac:picMkLst>
            <pc:docMk/>
            <pc:sldMk cId="2826909231" sldId="798"/>
            <ac:picMk id="11" creationId="{4194873B-57DD-C08B-C5E3-45B0032F0AB4}"/>
          </ac:picMkLst>
        </pc:picChg>
      </pc:sldChg>
    </pc:docChg>
  </pc:docChgLst>
</pc:chgInfo>
</file>

<file path=ppt/comments/modernComment_31E_A87F36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ED04F2-97FC-45C5-839F-1A95C9EE38AA}" authorId="{A1743D77-F867-4555-4FDF-65682C6569E2}" created="2022-10-07T10:45:37.1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26909231" sldId="798"/>
      <ac:spMk id="12" creationId="{E91E225A-BDC3-2EF5-2FCD-93CE19898F33}"/>
      <ac:txMk cp="33" len="10">
        <ac:context len="99" hash="3081501718"/>
      </ac:txMk>
    </ac:txMkLst>
    <p188:pos x="1521619" y="692944"/>
    <p188:txBody>
      <a:bodyPr/>
      <a:lstStyle/>
      <a:p>
        <a:r>
          <a:rPr lang="en-US"/>
          <a:t>This is a small scale app with not too complicated data structures which can easily get new features based on the usage. A document DB can be flexible enough to better support that.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era Pro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2493D9-E1DB-1B4F-8C3A-8ABA8AA65542}" type="datetime1">
              <a:rPr lang="en-US">
                <a:latin typeface="Cera Pro" pitchFamily="2" charset="0"/>
              </a:rPr>
              <a:pPr>
                <a:defRPr/>
              </a:pPr>
              <a:t>10/7/2022</a:t>
            </a:fld>
            <a:endParaRPr lang="en-US">
              <a:latin typeface="Cera Pro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era Pro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3C97FB-7FBB-304D-B5AE-612CBB8A8E3B}" type="slidenum">
              <a:rPr lang="en-US">
                <a:latin typeface="Cera Pro" pitchFamily="2" charset="0"/>
              </a:rPr>
              <a:pPr>
                <a:defRPr/>
              </a:pPr>
              <a:t>‹#›</a:t>
            </a:fld>
            <a:endParaRPr lang="en-US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440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483550D-273D-AB45-82FA-1C8A83D662C8}" type="datetime1">
              <a:rPr lang="en-US" smtClean="0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Cera Pro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F8640-9282-FE47-8583-91AE47C92C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08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era Pro" pitchFamily="2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A819C6-36E1-254A-91C8-8642B21A0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351" y="558431"/>
            <a:ext cx="857250" cy="85725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5CDBD9-2656-3F4E-BFD3-FA1D03A870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43598"/>
            <a:ext cx="4572000" cy="5207000"/>
          </a:xfrm>
          <a:prstGeom prst="rect">
            <a:avLst/>
          </a:prstGeom>
        </p:spPr>
        <p:txBody>
          <a:bodyPr anchor="ctr"/>
          <a:lstStyle>
            <a:lvl1pPr algn="ctr">
              <a:defRPr sz="2000" b="0" i="0">
                <a:ln>
                  <a:noFill/>
                </a:ln>
                <a:solidFill>
                  <a:schemeClr val="bg2">
                    <a:lumMod val="65000"/>
                  </a:schemeClr>
                </a:solidFill>
                <a:latin typeface="Cera Pro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FC2B29-6921-AF4C-AB52-A718A2E16F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4351" y="1645919"/>
            <a:ext cx="3527677" cy="1345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  <a:endParaRPr lang="en-GB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5C520A3-B47E-D947-ACED-7CF40E93F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351" y="3022334"/>
            <a:ext cx="3527677" cy="79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800"/>
              <a:t>Sub 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E43608E-5519-9E49-9993-2DF49E7DFC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351" y="3844160"/>
            <a:ext cx="3527677" cy="99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Additional Info</a:t>
            </a:r>
            <a:endParaRPr lang="en-GB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29DE84A-B330-2546-8566-AFA9F96F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351" y="69812"/>
            <a:ext cx="7545916" cy="3735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chemeClr val="bg2">
                    <a:lumMod val="65000"/>
                  </a:schemeClr>
                </a:solidFill>
                <a:latin typeface="Cera Pro" pitchFamily="2" charset="0"/>
                <a:ea typeface="Cera Pro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27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782D3CC-FD4E-2448-AFC6-DF7618D295C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0" y="1213338"/>
            <a:ext cx="3839994" cy="3466660"/>
          </a:xfr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GB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8503-7D50-2C4E-9006-27BF5EB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7AE8E3-09CB-2D48-984A-919591630C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710" y="1213339"/>
            <a:ext cx="3856323" cy="3466660"/>
          </a:xfrm>
        </p:spPr>
        <p:txBody>
          <a:bodyPr wrap="square"/>
          <a:lstStyle>
            <a:lvl1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431E2-2491-5E40-AE34-D7E1DEBA7E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7C2968-C44E-F240-9AA2-8A798FD9BD7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7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782D3CC-FD4E-2448-AFC6-DF7618D295C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3709" y="1213338"/>
            <a:ext cx="3856323" cy="3466660"/>
          </a:xfr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GB"/>
              <a:t>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E8503-7D50-2C4E-9006-27BF5EB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2FE59F-078E-1B4D-9121-1A5BEA29F0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0" y="1213338"/>
            <a:ext cx="3856323" cy="3466660"/>
          </a:xfrm>
        </p:spPr>
        <p:txBody>
          <a:bodyPr wrap="square"/>
          <a:lstStyle>
            <a:lvl1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7F7F7F"/>
              </a:buCl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361E6-81DA-014E-B1DB-063008644F0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7C772-F576-2043-8FF9-E94FFAB522C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6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00578-1313-7A45-8E4D-576A32EF6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6E3F-45B9-0F4A-AE43-3CED636F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3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24FE6BD4-52D1-8741-BF2B-B73C875043CD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Add Video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9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D48661-5B3D-F040-BD66-08EF23868E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75862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Red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59CC5-AA71-6C4A-948B-1D78C37F32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7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Yellow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59CC5-AA71-6C4A-948B-1D78C37F32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82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Green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D99C9-4202-4048-A4C6-6EAC574309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49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Blue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56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Azure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9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ullBleed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FC2B29-6921-AF4C-AB52-A718A2E16F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4351" y="1645919"/>
            <a:ext cx="3527677" cy="1345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  <a:endParaRPr lang="en-GB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A5C520A3-B47E-D947-ACED-7CF40E93F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351" y="3022334"/>
            <a:ext cx="3527677" cy="79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sz="1800"/>
              <a:t>Sub 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E43608E-5519-9E49-9993-2DF49E7DFC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4351" y="3844160"/>
            <a:ext cx="3527677" cy="992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Additional Info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>
              <a:solidFill>
                <a:schemeClr val="bg1"/>
              </a:solidFill>
              <a:latin typeface="Cera Pro" pitchFamily="2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Change the photo: right-click &gt; hit format background &gt; click ‘insert’ under picture source.</a:t>
            </a:r>
          </a:p>
          <a:p>
            <a:pPr lvl="0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1407B-F306-6541-9061-19191D518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351" y="558431"/>
            <a:ext cx="857250" cy="857250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4D248BC-C077-814E-91FD-F4434FD2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351" y="69812"/>
            <a:ext cx="7545916" cy="3735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chemeClr val="bg1"/>
                </a:solidFill>
                <a:latin typeface="Cera Pro" pitchFamily="2" charset="0"/>
                <a:ea typeface="Cera Pro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5940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Pink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68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43A16-16CF-1249-B9E9-361D463CB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  <a:noFill/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Black</a:t>
            </a:r>
            <a:endParaRPr lang="en-GB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5D9525-5A27-A940-91D0-9A8CFFAD65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Divide your content into sections if needed and add simple summary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75255-02BD-0A43-8E84-05057593EF7F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59714-11B3-0042-ACF3-7F9554AF59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hot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23F309-E30C-954F-9ABB-4554197EE45C}"/>
              </a:ext>
            </a:extLst>
          </p:cNvPr>
          <p:cNvSpPr/>
          <p:nvPr userDrawn="1"/>
        </p:nvSpPr>
        <p:spPr>
          <a:xfrm>
            <a:off x="0" y="680720"/>
            <a:ext cx="9144000" cy="4462780"/>
          </a:xfrm>
          <a:prstGeom prst="rect">
            <a:avLst/>
          </a:prstGeom>
          <a:gradFill>
            <a:gsLst>
              <a:gs pos="0">
                <a:srgbClr val="7C7C7C">
                  <a:alpha val="0"/>
                </a:srgbClr>
              </a:gs>
              <a:gs pos="100000">
                <a:schemeClr val="tx2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>
              <a:solidFill>
                <a:schemeClr val="tx1"/>
              </a:solidFill>
              <a:latin typeface="Cera Pro" panose="00000500000000000000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D610C-69D2-8242-B9E6-308E7D616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1994" y="143024"/>
            <a:ext cx="542925" cy="373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FB42D3-6F66-F442-9576-03A35F89B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340" y="1823855"/>
            <a:ext cx="7882359" cy="1695537"/>
          </a:xfrm>
        </p:spPr>
        <p:txBody>
          <a:bodyPr>
            <a:noAutofit/>
          </a:bodyPr>
          <a:lstStyle>
            <a:lvl1pPr>
              <a:defRPr sz="5400" b="0" i="0">
                <a:solidFill>
                  <a:schemeClr val="bg1"/>
                </a:solidFill>
                <a:effectLst>
                  <a:outerShdw blurRad="381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/>
              <a:t>Divider Photo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351A239-49CB-E249-B969-48A4353B38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3866279"/>
            <a:ext cx="6961188" cy="973137"/>
          </a:xfrm>
          <a:noFill/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effectLst>
                  <a:outerShdw blurRad="127000" algn="tl">
                    <a:srgbClr val="000000">
                      <a:alpha val="20000"/>
                    </a:srgbClr>
                  </a:outerShdw>
                </a:effectLst>
                <a:latin typeface="Cera Pro" pitchFamily="2" charset="0"/>
              </a:defRPr>
            </a:lvl1pPr>
            <a:lvl2pPr marL="179387" indent="0">
              <a:buNone/>
              <a:defRPr/>
            </a:lvl2pPr>
            <a:lvl3pPr marL="360362" indent="0">
              <a:buNone/>
              <a:defRPr/>
            </a:lvl3pPr>
            <a:lvl4pPr marL="539750" indent="0">
              <a:buNone/>
              <a:defRPr/>
            </a:lvl4pPr>
            <a:lvl5pPr marL="719137" indent="0">
              <a:buNone/>
              <a:defRPr/>
            </a:lvl5pPr>
          </a:lstStyle>
          <a:p>
            <a:r>
              <a:rPr lang="en-US" sz="1200" b="1">
                <a:solidFill>
                  <a:schemeClr val="bg1"/>
                </a:solidFill>
                <a:latin typeface="Cera Pro" pitchFamily="2" charset="0"/>
              </a:rPr>
              <a:t>Change the photo: right-click &gt; hit format background &gt; click ‘insert’ under picture source.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B08815-3F5E-8446-A1BB-EBC4D40D2E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CA1C9-1B88-F840-BF1C-5706473F9A19}"/>
              </a:ext>
            </a:extLst>
          </p:cNvPr>
          <p:cNvSpPr/>
          <p:nvPr userDrawn="1"/>
        </p:nvSpPr>
        <p:spPr>
          <a:xfrm>
            <a:off x="698341" y="3593822"/>
            <a:ext cx="7882359" cy="12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9D4A7F5-2AAA-1F49-9A7F-DB447A829A2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9999" y="1213338"/>
            <a:ext cx="7878973" cy="3466661"/>
          </a:xfrm>
        </p:spPr>
        <p:txBody>
          <a:bodyPr wrap="square" numCol="1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ED79-5F3B-B443-822A-8F2968B93BE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565F-881A-C64E-8A91-2F5C73CF85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11" y="570158"/>
            <a:ext cx="3961021" cy="450000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565F-881A-C64E-8A91-2F5C73CF85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BDCA44C-325D-084D-8139-3864363A222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61772" y="0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A1C2D6-ED41-D948-A13B-20715A274C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1772" y="2569464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1A0A417-92D9-0D40-9F33-124A3E558AC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81000" y="0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ABC9B0C-A878-FC4C-A363-D681962D05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1000" y="2569464"/>
            <a:ext cx="2286000" cy="2569464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04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Exam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341BB0-C6D9-5442-88A8-627927E4A3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3558" y="1213337"/>
            <a:ext cx="2881440" cy="288144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3D35D3-B562-714C-9531-428350D59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3558" y="4194927"/>
            <a:ext cx="2881440" cy="475643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E117372-3214-564D-B8A5-360D77D8248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530554" y="1213337"/>
            <a:ext cx="2881440" cy="288144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DE1AC13-ED9F-9C45-9DFD-85130A29A8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27269" y="4194927"/>
            <a:ext cx="2881440" cy="475643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E041-455A-0F48-B19A-6FBB44DEA075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Exam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341BB0-C6D9-5442-88A8-627927E4A3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3558" y="1213337"/>
            <a:ext cx="1828800" cy="1828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3D35D3-B562-714C-9531-428350D59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3558" y="3168195"/>
            <a:ext cx="1828800" cy="761968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8F2B5C44-7725-8444-BE74-7D1EE2D7BDF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523376" y="1213337"/>
            <a:ext cx="1828800" cy="1828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01492EA-8303-7943-B93F-139ADCB67AA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583194" y="1213337"/>
            <a:ext cx="1828800" cy="18288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7476A8CD-50DF-9640-9709-2C1BD84812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3376" y="3168195"/>
            <a:ext cx="1828800" cy="761968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13BFA433-2999-4444-882C-91DDA498EED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3194" y="3168195"/>
            <a:ext cx="1828800" cy="761968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273A-F565-334B-9C12-05D91A191D6F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1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Exam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DAEB-67B3-8143-8CB5-2E889B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38C5-9DE0-8240-A39A-AB0A197D2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7F0B012-F34B-6B44-A838-7C64EA5066D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000" y="1213338"/>
            <a:ext cx="1871170" cy="3466661"/>
          </a:xfrm>
        </p:spPr>
        <p:txBody>
          <a:bodyPr wrap="square" numCol="1">
            <a:normAutofit/>
          </a:bodyPr>
          <a:lstStyle>
            <a:lvl1pPr>
              <a:defRPr sz="1050" b="0" i="0"/>
            </a:lvl1pPr>
            <a:lvl2pPr>
              <a:defRPr sz="1050" b="0" i="0"/>
            </a:lvl2pPr>
            <a:lvl3pPr>
              <a:defRPr sz="1050" b="0" i="0"/>
            </a:lvl3pPr>
            <a:lvl4pPr>
              <a:defRPr sz="800" b="0" i="0"/>
            </a:lvl4pPr>
            <a:lvl5pPr>
              <a:defRPr sz="800" b="0" i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341BB0-C6D9-5442-88A8-627927E4A3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3558" y="1213337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69D0E14-5537-754B-8564-978DE55BFAD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994982" y="1213337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037FCFB-13BF-7A47-876D-525CAF3551B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26406" y="1213337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7A88F6-2C45-C24D-AD99-8547D8F92E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040394" y="1222764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3D35D3-B562-714C-9531-428350D5946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3800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95E3BCC7-65D4-4446-96F5-5B716159D32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40394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BF4FC4BF-65BC-334D-B9B6-AB6C89E599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14862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A7229A7-7133-B64D-987E-3E148369BB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89331" y="2678816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274B038-9C27-7D44-B4B7-FA9AC224CF3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63558" y="3044468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F458454-0224-C04E-992D-5016AB19805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994982" y="3044468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765A914-637A-4E40-97BC-77334C772E2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526406" y="3044468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FA3FFBDA-A205-8948-B084-FDDF7700396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040394" y="3053895"/>
            <a:ext cx="1371600" cy="1371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25163C65-9BA9-144F-A774-92BAB16FAC8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63800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A7D04AE4-C43D-9740-88D3-4C09C67231B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40394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F3B52B26-E344-BC46-AFB4-EEC527CE1B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14862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406670B3-E9E0-8E45-940D-2CD8BE566A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89331" y="4509947"/>
            <a:ext cx="1371600" cy="281200"/>
          </a:xfrm>
        </p:spPr>
        <p:txBody>
          <a:bodyPr>
            <a:normAutofit/>
          </a:bodyPr>
          <a:lstStyle>
            <a:lvl1pPr marL="0" indent="0">
              <a:buNone/>
              <a:defRPr sz="850"/>
            </a:lvl1pPr>
          </a:lstStyle>
          <a:p>
            <a:pPr lvl="0"/>
            <a:r>
              <a:rPr lang="en-US"/>
              <a:t>Description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B544-5BC5-C34E-A61A-E8F0B9EFBCA5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4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65D9-D04F-7242-98FF-ECE37DCE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C8B16-0CDA-C945-9F82-340F9FAC9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9807-786B-C749-84D0-C273B4D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2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05" r:id="rId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3710" y="1213184"/>
            <a:ext cx="7885263" cy="3360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noProof="0" err="1"/>
              <a:t>Click</a:t>
            </a:r>
            <a:r>
              <a:rPr lang="da-DK" noProof="0"/>
              <a:t> to </a:t>
            </a:r>
            <a:r>
              <a:rPr lang="da-DK" noProof="0" err="1"/>
              <a:t>edit</a:t>
            </a:r>
            <a:r>
              <a:rPr lang="da-DK" noProof="0"/>
              <a:t> Master </a:t>
            </a:r>
            <a:r>
              <a:rPr lang="da-DK" noProof="0" err="1"/>
              <a:t>text</a:t>
            </a:r>
            <a:r>
              <a:rPr lang="da-DK" noProof="0"/>
              <a:t> </a:t>
            </a:r>
            <a:r>
              <a:rPr lang="da-DK" noProof="0" err="1"/>
              <a:t>styles</a:t>
            </a:r>
            <a:endParaRPr lang="da-DK" noProof="0"/>
          </a:p>
          <a:p>
            <a:pPr lvl="1"/>
            <a:r>
              <a:rPr lang="da-DK" noProof="0"/>
              <a:t>Second </a:t>
            </a:r>
            <a:r>
              <a:rPr lang="da-DK" noProof="0" err="1"/>
              <a:t>level</a:t>
            </a:r>
            <a:endParaRPr lang="da-DK" noProof="0"/>
          </a:p>
          <a:p>
            <a:pPr lvl="2"/>
            <a:r>
              <a:rPr lang="da-DK" noProof="0"/>
              <a:t>Third </a:t>
            </a:r>
            <a:r>
              <a:rPr lang="da-DK" noProof="0" err="1"/>
              <a:t>level</a:t>
            </a:r>
            <a:endParaRPr lang="da-DK" noProof="0"/>
          </a:p>
          <a:p>
            <a:pPr lvl="3"/>
            <a:r>
              <a:rPr lang="da-DK" noProof="0" err="1"/>
              <a:t>Fourth</a:t>
            </a:r>
            <a:r>
              <a:rPr lang="da-DK" noProof="0"/>
              <a:t> </a:t>
            </a:r>
            <a:r>
              <a:rPr lang="da-DK" noProof="0" err="1"/>
              <a:t>level</a:t>
            </a:r>
            <a:endParaRPr lang="da-DK" noProof="0"/>
          </a:p>
          <a:p>
            <a:pPr lvl="4"/>
            <a:r>
              <a:rPr lang="da-DK" noProof="0"/>
              <a:t>Fifth </a:t>
            </a:r>
            <a:r>
              <a:rPr lang="da-DK" noProof="0" err="1"/>
              <a:t>level</a:t>
            </a:r>
            <a:endParaRPr lang="en-US" noProof="0"/>
          </a:p>
        </p:txBody>
      </p:sp>
      <p:sp>
        <p:nvSpPr>
          <p:cNvPr id="2097" name="Title Placeholder 5"/>
          <p:cNvSpPr>
            <a:spLocks noGrp="1"/>
          </p:cNvSpPr>
          <p:nvPr>
            <p:ph type="title"/>
          </p:nvPr>
        </p:nvSpPr>
        <p:spPr bwMode="auto">
          <a:xfrm>
            <a:off x="443711" y="570158"/>
            <a:ext cx="7885262" cy="45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title</a:t>
            </a:r>
            <a:r>
              <a:rPr lang="da-DK"/>
              <a:t> </a:t>
            </a:r>
            <a:r>
              <a:rPr lang="da-DK" err="1"/>
              <a:t>style</a:t>
            </a:r>
            <a:endParaRPr lang="en-GB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71265-8BD5-864F-8C5E-BD5C633B747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87" y="154023"/>
            <a:ext cx="311524" cy="311524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DAE0D8E-7DA1-FF4F-8AD3-91C52F249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1075" y="4767263"/>
            <a:ext cx="542925" cy="27463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>
                <a:solidFill>
                  <a:schemeClr val="bg2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latin typeface="Cera Pro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5669-B0F3-634A-B456-677CC8D2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4975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4000" r:id="rId2"/>
    <p:sldLayoutId id="2147483917" r:id="rId3"/>
    <p:sldLayoutId id="2147483994" r:id="rId4"/>
    <p:sldLayoutId id="2147483992" r:id="rId5"/>
    <p:sldLayoutId id="2147483993" r:id="rId6"/>
    <p:sldLayoutId id="2147483915" r:id="rId7"/>
    <p:sldLayoutId id="2147483918" r:id="rId8"/>
    <p:sldLayoutId id="2147483987" r:id="rId9"/>
    <p:sldLayoutId id="2147483920" r:id="rId10"/>
    <p:sldLayoutId id="2147483858" r:id="rId11"/>
    <p:sldLayoutId id="2147483859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i="0" kern="1200">
          <a:solidFill>
            <a:schemeClr val="tx2"/>
          </a:solidFill>
          <a:latin typeface="+mj-lt"/>
          <a:ea typeface="Cera Pro Black" pitchFamily="2" charset="0"/>
          <a:cs typeface="Arial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17938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era Pro" pitchFamily="2" charset="0"/>
          <a:cs typeface="Arial" charset="0"/>
        </a:defRPr>
      </a:lvl1pPr>
      <a:lvl2pPr marL="35877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era Pro" pitchFamily="2" charset="0"/>
          <a:cs typeface="Arial" charset="0"/>
        </a:defRPr>
      </a:lvl2pPr>
      <a:lvl3pPr marL="539750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era Pro" pitchFamily="2" charset="0"/>
          <a:cs typeface="Arial" charset="0"/>
        </a:defRPr>
      </a:lvl3pPr>
      <a:lvl4pPr marL="71913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000" b="0" i="0" kern="1200">
          <a:solidFill>
            <a:schemeClr val="tx2"/>
          </a:solidFill>
          <a:latin typeface="+mn-lt"/>
          <a:ea typeface="Cera Pro Light" pitchFamily="2" charset="0"/>
          <a:cs typeface="Arial" charset="0"/>
        </a:defRPr>
      </a:lvl4pPr>
      <a:lvl5pPr marL="89852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000" b="0" i="0" kern="1200">
          <a:solidFill>
            <a:schemeClr val="tx2"/>
          </a:solidFill>
          <a:latin typeface="+mn-lt"/>
          <a:ea typeface="Cera Pro Light" pitchFamily="2" charset="0"/>
          <a:cs typeface="Arial" charset="0"/>
        </a:defRPr>
      </a:lvl5pPr>
      <a:lvl6pPr marL="108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126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44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62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3710" y="1213184"/>
            <a:ext cx="7885263" cy="33601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97" name="Title Placeholder 5"/>
          <p:cNvSpPr>
            <a:spLocks noGrp="1"/>
          </p:cNvSpPr>
          <p:nvPr>
            <p:ph type="title"/>
          </p:nvPr>
        </p:nvSpPr>
        <p:spPr bwMode="auto">
          <a:xfrm>
            <a:off x="443711" y="570158"/>
            <a:ext cx="7885262" cy="45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71265-8BD5-864F-8C5E-BD5C633B747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87" y="154023"/>
            <a:ext cx="311524" cy="311524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0C19B0-E396-534E-8E88-1A3AEF5BB3F1}"/>
              </a:ext>
            </a:extLst>
          </p:cNvPr>
          <p:cNvSpPr txBox="1">
            <a:spLocks/>
          </p:cNvSpPr>
          <p:nvPr userDrawn="1"/>
        </p:nvSpPr>
        <p:spPr>
          <a:xfrm>
            <a:off x="8601075" y="4767263"/>
            <a:ext cx="542925" cy="27463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l" defTabSz="4572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kern="1200">
                <a:solidFill>
                  <a:schemeClr val="bg2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>
                <a:solidFill>
                  <a:schemeClr val="bg1"/>
                </a:solidFill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solidFill>
                  <a:schemeClr val="bg1"/>
                </a:solidFill>
                <a:latin typeface="Cera Pro" pitchFamily="2" charset="0"/>
              </a:rPr>
              <a:pPr>
                <a:defRPr/>
              </a:pPr>
              <a:t>‹#›</a:t>
            </a:fld>
            <a:endParaRPr lang="en-GB">
              <a:solidFill>
                <a:schemeClr val="bg1"/>
              </a:solidFill>
              <a:latin typeface="Cera Pro" pitchFamily="2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841D70-2AE8-6B43-BC6D-5F8BE83A4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4975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3" r:id="rId2"/>
    <p:sldLayoutId id="2147483984" r:id="rId3"/>
    <p:sldLayoutId id="2147483996" r:id="rId4"/>
    <p:sldLayoutId id="2147483997" r:id="rId5"/>
    <p:sldLayoutId id="2147483999" r:id="rId6"/>
    <p:sldLayoutId id="2147483985" r:id="rId7"/>
    <p:sldLayoutId id="2147483986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i="0" kern="1200">
          <a:solidFill>
            <a:schemeClr val="bg1"/>
          </a:solidFill>
          <a:latin typeface="Cera Pro Black" pitchFamily="2" charset="0"/>
          <a:ea typeface="Cera Pro Black" pitchFamily="2" charset="0"/>
          <a:cs typeface="Arial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17938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200" b="0" i="0" kern="1200">
          <a:solidFill>
            <a:schemeClr val="bg1"/>
          </a:solidFill>
          <a:latin typeface="Cera Pro" pitchFamily="2" charset="0"/>
          <a:ea typeface="Cera Pro" pitchFamily="2" charset="0"/>
          <a:cs typeface="Arial" charset="0"/>
        </a:defRPr>
      </a:lvl1pPr>
      <a:lvl2pPr marL="35877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200" b="0" i="0" kern="1200">
          <a:solidFill>
            <a:schemeClr val="bg1"/>
          </a:solidFill>
          <a:latin typeface="Cera Pro" pitchFamily="2" charset="0"/>
          <a:ea typeface="Cera Pro" pitchFamily="2" charset="0"/>
          <a:cs typeface="Arial" charset="0"/>
        </a:defRPr>
      </a:lvl2pPr>
      <a:lvl3pPr marL="539750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200" b="0" i="0" kern="1200">
          <a:solidFill>
            <a:schemeClr val="bg1"/>
          </a:solidFill>
          <a:latin typeface="Cera Pro Light" pitchFamily="2" charset="0"/>
          <a:ea typeface="Cera Pro" pitchFamily="2" charset="0"/>
          <a:cs typeface="Arial" charset="0"/>
        </a:defRPr>
      </a:lvl3pPr>
      <a:lvl4pPr marL="719138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000" b="0" i="0" kern="1200">
          <a:solidFill>
            <a:schemeClr val="bg1"/>
          </a:solidFill>
          <a:latin typeface="Cera Pro Light" pitchFamily="2" charset="0"/>
          <a:ea typeface="Cera Pro Light" pitchFamily="2" charset="0"/>
          <a:cs typeface="Arial" charset="0"/>
        </a:defRPr>
      </a:lvl4pPr>
      <a:lvl5pPr marL="898525" indent="-179388" algn="l" defTabSz="457200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bg1"/>
        </a:buClr>
        <a:buSzPct val="100000"/>
        <a:buFont typeface="Arial" charset="0"/>
        <a:buChar char="•"/>
        <a:defRPr sz="1000" b="0" i="0" kern="1200">
          <a:solidFill>
            <a:schemeClr val="bg1"/>
          </a:solidFill>
          <a:latin typeface="Cera Pro Light" pitchFamily="2" charset="0"/>
          <a:ea typeface="Cera Pro Light" pitchFamily="2" charset="0"/>
          <a:cs typeface="Arial" charset="0"/>
        </a:defRPr>
      </a:lvl5pPr>
      <a:lvl6pPr marL="108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126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44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620000" indent="-180000" algn="l" defTabSz="4572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/>
        <a:buChar char="•"/>
        <a:defRPr sz="1400" kern="1200" baseline="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31E_A87F362F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BAC53A-001E-8F4E-A904-2DDE24B21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sz="2400"/>
              <a:t>Burger Backend </a:t>
            </a:r>
            <a:r>
              <a:rPr lang="hu-HU" sz="2400" err="1"/>
              <a:t>interview</a:t>
            </a:r>
            <a:r>
              <a:rPr lang="hu-HU" sz="2400"/>
              <a:t> </a:t>
            </a:r>
            <a:r>
              <a:rPr lang="hu-HU" sz="2400" err="1"/>
              <a:t>assignment</a:t>
            </a:r>
            <a:endParaRPr lang="en-GB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60E904-82B6-D540-BF8A-B30D44A0D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Tamás Balogh - 2022</a:t>
            </a:r>
            <a:endParaRPr lang="en-GB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8E06BE9-D8B8-E64E-9746-2293CE237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 Information  |  ©2020 The LEGO Group  |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66F07-7AB8-0B53-56FC-92655FE2FBB3}"/>
              </a:ext>
            </a:extLst>
          </p:cNvPr>
          <p:cNvSpPr/>
          <p:nvPr/>
        </p:nvSpPr>
        <p:spPr>
          <a:xfrm>
            <a:off x="4042028" y="0"/>
            <a:ext cx="5101972" cy="51435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38">
            <a:extLst>
              <a:ext uri="{FF2B5EF4-FFF2-40B4-BE49-F238E27FC236}">
                <a16:creationId xmlns:a16="http://schemas.microsoft.com/office/drawing/2014/main" id="{4BCB4315-E069-9DDC-9444-272B1B29E8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20" t="3497" r="12266" b="16725"/>
          <a:stretch/>
        </p:blipFill>
        <p:spPr>
          <a:xfrm>
            <a:off x="4042028" y="482690"/>
            <a:ext cx="5101972" cy="424405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68473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60654"/>
            <a:ext cx="7885262" cy="284631"/>
          </a:xfrm>
        </p:spPr>
        <p:txBody>
          <a:bodyPr/>
          <a:lstStyle/>
          <a:p>
            <a:r>
              <a:rPr lang="hu-HU" dirty="0"/>
              <a:t>General </a:t>
            </a:r>
            <a:r>
              <a:rPr lang="hu-HU" dirty="0" err="1"/>
              <a:t>directions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1</a:t>
            </a:fld>
            <a:endParaRPr lang="en-GB">
              <a:latin typeface="Cera Pro" pitchFamily="2" charset="0"/>
            </a:endParaRPr>
          </a:p>
        </p:txBody>
      </p:sp>
      <p:pic>
        <p:nvPicPr>
          <p:cNvPr id="8" name="Graphic 7" descr="Playbook outline">
            <a:extLst>
              <a:ext uri="{FF2B5EF4-FFF2-40B4-BE49-F238E27FC236}">
                <a16:creationId xmlns:a16="http://schemas.microsoft.com/office/drawing/2014/main" id="{AAA8A7E6-5D70-1CA1-298B-873F762DC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6704" y="1933568"/>
            <a:ext cx="1938271" cy="1938271"/>
          </a:xfrm>
          <a:prstGeom prst="rect">
            <a:avLst/>
          </a:prstGeom>
        </p:spPr>
      </p:pic>
      <p:pic>
        <p:nvPicPr>
          <p:cNvPr id="11" name="Graphic 10" descr="Question mark outline">
            <a:extLst>
              <a:ext uri="{FF2B5EF4-FFF2-40B4-BE49-F238E27FC236}">
                <a16:creationId xmlns:a16="http://schemas.microsoft.com/office/drawing/2014/main" id="{4194873B-57DD-C08B-C5E3-45B0032F0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88639" y="129006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E225A-BDC3-2EF5-2FCD-93CE19898F33}"/>
              </a:ext>
            </a:extLst>
          </p:cNvPr>
          <p:cNvSpPr txBox="1"/>
          <p:nvPr/>
        </p:nvSpPr>
        <p:spPr>
          <a:xfrm>
            <a:off x="6565106" y="2021681"/>
            <a:ext cx="2034829" cy="1965091"/>
          </a:xfrm>
          <a:prstGeom prst="rect">
            <a:avLst/>
          </a:prstGeom>
          <a:noFill/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ecosystem</a:t>
            </a: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non </a:t>
            </a:r>
            <a:r>
              <a:rPr lang="hu-HU" sz="1200" dirty="0" err="1">
                <a:latin typeface="+mn-lt"/>
              </a:rPr>
              <a:t>relational</a:t>
            </a:r>
            <a:r>
              <a:rPr lang="hu-HU" sz="1200" dirty="0">
                <a:latin typeface="+mn-lt"/>
              </a:rPr>
              <a:t> DB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Use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RESTful</a:t>
            </a:r>
            <a:r>
              <a:rPr lang="hu-HU" sz="1200" dirty="0">
                <a:latin typeface="+mn-lt"/>
              </a:rPr>
              <a:t> API </a:t>
            </a:r>
            <a:r>
              <a:rPr lang="hu-HU" sz="1200" dirty="0" err="1">
                <a:latin typeface="+mn-lt"/>
              </a:rPr>
              <a:t>principles</a:t>
            </a: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endParaRPr lang="hu-HU" sz="1200" dirty="0">
              <a:latin typeface="+mn-lt"/>
            </a:endParaRP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It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should</a:t>
            </a:r>
            <a:r>
              <a:rPr lang="hu-HU" sz="1200" dirty="0">
                <a:latin typeface="+mn-lt"/>
              </a:rPr>
              <a:t> be </a:t>
            </a:r>
            <a:r>
              <a:rPr lang="hu-HU" sz="1200" dirty="0" err="1">
                <a:latin typeface="+mn-lt"/>
              </a:rPr>
              <a:t>stateless</a:t>
            </a:r>
            <a:endParaRPr lang="en-US" sz="12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A3F43-951E-5DF7-F63E-DF4EB5524E4A}"/>
              </a:ext>
            </a:extLst>
          </p:cNvPr>
          <p:cNvSpPr/>
          <p:nvPr/>
        </p:nvSpPr>
        <p:spPr>
          <a:xfrm>
            <a:off x="5822156" y="1290069"/>
            <a:ext cx="3036094" cy="295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092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27608"/>
            <a:ext cx="7885262" cy="450000"/>
          </a:xfrm>
        </p:spPr>
        <p:txBody>
          <a:bodyPr/>
          <a:lstStyle/>
          <a:p>
            <a:r>
              <a:rPr lang="hu-HU" err="1"/>
              <a:t>Architecture</a:t>
            </a:r>
            <a:r>
              <a:rPr lang="hu-HU"/>
              <a:t> –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level</a:t>
            </a:r>
            <a:r>
              <a:rPr lang="hu-HU"/>
              <a:t> </a:t>
            </a:r>
            <a:r>
              <a:rPr lang="hu-HU" err="1"/>
              <a:t>overview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2</a:t>
            </a:fld>
            <a:endParaRPr lang="en-GB">
              <a:latin typeface="Cera Pro" pitchFamily="2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20BABAF-A685-5CEE-4B36-A5A20CA0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66" y="529888"/>
            <a:ext cx="4978059" cy="44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27608"/>
            <a:ext cx="7885262" cy="450000"/>
          </a:xfrm>
        </p:spPr>
        <p:txBody>
          <a:bodyPr/>
          <a:lstStyle/>
          <a:p>
            <a:r>
              <a:rPr lang="hu-HU" err="1"/>
              <a:t>Architecture</a:t>
            </a:r>
            <a:r>
              <a:rPr lang="hu-HU"/>
              <a:t> – Burger Backend </a:t>
            </a:r>
            <a:r>
              <a:rPr lang="hu-HU" err="1"/>
              <a:t>solution</a:t>
            </a:r>
            <a:r>
              <a:rPr lang="hu-HU"/>
              <a:t> </a:t>
            </a:r>
            <a:r>
              <a:rPr lang="hu-HU" err="1"/>
              <a:t>components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3</a:t>
            </a:fld>
            <a:endParaRPr lang="en-GB">
              <a:latin typeface="Cera Pro" pitchFamily="2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B7E741-5DE4-B0FB-F7E6-F990070A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31" y="811957"/>
            <a:ext cx="6974937" cy="420393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30EA6F6-4624-4C17-956F-9954B9F5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129" y="156771"/>
            <a:ext cx="1252026" cy="11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27608"/>
            <a:ext cx="7885262" cy="450000"/>
          </a:xfrm>
        </p:spPr>
        <p:txBody>
          <a:bodyPr/>
          <a:lstStyle/>
          <a:p>
            <a:r>
              <a:rPr lang="hu-HU" err="1"/>
              <a:t>Architecture</a:t>
            </a:r>
            <a:r>
              <a:rPr lang="hu-HU"/>
              <a:t> – </a:t>
            </a:r>
            <a:r>
              <a:rPr lang="hu-HU" err="1"/>
              <a:t>Application</a:t>
            </a:r>
            <a:r>
              <a:rPr lang="hu-HU"/>
              <a:t> </a:t>
            </a:r>
            <a:r>
              <a:rPr lang="hu-HU" err="1"/>
              <a:t>details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4</a:t>
            </a:fld>
            <a:endParaRPr lang="en-GB">
              <a:latin typeface="Cera Pro" pitchFamily="2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AF03F03-7E3D-8AD7-5AFA-44B94B22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6" y="771744"/>
            <a:ext cx="7076734" cy="411006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9D95716-EB16-0B90-4C8B-52AF0E5F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44" y="155243"/>
            <a:ext cx="1667138" cy="10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60654"/>
            <a:ext cx="7885262" cy="284631"/>
          </a:xfrm>
        </p:spPr>
        <p:txBody>
          <a:bodyPr/>
          <a:lstStyle/>
          <a:p>
            <a:r>
              <a:rPr lang="hu-HU" err="1"/>
              <a:t>Considerations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5</a:t>
            </a:fld>
            <a:endParaRPr lang="en-GB">
              <a:latin typeface="Cera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CBF3F-B058-448B-D422-B430B447971B}"/>
              </a:ext>
            </a:extLst>
          </p:cNvPr>
          <p:cNvSpPr txBox="1"/>
          <p:nvPr/>
        </p:nvSpPr>
        <p:spPr>
          <a:xfrm>
            <a:off x="576775" y="766689"/>
            <a:ext cx="8423225" cy="3568607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Security and </a:t>
            </a: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privacy</a:t>
            </a:r>
            <a:r>
              <a:rPr lang="hu-HU" sz="1200" dirty="0">
                <a:latin typeface="+mn-lt"/>
              </a:rPr>
              <a:t>: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Active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Directory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for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Authentication</a:t>
            </a:r>
            <a:r>
              <a:rPr lang="hu-HU" sz="1200" dirty="0">
                <a:latin typeface="+mn-lt"/>
              </a:rPr>
              <a:t>, </a:t>
            </a:r>
            <a:r>
              <a:rPr lang="hu-HU" sz="1200" dirty="0" err="1">
                <a:latin typeface="+mn-lt"/>
              </a:rPr>
              <a:t>Authorization</a:t>
            </a:r>
            <a:r>
              <a:rPr lang="hu-HU" sz="1200" dirty="0">
                <a:latin typeface="+mn-lt"/>
              </a:rPr>
              <a:t> and </a:t>
            </a:r>
            <a:r>
              <a:rPr lang="hu-HU" sz="1200" dirty="0" err="1">
                <a:latin typeface="+mn-lt"/>
              </a:rPr>
              <a:t>role</a:t>
            </a:r>
            <a:r>
              <a:rPr lang="hu-HU" sz="1200" dirty="0">
                <a:latin typeface="+mn-lt"/>
              </a:rPr>
              <a:t> management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data</a:t>
            </a:r>
            <a:r>
              <a:rPr lang="hu-HU" sz="1200" dirty="0">
                <a:latin typeface="+mn-lt"/>
              </a:rPr>
              <a:t> is </a:t>
            </a:r>
            <a:r>
              <a:rPr lang="hu-HU" sz="1200" dirty="0" err="1">
                <a:latin typeface="+mn-lt"/>
              </a:rPr>
              <a:t>not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stored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custom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solution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code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database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only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GUID </a:t>
            </a:r>
            <a:r>
              <a:rPr lang="hu-HU" sz="1200" dirty="0" err="1">
                <a:latin typeface="+mn-lt"/>
              </a:rPr>
              <a:t>value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representing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AD) </a:t>
            </a:r>
            <a:r>
              <a:rPr lang="hu-HU" sz="1200" dirty="0" err="1">
                <a:latin typeface="+mn-lt"/>
              </a:rPr>
              <a:t>only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AD </a:t>
            </a:r>
            <a:r>
              <a:rPr lang="hu-HU" sz="1200" dirty="0" err="1">
                <a:latin typeface="+mn-lt"/>
              </a:rPr>
              <a:t>which</a:t>
            </a:r>
            <a:r>
              <a:rPr lang="hu-HU" sz="1200" dirty="0">
                <a:latin typeface="+mn-lt"/>
              </a:rPr>
              <a:t> has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necessary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compliances</a:t>
            </a:r>
            <a:r>
              <a:rPr lang="hu-HU" sz="1200" dirty="0">
                <a:latin typeface="+mn-lt"/>
              </a:rPr>
              <a:t>.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Scaling</a:t>
            </a:r>
            <a:r>
              <a:rPr lang="hu-HU" sz="1200" dirty="0">
                <a:latin typeface="+mn-lt"/>
              </a:rPr>
              <a:t>: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As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application</a:t>
            </a:r>
            <a:r>
              <a:rPr lang="hu-HU" sz="1200" dirty="0">
                <a:latin typeface="+mn-lt"/>
              </a:rPr>
              <a:t> is </a:t>
            </a:r>
            <a:r>
              <a:rPr lang="hu-HU" sz="1200" dirty="0" err="1">
                <a:latin typeface="+mn-lt"/>
              </a:rPr>
              <a:t>stateless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App </a:t>
            </a:r>
            <a:r>
              <a:rPr lang="hu-HU" sz="1200" dirty="0" err="1">
                <a:latin typeface="+mn-lt"/>
              </a:rPr>
              <a:t>service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plan’s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Scale</a:t>
            </a:r>
            <a:r>
              <a:rPr lang="hu-HU" sz="1200" dirty="0">
                <a:latin typeface="+mn-lt"/>
              </a:rPr>
              <a:t> out </a:t>
            </a:r>
            <a:r>
              <a:rPr lang="hu-HU" sz="1200" dirty="0" err="1">
                <a:latin typeface="+mn-lt"/>
              </a:rPr>
              <a:t>feature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can</a:t>
            </a:r>
            <a:r>
              <a:rPr lang="hu-HU" sz="1200" dirty="0">
                <a:latin typeface="+mn-lt"/>
              </a:rPr>
              <a:t> be </a:t>
            </a:r>
            <a:r>
              <a:rPr lang="hu-HU" sz="1200" dirty="0" err="1">
                <a:latin typeface="+mn-lt"/>
              </a:rPr>
              <a:t>used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scale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application</a:t>
            </a:r>
            <a:r>
              <a:rPr lang="hu-HU" sz="1200" dirty="0">
                <a:latin typeface="+mn-lt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hu-HU" sz="1200" dirty="0" err="1">
                <a:latin typeface="+mn-lt"/>
              </a:rPr>
              <a:t>resources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dinamically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usage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CPU% </a:t>
            </a:r>
            <a:r>
              <a:rPr lang="hu-HU" sz="1200" dirty="0" err="1">
                <a:latin typeface="+mn-lt"/>
              </a:rPr>
              <a:t>used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connectivity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metrics</a:t>
            </a:r>
            <a:r>
              <a:rPr lang="hu-HU" sz="1200" dirty="0">
                <a:latin typeface="+mn-lt"/>
              </a:rPr>
              <a:t>)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No </a:t>
            </a:r>
            <a:r>
              <a:rPr lang="hu-HU" sz="1200" dirty="0" err="1">
                <a:latin typeface="+mn-lt"/>
              </a:rPr>
              <a:t>need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foreseen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assignment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description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different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Regions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when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scaling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Consider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caching</a:t>
            </a:r>
            <a:r>
              <a:rPr lang="hu-HU" sz="1200" dirty="0">
                <a:latin typeface="+mn-lt"/>
              </a:rPr>
              <a:t> in front of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CosmosDB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if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would</a:t>
            </a:r>
            <a:r>
              <a:rPr lang="hu-HU" sz="1200" dirty="0">
                <a:latin typeface="+mn-lt"/>
              </a:rPr>
              <a:t> be </a:t>
            </a:r>
            <a:r>
              <a:rPr lang="hu-HU" sz="1200" dirty="0" err="1">
                <a:latin typeface="+mn-lt"/>
              </a:rPr>
              <a:t>latency</a:t>
            </a:r>
            <a:r>
              <a:rPr lang="hu-HU" sz="1200" dirty="0">
                <a:latin typeface="+mn-lt"/>
              </a:rPr>
              <a:t> in </a:t>
            </a:r>
            <a:r>
              <a:rPr lang="hu-HU" sz="1200" dirty="0" err="1">
                <a:latin typeface="+mn-lt"/>
              </a:rPr>
              <a:t>database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operations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62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1DD68-ACA4-1041-A296-08FE977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9" y="160654"/>
            <a:ext cx="7885262" cy="284631"/>
          </a:xfrm>
        </p:spPr>
        <p:txBody>
          <a:bodyPr/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improvements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full-scale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1701-9020-E241-A6B4-22F9E77BB0E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latin typeface="Cera Pro" pitchFamily="2" charset="0"/>
              </a:rPr>
              <a:t>©2020 The LEGO Group.</a:t>
            </a:r>
            <a:endParaRPr lang="en-GB">
              <a:latin typeface="Cera Pr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AAF2B-C7F8-C44A-AEEA-8FCA4C0245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Cera Pro" pitchFamily="2" charset="0"/>
              </a:rPr>
              <a:t>Page </a:t>
            </a:r>
            <a:fld id="{59C479F0-10A2-9F40-AAC5-129E45E74B8F}" type="slidenum">
              <a:rPr lang="en-GB" smtClean="0">
                <a:latin typeface="Cera Pro" pitchFamily="2" charset="0"/>
              </a:rPr>
              <a:pPr>
                <a:defRPr/>
              </a:pPr>
              <a:t>6</a:t>
            </a:fld>
            <a:endParaRPr lang="en-GB">
              <a:latin typeface="Cera Pr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CBF3F-B058-448B-D422-B430B447971B}"/>
              </a:ext>
            </a:extLst>
          </p:cNvPr>
          <p:cNvSpPr txBox="1"/>
          <p:nvPr/>
        </p:nvSpPr>
        <p:spPr>
          <a:xfrm>
            <a:off x="576775" y="766689"/>
            <a:ext cx="8480504" cy="3925627"/>
          </a:xfrm>
          <a:prstGeom prst="rect">
            <a:avLst/>
          </a:prstGeom>
          <a:noFill/>
        </p:spPr>
        <p:txBody>
          <a:bodyPr wrap="none" lIns="90000" tIns="46800" rIns="90000" bIns="46800" rtlCol="0">
            <a:spAutoFit/>
          </a:bodyPr>
          <a:lstStyle/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Complete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Authentication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methods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AAD </a:t>
            </a:r>
            <a:r>
              <a:rPr lang="hu-HU" sz="1200" dirty="0" err="1">
                <a:latin typeface="+mn-lt"/>
              </a:rPr>
              <a:t>via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App </a:t>
            </a:r>
            <a:r>
              <a:rPr lang="hu-HU" sz="1200" dirty="0" err="1">
                <a:latin typeface="+mn-lt"/>
              </a:rPr>
              <a:t>service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running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API </a:t>
            </a:r>
            <a:r>
              <a:rPr lang="hu-HU" sz="1200" dirty="0" err="1">
                <a:latin typeface="+mn-lt"/>
              </a:rPr>
              <a:t>application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Support </a:t>
            </a:r>
            <a:r>
              <a:rPr lang="hu-HU" sz="1200" dirty="0" err="1">
                <a:latin typeface="+mn-lt"/>
              </a:rPr>
              <a:t>additional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Identity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providers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than</a:t>
            </a:r>
            <a:r>
              <a:rPr lang="hu-HU" sz="1200" dirty="0">
                <a:latin typeface="+mn-lt"/>
              </a:rPr>
              <a:t> Microsoft (</a:t>
            </a:r>
            <a:r>
              <a:rPr lang="hu-HU" sz="1200" dirty="0" err="1">
                <a:latin typeface="+mn-lt"/>
              </a:rPr>
              <a:t>e.g</a:t>
            </a:r>
            <a:r>
              <a:rPr lang="hu-HU" sz="1200" dirty="0">
                <a:latin typeface="+mn-lt"/>
              </a:rPr>
              <a:t>. Google, Facebook)</a:t>
            </a:r>
          </a:p>
          <a:p>
            <a:pPr marL="171450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Consider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using</a:t>
            </a:r>
            <a:r>
              <a:rPr lang="hu-HU" sz="1200" dirty="0">
                <a:latin typeface="+mn-lt"/>
              </a:rPr>
              <a:t> AAD </a:t>
            </a:r>
            <a:r>
              <a:rPr lang="hu-HU" sz="1200" dirty="0" err="1">
                <a:latin typeface="+mn-lt"/>
              </a:rPr>
              <a:t>role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authorization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levels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e.g</a:t>
            </a:r>
            <a:r>
              <a:rPr lang="hu-HU" sz="1200" dirty="0">
                <a:latin typeface="+mn-lt"/>
              </a:rPr>
              <a:t>. </a:t>
            </a:r>
            <a:r>
              <a:rPr lang="hu-HU" sz="1200" dirty="0" err="1">
                <a:latin typeface="+mn-lt"/>
              </a:rPr>
              <a:t>admin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users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handle</a:t>
            </a:r>
            <a:r>
              <a:rPr lang="hu-HU" sz="1200" dirty="0">
                <a:latin typeface="+mn-lt"/>
              </a:rPr>
              <a:t> Restaurant </a:t>
            </a:r>
            <a:r>
              <a:rPr lang="hu-HU" sz="1200" dirty="0" err="1">
                <a:latin typeface="+mn-lt"/>
              </a:rPr>
              <a:t>data</a:t>
            </a:r>
            <a:r>
              <a:rPr lang="hu-HU" sz="1200" dirty="0">
                <a:latin typeface="+mn-lt"/>
              </a:rPr>
              <a:t>)</a:t>
            </a: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Send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role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via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Authentication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token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from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what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backend </a:t>
            </a:r>
            <a:r>
              <a:rPr lang="hu-HU" sz="1200" dirty="0" err="1">
                <a:latin typeface="+mn-lt"/>
              </a:rPr>
              <a:t>application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decides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if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the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action</a:t>
            </a:r>
            <a:r>
              <a:rPr lang="hu-HU" sz="1200" dirty="0">
                <a:latin typeface="+mn-lt"/>
              </a:rPr>
              <a:t> is </a:t>
            </a:r>
            <a:r>
              <a:rPr lang="hu-HU" sz="1200" dirty="0" err="1">
                <a:latin typeface="+mn-lt"/>
              </a:rPr>
              <a:t>allowed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Create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separated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Dev</a:t>
            </a:r>
            <a:r>
              <a:rPr lang="hu-HU" sz="1200" dirty="0">
                <a:latin typeface="+mn-lt"/>
              </a:rPr>
              <a:t>/UAT/</a:t>
            </a:r>
            <a:r>
              <a:rPr lang="hu-HU" sz="1200" dirty="0" err="1">
                <a:latin typeface="+mn-lt"/>
              </a:rPr>
              <a:t>Production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environments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Create</a:t>
            </a:r>
            <a:r>
              <a:rPr lang="hu-HU" sz="1200" dirty="0">
                <a:latin typeface="+mn-lt"/>
              </a:rPr>
              <a:t> CI/CD </a:t>
            </a:r>
            <a:r>
              <a:rPr lang="hu-HU" sz="1200" dirty="0" err="1">
                <a:latin typeface="+mn-lt"/>
              </a:rPr>
              <a:t>pipelines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Azure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Pipelines</a:t>
            </a:r>
            <a:r>
              <a:rPr lang="hu-HU" sz="1200" dirty="0">
                <a:latin typeface="+mn-lt"/>
              </a:rPr>
              <a:t> and </a:t>
            </a:r>
            <a:r>
              <a:rPr lang="hu-HU" sz="1200" dirty="0" err="1">
                <a:latin typeface="+mn-lt"/>
              </a:rPr>
              <a:t>yaml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descriptions</a:t>
            </a:r>
            <a:r>
              <a:rPr lang="hu-HU" sz="1200" dirty="0">
                <a:latin typeface="+mn-lt"/>
              </a:rPr>
              <a:t>)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</a:t>
            </a:r>
            <a:r>
              <a:rPr lang="hu-HU" sz="1200" dirty="0" err="1">
                <a:latin typeface="+mn-lt"/>
              </a:rPr>
              <a:t>Intergration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tests</a:t>
            </a:r>
            <a:r>
              <a:rPr lang="hu-HU" sz="1200" dirty="0">
                <a:latin typeface="+mn-lt"/>
              </a:rPr>
              <a:t> (</a:t>
            </a:r>
            <a:r>
              <a:rPr lang="hu-HU" sz="1200" dirty="0" err="1">
                <a:latin typeface="+mn-lt"/>
              </a:rPr>
              <a:t>with</a:t>
            </a:r>
            <a:r>
              <a:rPr lang="hu-HU" sz="1200" dirty="0">
                <a:latin typeface="+mn-lt"/>
              </a:rPr>
              <a:t> in-</a:t>
            </a:r>
            <a:r>
              <a:rPr lang="hu-HU" sz="1200" dirty="0" err="1">
                <a:latin typeface="+mn-lt"/>
              </a:rPr>
              <a:t>memory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databases</a:t>
            </a:r>
            <a:r>
              <a:rPr lang="hu-HU" sz="1200" dirty="0">
                <a:latin typeface="+mn-lt"/>
              </a:rPr>
              <a:t>) </a:t>
            </a: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Consider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adding</a:t>
            </a:r>
            <a:r>
              <a:rPr lang="hu-HU" sz="1200" dirty="0">
                <a:latin typeface="+mn-lt"/>
              </a:rPr>
              <a:t> performance </a:t>
            </a:r>
            <a:r>
              <a:rPr lang="hu-HU" sz="1200" dirty="0" err="1">
                <a:latin typeface="+mn-lt"/>
              </a:rPr>
              <a:t>tests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</a:t>
            </a:r>
            <a:r>
              <a:rPr lang="hu-HU" sz="1200" dirty="0" err="1">
                <a:latin typeface="+mn-lt"/>
              </a:rPr>
              <a:t>size</a:t>
            </a:r>
            <a:r>
              <a:rPr lang="hu-HU" sz="1200" dirty="0">
                <a:latin typeface="+mn-lt"/>
              </a:rPr>
              <a:t> limit </a:t>
            </a:r>
            <a:r>
              <a:rPr lang="hu-HU" sz="1200" dirty="0" err="1">
                <a:latin typeface="+mn-lt"/>
              </a:rPr>
              <a:t>or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automatic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resizing</a:t>
            </a:r>
            <a:r>
              <a:rPr lang="hu-HU" sz="1200" dirty="0">
                <a:latin typeface="+mn-lt"/>
              </a:rPr>
              <a:t> of </a:t>
            </a:r>
            <a:r>
              <a:rPr lang="hu-HU" sz="1200" dirty="0" err="1">
                <a:latin typeface="+mn-lt"/>
              </a:rPr>
              <a:t>uploaded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pictures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>
                <a:latin typeface="+mn-lt"/>
              </a:rPr>
              <a:t>Add more filtering / sorting </a:t>
            </a:r>
            <a:r>
              <a:rPr lang="hu-HU" sz="1200" dirty="0" err="1">
                <a:latin typeface="+mn-lt"/>
              </a:rPr>
              <a:t>options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to</a:t>
            </a:r>
            <a:r>
              <a:rPr lang="hu-HU" sz="1200" dirty="0">
                <a:latin typeface="+mn-lt"/>
              </a:rPr>
              <a:t> GET </a:t>
            </a:r>
            <a:r>
              <a:rPr lang="hu-HU" sz="1200" dirty="0" err="1">
                <a:latin typeface="+mn-lt"/>
              </a:rPr>
              <a:t>endpoints</a:t>
            </a: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endParaRPr lang="hu-HU" sz="1200" dirty="0">
              <a:latin typeface="+mn-lt"/>
            </a:endParaRPr>
          </a:p>
          <a:p>
            <a:pPr marL="171450" indent="-171450" algn="l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Some</a:t>
            </a:r>
            <a:r>
              <a:rPr lang="hu-HU" sz="1200" dirty="0">
                <a:latin typeface="+mn-lt"/>
              </a:rPr>
              <a:t> extra </a:t>
            </a:r>
            <a:r>
              <a:rPr lang="hu-HU" sz="1200" dirty="0" err="1">
                <a:latin typeface="+mn-lt"/>
              </a:rPr>
              <a:t>feature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possibilities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Recommendations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based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on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score</a:t>
            </a:r>
            <a:r>
              <a:rPr lang="hu-HU" sz="1200" dirty="0">
                <a:latin typeface="+mn-lt"/>
              </a:rPr>
              <a:t> and </a:t>
            </a:r>
            <a:r>
              <a:rPr lang="hu-HU" sz="1200" dirty="0" err="1">
                <a:latin typeface="+mn-lt"/>
              </a:rPr>
              <a:t>similar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taste</a:t>
            </a:r>
            <a:endParaRPr lang="hu-HU" sz="1200" dirty="0">
              <a:latin typeface="+mn-lt"/>
            </a:endParaRPr>
          </a:p>
          <a:p>
            <a:pPr marL="628650" lvl="1" indent="-17145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hu-HU" sz="1200" dirty="0" err="1">
                <a:latin typeface="+mn-lt"/>
              </a:rPr>
              <a:t>Gathering</a:t>
            </a:r>
            <a:r>
              <a:rPr lang="hu-HU" sz="1200" dirty="0">
                <a:latin typeface="+mn-lt"/>
              </a:rPr>
              <a:t> of </a:t>
            </a:r>
            <a:r>
              <a:rPr lang="hu-HU" sz="1200" dirty="0" err="1">
                <a:latin typeface="+mn-lt"/>
              </a:rPr>
              <a:t>anonimized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usage</a:t>
            </a:r>
            <a:r>
              <a:rPr lang="hu-HU" sz="1200" dirty="0">
                <a:latin typeface="+mn-lt"/>
              </a:rPr>
              <a:t> </a:t>
            </a:r>
            <a:r>
              <a:rPr lang="hu-HU" sz="1200" dirty="0" err="1">
                <a:latin typeface="+mn-lt"/>
              </a:rPr>
              <a:t>statistics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9324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LEGO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FFD400"/>
      </a:accent2>
      <a:accent3>
        <a:srgbClr val="00A134"/>
      </a:accent3>
      <a:accent4>
        <a:srgbClr val="006CB7"/>
      </a:accent4>
      <a:accent5>
        <a:srgbClr val="009BD6"/>
      </a:accent5>
      <a:accent6>
        <a:srgbClr val="F5B4D2"/>
      </a:accent6>
      <a:hlink>
        <a:srgbClr val="EE7600"/>
      </a:hlink>
      <a:folHlink>
        <a:srgbClr val="B9B9B9"/>
      </a:folHlink>
    </a:clrScheme>
    <a:fontScheme name="LEGO Fonts">
      <a:majorFont>
        <a:latin typeface="Cera Pro Black"/>
        <a:ea typeface=""/>
        <a:cs typeface=""/>
      </a:majorFont>
      <a:minorFont>
        <a:latin typeface="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smtClean="0"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rger-backend-assignment-presentation.potx" id="{CCFC8160-4771-4266-BF5F-04CE004E529B}" vid="{8BBD19B9-BC13-4AF9-A756-7DD7A398793C}"/>
    </a:ext>
  </a:extLst>
</a:theme>
</file>

<file path=ppt/theme/theme2.xml><?xml version="1.0" encoding="utf-8"?>
<a:theme xmlns:a="http://schemas.openxmlformats.org/drawingml/2006/main" name="Main LEGO Layout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FFD400"/>
      </a:accent2>
      <a:accent3>
        <a:srgbClr val="00A134"/>
      </a:accent3>
      <a:accent4>
        <a:srgbClr val="006CB7"/>
      </a:accent4>
      <a:accent5>
        <a:srgbClr val="009BD6"/>
      </a:accent5>
      <a:accent6>
        <a:srgbClr val="F5B4D2"/>
      </a:accent6>
      <a:hlink>
        <a:srgbClr val="7C7C7C"/>
      </a:hlink>
      <a:folHlink>
        <a:srgbClr val="B9B9B9"/>
      </a:folHlink>
    </a:clrScheme>
    <a:fontScheme name="LEGO Fonts">
      <a:majorFont>
        <a:latin typeface="Cera Pro Black"/>
        <a:ea typeface=""/>
        <a:cs typeface=""/>
      </a:majorFont>
      <a:minorFont>
        <a:latin typeface="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 algn="l">
          <a:lnSpc>
            <a:spcPct val="110000"/>
          </a:lnSpc>
          <a:spcBef>
            <a:spcPts val="600"/>
          </a:spcBef>
          <a:defRPr sz="12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rger-backend-assignment-presentation.potx" id="{CCFC8160-4771-4266-BF5F-04CE004E529B}" vid="{AF802E17-78FE-40EE-8889-7DDECCE00960}"/>
    </a:ext>
  </a:extLst>
</a:theme>
</file>

<file path=ppt/theme/theme3.xml><?xml version="1.0" encoding="utf-8"?>
<a:theme xmlns:a="http://schemas.openxmlformats.org/drawingml/2006/main" name="Dividers">
  <a:themeElements>
    <a:clrScheme name="LEGO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FFD400"/>
      </a:accent2>
      <a:accent3>
        <a:srgbClr val="00A134"/>
      </a:accent3>
      <a:accent4>
        <a:srgbClr val="006CB7"/>
      </a:accent4>
      <a:accent5>
        <a:srgbClr val="009BD6"/>
      </a:accent5>
      <a:accent6>
        <a:srgbClr val="F5B4D2"/>
      </a:accent6>
      <a:hlink>
        <a:srgbClr val="7C7C7C"/>
      </a:hlink>
      <a:folHlink>
        <a:srgbClr val="B9B9B9"/>
      </a:folHlink>
    </a:clrScheme>
    <a:fontScheme name="LEGO Fonts">
      <a:majorFont>
        <a:latin typeface="Cera Pro Black"/>
        <a:ea typeface=""/>
        <a:cs typeface=""/>
      </a:majorFont>
      <a:minorFont>
        <a:latin typeface="Cer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 marL="0" indent="0" algn="l">
          <a:lnSpc>
            <a:spcPct val="110000"/>
          </a:lnSpc>
          <a:spcBef>
            <a:spcPts val="600"/>
          </a:spcBef>
          <a:buFont typeface="Arial" pitchFamily="34" charset="0"/>
          <a:buNone/>
          <a:defRPr sz="1100" dirty="0" smtClean="0">
            <a:solidFill>
              <a:srgbClr val="000000"/>
            </a:solidFill>
            <a:latin typeface="Arial" panose="020B0604020202020204" pitchFamily="34" charset="0"/>
            <a:ea typeface="Verdana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rger-backend-assignment-presentation.potx" id="{CCFC8160-4771-4266-BF5F-04CE004E529B}" vid="{2CF889B9-6127-4EA6-BACE-DE854D8EAAA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14051067EE4C9D5809854F5FCB22" ma:contentTypeVersion="0" ma:contentTypeDescription="Create a new document." ma:contentTypeScope="" ma:versionID="6d1eaaac3dcfe4bb80cd4fa5be33cf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7BD971-9853-4620-80DC-08281E28F3B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60A892-AF7D-4EF0-A2FF-1DB52BF36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C42B4-028D-41AA-ACFC-7277093A4B75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burger-backend-assignment-presentation</Template>
  <TotalTime>0</TotalTime>
  <Words>350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Cera Pro</vt:lpstr>
      <vt:lpstr>Cera Pro Black</vt:lpstr>
      <vt:lpstr>Cera Pro Light</vt:lpstr>
      <vt:lpstr>Verdana</vt:lpstr>
      <vt:lpstr>Cover Slides</vt:lpstr>
      <vt:lpstr>Main LEGO Layouts</vt:lpstr>
      <vt:lpstr>Dividers</vt:lpstr>
      <vt:lpstr>PowerPoint Presentation</vt:lpstr>
      <vt:lpstr>General directions</vt:lpstr>
      <vt:lpstr>Architecture – High level overview</vt:lpstr>
      <vt:lpstr>Architecture – Burger Backend solution components</vt:lpstr>
      <vt:lpstr>Architecture – Application details</vt:lpstr>
      <vt:lpstr>Considerations</vt:lpstr>
      <vt:lpstr>Possible improvements for full-scale application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Balogh Tamás</dc:creator>
  <cp:lastModifiedBy>Balogh Tamás</cp:lastModifiedBy>
  <cp:revision>1</cp:revision>
  <dcterms:created xsi:type="dcterms:W3CDTF">2022-09-30T08:30:59Z</dcterms:created>
  <dcterms:modified xsi:type="dcterms:W3CDTF">2022-10-07T11:26:22Z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0x010100A4FE14051067EE4C9D5809854F5FCB22</vt:lpwstr>
  </property>
  <property fmtid="{D5CDD505-2E9C-101B-9397-08002B2CF9AE}" pid="3" name="_dlc_DocIdItemGuid">
    <vt:lpwstr>78ace83b-f010-447f-a1bb-ec5b31d6cc86</vt:lpwstr>
  </property>
</Properties>
</file>