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3129D07-038B-4D13-8EEB-89833A9A611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2/17/20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91A15E-8E5F-4FB1-9EF6-E2932521F7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9C7A43F-E98C-4EB2-9441-B04404E2D3B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2/17/20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6F69529-892B-4C0E-B6B1-9DFF73A11C6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14800" y="4722840"/>
            <a:ext cx="10901520" cy="16419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Base Estimators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119720" y="381600"/>
            <a:ext cx="4038840" cy="11538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Wrappers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14800" y="381600"/>
            <a:ext cx="3470760" cy="11538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Custom Estimators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83640" y="3937320"/>
            <a:ext cx="3470760" cy="164196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Returns distribution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7643520" y="3937320"/>
            <a:ext cx="3470760" cy="164196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Returns estimate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876600" y="5113440"/>
            <a:ext cx="789840" cy="31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trim()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2579040" y="5113440"/>
            <a:ext cx="1406880" cy="31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winsorize()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7226280" y="1171800"/>
            <a:ext cx="1278000" cy="292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bootstrap()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 flipH="1" rot="16200000">
            <a:off x="8057880" y="2616480"/>
            <a:ext cx="2401200" cy="23940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0"/>
          <p:cNvSpPr/>
          <p:nvPr/>
        </p:nvSpPr>
        <p:spPr>
          <a:xfrm>
            <a:off x="9570240" y="4123800"/>
            <a:ext cx="1406880" cy="31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trimmed_mean()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7714800" y="4953600"/>
            <a:ext cx="1406880" cy="31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onestepm()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7732440" y="4161240"/>
            <a:ext cx="1406880" cy="31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wincor()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 rot="5400000">
            <a:off x="4578840" y="-623520"/>
            <a:ext cx="2401200" cy="6720120"/>
          </a:xfrm>
          <a:prstGeom prst="curved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4"/>
          <p:cNvSpPr/>
          <p:nvPr/>
        </p:nvSpPr>
        <p:spPr>
          <a:xfrm>
            <a:off x="115560" y="6116760"/>
            <a:ext cx="4038840" cy="527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{kitin} package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8620200" y="1172880"/>
            <a:ext cx="1278000" cy="292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W()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9560880" y="4170240"/>
            <a:ext cx="1406880" cy="31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trimmed_mean()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9560880" y="4944240"/>
            <a:ext cx="1406880" cy="31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d_estimate()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5560" y="6116760"/>
            <a:ext cx="4038840" cy="527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08c56"/>
              </a:gs>
              <a:gs pos="100000">
                <a:srgbClr val="f57a27"/>
              </a:gs>
            </a:gsLst>
            <a:lin ang="5400000"/>
          </a:gradFill>
          <a:ln>
            <a:noFill/>
          </a:ln>
          <a:effectLst>
            <a:outerShdw algn="ctr" blurRad="5715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{kitin} package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733320"/>
            <a:ext cx="1111716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To be developed: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P-estimator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W-estimator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Random seed setting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Graphics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Concepts: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Make it tidy (options for returning tibbles)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Custom operators for pipelines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Ideas: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Explore function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quantify/report masking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Application>LibreOffice/6.3.4.2.0$Linux_X86_64 LibreOffice_project/30$Build-2</Application>
  <Words>66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2019-05-08T09:14:18Z</dcterms:created>
  <dc:creator>Smahajcsik-Szabo, Tamas (Tamas)</dc:creator>
  <dc:description/>
  <dc:language>en-US</dc:language>
  <cp:lastModifiedBy/>
  <dcterms:modified xsi:type="dcterms:W3CDTF">2020-02-17T20:50:45Z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