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1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69B45-22F1-4815-8759-05F436DC7C7B}" v="631" dt="2024-05-29T06:06:5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Burger Case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Tamás Péter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3B0-3D23-D42D-BDDB-222E703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US" dirty="0"/>
          </a:p>
        </p:txBody>
      </p:sp>
      <p:pic>
        <p:nvPicPr>
          <p:cNvPr id="5" name="Content Placeholder 6" descr="A screenshot of a menu&#10;&#10;Description automatically generated">
            <a:extLst>
              <a:ext uri="{FF2B5EF4-FFF2-40B4-BE49-F238E27FC236}">
                <a16:creationId xmlns:a16="http://schemas.microsoft.com/office/drawing/2014/main" id="{77A611D4-4DB7-A4D1-509E-49D26B2D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" b="15555"/>
          <a:stretch/>
        </p:blipFill>
        <p:spPr>
          <a:xfrm>
            <a:off x="628419" y="1390736"/>
            <a:ext cx="5153202" cy="5122185"/>
          </a:xfrm>
          <a:prstGeom prst="rect">
            <a:avLst/>
          </a:prstGeom>
        </p:spPr>
      </p:pic>
      <p:pic>
        <p:nvPicPr>
          <p:cNvPr id="4" name="Content Placeholder 7" descr="A screenshot of a menu&#10;&#10;Description automatically generated">
            <a:extLst>
              <a:ext uri="{FF2B5EF4-FFF2-40B4-BE49-F238E27FC236}">
                <a16:creationId xmlns:a16="http://schemas.microsoft.com/office/drawing/2014/main" id="{A262B98A-ECBC-39F9-ED77-7AEB1DEEC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" b="19858"/>
          <a:stretch/>
        </p:blipFill>
        <p:spPr>
          <a:xfrm>
            <a:off x="6395068" y="565037"/>
            <a:ext cx="5159219" cy="57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A screenshot of a menu&#10;&#10;Description automatically generated">
            <a:extLst>
              <a:ext uri="{FF2B5EF4-FFF2-40B4-BE49-F238E27FC236}">
                <a16:creationId xmlns:a16="http://schemas.microsoft.com/office/drawing/2014/main" id="{AF4D5E07-8628-AA36-136D-41253AD3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" b="19858"/>
          <a:stretch/>
        </p:blipFill>
        <p:spPr>
          <a:xfrm>
            <a:off x="6395068" y="565037"/>
            <a:ext cx="5159219" cy="5795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393B0-3D23-D42D-BDDB-222E703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US" dirty="0"/>
          </a:p>
        </p:txBody>
      </p:sp>
      <p:pic>
        <p:nvPicPr>
          <p:cNvPr id="5" name="Content Placeholder 6" descr="A screenshot of a menu&#10;&#10;Description automatically generated">
            <a:extLst>
              <a:ext uri="{FF2B5EF4-FFF2-40B4-BE49-F238E27FC236}">
                <a16:creationId xmlns:a16="http://schemas.microsoft.com/office/drawing/2014/main" id="{77A611D4-4DB7-A4D1-509E-49D26B2D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" b="15555"/>
          <a:stretch/>
        </p:blipFill>
        <p:spPr>
          <a:xfrm>
            <a:off x="628419" y="1390736"/>
            <a:ext cx="5153202" cy="5122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79489-87B4-EBE6-2C8D-6F050BE94034}"/>
              </a:ext>
            </a:extLst>
          </p:cNvPr>
          <p:cNvSpPr/>
          <p:nvPr/>
        </p:nvSpPr>
        <p:spPr>
          <a:xfrm>
            <a:off x="3962399" y="5648324"/>
            <a:ext cx="1628775" cy="58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DCA5A-EC72-32B9-0F79-91BDF67B6608}"/>
              </a:ext>
            </a:extLst>
          </p:cNvPr>
          <p:cNvSpPr/>
          <p:nvPr/>
        </p:nvSpPr>
        <p:spPr>
          <a:xfrm>
            <a:off x="6638924" y="4876799"/>
            <a:ext cx="1628775" cy="58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86B9C-BB50-FF03-EA28-186437E3DF54}"/>
              </a:ext>
            </a:extLst>
          </p:cNvPr>
          <p:cNvSpPr/>
          <p:nvPr/>
        </p:nvSpPr>
        <p:spPr>
          <a:xfrm>
            <a:off x="6638924" y="5781674"/>
            <a:ext cx="1628775" cy="58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DA482-C582-D18B-4C9D-9467F3A2D7A0}"/>
              </a:ext>
            </a:extLst>
          </p:cNvPr>
          <p:cNvSpPr/>
          <p:nvPr/>
        </p:nvSpPr>
        <p:spPr>
          <a:xfrm>
            <a:off x="9363074" y="1152524"/>
            <a:ext cx="2266950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CA341-5661-DDAE-D7B5-1ECF4AD09DBC}"/>
              </a:ext>
            </a:extLst>
          </p:cNvPr>
          <p:cNvSpPr txBox="1"/>
          <p:nvPr/>
        </p:nvSpPr>
        <p:spPr>
          <a:xfrm>
            <a:off x="6867127" y="6385601"/>
            <a:ext cx="4811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(reusability, children components, flexibility </a:t>
            </a:r>
          </a:p>
        </p:txBody>
      </p:sp>
    </p:spTree>
    <p:extLst>
      <p:ext uri="{BB962C8B-B14F-4D97-AF65-F5344CB8AC3E}">
        <p14:creationId xmlns:p14="http://schemas.microsoft.com/office/powerpoint/2010/main" val="60541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A626-5AEB-DC9D-20E5-30A31AC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Components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7740A63-20D8-ACFE-1075-77C029E9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4" y="1717977"/>
            <a:ext cx="7923590" cy="44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 descr="A screenshot of a menu&#10;&#10;Description automatically generated">
            <a:extLst>
              <a:ext uri="{FF2B5EF4-FFF2-40B4-BE49-F238E27FC236}">
                <a16:creationId xmlns:a16="http://schemas.microsoft.com/office/drawing/2014/main" id="{0C0B42F3-8060-407E-6CBE-A991C4E4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" b="19858"/>
          <a:stretch/>
        </p:blipFill>
        <p:spPr>
          <a:xfrm>
            <a:off x="6225734" y="202180"/>
            <a:ext cx="5401124" cy="60253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393B0-3D23-D42D-BDDB-222E703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US" dirty="0"/>
          </a:p>
        </p:txBody>
      </p:sp>
      <p:pic>
        <p:nvPicPr>
          <p:cNvPr id="5" name="Content Placeholder 6" descr="A screenshot of a menu&#10;&#10;Description automatically generated">
            <a:extLst>
              <a:ext uri="{FF2B5EF4-FFF2-40B4-BE49-F238E27FC236}">
                <a16:creationId xmlns:a16="http://schemas.microsoft.com/office/drawing/2014/main" id="{77A611D4-4DB7-A4D1-509E-49D26B2D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" b="15555"/>
          <a:stretch/>
        </p:blipFill>
        <p:spPr>
          <a:xfrm>
            <a:off x="628419" y="1390736"/>
            <a:ext cx="5153202" cy="5122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79489-87B4-EBE6-2C8D-6F050BE94034}"/>
              </a:ext>
            </a:extLst>
          </p:cNvPr>
          <p:cNvSpPr/>
          <p:nvPr/>
        </p:nvSpPr>
        <p:spPr>
          <a:xfrm>
            <a:off x="3962399" y="4608134"/>
            <a:ext cx="1628775" cy="162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DCA5A-EC72-32B9-0F79-91BDF67B6608}"/>
              </a:ext>
            </a:extLst>
          </p:cNvPr>
          <p:cNvSpPr/>
          <p:nvPr/>
        </p:nvSpPr>
        <p:spPr>
          <a:xfrm>
            <a:off x="6493782" y="3679371"/>
            <a:ext cx="1628775" cy="157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553C3-BF69-3A94-FA91-D227BD79986E}"/>
              </a:ext>
            </a:extLst>
          </p:cNvPr>
          <p:cNvSpPr txBox="1"/>
          <p:nvPr/>
        </p:nvSpPr>
        <p:spPr>
          <a:xfrm>
            <a:off x="6493317" y="6184319"/>
            <a:ext cx="5214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(Naming, reusability vs separation of concerns, globally available components)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0BA-8200-DA0D-E90C-22B43B92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3A4A00-663E-5E8C-0599-3C8B1151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45" y="1571625"/>
            <a:ext cx="9565482" cy="50286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C260F-0C8E-92C0-01B6-BC564CBF4FC3}"/>
              </a:ext>
            </a:extLst>
          </p:cNvPr>
          <p:cNvSpPr txBox="1"/>
          <p:nvPr/>
        </p:nvSpPr>
        <p:spPr>
          <a:xfrm>
            <a:off x="6096000" y="6120190"/>
            <a:ext cx="559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Improvement: Export inner part as a Layout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0259-3B76-959D-17D3-145520A0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0F87-F2FE-DED4-71BB-2864031A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3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4835-8B6E-3D47-DBBD-EC471011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BE68-B3F1-646F-2F2B-78B897BF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Mobile First Design</a:t>
            </a:r>
          </a:p>
          <a:p>
            <a:r>
              <a:rPr lang="en-GB" dirty="0"/>
              <a:t>Next Image Component</a:t>
            </a:r>
          </a:p>
          <a:p>
            <a:r>
              <a:rPr lang="en-GB" dirty="0"/>
              <a:t>Loading skeletons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85960E47-2B2E-711B-ACCF-75B3B2C6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627" y="496217"/>
            <a:ext cx="2269807" cy="6357666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198AF1B-82C0-D837-3C29-02527B76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01" y="498176"/>
            <a:ext cx="2255430" cy="5681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A7FA8-6FA8-0C12-3575-9DAC0159718D}"/>
              </a:ext>
            </a:extLst>
          </p:cNvPr>
          <p:cNvSpPr txBox="1"/>
          <p:nvPr/>
        </p:nvSpPr>
        <p:spPr>
          <a:xfrm>
            <a:off x="733245" y="6177699"/>
            <a:ext cx="559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Layout responsiveness, Dynamic image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5F3-46DD-ABBB-F395-9BE9691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73D6-B7E2-8CF3-0479-461738F1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Folder structure</a:t>
            </a:r>
          </a:p>
          <a:p>
            <a:r>
              <a:rPr lang="en-GB" dirty="0"/>
              <a:t>Component file structure</a:t>
            </a:r>
          </a:p>
          <a:p>
            <a:r>
              <a:rPr lang="en-GB" dirty="0"/>
              <a:t>Providers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13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90C-2D3D-64D9-D5E9-F809763C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32A2-597E-BCCD-0431-C7D1AEEE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Nested Components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F1E7F39-FFC0-DDC5-39D7-C4244BB4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8" y="2783063"/>
            <a:ext cx="7377433" cy="2438879"/>
          </a:xfrm>
          <a:prstGeom prst="rect">
            <a:avLst/>
          </a:prstGeom>
        </p:spPr>
      </p:pic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544D3916-2190-0F52-465E-B36BAA18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39" y="2610813"/>
            <a:ext cx="2517655" cy="2431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CB66E-D6BC-5865-254D-423949F63613}"/>
              </a:ext>
            </a:extLst>
          </p:cNvPr>
          <p:cNvSpPr txBox="1"/>
          <p:nvPr/>
        </p:nvSpPr>
        <p:spPr>
          <a:xfrm>
            <a:off x="5664680" y="6177699"/>
            <a:ext cx="602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TDD, Black Box vs White Box Tests, Unit vs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9AB2-2E99-AF44-8CA8-1439D132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A73B-7935-6F2F-E728-06A99D14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Async tests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23F565-2A5E-FDEC-65C3-604F50142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" r="34563" b="-424"/>
          <a:stretch/>
        </p:blipFill>
        <p:spPr>
          <a:xfrm>
            <a:off x="995542" y="2579388"/>
            <a:ext cx="4832412" cy="341014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A67192-E2F9-021C-E5BB-66B6E3C5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91" y="1930789"/>
            <a:ext cx="3775134" cy="4132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FEC24-2928-7509-F61E-F2A0A76BDD75}"/>
              </a:ext>
            </a:extLst>
          </p:cNvPr>
          <p:cNvSpPr txBox="1"/>
          <p:nvPr/>
        </p:nvSpPr>
        <p:spPr>
          <a:xfrm>
            <a:off x="5664680" y="6177699"/>
            <a:ext cx="602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Future tests, challenges of testing (conditional tests)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CE12-A20B-04B6-78F4-7605733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6C8E-6054-9BAB-243C-88CC168E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Include process and problem solving</a:t>
            </a:r>
            <a:endParaRPr lang="en-GB" dirty="0"/>
          </a:p>
          <a:p>
            <a:r>
              <a:rPr lang="en-GB" dirty="0"/>
              <a:t>Focus on parts relevant to position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System architecture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Component based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Data fetching concepts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5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40A-D6D2-9768-9409-C0D9BF91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&amp; Project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0B51-BAF9-990B-A958-5F7B2FA9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User authentication</a:t>
            </a:r>
          </a:p>
          <a:p>
            <a:r>
              <a:rPr lang="en-GB" dirty="0"/>
              <a:t>Security concerns</a:t>
            </a:r>
          </a:p>
          <a:p>
            <a:r>
              <a:rPr lang="en-GB" dirty="0"/>
              <a:t>Data fetching optimalization</a:t>
            </a:r>
          </a:p>
          <a:p>
            <a:r>
              <a:rPr lang="en-GB" dirty="0"/>
              <a:t>Implementation of Cloud and CI/CD</a:t>
            </a:r>
          </a:p>
          <a:p>
            <a:r>
              <a:rPr lang="en-GB" dirty="0"/>
              <a:t>Finalize the UI design and stick with it</a:t>
            </a:r>
          </a:p>
          <a:p>
            <a:r>
              <a:rPr lang="en-GB" dirty="0"/>
              <a:t>More testing</a:t>
            </a:r>
          </a:p>
        </p:txBody>
      </p:sp>
    </p:spTree>
    <p:extLst>
      <p:ext uri="{BB962C8B-B14F-4D97-AF65-F5344CB8AC3E}">
        <p14:creationId xmlns:p14="http://schemas.microsoft.com/office/powerpoint/2010/main" val="425961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8CEB-02CA-48C9-3B11-6EAFE6F4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F809-FFDD-FCC8-6BEC-FBC138CF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4451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Potential topics: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Security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Version Control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CI / CD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TypeScript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Microservice Architecture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Animations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916-068D-25ED-953C-C0193BC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638E-0095-9300-ADED-044368D6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Interpreting the problem</a:t>
            </a:r>
          </a:p>
          <a:p>
            <a:r>
              <a:rPr lang="en-GB" dirty="0"/>
              <a:t>Designing UI</a:t>
            </a:r>
          </a:p>
          <a:p>
            <a:r>
              <a:rPr lang="en-GB" dirty="0"/>
              <a:t>System diagram / architecture</a:t>
            </a:r>
          </a:p>
          <a:p>
            <a:r>
              <a:rPr lang="en-GB" dirty="0"/>
              <a:t>Technology choices</a:t>
            </a:r>
          </a:p>
          <a:p>
            <a:r>
              <a:rPr lang="en-GB" dirty="0"/>
              <a:t>Frontend planning (layout, components etc.)</a:t>
            </a:r>
          </a:p>
          <a:p>
            <a:r>
              <a:rPr lang="en-GB" dirty="0"/>
              <a:t>Code, implementation details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Improvements, project future</a:t>
            </a:r>
          </a:p>
        </p:txBody>
      </p:sp>
    </p:spTree>
    <p:extLst>
      <p:ext uri="{BB962C8B-B14F-4D97-AF65-F5344CB8AC3E}">
        <p14:creationId xmlns:p14="http://schemas.microsoft.com/office/powerpoint/2010/main" val="5892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603E-3E5B-71CB-3272-5403844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</a:p>
        </p:txBody>
      </p:sp>
      <p:pic>
        <p:nvPicPr>
          <p:cNvPr id="7" name="Content Placeholder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4CD58A30-ABD6-B9CD-A5B8-BBFAA2459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59" y="1695432"/>
            <a:ext cx="10854905" cy="4611724"/>
          </a:xfrm>
        </p:spPr>
      </p:pic>
    </p:spTree>
    <p:extLst>
      <p:ext uri="{BB962C8B-B14F-4D97-AF65-F5344CB8AC3E}">
        <p14:creationId xmlns:p14="http://schemas.microsoft.com/office/powerpoint/2010/main" val="12725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A1B-47D0-3D72-8612-56C5D4BF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Prioritizing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626-B5CF-17E8-2127-F811F3C7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As a user I want to choose a restaurant from the </a:t>
            </a:r>
            <a:r>
              <a:rPr lang="en-GB" b="1" dirty="0">
                <a:ea typeface="+mn-lt"/>
                <a:cs typeface="+mn-lt"/>
              </a:rPr>
              <a:t>map* </a:t>
            </a:r>
            <a:r>
              <a:rPr lang="en-GB" dirty="0">
                <a:ea typeface="+mn-lt"/>
                <a:cs typeface="+mn-lt"/>
              </a:rPr>
              <a:t>so I can navigate to their page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As a user I want to see information about the restaurant so I can read about the menu, rating and reviews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As a user I want to review the restaurant, so others can see my opinion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As a user I want to upload pictures of my burgers to the </a:t>
            </a:r>
            <a:r>
              <a:rPr lang="en-GB" b="1" dirty="0">
                <a:ea typeface="+mn-lt"/>
                <a:cs typeface="+mn-lt"/>
              </a:rPr>
              <a:t>restaurants page</a:t>
            </a:r>
            <a:r>
              <a:rPr lang="en-GB" dirty="0">
                <a:ea typeface="+mn-lt"/>
                <a:cs typeface="+mn-lt"/>
              </a:rPr>
              <a:t>, to entice fellow burger enthusiasts</a:t>
            </a:r>
            <a:endParaRPr lang="en-GB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39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A812-22ED-20D4-CBDC-E34DAA1F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Data</a:t>
            </a:r>
          </a:p>
        </p:txBody>
      </p:sp>
      <p:pic>
        <p:nvPicPr>
          <p:cNvPr id="7" name="Content Placeholder 6" descr="A screenshot of a menu&#10;&#10;Description automatically generated">
            <a:extLst>
              <a:ext uri="{FF2B5EF4-FFF2-40B4-BE49-F238E27FC236}">
                <a16:creationId xmlns:a16="http://schemas.microsoft.com/office/drawing/2014/main" id="{776D2249-2273-81F1-9B57-156EFFA7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5" b="15555"/>
          <a:stretch/>
        </p:blipFill>
        <p:spPr>
          <a:xfrm>
            <a:off x="703370" y="1515654"/>
            <a:ext cx="5153202" cy="512218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5B666-6BD4-8A6E-6C55-897C22D46015}"/>
              </a:ext>
            </a:extLst>
          </p:cNvPr>
          <p:cNvSpPr txBox="1"/>
          <p:nvPr/>
        </p:nvSpPr>
        <p:spPr>
          <a:xfrm>
            <a:off x="7032884" y="1948720"/>
            <a:ext cx="387995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Restaurants:</a:t>
            </a:r>
            <a:endParaRPr lang="en-US" dirty="0">
              <a:solidFill>
                <a:srgbClr val="000000"/>
              </a:solidFill>
              <a:latin typeface="Aptos" panose="020B0004020202020204"/>
            </a:endParaRPr>
          </a:p>
          <a:p>
            <a:endParaRPr lang="en-GB" sz="2400" dirty="0">
              <a:solidFill>
                <a:srgbClr val="CCCCCC"/>
              </a:solidFill>
              <a:latin typeface="Consolas"/>
            </a:endParaRPr>
          </a:p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[</a:t>
            </a:r>
            <a:endParaRPr lang="en-US" sz="2400" dirty="0"/>
          </a:p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2400" dirty="0">
                <a:solidFill>
                  <a:srgbClr val="CE9178"/>
                </a:solidFill>
                <a:latin typeface="Consolas"/>
              </a:rPr>
              <a:t>"burger-shock"</a:t>
            </a:r>
            <a:r>
              <a:rPr lang="en-GB" sz="2400" dirty="0">
                <a:solidFill>
                  <a:srgbClr val="CCCCCC"/>
                </a:solidFill>
                <a:latin typeface="Consolas"/>
              </a:rPr>
              <a:t>,</a:t>
            </a:r>
            <a:endParaRPr lang="en-GB" sz="2400" dirty="0"/>
          </a:p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2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GB" sz="2400" err="1">
                <a:solidFill>
                  <a:srgbClr val="CE9178"/>
                </a:solidFill>
                <a:latin typeface="Consolas"/>
              </a:rPr>
              <a:t>mr-daniels</a:t>
            </a:r>
            <a:r>
              <a:rPr lang="en-GB" sz="24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GB" sz="2400" dirty="0">
                <a:solidFill>
                  <a:srgbClr val="CCCCCC"/>
                </a:solidFill>
                <a:latin typeface="Consolas"/>
              </a:rPr>
              <a:t>,</a:t>
            </a:r>
            <a:endParaRPr lang="en-GB" sz="2400"/>
          </a:p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2400" dirty="0">
                <a:solidFill>
                  <a:srgbClr val="CE9178"/>
                </a:solidFill>
                <a:latin typeface="Consolas"/>
              </a:rPr>
              <a:t>"burger-ideas"</a:t>
            </a:r>
            <a:endParaRPr lang="en-GB" sz="2400"/>
          </a:p>
          <a:p>
            <a:r>
              <a:rPr lang="en-GB" sz="2400" dirty="0">
                <a:solidFill>
                  <a:srgbClr val="CCCCCC"/>
                </a:solidFill>
                <a:latin typeface="Consolas"/>
              </a:rPr>
              <a:t>]</a:t>
            </a:r>
            <a:endParaRPr lang="en-GB" sz="2400" dirty="0"/>
          </a:p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B79D3-E5C3-B586-6379-A1BC834CA7B0}"/>
              </a:ext>
            </a:extLst>
          </p:cNvPr>
          <p:cNvSpPr txBox="1"/>
          <p:nvPr/>
        </p:nvSpPr>
        <p:spPr>
          <a:xfrm>
            <a:off x="6441057" y="6335850"/>
            <a:ext cx="559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Data Fetching, Interaction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C4CD-A1F6-F32B-255A-D5D9B71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8772F-EE48-4B93-979F-75740AC4CACA}"/>
              </a:ext>
            </a:extLst>
          </p:cNvPr>
          <p:cNvSpPr txBox="1"/>
          <p:nvPr/>
        </p:nvSpPr>
        <p:spPr>
          <a:xfrm>
            <a:off x="6096000" y="537148"/>
            <a:ext cx="5753724" cy="649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9CDCFE"/>
                </a:solidFill>
                <a:latin typeface="Consolas"/>
              </a:rPr>
              <a:t>"id"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"burger-shock"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US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"name"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"Burger Shock"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"image"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"/images/burger-shock.jpg"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"rating"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B5CEA8"/>
                </a:solidFill>
                <a:latin typeface="Consolas"/>
              </a:rPr>
              <a:t>4.4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</a:t>
            </a:r>
            <a:r>
              <a:rPr lang="en-GB" sz="1600" err="1">
                <a:solidFill>
                  <a:srgbClr val="9CDCFE"/>
                </a:solidFill>
                <a:latin typeface="Consolas"/>
              </a:rPr>
              <a:t>menuItems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[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{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"id"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"cheese-burger"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"name"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"Cheeseburger"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"price"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B5CEA8"/>
                </a:solidFill>
                <a:latin typeface="Consolas"/>
              </a:rPr>
              <a:t>5.99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"description"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"A classic cheeseburger with lettuce, tomato, and pickles."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}, </a:t>
            </a:r>
            <a:endParaRPr lang="en-GB" sz="1600">
              <a:solidFill>
                <a:srgbClr val="000000"/>
              </a:solidFill>
              <a:latin typeface="Aptos" panose="020B0004020202020204"/>
            </a:endParaRPr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...</a:t>
            </a:r>
            <a:endParaRPr lang="en-GB" sz="1600">
              <a:solidFill>
                <a:srgbClr val="000000"/>
              </a:solidFill>
              <a:latin typeface="Aptos" panose="020B0004020202020204"/>
            </a:endParaRPr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],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"reviews"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[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{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"id"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"review-1"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"name"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"John Doe"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"rating"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B5CEA8"/>
                </a:solidFill>
                <a:latin typeface="Consolas"/>
              </a:rPr>
              <a:t>5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GB" sz="1600" dirty="0">
                <a:solidFill>
                  <a:srgbClr val="9CDCFE"/>
                </a:solidFill>
                <a:latin typeface="Consolas"/>
              </a:rPr>
              <a:t>"comment"</a:t>
            </a:r>
            <a:r>
              <a:rPr lang="en-GB" sz="16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CE9178"/>
                </a:solidFill>
                <a:latin typeface="Consolas"/>
              </a:rPr>
              <a:t>"Great burgers!"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},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    ...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    ]</a:t>
            </a:r>
            <a:endParaRPr lang="en-GB" sz="1600"/>
          </a:p>
          <a:p>
            <a:r>
              <a:rPr lang="en-GB" sz="1600" dirty="0">
                <a:solidFill>
                  <a:srgbClr val="CCCCCC"/>
                </a:solidFill>
                <a:latin typeface="Consolas"/>
              </a:rPr>
              <a:t>}</a:t>
            </a:r>
            <a:endParaRPr lang="en-GB" sz="1600" dirty="0"/>
          </a:p>
          <a:p>
            <a:pPr algn="l"/>
            <a:endParaRPr lang="en-GB" dirty="0"/>
          </a:p>
        </p:txBody>
      </p:sp>
      <p:pic>
        <p:nvPicPr>
          <p:cNvPr id="8" name="Content Placeholder 7" descr="A screenshot of a menu&#10;&#10;Description automatically generated">
            <a:extLst>
              <a:ext uri="{FF2B5EF4-FFF2-40B4-BE49-F238E27FC236}">
                <a16:creationId xmlns:a16="http://schemas.microsoft.com/office/drawing/2014/main" id="{189DA9C2-7A5A-D15F-2252-2D5977883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" b="19858"/>
          <a:stretch/>
        </p:blipFill>
        <p:spPr>
          <a:xfrm>
            <a:off x="746591" y="1375418"/>
            <a:ext cx="4663315" cy="52149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6E047-18A6-0BC1-865A-25FAC9267FBB}"/>
              </a:ext>
            </a:extLst>
          </p:cNvPr>
          <p:cNvSpPr txBox="1"/>
          <p:nvPr/>
        </p:nvSpPr>
        <p:spPr>
          <a:xfrm>
            <a:off x="6441057" y="6335850"/>
            <a:ext cx="559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Data subset fetching or 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16720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5CCBA4E6-C035-FE51-203F-F77CF3E4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22" y="611926"/>
            <a:ext cx="9805357" cy="59160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C61EB-E09A-F73B-865D-3663E642C000}"/>
              </a:ext>
            </a:extLst>
          </p:cNvPr>
          <p:cNvSpPr txBox="1"/>
          <p:nvPr/>
        </p:nvSpPr>
        <p:spPr>
          <a:xfrm>
            <a:off x="6441057" y="6335850"/>
            <a:ext cx="559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Images, Read-heavy vs Write-heavy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3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68E7-99BE-9C7C-04F7-12A7D700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5D5A-C4AF-4F4E-6A27-1BF55CD4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React with TypeScript</a:t>
            </a:r>
            <a:endParaRPr lang="en-US" dirty="0"/>
          </a:p>
          <a:p>
            <a:r>
              <a:rPr lang="en-GB" dirty="0"/>
              <a:t>Next.js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Project (SEO, data fetching)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Position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Personal</a:t>
            </a:r>
          </a:p>
          <a:p>
            <a:r>
              <a:rPr lang="en-GB" dirty="0"/>
              <a:t>Cypress.io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6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Burger Case Assignment</vt:lpstr>
      <vt:lpstr>My Goals</vt:lpstr>
      <vt:lpstr>Agenda</vt:lpstr>
      <vt:lpstr>First Things First</vt:lpstr>
      <vt:lpstr>Prioritizing requirements</vt:lpstr>
      <vt:lpstr>Visualizing Data</vt:lpstr>
      <vt:lpstr>Visualizing Data</vt:lpstr>
      <vt:lpstr>PowerPoint Presentation</vt:lpstr>
      <vt:lpstr>Technology Choice</vt:lpstr>
      <vt:lpstr>Components</vt:lpstr>
      <vt:lpstr>Components</vt:lpstr>
      <vt:lpstr>Components</vt:lpstr>
      <vt:lpstr>Components</vt:lpstr>
      <vt:lpstr>Components</vt:lpstr>
      <vt:lpstr>PowerPoint Presentation</vt:lpstr>
      <vt:lpstr>Responsiveness</vt:lpstr>
      <vt:lpstr>Project Structure</vt:lpstr>
      <vt:lpstr>Component Tests</vt:lpstr>
      <vt:lpstr>Component Tests</vt:lpstr>
      <vt:lpstr>Improvements &amp; Project Future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541</cp:revision>
  <dcterms:created xsi:type="dcterms:W3CDTF">2024-05-26T18:29:38Z</dcterms:created>
  <dcterms:modified xsi:type="dcterms:W3CDTF">2024-05-29T06:13:30Z</dcterms:modified>
</cp:coreProperties>
</file>