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15B"/>
    <a:srgbClr val="75876F"/>
    <a:srgbClr val="4F6345"/>
    <a:srgbClr val="969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3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9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1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1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7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1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8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0E83-CDB9-4FA9-A513-79178D218D30}" type="datetimeFigureOut">
              <a:rPr lang="ru-RU" smtClean="0"/>
              <a:t>пн 17.04.23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9"/>
          <a:stretch/>
        </p:blipFill>
        <p:spPr>
          <a:xfrm>
            <a:off x="-84083" y="0"/>
            <a:ext cx="2883460" cy="693682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66951" y="2701159"/>
            <a:ext cx="6190593" cy="1330085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9825" y="2701159"/>
            <a:ext cx="7287208" cy="1330085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Telegram-bot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897" y="4031244"/>
            <a:ext cx="3645159" cy="18843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Фищенко</a:t>
            </a:r>
            <a:r>
              <a:rPr lang="ru-RU" dirty="0" smtClean="0"/>
              <a:t> Тамара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Обухова Екатерина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953069" y="4031244"/>
            <a:ext cx="3645159" cy="188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Попова Вероника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Кравцова Мария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33252"/>
          <a:stretch/>
        </p:blipFill>
        <p:spPr>
          <a:xfrm>
            <a:off x="7500908" y="-28950"/>
            <a:ext cx="5210403" cy="699472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214195" y="-57900"/>
            <a:ext cx="1133060" cy="6994728"/>
          </a:xfrm>
          <a:prstGeom prst="rect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flipH="1">
            <a:off x="1576552" y="3720661"/>
            <a:ext cx="11287711" cy="3394841"/>
          </a:xfrm>
          <a:prstGeom prst="rtTriangle">
            <a:avLst/>
          </a:prstGeom>
          <a:solidFill>
            <a:srgbClr val="5F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64626" y="4073689"/>
            <a:ext cx="4353911" cy="1040524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4627" y="693683"/>
            <a:ext cx="4353910" cy="1040524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27" y="617374"/>
            <a:ext cx="4353910" cy="121142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История создания: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8"/>
          <a:stretch/>
        </p:blipFill>
        <p:spPr>
          <a:xfrm flipH="1">
            <a:off x="5927835" y="-70036"/>
            <a:ext cx="8639501" cy="7231102"/>
          </a:xfrm>
        </p:spPr>
      </p:pic>
      <p:sp>
        <p:nvSpPr>
          <p:cNvPr id="5" name="Прямоугольный треугольник 4"/>
          <p:cNvSpPr/>
          <p:nvPr/>
        </p:nvSpPr>
        <p:spPr>
          <a:xfrm flipH="1">
            <a:off x="5927834" y="4130567"/>
            <a:ext cx="7662040" cy="2727434"/>
          </a:xfrm>
          <a:prstGeom prst="rtTriangle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91053" y="3979095"/>
            <a:ext cx="4353910" cy="121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Проблема</a:t>
            </a:r>
            <a:r>
              <a:rPr lang="ru-RU" sz="3200" b="1" dirty="0" smtClean="0">
                <a:solidFill>
                  <a:schemeClr val="bg1"/>
                </a:solidFill>
              </a:rPr>
              <a:t>: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198" y="1893260"/>
            <a:ext cx="4059621" cy="195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spc="300" dirty="0" smtClean="0"/>
              <a:t>Что бы вы сделали,            если были бы главным           героем произведения «Преступление и наказание»</a:t>
            </a:r>
            <a:r>
              <a:rPr lang="en-US" sz="2400" spc="300" dirty="0" smtClean="0"/>
              <a:t>?</a:t>
            </a:r>
            <a:r>
              <a:rPr lang="ru-RU" sz="2400" spc="300" dirty="0" smtClean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pc="3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64627" y="5190522"/>
            <a:ext cx="4206765" cy="157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spc="300" dirty="0" smtClean="0"/>
              <a:t>Подросткам тяжело усвоить информацию в книгах или фильмах.</a:t>
            </a:r>
            <a:endParaRPr lang="ru-RU" sz="2400" spc="300" dirty="0"/>
          </a:p>
        </p:txBody>
      </p:sp>
    </p:spTree>
    <p:extLst>
      <p:ext uri="{BB962C8B-B14F-4D97-AF65-F5344CB8AC3E}">
        <p14:creationId xmlns:p14="http://schemas.microsoft.com/office/powerpoint/2010/main" val="42241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432127" y="1026646"/>
            <a:ext cx="4121369" cy="1072056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6938" y="899892"/>
            <a:ext cx="3996558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Роли в проекте: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9"/>
          <a:stretch/>
        </p:blipFill>
        <p:spPr>
          <a:xfrm>
            <a:off x="-1029419" y="-94593"/>
            <a:ext cx="7713404" cy="7083972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432127" y="2574186"/>
            <a:ext cx="4121369" cy="355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 smtClean="0"/>
              <a:t> Тамара – программист</a:t>
            </a:r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 smtClean="0"/>
              <a:t> Маша – сценарист</a:t>
            </a:r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 smtClean="0"/>
              <a:t> Катя – дизайнер</a:t>
            </a:r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 smtClean="0"/>
              <a:t> Вероника - дизайнер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9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/>
          <p:cNvSpPr/>
          <p:nvPr/>
        </p:nvSpPr>
        <p:spPr>
          <a:xfrm>
            <a:off x="0" y="0"/>
            <a:ext cx="12927724" cy="7147034"/>
          </a:xfrm>
          <a:prstGeom prst="rtTriangle">
            <a:avLst/>
          </a:prstGeom>
          <a:solidFill>
            <a:srgbClr val="5F715B"/>
          </a:solidFill>
          <a:ln>
            <a:solidFill>
              <a:srgbClr val="4F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213333" y="346842"/>
            <a:ext cx="3732487" cy="872358"/>
          </a:xfrm>
          <a:prstGeom prst="rect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0685" y="123387"/>
            <a:ext cx="3029608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Часть кода: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1880" r="21503" b="16484"/>
          <a:stretch/>
        </p:blipFill>
        <p:spPr>
          <a:xfrm>
            <a:off x="1217885" y="1350500"/>
            <a:ext cx="9735208" cy="6017252"/>
          </a:xfrm>
          <a:prstGeom prst="rect">
            <a:avLst/>
          </a:prstGeom>
        </p:spPr>
      </p:pic>
      <p:sp>
        <p:nvSpPr>
          <p:cNvPr id="7" name="Прямоугольный треугольник 6"/>
          <p:cNvSpPr/>
          <p:nvPr/>
        </p:nvSpPr>
        <p:spPr>
          <a:xfrm flipH="1">
            <a:off x="3563007" y="2795752"/>
            <a:ext cx="8807669" cy="4529958"/>
          </a:xfrm>
          <a:prstGeom prst="rtTriangle">
            <a:avLst/>
          </a:prstGeom>
          <a:solidFill>
            <a:srgbClr val="4F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09647" y="377633"/>
            <a:ext cx="7325711" cy="1597572"/>
          </a:xfrm>
          <a:prstGeom prst="rect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7889" y="536027"/>
            <a:ext cx="7089226" cy="128078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Концовки нескольких линий:</a:t>
            </a:r>
            <a:endParaRPr lang="ru-RU" sz="4800" b="1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232" y="2308391"/>
            <a:ext cx="8560007" cy="454960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b="14823"/>
          <a:stretch/>
        </p:blipFill>
        <p:spPr>
          <a:xfrm>
            <a:off x="5572775" y="2308390"/>
            <a:ext cx="9112469" cy="4549610"/>
          </a:xfrm>
          <a:prstGeom prst="rect">
            <a:avLst/>
          </a:prstGeom>
        </p:spPr>
      </p:pic>
      <p:sp>
        <p:nvSpPr>
          <p:cNvPr id="7" name="Прямоугольный треугольник 6"/>
          <p:cNvSpPr/>
          <p:nvPr/>
        </p:nvSpPr>
        <p:spPr>
          <a:xfrm flipV="1">
            <a:off x="-120872" y="-138208"/>
            <a:ext cx="2312276" cy="2206433"/>
          </a:xfrm>
          <a:prstGeom prst="rtTriangle">
            <a:avLst/>
          </a:prstGeom>
          <a:solidFill>
            <a:srgbClr val="5F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5400000" flipV="1">
            <a:off x="10076088" y="-85286"/>
            <a:ext cx="2312276" cy="2206433"/>
          </a:xfrm>
          <a:prstGeom prst="rtTriangle">
            <a:avLst/>
          </a:prstGeom>
          <a:solidFill>
            <a:srgbClr val="5F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Тема Office</vt:lpstr>
      <vt:lpstr>Telegram-bot</vt:lpstr>
      <vt:lpstr>История создания:</vt:lpstr>
      <vt:lpstr>Роли в проекте:</vt:lpstr>
      <vt:lpstr>Часть кода:</vt:lpstr>
      <vt:lpstr>Концовки нескольких линий: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</dc:title>
  <dc:creator>Учетная запись Майкрософт</dc:creator>
  <cp:lastModifiedBy>Учетная запись Майкрософт</cp:lastModifiedBy>
  <cp:revision>9</cp:revision>
  <dcterms:created xsi:type="dcterms:W3CDTF">2023-04-17T12:18:47Z</dcterms:created>
  <dcterms:modified xsi:type="dcterms:W3CDTF">2023-04-17T13:25:07Z</dcterms:modified>
</cp:coreProperties>
</file>