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715B"/>
    <a:srgbClr val="75876F"/>
    <a:srgbClr val="4F6345"/>
    <a:srgbClr val="969F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93" autoAdjust="0"/>
    <p:restoredTop sz="94694"/>
  </p:normalViewPr>
  <p:slideViewPr>
    <p:cSldViewPr snapToGrid="0">
      <p:cViewPr varScale="1">
        <p:scale>
          <a:sx n="109" d="100"/>
          <a:sy n="109" d="100"/>
        </p:scale>
        <p:origin x="8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A0E83-CDB9-4FA9-A513-79178D218D30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2F00E-331A-427A-9FA8-C815BAFF0D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2799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A0E83-CDB9-4FA9-A513-79178D218D30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2F00E-331A-427A-9FA8-C815BAFF0D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716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A0E83-CDB9-4FA9-A513-79178D218D30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2F00E-331A-427A-9FA8-C815BAFF0D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1052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A0E83-CDB9-4FA9-A513-79178D218D30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2F00E-331A-427A-9FA8-C815BAFF0D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2411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A0E83-CDB9-4FA9-A513-79178D218D30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2F00E-331A-427A-9FA8-C815BAFF0D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830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A0E83-CDB9-4FA9-A513-79178D218D30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2F00E-331A-427A-9FA8-C815BAFF0D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830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A0E83-CDB9-4FA9-A513-79178D218D30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2F00E-331A-427A-9FA8-C815BAFF0D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7776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A0E83-CDB9-4FA9-A513-79178D218D30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2F00E-331A-427A-9FA8-C815BAFF0D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102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A0E83-CDB9-4FA9-A513-79178D218D30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2F00E-331A-427A-9FA8-C815BAFF0D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8828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A0E83-CDB9-4FA9-A513-79178D218D30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2F00E-331A-427A-9FA8-C815BAFF0D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3285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A0E83-CDB9-4FA9-A513-79178D218D30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2F00E-331A-427A-9FA8-C815BAFF0D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0989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A0E83-CDB9-4FA9-A513-79178D218D30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2F00E-331A-427A-9FA8-C815BAFF0D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3930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Tamatir8/telebot-crime_and_punishment.gi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99"/>
          <a:stretch/>
        </p:blipFill>
        <p:spPr>
          <a:xfrm>
            <a:off x="-84083" y="0"/>
            <a:ext cx="2883460" cy="6936828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966951" y="2701159"/>
            <a:ext cx="6190593" cy="1330085"/>
          </a:xfrm>
          <a:prstGeom prst="rect">
            <a:avLst/>
          </a:prstGeom>
          <a:solidFill>
            <a:srgbClr val="969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39825" y="2701159"/>
            <a:ext cx="7287208" cy="1330085"/>
          </a:xfrm>
        </p:spPr>
        <p:txBody>
          <a:bodyPr>
            <a:noAutofit/>
          </a:bodyPr>
          <a:lstStyle/>
          <a:p>
            <a:r>
              <a:rPr lang="en-US" sz="8000" b="1" dirty="0"/>
              <a:t>Telegram-bot</a:t>
            </a:r>
            <a:endParaRPr lang="ru-RU" sz="80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30897" y="4031244"/>
            <a:ext cx="3645159" cy="188436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err="1"/>
              <a:t>Фищенко</a:t>
            </a:r>
            <a:r>
              <a:rPr lang="ru-RU" dirty="0"/>
              <a:t> Тамара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Обухова Екатерина</a:t>
            </a: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3953069" y="4031244"/>
            <a:ext cx="3645159" cy="1884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Попова Вероника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Кравцова Мария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42" r="33252"/>
          <a:stretch/>
        </p:blipFill>
        <p:spPr>
          <a:xfrm>
            <a:off x="7500908" y="-28950"/>
            <a:ext cx="5210403" cy="6994728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8214195" y="-57900"/>
            <a:ext cx="1133060" cy="6994728"/>
          </a:xfrm>
          <a:prstGeom prst="rect">
            <a:avLst/>
          </a:prstGeom>
          <a:solidFill>
            <a:srgbClr val="7587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ый треугольник 8"/>
          <p:cNvSpPr/>
          <p:nvPr/>
        </p:nvSpPr>
        <p:spPr>
          <a:xfrm flipH="1">
            <a:off x="1576552" y="3720661"/>
            <a:ext cx="11287711" cy="3394841"/>
          </a:xfrm>
          <a:prstGeom prst="rtTriangle">
            <a:avLst/>
          </a:prstGeom>
          <a:solidFill>
            <a:srgbClr val="5F71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3106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764626" y="4073689"/>
            <a:ext cx="4353911" cy="1040524"/>
          </a:xfrm>
          <a:prstGeom prst="rect">
            <a:avLst/>
          </a:prstGeom>
          <a:solidFill>
            <a:srgbClr val="969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764627" y="693683"/>
            <a:ext cx="4353910" cy="1040524"/>
          </a:xfrm>
          <a:prstGeom prst="rect">
            <a:avLst/>
          </a:prstGeom>
          <a:solidFill>
            <a:srgbClr val="969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4627" y="617374"/>
            <a:ext cx="4353910" cy="1211427"/>
          </a:xfrm>
        </p:spPr>
        <p:txBody>
          <a:bodyPr>
            <a:noAutofit/>
          </a:bodyPr>
          <a:lstStyle/>
          <a:p>
            <a:pPr algn="ctr"/>
            <a:r>
              <a:rPr lang="ru-RU" sz="4000" b="1" dirty="0">
                <a:solidFill>
                  <a:schemeClr val="bg1"/>
                </a:solidFill>
              </a:rPr>
              <a:t>История создания:</a:t>
            </a:r>
            <a:endParaRPr lang="ru-RU" sz="2800" b="1" dirty="0">
              <a:solidFill>
                <a:schemeClr val="bg1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68"/>
          <a:stretch/>
        </p:blipFill>
        <p:spPr>
          <a:xfrm flipH="1">
            <a:off x="5927835" y="-70036"/>
            <a:ext cx="8639501" cy="7231102"/>
          </a:xfrm>
        </p:spPr>
      </p:pic>
      <p:sp>
        <p:nvSpPr>
          <p:cNvPr id="5" name="Прямоугольный треугольник 4"/>
          <p:cNvSpPr/>
          <p:nvPr/>
        </p:nvSpPr>
        <p:spPr>
          <a:xfrm flipH="1">
            <a:off x="5927834" y="4130567"/>
            <a:ext cx="7662040" cy="2727434"/>
          </a:xfrm>
          <a:prstGeom prst="rtTriangle">
            <a:avLst/>
          </a:prstGeom>
          <a:solidFill>
            <a:srgbClr val="7587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691053" y="3979095"/>
            <a:ext cx="4353910" cy="1211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>
                <a:solidFill>
                  <a:schemeClr val="bg1"/>
                </a:solidFill>
              </a:rPr>
              <a:t>Проблема</a:t>
            </a:r>
            <a:r>
              <a:rPr lang="ru-RU" sz="3200" b="1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838198" y="1893260"/>
            <a:ext cx="4059621" cy="195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2400" spc="300" dirty="0"/>
              <a:t>Что бы вы сделали,            если были бы главным           героем произведения «Преступление и наказание»</a:t>
            </a:r>
            <a:r>
              <a:rPr lang="en-US" sz="2400" spc="300" dirty="0"/>
              <a:t>?</a:t>
            </a:r>
            <a:r>
              <a:rPr lang="ru-RU" sz="2400" spc="300" dirty="0"/>
              <a:t> 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ru-RU" spc="300" dirty="0"/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764627" y="5190522"/>
            <a:ext cx="4206765" cy="1579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400" spc="300" dirty="0"/>
              <a:t>Подросткам тяжело усвоить информацию в книгах или фильмах.</a:t>
            </a:r>
          </a:p>
        </p:txBody>
      </p:sp>
    </p:spTree>
    <p:extLst>
      <p:ext uri="{BB962C8B-B14F-4D97-AF65-F5344CB8AC3E}">
        <p14:creationId xmlns:p14="http://schemas.microsoft.com/office/powerpoint/2010/main" val="4224179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7432127" y="1026646"/>
            <a:ext cx="4121369" cy="1072056"/>
          </a:xfrm>
          <a:prstGeom prst="rect">
            <a:avLst/>
          </a:prstGeom>
          <a:solidFill>
            <a:srgbClr val="969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6938" y="899892"/>
            <a:ext cx="3996558" cy="1325563"/>
          </a:xfrm>
        </p:spPr>
        <p:txBody>
          <a:bodyPr/>
          <a:lstStyle/>
          <a:p>
            <a:r>
              <a:rPr lang="ru-RU" b="1" dirty="0">
                <a:solidFill>
                  <a:schemeClr val="bg1"/>
                </a:solidFill>
              </a:rPr>
              <a:t>Роли в проекте: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99"/>
          <a:stretch/>
        </p:blipFill>
        <p:spPr>
          <a:xfrm>
            <a:off x="-1029419" y="-94593"/>
            <a:ext cx="7713404" cy="7083972"/>
          </a:xfrm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7432127" y="2574186"/>
            <a:ext cx="4121369" cy="3558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ru-RU" dirty="0"/>
              <a:t> Тамара – программист</a:t>
            </a:r>
          </a:p>
          <a:p>
            <a:pPr algn="ctr">
              <a:spcBef>
                <a:spcPts val="600"/>
              </a:spcBef>
              <a:buFont typeface="Courier New" panose="02070309020205020404" pitchFamily="49" charset="0"/>
              <a:buChar char="o"/>
            </a:pPr>
            <a:endParaRPr lang="ru-RU" dirty="0"/>
          </a:p>
          <a:p>
            <a:pPr algn="ctr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ru-RU" dirty="0"/>
              <a:t> Маша – сценарист</a:t>
            </a:r>
          </a:p>
          <a:p>
            <a:pPr algn="ctr">
              <a:spcBef>
                <a:spcPts val="600"/>
              </a:spcBef>
              <a:buFont typeface="Courier New" panose="02070309020205020404" pitchFamily="49" charset="0"/>
              <a:buChar char="o"/>
            </a:pPr>
            <a:endParaRPr lang="ru-RU" dirty="0"/>
          </a:p>
          <a:p>
            <a:pPr algn="ctr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ru-RU" dirty="0"/>
              <a:t> Катя – дизайнер</a:t>
            </a:r>
          </a:p>
          <a:p>
            <a:pPr algn="ctr">
              <a:spcBef>
                <a:spcPts val="600"/>
              </a:spcBef>
              <a:buFont typeface="Courier New" panose="02070309020205020404" pitchFamily="49" charset="0"/>
              <a:buChar char="o"/>
            </a:pPr>
            <a:endParaRPr lang="ru-RU" dirty="0"/>
          </a:p>
          <a:p>
            <a:pPr algn="ctr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ru-RU" dirty="0"/>
              <a:t> Вероника - дизайнер</a:t>
            </a:r>
          </a:p>
        </p:txBody>
      </p:sp>
    </p:spTree>
    <p:extLst>
      <p:ext uri="{BB962C8B-B14F-4D97-AF65-F5344CB8AC3E}">
        <p14:creationId xmlns:p14="http://schemas.microsoft.com/office/powerpoint/2010/main" val="1594941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ый треугольник 5"/>
          <p:cNvSpPr/>
          <p:nvPr/>
        </p:nvSpPr>
        <p:spPr>
          <a:xfrm>
            <a:off x="0" y="0"/>
            <a:ext cx="12927724" cy="7147034"/>
          </a:xfrm>
          <a:prstGeom prst="rtTriangle">
            <a:avLst/>
          </a:prstGeom>
          <a:solidFill>
            <a:srgbClr val="5F715B"/>
          </a:solidFill>
          <a:ln>
            <a:solidFill>
              <a:srgbClr val="4F63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4213333" y="346842"/>
            <a:ext cx="3732487" cy="872358"/>
          </a:xfrm>
          <a:prstGeom prst="rect">
            <a:avLst/>
          </a:prstGeom>
          <a:solidFill>
            <a:srgbClr val="7587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0685" y="123387"/>
            <a:ext cx="3029608" cy="1325563"/>
          </a:xfrm>
        </p:spPr>
        <p:txBody>
          <a:bodyPr/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Часть кода: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7" t="11880" r="21503" b="16484"/>
          <a:stretch/>
        </p:blipFill>
        <p:spPr>
          <a:xfrm>
            <a:off x="1217885" y="1350500"/>
            <a:ext cx="9735208" cy="6017252"/>
          </a:xfrm>
          <a:prstGeom prst="rect">
            <a:avLst/>
          </a:prstGeom>
        </p:spPr>
      </p:pic>
      <p:sp>
        <p:nvSpPr>
          <p:cNvPr id="7" name="Прямоугольный треугольник 6"/>
          <p:cNvSpPr/>
          <p:nvPr/>
        </p:nvSpPr>
        <p:spPr>
          <a:xfrm flipH="1">
            <a:off x="3563007" y="2795752"/>
            <a:ext cx="8807669" cy="4529958"/>
          </a:xfrm>
          <a:prstGeom prst="rtTriangle">
            <a:avLst/>
          </a:prstGeom>
          <a:solidFill>
            <a:srgbClr val="4F6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9478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309647" y="377633"/>
            <a:ext cx="7325711" cy="1597572"/>
          </a:xfrm>
          <a:prstGeom prst="rect">
            <a:avLst/>
          </a:prstGeom>
          <a:solidFill>
            <a:srgbClr val="7587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27889" y="536027"/>
            <a:ext cx="7089226" cy="1280783"/>
          </a:xfrm>
        </p:spPr>
        <p:txBody>
          <a:bodyPr>
            <a:no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</a:rPr>
              <a:t>Концовки нескольких линий: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87232" y="2308391"/>
            <a:ext cx="8560007" cy="4549609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4" b="14823"/>
          <a:stretch/>
        </p:blipFill>
        <p:spPr>
          <a:xfrm>
            <a:off x="5572775" y="2308390"/>
            <a:ext cx="9112469" cy="4549610"/>
          </a:xfrm>
          <a:prstGeom prst="rect">
            <a:avLst/>
          </a:prstGeom>
        </p:spPr>
      </p:pic>
      <p:sp>
        <p:nvSpPr>
          <p:cNvPr id="7" name="Прямоугольный треугольник 6"/>
          <p:cNvSpPr/>
          <p:nvPr/>
        </p:nvSpPr>
        <p:spPr>
          <a:xfrm flipV="1">
            <a:off x="-120872" y="-138208"/>
            <a:ext cx="2312276" cy="2206433"/>
          </a:xfrm>
          <a:prstGeom prst="rtTriangle">
            <a:avLst/>
          </a:prstGeom>
          <a:solidFill>
            <a:srgbClr val="5F71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ый треугольник 7"/>
          <p:cNvSpPr/>
          <p:nvPr/>
        </p:nvSpPr>
        <p:spPr>
          <a:xfrm rot="5400000" flipV="1">
            <a:off x="10076088" y="-85286"/>
            <a:ext cx="2312276" cy="2206433"/>
          </a:xfrm>
          <a:prstGeom prst="rtTriangle">
            <a:avLst/>
          </a:prstGeom>
          <a:solidFill>
            <a:srgbClr val="5F71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0874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76C9DC-C3CA-BD72-F3E7-DAA2CF453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ru-RU" sz="5400" dirty="0"/>
              <a:t>Ссылка на репозиторий</a:t>
            </a:r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893BF1-9FFE-4A12-7F31-7363BBA7B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" sz="2200" dirty="0">
                <a:hlinkClick r:id="rId2"/>
              </a:rPr>
              <a:t>https://github.com/Tamatir8/telebot-crime_and_punishment.git</a:t>
            </a:r>
            <a:endParaRPr lang="en" sz="2200" dirty="0"/>
          </a:p>
          <a:p>
            <a:endParaRPr lang="ru-RU" sz="22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699BA2B-3AEA-9A06-CBEA-4A183A14C4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895" r="2872" b="4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383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344920-FB1D-D1FD-C102-13696D050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Ссылка на бот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C16523D4-FB9A-8BEA-BFF5-43E8050951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3131" y="643466"/>
            <a:ext cx="6749070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47762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88</Words>
  <Application>Microsoft Macintosh PowerPoint</Application>
  <PresentationFormat>Широкоэкранный</PresentationFormat>
  <Paragraphs>22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Тема Office</vt:lpstr>
      <vt:lpstr>Telegram-bot</vt:lpstr>
      <vt:lpstr>История создания:</vt:lpstr>
      <vt:lpstr>Роли в проекте:</vt:lpstr>
      <vt:lpstr>Часть кода:</vt:lpstr>
      <vt:lpstr>Концовки нескольких линий:</vt:lpstr>
      <vt:lpstr>Ссылка на репозиторий</vt:lpstr>
      <vt:lpstr>Ссылка на бот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Telegram-bot</dc:title>
  <dc:creator>Учетная запись Майкрософт</dc:creator>
  <cp:lastModifiedBy>Фищенко Тамара Алексеевна</cp:lastModifiedBy>
  <cp:revision>11</cp:revision>
  <dcterms:created xsi:type="dcterms:W3CDTF">2023-04-17T12:18:47Z</dcterms:created>
  <dcterms:modified xsi:type="dcterms:W3CDTF">2023-04-19T02:36:16Z</dcterms:modified>
</cp:coreProperties>
</file>