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2"/>
  </p:notesMasterIdLst>
  <p:sldIdLst>
    <p:sldId id="256" r:id="rId2"/>
    <p:sldId id="266" r:id="rId3"/>
    <p:sldId id="260" r:id="rId4"/>
    <p:sldId id="278" r:id="rId5"/>
    <p:sldId id="261" r:id="rId6"/>
    <p:sldId id="267" r:id="rId7"/>
    <p:sldId id="264" r:id="rId8"/>
    <p:sldId id="263" r:id="rId9"/>
    <p:sldId id="284" r:id="rId10"/>
    <p:sldId id="265" r:id="rId11"/>
    <p:sldId id="289" r:id="rId12"/>
    <p:sldId id="257" r:id="rId13"/>
    <p:sldId id="272" r:id="rId14"/>
    <p:sldId id="290" r:id="rId15"/>
    <p:sldId id="291" r:id="rId16"/>
    <p:sldId id="285" r:id="rId17"/>
    <p:sldId id="286" r:id="rId18"/>
    <p:sldId id="287" r:id="rId19"/>
    <p:sldId id="258" r:id="rId20"/>
    <p:sldId id="28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23674-4262-405B-B565-29291585FFE3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7883E-DA15-469A-A1A9-E8F964DD8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1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Cyril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0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8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Racel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1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Racel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cyril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8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Cyril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21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8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22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Racel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75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Cyril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58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Cyril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2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Racel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77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1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4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6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37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9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11D5-FAB1-4FD8-8170-D417F610F5B3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603D-FDA5-4065-9F9B-A9BF40D1E1CD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01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E14-5EF0-454B-A1ED-6BBCB14B72E9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41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5D3-803A-4351-B58A-86E83FB37430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3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DFD7-1A8F-4241-A006-8F0304BAA104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3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CDB4-5918-4E7D-B0C2-BAEC2DBE87D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24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721D-5F02-48AD-99BF-D29283EE7ABA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8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9AD0-D300-4E19-BF5B-919686627CBE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F06-91DB-439E-8167-302FEFA49B9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0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8626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6892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AF0-E53A-4DD3-8E5A-A104549FFBB4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1329-ED90-4FF9-90EB-277C3645C85A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D74-086C-489E-98FD-3EDAA5296238}" type="datetime1">
              <a:rPr lang="fr-FR" smtClean="0"/>
              <a:t>19/06/2015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23A-15F8-4E21-9C1B-607AF27DED26}" type="datetime1">
              <a:rPr lang="fr-FR" smtClean="0"/>
              <a:t>19/06/2015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69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0D68-1C33-4753-8260-D7846DF9181D}" type="datetime1">
              <a:rPr lang="fr-FR" smtClean="0"/>
              <a:t>19/06/2015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5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6898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785364"/>
            <a:ext cx="3854528" cy="4069336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4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40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200"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000"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FC7C-FBE9-4D20-9FF8-33244D198557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82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06A-8EC5-4097-BE58-9BC57FB57846}" type="datetime1">
              <a:rPr lang="fr-FR" smtClean="0"/>
              <a:t>19/06/2015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3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DBDB-B4A1-4E68-B433-36E385FA7197}" type="datetime1">
              <a:rPr lang="fr-FR" smtClean="0"/>
              <a:t>19/06/2015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74186CF-AB3C-46BB-BBED-0FD9A83C3C1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1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5344" y="2210937"/>
            <a:ext cx="8188659" cy="1839899"/>
          </a:xfrm>
        </p:spPr>
        <p:txBody>
          <a:bodyPr/>
          <a:lstStyle/>
          <a:p>
            <a:r>
              <a:rPr lang="fr-FR" dirty="0" smtClean="0"/>
              <a:t>Projet Tuteuré </a:t>
            </a:r>
            <a:r>
              <a:rPr lang="fr-FR" dirty="0" err="1" smtClean="0"/>
              <a:t>Rock’n’clothes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5344" y="4050833"/>
            <a:ext cx="8188659" cy="1096899"/>
          </a:xfrm>
        </p:spPr>
        <p:txBody>
          <a:bodyPr>
            <a:normAutofit/>
          </a:bodyPr>
          <a:lstStyle/>
          <a:p>
            <a:r>
              <a:rPr lang="fr-FR" dirty="0" smtClean="0"/>
              <a:t>Réalisé par BERTHELET Corentin</a:t>
            </a:r>
            <a:r>
              <a:rPr lang="fr-FR" dirty="0"/>
              <a:t>, KEIL </a:t>
            </a:r>
            <a:r>
              <a:rPr lang="fr-FR" dirty="0" smtClean="0"/>
              <a:t>Cyril, </a:t>
            </a:r>
            <a:r>
              <a:rPr lang="fr-FR" dirty="0"/>
              <a:t>LESCARRET Elisa</a:t>
            </a:r>
            <a:r>
              <a:rPr lang="fr-FR" dirty="0" smtClean="0"/>
              <a:t>, et MOSHIUR </a:t>
            </a:r>
            <a:r>
              <a:rPr lang="fr-FR" dirty="0" err="1" smtClean="0"/>
              <a:t>Racel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3BE3-4C0B-4255-A88D-4EEEC6DB2953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4" y="2436622"/>
            <a:ext cx="3521123" cy="15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 </a:t>
            </a:r>
            <a:r>
              <a:rPr lang="fr-FR" dirty="0"/>
              <a:t>: </a:t>
            </a: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FDED-EC0B-4C59-8FD8-51AD2ED9119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10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3"/>
          <a:srcRect l="10657" t="13260" r="45304" b="6550"/>
          <a:stretch/>
        </p:blipFill>
        <p:spPr bwMode="auto">
          <a:xfrm>
            <a:off x="2373826" y="1270000"/>
            <a:ext cx="4831307" cy="5123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85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80" y="1091821"/>
            <a:ext cx="6613278" cy="504649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relationnel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F06-91DB-439E-8167-302FEFA49B9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4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6C-680F-43C7-A241-5B4E0ACF99A5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12</a:t>
            </a:fld>
            <a:endParaRPr lang="fr-FR"/>
          </a:p>
        </p:txBody>
      </p:sp>
      <p:pic>
        <p:nvPicPr>
          <p:cNvPr id="7" name="Espace réservé du contenu 6" descr="Z:\2eme annee\S4\Projet tutore\Git\Projet-S4\ganttProject capture écran.PNG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"/>
          <a:stretch/>
        </p:blipFill>
        <p:spPr bwMode="auto">
          <a:xfrm>
            <a:off x="677862" y="1746913"/>
            <a:ext cx="10294938" cy="3537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50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java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-Technologies utilisées</a:t>
            </a:r>
          </a:p>
          <a:p>
            <a:r>
              <a:rPr lang="fr-FR" dirty="0" smtClean="0"/>
              <a:t>-Fonctionnement du code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1289-F393-49B9-8E2A-0EACCAAFFA75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vue :</a:t>
            </a:r>
          </a:p>
          <a:p>
            <a:pPr lvl="1"/>
            <a:r>
              <a:rPr lang="fr-FR" dirty="0" err="1" smtClean="0"/>
              <a:t>JavaFX</a:t>
            </a:r>
            <a:endParaRPr lang="fr-FR" dirty="0" smtClean="0"/>
          </a:p>
          <a:p>
            <a:pPr lvl="1"/>
            <a:r>
              <a:rPr lang="fr-FR" dirty="0" err="1" smtClean="0"/>
              <a:t>SceneBuilder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modele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Connector</a:t>
            </a:r>
            <a:r>
              <a:rPr lang="fr-FR" dirty="0" smtClean="0"/>
              <a:t>/J + JDBC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AF0-E53A-4DD3-8E5A-A104549FFBB4}" type="datetime1">
              <a:rPr lang="fr-FR" smtClean="0"/>
              <a:t>19/06/2015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F06-91DB-439E-8167-302FEFA49B9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93029" y="2906973"/>
            <a:ext cx="1965277" cy="76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936776" y="3616657"/>
            <a:ext cx="172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61102" y="3289110"/>
            <a:ext cx="1469250" cy="6687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8117072" y="3957851"/>
            <a:ext cx="0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re 11"/>
          <p:cNvSpPr/>
          <p:nvPr/>
        </p:nvSpPr>
        <p:spPr>
          <a:xfrm>
            <a:off x="7779224" y="4531057"/>
            <a:ext cx="811439" cy="113276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784143" y="3398293"/>
            <a:ext cx="117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55343" y="2906973"/>
            <a:ext cx="1856096" cy="10508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Frameworks</a:t>
            </a:r>
            <a:r>
              <a:rPr lang="fr-FR" dirty="0" smtClean="0"/>
              <a:t> utilisés</a:t>
            </a:r>
          </a:p>
          <a:p>
            <a:r>
              <a:rPr lang="fr-FR" dirty="0" smtClean="0"/>
              <a:t>-Modèle MVC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CCE8-A220-4D68-A1EC-027069ACB19C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frameworks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-&gt; </a:t>
            </a:r>
            <a:r>
              <a:rPr lang="fr-FR" dirty="0" err="1" smtClean="0"/>
              <a:t>framework</a:t>
            </a:r>
            <a:r>
              <a:rPr lang="fr-FR" dirty="0" smtClean="0"/>
              <a:t> JavaScript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-&gt; </a:t>
            </a:r>
            <a:r>
              <a:rPr lang="fr-FR" dirty="0" err="1" smtClean="0"/>
              <a:t>framework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2825-7AB6-4102-8416-60861DD4355E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6924-0CA6-4D61-AB49-F7A0DA919D01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18</a:t>
            </a:fld>
            <a:endParaRPr lang="fr-FR"/>
          </a:p>
        </p:txBody>
      </p:sp>
      <p:grpSp>
        <p:nvGrpSpPr>
          <p:cNvPr id="40" name="Zone de dessin 1"/>
          <p:cNvGrpSpPr/>
          <p:nvPr/>
        </p:nvGrpSpPr>
        <p:grpSpPr>
          <a:xfrm>
            <a:off x="3002508" y="1251045"/>
            <a:ext cx="3918108" cy="4958687"/>
            <a:chOff x="0" y="0"/>
            <a:chExt cx="2247900" cy="2724150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2247900" cy="2724150"/>
            </a:xfrm>
            <a:prstGeom prst="rect">
              <a:avLst/>
            </a:prstGeom>
          </p:spPr>
        </p:sp>
        <p:sp>
          <p:nvSpPr>
            <p:cNvPr id="42" name="Zone de texte 3"/>
            <p:cNvSpPr txBox="1"/>
            <p:nvPr/>
          </p:nvSpPr>
          <p:spPr>
            <a:xfrm>
              <a:off x="95251" y="1038225"/>
              <a:ext cx="971550" cy="3429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Contrôleur</a:t>
              </a:r>
            </a:p>
          </p:txBody>
        </p:sp>
        <p:sp>
          <p:nvSpPr>
            <p:cNvPr id="43" name="Zone de texte 4"/>
            <p:cNvSpPr txBox="1"/>
            <p:nvPr/>
          </p:nvSpPr>
          <p:spPr>
            <a:xfrm>
              <a:off x="1400176" y="1038225"/>
              <a:ext cx="704849" cy="3429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Modèle</a:t>
              </a:r>
            </a:p>
          </p:txBody>
        </p:sp>
        <p:sp>
          <p:nvSpPr>
            <p:cNvPr id="44" name="Zone de texte 5"/>
            <p:cNvSpPr txBox="1"/>
            <p:nvPr/>
          </p:nvSpPr>
          <p:spPr>
            <a:xfrm>
              <a:off x="304800" y="2343151"/>
              <a:ext cx="619125" cy="32384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Vue</a:t>
              </a:r>
            </a:p>
          </p:txBody>
        </p:sp>
        <p:sp>
          <p:nvSpPr>
            <p:cNvPr id="45" name="Zone de texte 6"/>
            <p:cNvSpPr txBox="1"/>
            <p:nvPr/>
          </p:nvSpPr>
          <p:spPr>
            <a:xfrm>
              <a:off x="1638300" y="2371726"/>
              <a:ext cx="466725" cy="29527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CSS</a:t>
              </a:r>
            </a:p>
          </p:txBody>
        </p:sp>
        <p:sp>
          <p:nvSpPr>
            <p:cNvPr id="46" name="Zone de texte 7"/>
            <p:cNvSpPr txBox="1"/>
            <p:nvPr/>
          </p:nvSpPr>
          <p:spPr>
            <a:xfrm>
              <a:off x="1466850" y="1638300"/>
              <a:ext cx="676275" cy="36195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JQuery</a:t>
              </a:r>
            </a:p>
          </p:txBody>
        </p:sp>
        <p:sp>
          <p:nvSpPr>
            <p:cNvPr id="47" name="Zone de texte 8"/>
            <p:cNvSpPr txBox="1"/>
            <p:nvPr/>
          </p:nvSpPr>
          <p:spPr>
            <a:xfrm>
              <a:off x="219076" y="114300"/>
              <a:ext cx="695324" cy="3429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Classe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8" name="Zone de texte 9"/>
            <p:cNvSpPr txBox="1"/>
            <p:nvPr/>
          </p:nvSpPr>
          <p:spPr>
            <a:xfrm>
              <a:off x="1371599" y="57150"/>
              <a:ext cx="790575" cy="48577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Base de données</a:t>
              </a:r>
            </a:p>
          </p:txBody>
        </p:sp>
        <p:cxnSp>
          <p:nvCxnSpPr>
            <p:cNvPr id="49" name="Connecteur droit avec flèche 48"/>
            <p:cNvCxnSpPr>
              <a:stCxn id="46" idx="1"/>
              <a:endCxn id="44" idx="0"/>
            </p:cNvCxnSpPr>
            <p:nvPr/>
          </p:nvCxnSpPr>
          <p:spPr>
            <a:xfrm flipH="1">
              <a:off x="614363" y="1819275"/>
              <a:ext cx="852487" cy="52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46" idx="1"/>
              <a:endCxn id="42" idx="2"/>
            </p:cNvCxnSpPr>
            <p:nvPr/>
          </p:nvCxnSpPr>
          <p:spPr>
            <a:xfrm flipH="1" flipV="1">
              <a:off x="581026" y="1381125"/>
              <a:ext cx="885824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4" idx="3"/>
              <a:endCxn id="45" idx="1"/>
            </p:cNvCxnSpPr>
            <p:nvPr/>
          </p:nvCxnSpPr>
          <p:spPr>
            <a:xfrm>
              <a:off x="923925" y="2505076"/>
              <a:ext cx="714375" cy="14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2" idx="3"/>
              <a:endCxn id="43" idx="1"/>
            </p:cNvCxnSpPr>
            <p:nvPr/>
          </p:nvCxnSpPr>
          <p:spPr>
            <a:xfrm>
              <a:off x="1066801" y="1209675"/>
              <a:ext cx="333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42" idx="0"/>
              <a:endCxn id="47" idx="2"/>
            </p:cNvCxnSpPr>
            <p:nvPr/>
          </p:nvCxnSpPr>
          <p:spPr>
            <a:xfrm flipH="1" flipV="1">
              <a:off x="566738" y="457200"/>
              <a:ext cx="14288" cy="5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stCxn id="43" idx="0"/>
              <a:endCxn id="48" idx="2"/>
            </p:cNvCxnSpPr>
            <p:nvPr/>
          </p:nvCxnSpPr>
          <p:spPr>
            <a:xfrm flipV="1">
              <a:off x="1752601" y="542925"/>
              <a:ext cx="14286" cy="49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43" idx="0"/>
              <a:endCxn id="47" idx="2"/>
            </p:cNvCxnSpPr>
            <p:nvPr/>
          </p:nvCxnSpPr>
          <p:spPr>
            <a:xfrm flipH="1" flipV="1">
              <a:off x="566738" y="457200"/>
              <a:ext cx="1185863" cy="5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stCxn id="42" idx="2"/>
              <a:endCxn id="44" idx="0"/>
            </p:cNvCxnSpPr>
            <p:nvPr/>
          </p:nvCxnSpPr>
          <p:spPr>
            <a:xfrm>
              <a:off x="581026" y="1381125"/>
              <a:ext cx="33337" cy="962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7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Constations sur le travail fait</a:t>
            </a:r>
          </a:p>
          <a:p>
            <a:r>
              <a:rPr lang="fr-FR" dirty="0" smtClean="0"/>
              <a:t>Les nouveaux objectifs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DC6-4F00-46A9-8506-2122CA1D9AD2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Tuteuré - Objectif</a:t>
            </a:r>
          </a:p>
          <a:p>
            <a:r>
              <a:rPr lang="fr-FR" dirty="0" err="1" smtClean="0"/>
              <a:t>Re-enginering</a:t>
            </a:r>
            <a:endParaRPr lang="fr-FR" dirty="0"/>
          </a:p>
          <a:p>
            <a:r>
              <a:rPr lang="fr-FR" dirty="0" err="1" smtClean="0"/>
              <a:t>Rock’n’clothes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8CDE-C7BD-47BA-B050-D29A35B835B2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13" name="Sous-titr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CC3F-190B-470C-9983-F9C84DA7ED6C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9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Conception </a:t>
            </a:r>
            <a:r>
              <a:rPr lang="fr-FR" dirty="0" smtClean="0"/>
              <a:t>UML</a:t>
            </a:r>
          </a:p>
          <a:p>
            <a:r>
              <a:rPr lang="fr-FR" dirty="0" smtClean="0"/>
              <a:t>Schéma relationnel</a:t>
            </a:r>
            <a:endParaRPr lang="fr-FR" dirty="0" smtClean="0"/>
          </a:p>
          <a:p>
            <a:r>
              <a:rPr lang="fr-FR" dirty="0" smtClean="0"/>
              <a:t>Organisation du travail</a:t>
            </a:r>
          </a:p>
          <a:p>
            <a:r>
              <a:rPr lang="fr-FR" dirty="0" smtClean="0"/>
              <a:t>Développement Java</a:t>
            </a:r>
          </a:p>
          <a:p>
            <a:r>
              <a:rPr lang="fr-FR" dirty="0" smtClean="0"/>
              <a:t>Développement Web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1F49-1C80-4515-B757-50FC38149C27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r>
              <a:rPr lang="fr-FR" dirty="0" smtClean="0"/>
              <a:t>Les acteurs</a:t>
            </a:r>
          </a:p>
          <a:p>
            <a:pPr lvl="2"/>
            <a:r>
              <a:rPr lang="fr-FR" dirty="0" smtClean="0"/>
              <a:t>Le visiteur</a:t>
            </a:r>
          </a:p>
          <a:p>
            <a:pPr lvl="2"/>
            <a:r>
              <a:rPr lang="fr-FR" dirty="0" smtClean="0"/>
              <a:t>Le client</a:t>
            </a:r>
          </a:p>
          <a:p>
            <a:pPr lvl="2"/>
            <a:r>
              <a:rPr lang="fr-FR" dirty="0" smtClean="0"/>
              <a:t>L’administrateur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3C2E-7F2F-44D2-8419-1C58BB31519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1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UML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/>
              <a:t>Partie Web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E5E6-48EA-4FB7-8A10-0527C570BBD7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 rotWithShape="1">
          <a:blip r:embed="rId3"/>
          <a:srcRect l="16587" t="16451" r="24309" b="6389"/>
          <a:stretch/>
        </p:blipFill>
        <p:spPr bwMode="auto">
          <a:xfrm>
            <a:off x="1684897" y="1438156"/>
            <a:ext cx="7724632" cy="478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dirty="0" smtClean="0"/>
              <a:t>Partie web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729D-A8C1-4537-91CC-280665BB6F67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classe : </a:t>
            </a:r>
            <a:r>
              <a:rPr lang="fr-FR" dirty="0" smtClean="0"/>
              <a:t>partie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1862-5B89-4282-AB4C-69F94B55A1BC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3"/>
          <a:srcRect l="12440" t="13259" r="37707" b="6634"/>
          <a:stretch/>
        </p:blipFill>
        <p:spPr bwMode="auto">
          <a:xfrm>
            <a:off x="2169994" y="1255595"/>
            <a:ext cx="5035139" cy="478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3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988820"/>
            <a:ext cx="3854528" cy="1463040"/>
          </a:xfrm>
        </p:spPr>
        <p:txBody>
          <a:bodyPr/>
          <a:lstStyle/>
          <a:p>
            <a:r>
              <a:rPr lang="fr-FR" dirty="0"/>
              <a:t>Diagramme </a:t>
            </a:r>
            <a:r>
              <a:rPr lang="fr-FR" dirty="0" smtClean="0"/>
              <a:t>d’activité:</a:t>
            </a:r>
            <a:br>
              <a:rPr lang="fr-FR" dirty="0" smtClean="0"/>
            </a:br>
            <a:r>
              <a:rPr lang="fr-FR" dirty="0" smtClean="0"/>
              <a:t>Processus d’achat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4" y="4274820"/>
            <a:ext cx="3854528" cy="15798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5B22-86CD-4573-89AA-0A17D2374090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8</a:t>
            </a:fld>
            <a:endParaRPr lang="fr-FR"/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 rotWithShape="1">
          <a:blip r:embed="rId3"/>
          <a:srcRect l="14789" t="9576" r="49724" b="6634"/>
          <a:stretch/>
        </p:blipFill>
        <p:spPr bwMode="auto">
          <a:xfrm>
            <a:off x="4653887" y="259308"/>
            <a:ext cx="4444633" cy="5882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79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3"/>
          <a:srcRect l="11465" t="15959" r="19337" b="6203"/>
          <a:stretch/>
        </p:blipFill>
        <p:spPr bwMode="auto">
          <a:xfrm>
            <a:off x="1675070" y="1299902"/>
            <a:ext cx="7257262" cy="4741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24B-F6D9-43B2-9E90-79801776802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ck_n_clothes">
      <a:dk1>
        <a:sysClr val="windowText" lastClr="000000"/>
      </a:dk1>
      <a:lt1>
        <a:sysClr val="window" lastClr="FFFFFF"/>
      </a:lt1>
      <a:dk2>
        <a:srgbClr val="282D31"/>
      </a:dk2>
      <a:lt2>
        <a:srgbClr val="DCE6F0"/>
      </a:lt2>
      <a:accent1>
        <a:srgbClr val="840000"/>
      </a:accent1>
      <a:accent2>
        <a:srgbClr val="606973"/>
      </a:accent2>
      <a:accent3>
        <a:srgbClr val="828C96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228</Words>
  <Application>Microsoft Office PowerPoint</Application>
  <PresentationFormat>Grand écran</PresentationFormat>
  <Paragraphs>134</Paragraphs>
  <Slides>20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Facette</vt:lpstr>
      <vt:lpstr>Projet Tuteuré Rock’n’clothes</vt:lpstr>
      <vt:lpstr>Introduction</vt:lpstr>
      <vt:lpstr>Plan</vt:lpstr>
      <vt:lpstr>Cahier des charges</vt:lpstr>
      <vt:lpstr>Conception UML</vt:lpstr>
      <vt:lpstr>Diagramme de cas d’utilisation Partie web </vt:lpstr>
      <vt:lpstr>Diagramme de classe : partie Web</vt:lpstr>
      <vt:lpstr>Diagramme d’activité: Processus d’achat</vt:lpstr>
      <vt:lpstr>Diagramme de cas d’utilisation Partie Java</vt:lpstr>
      <vt:lpstr>Diagramme de classe : partie Java</vt:lpstr>
      <vt:lpstr>Schéma relationnel</vt:lpstr>
      <vt:lpstr>Organisation du projet</vt:lpstr>
      <vt:lpstr>Développement java</vt:lpstr>
      <vt:lpstr>Technologies utilisées</vt:lpstr>
      <vt:lpstr>Fonctionnement du code</vt:lpstr>
      <vt:lpstr>Développement Web</vt:lpstr>
      <vt:lpstr>Les frameworks</vt:lpstr>
      <vt:lpstr>Le modèle MVC</vt:lpstr>
      <vt:lpstr>Conclusion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Tower Defense</dc:title>
  <dc:creator>Elisa Lescarret</dc:creator>
  <cp:lastModifiedBy>Elisa Lescarret</cp:lastModifiedBy>
  <cp:revision>61</cp:revision>
  <dcterms:created xsi:type="dcterms:W3CDTF">2015-02-12T17:28:31Z</dcterms:created>
  <dcterms:modified xsi:type="dcterms:W3CDTF">2015-06-19T14:21:56Z</dcterms:modified>
</cp:coreProperties>
</file>