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9"/>
  </p:notesMasterIdLst>
  <p:sldIdLst>
    <p:sldId id="256" r:id="rId2"/>
    <p:sldId id="266" r:id="rId3"/>
    <p:sldId id="260" r:id="rId4"/>
    <p:sldId id="278" r:id="rId5"/>
    <p:sldId id="261" r:id="rId6"/>
    <p:sldId id="267" r:id="rId7"/>
    <p:sldId id="264" r:id="rId8"/>
    <p:sldId id="263" r:id="rId9"/>
    <p:sldId id="284" r:id="rId10"/>
    <p:sldId id="265" r:id="rId11"/>
    <p:sldId id="257" r:id="rId12"/>
    <p:sldId id="272" r:id="rId13"/>
    <p:sldId id="285" r:id="rId14"/>
    <p:sldId id="286" r:id="rId15"/>
    <p:sldId id="287" r:id="rId16"/>
    <p:sldId id="258" r:id="rId17"/>
    <p:sldId id="2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3674-4262-405B-B565-29291585FFE3}" type="datetimeFigureOut">
              <a:rPr lang="fr-FR" smtClean="0"/>
              <a:t>18/06/2015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7883E-DA15-469A-A1A9-E8F964DD8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81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7883E-DA15-469A-A1A9-E8F964DD8A4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75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6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01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41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3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13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24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89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0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8626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36892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2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1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6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6898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785364"/>
            <a:ext cx="3854528" cy="4069336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40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200"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Modifiez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82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3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13/02/2015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74186CF-AB3C-46BB-BBED-0FD9A83C3C1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1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smtClean="0"/>
              <a:t>Tuteuré</a:t>
            </a:r>
            <a:br>
              <a:rPr lang="fr-FR" dirty="0" smtClean="0"/>
            </a:br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Réalisé par </a:t>
            </a:r>
            <a:r>
              <a:rPr lang="fr-FR" dirty="0" smtClean="0"/>
              <a:t>BERTHELET Corentin</a:t>
            </a:r>
            <a:r>
              <a:rPr lang="fr-FR" dirty="0"/>
              <a:t>, KEIL </a:t>
            </a:r>
            <a:r>
              <a:rPr lang="fr-FR" dirty="0" smtClean="0"/>
              <a:t>Cyril</a:t>
            </a:r>
            <a:r>
              <a:rPr lang="fr-FR" dirty="0" smtClean="0"/>
              <a:t>, </a:t>
            </a:r>
            <a:r>
              <a:rPr lang="fr-FR" dirty="0"/>
              <a:t>LESCARRET Elisa</a:t>
            </a:r>
            <a:r>
              <a:rPr lang="fr-FR" dirty="0" smtClean="0"/>
              <a:t>, et MOSHIUR </a:t>
            </a:r>
            <a:r>
              <a:rPr lang="fr-FR" dirty="0" err="1" smtClean="0"/>
              <a:t>Racel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5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</a:t>
            </a:r>
            <a:r>
              <a:rPr lang="fr-FR" dirty="0" smtClean="0"/>
              <a:t>de classe </a:t>
            </a:r>
            <a:r>
              <a:rPr lang="fr-FR" dirty="0"/>
              <a:t>: </a:t>
            </a: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10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/>
          <a:srcRect l="10657" t="13260" r="45304" b="6550"/>
          <a:stretch/>
        </p:blipFill>
        <p:spPr bwMode="auto">
          <a:xfrm>
            <a:off x="2373826" y="1270000"/>
            <a:ext cx="4831307" cy="5123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85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projet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11</a:t>
            </a:fld>
            <a:endParaRPr lang="fr-FR"/>
          </a:p>
        </p:txBody>
      </p:sp>
      <p:pic>
        <p:nvPicPr>
          <p:cNvPr id="7" name="Espace réservé du contenu 6" descr="Z:\2eme annee\S4\Projet tutore\Git\Projet-S4\ganttProject capture écran.PNG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"/>
          <a:stretch/>
        </p:blipFill>
        <p:spPr bwMode="auto">
          <a:xfrm>
            <a:off x="677862" y="1746913"/>
            <a:ext cx="10294938" cy="35372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50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java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Web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</a:t>
            </a:r>
            <a:r>
              <a:rPr lang="fr-FR" dirty="0" err="1" smtClean="0"/>
              <a:t>Frameworks</a:t>
            </a:r>
            <a:r>
              <a:rPr lang="fr-FR" dirty="0" smtClean="0"/>
              <a:t> utilisés</a:t>
            </a:r>
          </a:p>
          <a:p>
            <a:r>
              <a:rPr lang="fr-FR" dirty="0" smtClean="0"/>
              <a:t>-Modèle MVC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3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frameworks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JQuery -&gt; </a:t>
            </a:r>
            <a:r>
              <a:rPr lang="fr-FR" dirty="0" err="1" smtClean="0"/>
              <a:t>framework</a:t>
            </a:r>
            <a:r>
              <a:rPr lang="fr-FR" dirty="0" smtClean="0"/>
              <a:t> JavaScript</a:t>
            </a:r>
          </a:p>
          <a:p>
            <a:r>
              <a:rPr lang="fr-FR" dirty="0" err="1" smtClean="0"/>
              <a:t>Bootstrap</a:t>
            </a:r>
            <a:r>
              <a:rPr lang="fr-FR" dirty="0" smtClean="0"/>
              <a:t> -&gt; </a:t>
            </a:r>
            <a:r>
              <a:rPr lang="fr-FR" dirty="0" err="1" smtClean="0"/>
              <a:t>framework</a:t>
            </a:r>
            <a:r>
              <a:rPr lang="fr-FR" dirty="0" smtClean="0"/>
              <a:t> CSS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1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MVC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75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Constations sur le travail fait</a:t>
            </a:r>
          </a:p>
          <a:p>
            <a:r>
              <a:rPr lang="fr-FR" dirty="0" smtClean="0"/>
              <a:t>Les nouveaux objectifs</a:t>
            </a:r>
          </a:p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5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13" name="Sous-titr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97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projet Tuteuré - Objectif</a:t>
            </a:r>
          </a:p>
          <a:p>
            <a:r>
              <a:rPr lang="fr-FR" dirty="0" err="1" smtClean="0"/>
              <a:t>Re-enginering</a:t>
            </a:r>
            <a:endParaRPr lang="fr-FR" dirty="0"/>
          </a:p>
          <a:p>
            <a:r>
              <a:rPr lang="fr-FR" dirty="0" err="1" smtClean="0"/>
              <a:t>Rock’n’clothes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Conception UML</a:t>
            </a:r>
          </a:p>
          <a:p>
            <a:r>
              <a:rPr lang="fr-FR" dirty="0" smtClean="0"/>
              <a:t>Organisation du travail</a:t>
            </a:r>
          </a:p>
          <a:p>
            <a:r>
              <a:rPr lang="fr-FR" dirty="0" smtClean="0"/>
              <a:t>Développement </a:t>
            </a:r>
            <a:r>
              <a:rPr lang="fr-FR" dirty="0" smtClean="0"/>
              <a:t>Java</a:t>
            </a:r>
          </a:p>
          <a:p>
            <a:r>
              <a:rPr lang="fr-FR" dirty="0" smtClean="0"/>
              <a:t>Développement Web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r>
              <a:rPr lang="fr-FR" dirty="0" smtClean="0"/>
              <a:t>Les acteurs</a:t>
            </a:r>
            <a:endParaRPr lang="fr-FR" dirty="0" smtClean="0"/>
          </a:p>
          <a:p>
            <a:pPr lvl="2"/>
            <a:r>
              <a:rPr lang="fr-FR" dirty="0" smtClean="0"/>
              <a:t>Le visiteur</a:t>
            </a:r>
          </a:p>
          <a:p>
            <a:pPr lvl="2"/>
            <a:r>
              <a:rPr lang="fr-FR" dirty="0" smtClean="0"/>
              <a:t>Le client</a:t>
            </a:r>
          </a:p>
          <a:p>
            <a:pPr lvl="2"/>
            <a:r>
              <a:rPr lang="fr-FR" dirty="0" smtClean="0"/>
              <a:t>L’administrateur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5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UML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fr-FR" dirty="0" smtClean="0"/>
              <a:t>Partie Web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2"/>
          <a:srcRect l="16587" t="16451" r="24309" b="6389"/>
          <a:stretch/>
        </p:blipFill>
        <p:spPr bwMode="auto">
          <a:xfrm>
            <a:off x="1684897" y="1438156"/>
            <a:ext cx="7724632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</a:t>
            </a:r>
            <a:r>
              <a:rPr lang="fr-FR" dirty="0" smtClean="0"/>
              <a:t>d’utilisation</a:t>
            </a:r>
            <a:br>
              <a:rPr lang="fr-FR" dirty="0" smtClean="0"/>
            </a:br>
            <a:r>
              <a:rPr lang="fr-FR" dirty="0" smtClean="0"/>
              <a:t>Partie web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Diagramme de classe : </a:t>
            </a:r>
            <a:r>
              <a:rPr lang="fr-FR" dirty="0" smtClean="0"/>
              <a:t>partie Web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7</a:t>
            </a:fld>
            <a:endParaRPr lang="fr-FR"/>
          </a:p>
        </p:txBody>
      </p:sp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/>
          <a:srcRect l="12440" t="13259" r="37707" b="6634"/>
          <a:stretch/>
        </p:blipFill>
        <p:spPr bwMode="auto">
          <a:xfrm>
            <a:off x="2169994" y="1255595"/>
            <a:ext cx="5035139" cy="47857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3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988820"/>
            <a:ext cx="3854528" cy="1463040"/>
          </a:xfrm>
        </p:spPr>
        <p:txBody>
          <a:bodyPr/>
          <a:lstStyle/>
          <a:p>
            <a:r>
              <a:rPr lang="fr-FR" dirty="0"/>
              <a:t>Diagramme </a:t>
            </a:r>
            <a:r>
              <a:rPr lang="fr-FR" dirty="0" smtClean="0"/>
              <a:t>d’activité:</a:t>
            </a:r>
            <a:br>
              <a:rPr lang="fr-FR" dirty="0" smtClean="0"/>
            </a:br>
            <a:r>
              <a:rPr lang="fr-FR" dirty="0" smtClean="0"/>
              <a:t>Processus d’achat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7334" y="4274820"/>
            <a:ext cx="3854528" cy="15798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8</a:t>
            </a:fld>
            <a:endParaRPr lang="fr-FR"/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 rotWithShape="1">
          <a:blip r:embed="rId2"/>
          <a:srcRect l="14789" t="9576" r="49724" b="6634"/>
          <a:stretch/>
        </p:blipFill>
        <p:spPr bwMode="auto">
          <a:xfrm>
            <a:off x="4936568" y="514350"/>
            <a:ext cx="4161952" cy="552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79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/>
          </p:cNvPicPr>
          <p:nvPr>
            <p:ph idx="1"/>
          </p:nvPr>
        </p:nvPicPr>
        <p:blipFill rotWithShape="1">
          <a:blip r:embed="rId2"/>
          <a:srcRect l="11465" t="15959" r="19337" b="6203"/>
          <a:stretch/>
        </p:blipFill>
        <p:spPr bwMode="auto">
          <a:xfrm>
            <a:off x="1675070" y="1299902"/>
            <a:ext cx="7257262" cy="4741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Diagramme de cas d’utilisation</a:t>
            </a:r>
            <a:br>
              <a:rPr lang="fr-FR" dirty="0" smtClean="0"/>
            </a:br>
            <a:r>
              <a:rPr lang="fr-FR" dirty="0" smtClean="0"/>
              <a:t>Partie Java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13/02/2015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186CF-AB3C-46BB-BBED-0FD9A83C3C1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4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146</Words>
  <Application>Microsoft Office PowerPoint</Application>
  <PresentationFormat>Grand écran</PresentationFormat>
  <Paragraphs>72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Projet Tuteuré Rock’n’clothes</vt:lpstr>
      <vt:lpstr>Introduction</vt:lpstr>
      <vt:lpstr>Plan</vt:lpstr>
      <vt:lpstr>Cahier des charges</vt:lpstr>
      <vt:lpstr>Conception UML</vt:lpstr>
      <vt:lpstr>Diagramme de cas d’utilisation Partie web </vt:lpstr>
      <vt:lpstr>Diagramme de classe : partie Web</vt:lpstr>
      <vt:lpstr>Diagramme d’activité: Processus d’achat</vt:lpstr>
      <vt:lpstr>Diagramme de cas d’utilisation Partie Java</vt:lpstr>
      <vt:lpstr>Diagramme de classe : partie Java</vt:lpstr>
      <vt:lpstr>Organisation du projet</vt:lpstr>
      <vt:lpstr>Développement java</vt:lpstr>
      <vt:lpstr>Développement Web</vt:lpstr>
      <vt:lpstr>Les frameworks</vt:lpstr>
      <vt:lpstr>Le modèle MVC</vt:lpstr>
      <vt:lpstr>Conclusion</vt:lpstr>
      <vt:lpstr>Démonstration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Tower Defense</dc:title>
  <dc:creator>Elisa Lescarret</dc:creator>
  <cp:lastModifiedBy>Elisa Lescarret</cp:lastModifiedBy>
  <cp:revision>47</cp:revision>
  <dcterms:created xsi:type="dcterms:W3CDTF">2015-02-12T17:28:31Z</dcterms:created>
  <dcterms:modified xsi:type="dcterms:W3CDTF">2015-06-18T16:16:25Z</dcterms:modified>
</cp:coreProperties>
</file>