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2" r:id="rId5"/>
    <p:sldId id="265" r:id="rId6"/>
    <p:sldId id="257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669"/>
    <a:srgbClr val="711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9533E-6F35-4963-8147-78DF34B9F132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EFD9D-0C14-471F-9509-AAB311AE0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58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711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BF175-A3C6-59CB-77E0-085012B45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080EF1-05B2-8DF2-81D7-E11AFC8D8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E136D-46EB-0F25-CFAB-E17628C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E4480-7C98-05A2-9B85-1AC8F7CE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CF81A-4290-4500-3EDF-282EE26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7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252B1-DAA8-D40D-EF72-07FB393C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55E7E3-D40B-7985-8599-6B549D26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CB19B-6313-5D5D-094E-7653FAE8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29210-74F7-31C2-DC08-59E835B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058FB-D392-A436-1062-CF49B08A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06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CAF19C-48F7-CCDD-2B78-687424843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FCC25B-9393-3D63-63CC-DDFB3541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09A22-7375-5B93-1CDA-46DD6D3D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37598-E083-9D91-FD90-1C402CC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462D1-7AAA-3679-03DE-55E3C292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54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30758-B2BC-5367-E3A8-3C95E8E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802B5-DF1D-F439-0D37-80281301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40E1E-ECB6-3DBC-C2D1-8CC0FDA2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88B9C-A30C-20B9-D0A4-22D7C87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1BC15-A0D4-AE1E-B72A-3DD6B0F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96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CA40B-A4A0-DBC4-B575-DA067A68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EF044-16F2-92BA-2E7D-5CD60EDA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9832F-7D3F-7620-090B-C69D21FC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D651C-235D-80D0-D67F-237A31E3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FFB16-B8B9-085C-1F75-98F4ACEF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08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D3589-7354-FCE4-E1D8-0124FCBE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975E4-6C43-5E70-F445-4DCCEECDB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E48CD9-91C3-34C3-99C5-207CCE74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BCB49-83FF-4D5C-307A-E991CB7B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D530A7-37C4-A9A1-8941-1EA23CB4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000676-1701-726C-A96F-BFF42340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64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E8145-D71B-3BA3-A4FE-FB7305CB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156D4-050D-34D7-E1DB-5839F3C2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3378A3-0D35-6462-71B8-48B21D45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4E9791-E2EE-2B58-49F1-FD3CB29D4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872187-750D-4807-84E0-44EE655CC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34BE51-5A81-07A7-7927-650D12B5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713F44-55A5-EBDA-F091-62D65FA2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332112-4BB9-775B-9E46-EA06ECD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7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22E66-15B3-B890-323B-3B4FD18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A91252-8E6E-B82A-AFB9-1027BD8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3CA94-2ED1-A0DB-B713-1DD6C0AC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2D770-8FEA-6B67-47DB-F4481F9E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0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F7BDB8-ED5A-1EC6-D191-D5DA3638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C1892-D662-86B4-1DC5-A47042F2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B4B9DB-9638-19A8-FB21-DC4B7287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6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8742E-7805-FC65-2325-E8744C3D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C1F64-FB86-3288-1652-0234F31A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7CA38-0799-E357-E607-A92625A3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4D7B8-A81E-CFAF-5C06-4B4D5435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AD51B-24F7-893D-2992-9B254943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C30BED-F2D6-4D94-C155-1D64E6B6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5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DC31C-3847-502A-D7BF-F4748455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1FF4BF-02A2-C826-63CB-B2BC5862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38272C-EDAF-3607-8BDA-F2E28837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FAF5C5-84EB-44EB-84D6-4AA801F6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8E3B3-ED46-C21A-C941-AFE05914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D6C80-0614-FE83-C672-10E18060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9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B050DC-697C-A688-D674-52C7751F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7D3DB-87A6-0053-E1B6-15EFB4B0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9A3B7-A0D9-F751-6D13-341D85955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CCD5-75BC-4EB1-B39F-B25699674CC8}" type="datetimeFigureOut">
              <a:rPr lang="de-CH" smtClean="0"/>
              <a:t>29.12.2023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988F0-791E-B7B6-3980-01B989731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BB77D-401B-F129-FC64-FE08A9D0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59BD-F11B-4F02-8053-D6097E93FE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1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2CF80B11-E49B-17DF-D65E-F186F70F0ADC}"/>
              </a:ext>
            </a:extLst>
          </p:cNvPr>
          <p:cNvSpPr/>
          <p:nvPr/>
        </p:nvSpPr>
        <p:spPr>
          <a:xfrm>
            <a:off x="2336800" y="128902"/>
            <a:ext cx="9504218" cy="654898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9E599A62-4357-6DDA-B31B-842025B093CC}"/>
              </a:ext>
            </a:extLst>
          </p:cNvPr>
          <p:cNvSpPr/>
          <p:nvPr/>
        </p:nvSpPr>
        <p:spPr>
          <a:xfrm>
            <a:off x="6301740" y="2308680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  <a:gd name="connsiteX4" fmla="*/ 0 w 365760"/>
              <a:gd name="connsiteY4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noFill/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793A00A-4131-F1F3-56E4-EA9583C79120}"/>
              </a:ext>
            </a:extLst>
          </p:cNvPr>
          <p:cNvGrpSpPr/>
          <p:nvPr/>
        </p:nvGrpSpPr>
        <p:grpSpPr>
          <a:xfrm>
            <a:off x="6623478" y="1637891"/>
            <a:ext cx="1561133" cy="1351584"/>
            <a:chOff x="5652516" y="1386840"/>
            <a:chExt cx="1664208" cy="1440000"/>
          </a:xfrm>
        </p:grpSpPr>
        <p:sp>
          <p:nvSpPr>
            <p:cNvPr id="7" name="Sechseck 6">
              <a:extLst>
                <a:ext uri="{FF2B5EF4-FFF2-40B4-BE49-F238E27FC236}">
                  <a16:creationId xmlns:a16="http://schemas.microsoft.com/office/drawing/2014/main" id="{1211419C-A358-F4F4-4440-13C5E96E33B2}"/>
                </a:ext>
              </a:extLst>
            </p:cNvPr>
            <p:cNvSpPr/>
            <p:nvPr/>
          </p:nvSpPr>
          <p:spPr>
            <a:xfrm>
              <a:off x="5652516" y="1386840"/>
              <a:ext cx="1664208" cy="144000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Inventory</a:t>
              </a:r>
              <a:endParaRPr lang="de-CH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FC84F637-AE69-F4BE-F7C6-0F14586221F8}"/>
                </a:ext>
              </a:extLst>
            </p:cNvPr>
            <p:cNvSpPr/>
            <p:nvPr/>
          </p:nvSpPr>
          <p:spPr>
            <a:xfrm>
              <a:off x="6332220" y="2339160"/>
              <a:ext cx="304800" cy="304800"/>
            </a:xfrm>
            <a:custGeom>
              <a:avLst/>
              <a:gdLst>
                <a:gd name="connsiteX0" fmla="*/ 274320 w 304800"/>
                <a:gd name="connsiteY0" fmla="*/ 0 h 304800"/>
                <a:gd name="connsiteX1" fmla="*/ 30480 w 304800"/>
                <a:gd name="connsiteY1" fmla="*/ 0 h 304800"/>
                <a:gd name="connsiteX2" fmla="*/ 0 w 304800"/>
                <a:gd name="connsiteY2" fmla="*/ 30480 h 304800"/>
                <a:gd name="connsiteX3" fmla="*/ 0 w 304800"/>
                <a:gd name="connsiteY3" fmla="*/ 76352 h 304800"/>
                <a:gd name="connsiteX4" fmla="*/ 15240 w 304800"/>
                <a:gd name="connsiteY4" fmla="*/ 102108 h 304800"/>
                <a:gd name="connsiteX5" fmla="*/ 15240 w 304800"/>
                <a:gd name="connsiteY5" fmla="*/ 274320 h 304800"/>
                <a:gd name="connsiteX6" fmla="*/ 45720 w 304800"/>
                <a:gd name="connsiteY6" fmla="*/ 304800 h 304800"/>
                <a:gd name="connsiteX7" fmla="*/ 259080 w 304800"/>
                <a:gd name="connsiteY7" fmla="*/ 304800 h 304800"/>
                <a:gd name="connsiteX8" fmla="*/ 289560 w 304800"/>
                <a:gd name="connsiteY8" fmla="*/ 274320 h 304800"/>
                <a:gd name="connsiteX9" fmla="*/ 289560 w 304800"/>
                <a:gd name="connsiteY9" fmla="*/ 102108 h 304800"/>
                <a:gd name="connsiteX10" fmla="*/ 304800 w 304800"/>
                <a:gd name="connsiteY10" fmla="*/ 76352 h 304800"/>
                <a:gd name="connsiteX11" fmla="*/ 304800 w 304800"/>
                <a:gd name="connsiteY11" fmla="*/ 30480 h 304800"/>
                <a:gd name="connsiteX12" fmla="*/ 274320 w 304800"/>
                <a:gd name="connsiteY12" fmla="*/ 0 h 304800"/>
                <a:gd name="connsiteX13" fmla="*/ 198120 w 304800"/>
                <a:gd name="connsiteY13" fmla="*/ 182880 h 304800"/>
                <a:gd name="connsiteX14" fmla="*/ 106680 w 304800"/>
                <a:gd name="connsiteY14" fmla="*/ 182880 h 304800"/>
                <a:gd name="connsiteX15" fmla="*/ 106680 w 304800"/>
                <a:gd name="connsiteY15" fmla="*/ 152400 h 304800"/>
                <a:gd name="connsiteX16" fmla="*/ 198120 w 304800"/>
                <a:gd name="connsiteY16" fmla="*/ 152400 h 304800"/>
                <a:gd name="connsiteX17" fmla="*/ 198120 w 304800"/>
                <a:gd name="connsiteY17" fmla="*/ 182880 h 304800"/>
                <a:gd name="connsiteX18" fmla="*/ 274320 w 304800"/>
                <a:gd name="connsiteY18" fmla="*/ 76200 h 304800"/>
                <a:gd name="connsiteX19" fmla="*/ 30480 w 304800"/>
                <a:gd name="connsiteY19" fmla="*/ 76200 h 304800"/>
                <a:gd name="connsiteX20" fmla="*/ 30480 w 304800"/>
                <a:gd name="connsiteY20" fmla="*/ 30480 h 304800"/>
                <a:gd name="connsiteX21" fmla="*/ 274320 w 304800"/>
                <a:gd name="connsiteY21" fmla="*/ 30175 h 304800"/>
                <a:gd name="connsiteX22" fmla="*/ 274320 w 304800"/>
                <a:gd name="connsiteY22" fmla="*/ 76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00" h="304800">
                  <a:moveTo>
                    <a:pt x="274320" y="0"/>
                  </a:moveTo>
                  <a:lnTo>
                    <a:pt x="30480" y="0"/>
                  </a:lnTo>
                  <a:cubicBezTo>
                    <a:pt x="15240" y="0"/>
                    <a:pt x="0" y="13716"/>
                    <a:pt x="0" y="30480"/>
                  </a:cubicBezTo>
                  <a:lnTo>
                    <a:pt x="0" y="76352"/>
                  </a:lnTo>
                  <a:cubicBezTo>
                    <a:pt x="0" y="87325"/>
                    <a:pt x="6553" y="96774"/>
                    <a:pt x="15240" y="102108"/>
                  </a:cubicBezTo>
                  <a:lnTo>
                    <a:pt x="15240" y="274320"/>
                  </a:lnTo>
                  <a:cubicBezTo>
                    <a:pt x="15240" y="291084"/>
                    <a:pt x="32004" y="304800"/>
                    <a:pt x="45720" y="304800"/>
                  </a:cubicBezTo>
                  <a:lnTo>
                    <a:pt x="259080" y="304800"/>
                  </a:lnTo>
                  <a:cubicBezTo>
                    <a:pt x="272796" y="304800"/>
                    <a:pt x="289560" y="291084"/>
                    <a:pt x="289560" y="274320"/>
                  </a:cubicBezTo>
                  <a:lnTo>
                    <a:pt x="289560" y="102108"/>
                  </a:lnTo>
                  <a:cubicBezTo>
                    <a:pt x="298247" y="96774"/>
                    <a:pt x="304800" y="87325"/>
                    <a:pt x="304800" y="76352"/>
                  </a:cubicBezTo>
                  <a:lnTo>
                    <a:pt x="304800" y="30480"/>
                  </a:lnTo>
                  <a:cubicBezTo>
                    <a:pt x="304800" y="13716"/>
                    <a:pt x="289560" y="0"/>
                    <a:pt x="274320" y="0"/>
                  </a:cubicBezTo>
                  <a:close/>
                  <a:moveTo>
                    <a:pt x="198120" y="182880"/>
                  </a:moveTo>
                  <a:lnTo>
                    <a:pt x="106680" y="182880"/>
                  </a:lnTo>
                  <a:lnTo>
                    <a:pt x="106680" y="152400"/>
                  </a:lnTo>
                  <a:lnTo>
                    <a:pt x="198120" y="152400"/>
                  </a:lnTo>
                  <a:lnTo>
                    <a:pt x="198120" y="182880"/>
                  </a:lnTo>
                  <a:close/>
                  <a:moveTo>
                    <a:pt x="274320" y="76200"/>
                  </a:moveTo>
                  <a:lnTo>
                    <a:pt x="30480" y="76200"/>
                  </a:lnTo>
                  <a:lnTo>
                    <a:pt x="30480" y="30480"/>
                  </a:lnTo>
                  <a:lnTo>
                    <a:pt x="274320" y="30175"/>
                  </a:lnTo>
                  <a:lnTo>
                    <a:pt x="274320" y="76200"/>
                  </a:lnTo>
                  <a:close/>
                </a:path>
              </a:pathLst>
            </a:custGeom>
            <a:solidFill>
              <a:schemeClr val="bg1"/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21D8A09D-AC45-36BA-4434-4B0E1F1F7D45}"/>
              </a:ext>
            </a:extLst>
          </p:cNvPr>
          <p:cNvSpPr/>
          <p:nvPr/>
        </p:nvSpPr>
        <p:spPr>
          <a:xfrm>
            <a:off x="8609076" y="2106840"/>
            <a:ext cx="400812" cy="400812"/>
          </a:xfrm>
          <a:custGeom>
            <a:avLst/>
            <a:gdLst>
              <a:gd name="connsiteX0" fmla="*/ 0 w 400812"/>
              <a:gd name="connsiteY0" fmla="*/ 0 h 400812"/>
              <a:gd name="connsiteX1" fmla="*/ 400812 w 400812"/>
              <a:gd name="connsiteY1" fmla="*/ 0 h 400812"/>
              <a:gd name="connsiteX2" fmla="*/ 400812 w 400812"/>
              <a:gd name="connsiteY2" fmla="*/ 400812 h 400812"/>
              <a:gd name="connsiteX3" fmla="*/ 0 w 400812"/>
              <a:gd name="connsiteY3" fmla="*/ 400812 h 40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12" h="400812">
                <a:moveTo>
                  <a:pt x="0" y="0"/>
                </a:moveTo>
                <a:lnTo>
                  <a:pt x="400812" y="0"/>
                </a:lnTo>
                <a:lnTo>
                  <a:pt x="400812" y="400812"/>
                </a:lnTo>
                <a:lnTo>
                  <a:pt x="0" y="400812"/>
                </a:lnTo>
                <a:close/>
              </a:path>
            </a:pathLst>
          </a:custGeom>
          <a:noFill/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761DF52-3172-4DF4-D5F9-C43C73F33C85}"/>
              </a:ext>
            </a:extLst>
          </p:cNvPr>
          <p:cNvGrpSpPr/>
          <p:nvPr/>
        </p:nvGrpSpPr>
        <p:grpSpPr>
          <a:xfrm>
            <a:off x="6628218" y="4467008"/>
            <a:ext cx="1562400" cy="1350000"/>
            <a:chOff x="6628218" y="4467008"/>
            <a:chExt cx="1562400" cy="1350000"/>
          </a:xfrm>
        </p:grpSpPr>
        <p:sp>
          <p:nvSpPr>
            <p:cNvPr id="9" name="Sechseck 8">
              <a:extLst>
                <a:ext uri="{FF2B5EF4-FFF2-40B4-BE49-F238E27FC236}">
                  <a16:creationId xmlns:a16="http://schemas.microsoft.com/office/drawing/2014/main" id="{A4E90324-A134-A15F-9F1A-9D85CB157583}"/>
                </a:ext>
              </a:extLst>
            </p:cNvPr>
            <p:cNvSpPr/>
            <p:nvPr/>
          </p:nvSpPr>
          <p:spPr>
            <a:xfrm>
              <a:off x="6628218" y="4467008"/>
              <a:ext cx="1562400" cy="1350000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Trading</a:t>
              </a:r>
            </a:p>
          </p:txBody>
        </p:sp>
        <p:grpSp>
          <p:nvGrpSpPr>
            <p:cNvPr id="54" name="Grafik 45">
              <a:extLst>
                <a:ext uri="{FF2B5EF4-FFF2-40B4-BE49-F238E27FC236}">
                  <a16:creationId xmlns:a16="http://schemas.microsoft.com/office/drawing/2014/main" id="{F22F84EF-E06B-E88D-8BBF-E418D114FD8B}"/>
                </a:ext>
              </a:extLst>
            </p:cNvPr>
            <p:cNvGrpSpPr/>
            <p:nvPr/>
          </p:nvGrpSpPr>
          <p:grpSpPr>
            <a:xfrm>
              <a:off x="7312458" y="5337082"/>
              <a:ext cx="286916" cy="264953"/>
              <a:chOff x="8625776" y="2173642"/>
              <a:chExt cx="367411" cy="317309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BE94DD64-B6A9-DA50-C87D-F5790438A043}"/>
                  </a:ext>
                </a:extLst>
              </p:cNvPr>
              <p:cNvSpPr/>
              <p:nvPr/>
            </p:nvSpPr>
            <p:spPr>
              <a:xfrm>
                <a:off x="8625776" y="2223743"/>
                <a:ext cx="283907" cy="217105"/>
              </a:xfrm>
              <a:custGeom>
                <a:avLst/>
                <a:gdLst>
                  <a:gd name="connsiteX0" fmla="*/ 233807 w 283908"/>
                  <a:gd name="connsiteY0" fmla="*/ 167005 h 217106"/>
                  <a:gd name="connsiteX1" fmla="*/ 267208 w 283908"/>
                  <a:gd name="connsiteY1" fmla="*/ 167005 h 217106"/>
                  <a:gd name="connsiteX2" fmla="*/ 267208 w 283908"/>
                  <a:gd name="connsiteY2" fmla="*/ 116904 h 217106"/>
                  <a:gd name="connsiteX3" fmla="*/ 283909 w 283908"/>
                  <a:gd name="connsiteY3" fmla="*/ 116904 h 217106"/>
                  <a:gd name="connsiteX4" fmla="*/ 283909 w 283908"/>
                  <a:gd name="connsiteY4" fmla="*/ 83503 h 217106"/>
                  <a:gd name="connsiteX5" fmla="*/ 267208 w 283908"/>
                  <a:gd name="connsiteY5" fmla="*/ 0 h 217106"/>
                  <a:gd name="connsiteX6" fmla="*/ 16701 w 283908"/>
                  <a:gd name="connsiteY6" fmla="*/ 0 h 217106"/>
                  <a:gd name="connsiteX7" fmla="*/ 0 w 283908"/>
                  <a:gd name="connsiteY7" fmla="*/ 83503 h 217106"/>
                  <a:gd name="connsiteX8" fmla="*/ 0 w 283908"/>
                  <a:gd name="connsiteY8" fmla="*/ 116904 h 217106"/>
                  <a:gd name="connsiteX9" fmla="*/ 16701 w 283908"/>
                  <a:gd name="connsiteY9" fmla="*/ 116904 h 217106"/>
                  <a:gd name="connsiteX10" fmla="*/ 16701 w 283908"/>
                  <a:gd name="connsiteY10" fmla="*/ 217107 h 217106"/>
                  <a:gd name="connsiteX11" fmla="*/ 167005 w 283908"/>
                  <a:gd name="connsiteY11" fmla="*/ 217107 h 217106"/>
                  <a:gd name="connsiteX12" fmla="*/ 167005 w 283908"/>
                  <a:gd name="connsiteY12" fmla="*/ 116904 h 217106"/>
                  <a:gd name="connsiteX13" fmla="*/ 233807 w 283908"/>
                  <a:gd name="connsiteY13" fmla="*/ 116904 h 217106"/>
                  <a:gd name="connsiteX14" fmla="*/ 233807 w 283908"/>
                  <a:gd name="connsiteY14" fmla="*/ 167005 h 217106"/>
                  <a:gd name="connsiteX15" fmla="*/ 133604 w 283908"/>
                  <a:gd name="connsiteY15" fmla="*/ 183706 h 217106"/>
                  <a:gd name="connsiteX16" fmla="*/ 50102 w 283908"/>
                  <a:gd name="connsiteY16" fmla="*/ 183706 h 217106"/>
                  <a:gd name="connsiteX17" fmla="*/ 50102 w 283908"/>
                  <a:gd name="connsiteY17" fmla="*/ 116904 h 217106"/>
                  <a:gd name="connsiteX18" fmla="*/ 133604 w 283908"/>
                  <a:gd name="connsiteY18" fmla="*/ 116904 h 217106"/>
                  <a:gd name="connsiteX19" fmla="*/ 133604 w 283908"/>
                  <a:gd name="connsiteY19" fmla="*/ 183706 h 21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908" h="217106">
                    <a:moveTo>
                      <a:pt x="233807" y="167005"/>
                    </a:moveTo>
                    <a:lnTo>
                      <a:pt x="267208" y="167005"/>
                    </a:lnTo>
                    <a:lnTo>
                      <a:pt x="267208" y="116904"/>
                    </a:lnTo>
                    <a:lnTo>
                      <a:pt x="283909" y="116904"/>
                    </a:lnTo>
                    <a:lnTo>
                      <a:pt x="283909" y="83503"/>
                    </a:lnTo>
                    <a:lnTo>
                      <a:pt x="267208" y="0"/>
                    </a:lnTo>
                    <a:lnTo>
                      <a:pt x="16701" y="0"/>
                    </a:lnTo>
                    <a:lnTo>
                      <a:pt x="0" y="83503"/>
                    </a:lnTo>
                    <a:lnTo>
                      <a:pt x="0" y="116904"/>
                    </a:lnTo>
                    <a:lnTo>
                      <a:pt x="16701" y="116904"/>
                    </a:lnTo>
                    <a:lnTo>
                      <a:pt x="16701" y="217107"/>
                    </a:lnTo>
                    <a:lnTo>
                      <a:pt x="167005" y="217107"/>
                    </a:lnTo>
                    <a:lnTo>
                      <a:pt x="167005" y="116904"/>
                    </a:lnTo>
                    <a:lnTo>
                      <a:pt x="233807" y="116904"/>
                    </a:lnTo>
                    <a:lnTo>
                      <a:pt x="233807" y="167005"/>
                    </a:lnTo>
                    <a:close/>
                    <a:moveTo>
                      <a:pt x="133604" y="183706"/>
                    </a:moveTo>
                    <a:lnTo>
                      <a:pt x="50102" y="183706"/>
                    </a:lnTo>
                    <a:lnTo>
                      <a:pt x="50102" y="116904"/>
                    </a:lnTo>
                    <a:lnTo>
                      <a:pt x="133604" y="116904"/>
                    </a:lnTo>
                    <a:lnTo>
                      <a:pt x="133604" y="183706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10E0F578-20A4-7935-7B79-85DD0B537EBF}"/>
                  </a:ext>
                </a:extLst>
              </p:cNvPr>
              <p:cNvSpPr/>
              <p:nvPr/>
            </p:nvSpPr>
            <p:spPr>
              <a:xfrm>
                <a:off x="8642477" y="2173642"/>
                <a:ext cx="250507" cy="33401"/>
              </a:xfrm>
              <a:custGeom>
                <a:avLst/>
                <a:gdLst>
                  <a:gd name="connsiteX0" fmla="*/ 0 w 250507"/>
                  <a:gd name="connsiteY0" fmla="*/ 0 h 33401"/>
                  <a:gd name="connsiteX1" fmla="*/ 250508 w 250507"/>
                  <a:gd name="connsiteY1" fmla="*/ 0 h 33401"/>
                  <a:gd name="connsiteX2" fmla="*/ 250508 w 250507"/>
                  <a:gd name="connsiteY2" fmla="*/ 33401 h 33401"/>
                  <a:gd name="connsiteX3" fmla="*/ 0 w 250507"/>
                  <a:gd name="connsiteY3" fmla="*/ 33401 h 3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7" h="33401">
                    <a:moveTo>
                      <a:pt x="0" y="0"/>
                    </a:moveTo>
                    <a:lnTo>
                      <a:pt x="250508" y="0"/>
                    </a:lnTo>
                    <a:lnTo>
                      <a:pt x="250508" y="33401"/>
                    </a:lnTo>
                    <a:lnTo>
                      <a:pt x="0" y="33401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D47BE30-23CF-E814-E177-611DAB93AA06}"/>
                  </a:ext>
                </a:extLst>
              </p:cNvPr>
              <p:cNvSpPr/>
              <p:nvPr/>
            </p:nvSpPr>
            <p:spPr>
              <a:xfrm>
                <a:off x="8859583" y="2357347"/>
                <a:ext cx="133604" cy="133604"/>
              </a:xfrm>
              <a:custGeom>
                <a:avLst/>
                <a:gdLst>
                  <a:gd name="connsiteX0" fmla="*/ 83503 w 133604"/>
                  <a:gd name="connsiteY0" fmla="*/ 50102 h 133604"/>
                  <a:gd name="connsiteX1" fmla="*/ 83503 w 133604"/>
                  <a:gd name="connsiteY1" fmla="*/ 0 h 133604"/>
                  <a:gd name="connsiteX2" fmla="*/ 50102 w 133604"/>
                  <a:gd name="connsiteY2" fmla="*/ 0 h 133604"/>
                  <a:gd name="connsiteX3" fmla="*/ 50102 w 133604"/>
                  <a:gd name="connsiteY3" fmla="*/ 50102 h 133604"/>
                  <a:gd name="connsiteX4" fmla="*/ 0 w 133604"/>
                  <a:gd name="connsiteY4" fmla="*/ 50102 h 133604"/>
                  <a:gd name="connsiteX5" fmla="*/ 0 w 133604"/>
                  <a:gd name="connsiteY5" fmla="*/ 83503 h 133604"/>
                  <a:gd name="connsiteX6" fmla="*/ 50102 w 133604"/>
                  <a:gd name="connsiteY6" fmla="*/ 83503 h 133604"/>
                  <a:gd name="connsiteX7" fmla="*/ 50102 w 133604"/>
                  <a:gd name="connsiteY7" fmla="*/ 133604 h 133604"/>
                  <a:gd name="connsiteX8" fmla="*/ 83503 w 133604"/>
                  <a:gd name="connsiteY8" fmla="*/ 133604 h 133604"/>
                  <a:gd name="connsiteX9" fmla="*/ 83503 w 133604"/>
                  <a:gd name="connsiteY9" fmla="*/ 83503 h 133604"/>
                  <a:gd name="connsiteX10" fmla="*/ 133604 w 133604"/>
                  <a:gd name="connsiteY10" fmla="*/ 83503 h 133604"/>
                  <a:gd name="connsiteX11" fmla="*/ 133604 w 133604"/>
                  <a:gd name="connsiteY11" fmla="*/ 50102 h 13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604" h="133604">
                    <a:moveTo>
                      <a:pt x="83503" y="50102"/>
                    </a:moveTo>
                    <a:lnTo>
                      <a:pt x="83503" y="0"/>
                    </a:lnTo>
                    <a:lnTo>
                      <a:pt x="50102" y="0"/>
                    </a:lnTo>
                    <a:lnTo>
                      <a:pt x="50102" y="50102"/>
                    </a:lnTo>
                    <a:lnTo>
                      <a:pt x="0" y="50102"/>
                    </a:lnTo>
                    <a:lnTo>
                      <a:pt x="0" y="83503"/>
                    </a:lnTo>
                    <a:lnTo>
                      <a:pt x="50102" y="83503"/>
                    </a:lnTo>
                    <a:lnTo>
                      <a:pt x="50102" y="133604"/>
                    </a:lnTo>
                    <a:lnTo>
                      <a:pt x="83503" y="133604"/>
                    </a:lnTo>
                    <a:lnTo>
                      <a:pt x="83503" y="83503"/>
                    </a:lnTo>
                    <a:lnTo>
                      <a:pt x="133604" y="83503"/>
                    </a:lnTo>
                    <a:lnTo>
                      <a:pt x="133604" y="50102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</p:grp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2B20090C-BBE8-7E07-1016-5F983F811836}"/>
              </a:ext>
            </a:extLst>
          </p:cNvPr>
          <p:cNvSpPr/>
          <p:nvPr/>
        </p:nvSpPr>
        <p:spPr>
          <a:xfrm>
            <a:off x="8794788" y="4092894"/>
            <a:ext cx="430200" cy="430200"/>
          </a:xfrm>
          <a:custGeom>
            <a:avLst/>
            <a:gdLst>
              <a:gd name="connsiteX0" fmla="*/ 0 w 430200"/>
              <a:gd name="connsiteY0" fmla="*/ 0 h 430200"/>
              <a:gd name="connsiteX1" fmla="*/ 430200 w 430200"/>
              <a:gd name="connsiteY1" fmla="*/ 0 h 430200"/>
              <a:gd name="connsiteX2" fmla="*/ 430200 w 430200"/>
              <a:gd name="connsiteY2" fmla="*/ 430200 h 430200"/>
              <a:gd name="connsiteX3" fmla="*/ 0 w 430200"/>
              <a:gd name="connsiteY3" fmla="*/ 430200 h 4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00" h="430200">
                <a:moveTo>
                  <a:pt x="0" y="0"/>
                </a:moveTo>
                <a:lnTo>
                  <a:pt x="430200" y="0"/>
                </a:lnTo>
                <a:lnTo>
                  <a:pt x="430200" y="430200"/>
                </a:lnTo>
                <a:lnTo>
                  <a:pt x="0" y="430200"/>
                </a:lnTo>
                <a:close/>
              </a:path>
            </a:pathLst>
          </a:custGeom>
          <a:noFill/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0CED039-86B2-85D4-09D6-932B3CF21872}"/>
              </a:ext>
            </a:extLst>
          </p:cNvPr>
          <p:cNvGrpSpPr/>
          <p:nvPr/>
        </p:nvGrpSpPr>
        <p:grpSpPr>
          <a:xfrm>
            <a:off x="6623478" y="3044709"/>
            <a:ext cx="1562400" cy="1350000"/>
            <a:chOff x="8177784" y="3230880"/>
            <a:chExt cx="2000738" cy="1616766"/>
          </a:xfrm>
        </p:grpSpPr>
        <p:sp>
          <p:nvSpPr>
            <p:cNvPr id="8" name="Sechseck 7">
              <a:extLst>
                <a:ext uri="{FF2B5EF4-FFF2-40B4-BE49-F238E27FC236}">
                  <a16:creationId xmlns:a16="http://schemas.microsoft.com/office/drawing/2014/main" id="{5091BAB8-6F27-77B0-F95C-60A4778D731B}"/>
                </a:ext>
              </a:extLst>
            </p:cNvPr>
            <p:cNvSpPr/>
            <p:nvPr/>
          </p:nvSpPr>
          <p:spPr>
            <a:xfrm>
              <a:off x="8177784" y="3230880"/>
              <a:ext cx="2000738" cy="1616766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Identity</a:t>
              </a: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C44A405A-CE72-9EA1-0ACF-317872356E68}"/>
                </a:ext>
              </a:extLst>
            </p:cNvPr>
            <p:cNvSpPr/>
            <p:nvPr/>
          </p:nvSpPr>
          <p:spPr>
            <a:xfrm>
              <a:off x="9033941" y="4212358"/>
              <a:ext cx="286801" cy="286800"/>
            </a:xfrm>
            <a:custGeom>
              <a:avLst/>
              <a:gdLst>
                <a:gd name="connsiteX0" fmla="*/ 143400 w 286800"/>
                <a:gd name="connsiteY0" fmla="*/ 143400 h 286800"/>
                <a:gd name="connsiteX1" fmla="*/ 215100 w 286800"/>
                <a:gd name="connsiteY1" fmla="*/ 71700 h 286800"/>
                <a:gd name="connsiteX2" fmla="*/ 143400 w 286800"/>
                <a:gd name="connsiteY2" fmla="*/ 0 h 286800"/>
                <a:gd name="connsiteX3" fmla="*/ 71700 w 286800"/>
                <a:gd name="connsiteY3" fmla="*/ 71700 h 286800"/>
                <a:gd name="connsiteX4" fmla="*/ 143400 w 286800"/>
                <a:gd name="connsiteY4" fmla="*/ 143400 h 286800"/>
                <a:gd name="connsiteX5" fmla="*/ 143400 w 286800"/>
                <a:gd name="connsiteY5" fmla="*/ 179250 h 286800"/>
                <a:gd name="connsiteX6" fmla="*/ 0 w 286800"/>
                <a:gd name="connsiteY6" fmla="*/ 250950 h 286800"/>
                <a:gd name="connsiteX7" fmla="*/ 0 w 286800"/>
                <a:gd name="connsiteY7" fmla="*/ 286800 h 286800"/>
                <a:gd name="connsiteX8" fmla="*/ 286800 w 286800"/>
                <a:gd name="connsiteY8" fmla="*/ 286800 h 286800"/>
                <a:gd name="connsiteX9" fmla="*/ 286800 w 286800"/>
                <a:gd name="connsiteY9" fmla="*/ 250950 h 286800"/>
                <a:gd name="connsiteX10" fmla="*/ 143400 w 286800"/>
                <a:gd name="connsiteY10" fmla="*/ 179250 h 28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800" h="286800">
                  <a:moveTo>
                    <a:pt x="143400" y="143400"/>
                  </a:moveTo>
                  <a:cubicBezTo>
                    <a:pt x="183014" y="143400"/>
                    <a:pt x="215100" y="111314"/>
                    <a:pt x="215100" y="71700"/>
                  </a:cubicBezTo>
                  <a:cubicBezTo>
                    <a:pt x="215100" y="32086"/>
                    <a:pt x="183014" y="0"/>
                    <a:pt x="143400" y="0"/>
                  </a:cubicBezTo>
                  <a:cubicBezTo>
                    <a:pt x="103786" y="0"/>
                    <a:pt x="71700" y="32086"/>
                    <a:pt x="71700" y="71700"/>
                  </a:cubicBezTo>
                  <a:cubicBezTo>
                    <a:pt x="71700" y="111314"/>
                    <a:pt x="103786" y="143400"/>
                    <a:pt x="143400" y="143400"/>
                  </a:cubicBezTo>
                  <a:close/>
                  <a:moveTo>
                    <a:pt x="143400" y="179250"/>
                  </a:moveTo>
                  <a:cubicBezTo>
                    <a:pt x="95540" y="179250"/>
                    <a:pt x="0" y="203270"/>
                    <a:pt x="0" y="250950"/>
                  </a:cubicBezTo>
                  <a:lnTo>
                    <a:pt x="0" y="286800"/>
                  </a:lnTo>
                  <a:lnTo>
                    <a:pt x="286800" y="286800"/>
                  </a:lnTo>
                  <a:lnTo>
                    <a:pt x="286800" y="250950"/>
                  </a:lnTo>
                  <a:cubicBezTo>
                    <a:pt x="286800" y="203270"/>
                    <a:pt x="191260" y="179250"/>
                    <a:pt x="143400" y="179250"/>
                  </a:cubicBezTo>
                  <a:close/>
                </a:path>
              </a:pathLst>
            </a:custGeom>
            <a:solidFill>
              <a:schemeClr val="bg1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79CD5147-5E75-CE51-D520-23EE9354803E}"/>
              </a:ext>
            </a:extLst>
          </p:cNvPr>
          <p:cNvSpPr/>
          <p:nvPr/>
        </p:nvSpPr>
        <p:spPr>
          <a:xfrm>
            <a:off x="3662172" y="2151798"/>
            <a:ext cx="370332" cy="370332"/>
          </a:xfrm>
          <a:custGeom>
            <a:avLst/>
            <a:gdLst>
              <a:gd name="connsiteX0" fmla="*/ 0 w 370332"/>
              <a:gd name="connsiteY0" fmla="*/ 0 h 370332"/>
              <a:gd name="connsiteX1" fmla="*/ 370332 w 370332"/>
              <a:gd name="connsiteY1" fmla="*/ 0 h 370332"/>
              <a:gd name="connsiteX2" fmla="*/ 370332 w 370332"/>
              <a:gd name="connsiteY2" fmla="*/ 370332 h 370332"/>
              <a:gd name="connsiteX3" fmla="*/ 0 w 370332"/>
              <a:gd name="connsiteY3" fmla="*/ 370332 h 37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32" h="370332">
                <a:moveTo>
                  <a:pt x="0" y="0"/>
                </a:moveTo>
                <a:lnTo>
                  <a:pt x="370332" y="0"/>
                </a:lnTo>
                <a:lnTo>
                  <a:pt x="370332" y="370332"/>
                </a:lnTo>
                <a:lnTo>
                  <a:pt x="0" y="370332"/>
                </a:lnTo>
                <a:close/>
              </a:path>
            </a:pathLst>
          </a:custGeom>
          <a:noFill/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A82A5A-731F-1D7A-B1DB-1235D60AAEA4}"/>
              </a:ext>
            </a:extLst>
          </p:cNvPr>
          <p:cNvGrpSpPr/>
          <p:nvPr/>
        </p:nvGrpSpPr>
        <p:grpSpPr>
          <a:xfrm>
            <a:off x="6622101" y="246055"/>
            <a:ext cx="1562400" cy="1350000"/>
            <a:chOff x="2944368" y="1234440"/>
            <a:chExt cx="1664208" cy="1440000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1424A79A-97D1-A7D1-81AC-B368820A5783}"/>
                </a:ext>
              </a:extLst>
            </p:cNvPr>
            <p:cNvSpPr/>
            <p:nvPr/>
          </p:nvSpPr>
          <p:spPr>
            <a:xfrm>
              <a:off x="2944368" y="1234440"/>
              <a:ext cx="1664208" cy="144000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Catalog</a:t>
              </a:r>
            </a:p>
          </p:txBody>
        </p:sp>
        <p:grpSp>
          <p:nvGrpSpPr>
            <p:cNvPr id="63" name="Grafik 47">
              <a:extLst>
                <a:ext uri="{FF2B5EF4-FFF2-40B4-BE49-F238E27FC236}">
                  <a16:creationId xmlns:a16="http://schemas.microsoft.com/office/drawing/2014/main" id="{0ED9EF71-BF5B-3412-16CA-04F620A01812}"/>
                </a:ext>
              </a:extLst>
            </p:cNvPr>
            <p:cNvGrpSpPr/>
            <p:nvPr/>
          </p:nvGrpSpPr>
          <p:grpSpPr>
            <a:xfrm>
              <a:off x="3679710" y="2219768"/>
              <a:ext cx="339471" cy="262318"/>
              <a:chOff x="3679710" y="2219768"/>
              <a:chExt cx="339471" cy="262318"/>
            </a:xfrm>
            <a:solidFill>
              <a:schemeClr val="bg1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1DB1450-4E01-6622-3328-E4072B5AA24F}"/>
                  </a:ext>
                </a:extLst>
              </p:cNvPr>
              <p:cNvSpPr/>
              <p:nvPr/>
            </p:nvSpPr>
            <p:spPr>
              <a:xfrm>
                <a:off x="3679710" y="2219768"/>
                <a:ext cx="339471" cy="262318"/>
              </a:xfrm>
              <a:custGeom>
                <a:avLst/>
                <a:gdLst>
                  <a:gd name="connsiteX0" fmla="*/ 308610 w 339471"/>
                  <a:gd name="connsiteY0" fmla="*/ 7715 h 262318"/>
                  <a:gd name="connsiteX1" fmla="*/ 254603 w 339471"/>
                  <a:gd name="connsiteY1" fmla="*/ 0 h 262318"/>
                  <a:gd name="connsiteX2" fmla="*/ 169736 w 339471"/>
                  <a:gd name="connsiteY2" fmla="*/ 23146 h 262318"/>
                  <a:gd name="connsiteX3" fmla="*/ 84868 w 339471"/>
                  <a:gd name="connsiteY3" fmla="*/ 0 h 262318"/>
                  <a:gd name="connsiteX4" fmla="*/ 0 w 339471"/>
                  <a:gd name="connsiteY4" fmla="*/ 23146 h 262318"/>
                  <a:gd name="connsiteX5" fmla="*/ 0 w 339471"/>
                  <a:gd name="connsiteY5" fmla="*/ 249203 h 262318"/>
                  <a:gd name="connsiteX6" fmla="*/ 7715 w 339471"/>
                  <a:gd name="connsiteY6" fmla="*/ 256918 h 262318"/>
                  <a:gd name="connsiteX7" fmla="*/ 11573 w 339471"/>
                  <a:gd name="connsiteY7" fmla="*/ 256146 h 262318"/>
                  <a:gd name="connsiteX8" fmla="*/ 84868 w 339471"/>
                  <a:gd name="connsiteY8" fmla="*/ 239173 h 262318"/>
                  <a:gd name="connsiteX9" fmla="*/ 169736 w 339471"/>
                  <a:gd name="connsiteY9" fmla="*/ 262319 h 262318"/>
                  <a:gd name="connsiteX10" fmla="*/ 254603 w 339471"/>
                  <a:gd name="connsiteY10" fmla="*/ 239173 h 262318"/>
                  <a:gd name="connsiteX11" fmla="*/ 327898 w 339471"/>
                  <a:gd name="connsiteY11" fmla="*/ 255375 h 262318"/>
                  <a:gd name="connsiteX12" fmla="*/ 331756 w 339471"/>
                  <a:gd name="connsiteY12" fmla="*/ 256146 h 262318"/>
                  <a:gd name="connsiteX13" fmla="*/ 339471 w 339471"/>
                  <a:gd name="connsiteY13" fmla="*/ 248431 h 262318"/>
                  <a:gd name="connsiteX14" fmla="*/ 339471 w 339471"/>
                  <a:gd name="connsiteY14" fmla="*/ 23146 h 262318"/>
                  <a:gd name="connsiteX15" fmla="*/ 308610 w 339471"/>
                  <a:gd name="connsiteY15" fmla="*/ 7715 h 262318"/>
                  <a:gd name="connsiteX16" fmla="*/ 308610 w 339471"/>
                  <a:gd name="connsiteY16" fmla="*/ 216027 h 262318"/>
                  <a:gd name="connsiteX17" fmla="*/ 254603 w 339471"/>
                  <a:gd name="connsiteY17" fmla="*/ 208312 h 262318"/>
                  <a:gd name="connsiteX18" fmla="*/ 169736 w 339471"/>
                  <a:gd name="connsiteY18" fmla="*/ 231458 h 262318"/>
                  <a:gd name="connsiteX19" fmla="*/ 169736 w 339471"/>
                  <a:gd name="connsiteY19" fmla="*/ 54007 h 262318"/>
                  <a:gd name="connsiteX20" fmla="*/ 254603 w 339471"/>
                  <a:gd name="connsiteY20" fmla="*/ 30861 h 262318"/>
                  <a:gd name="connsiteX21" fmla="*/ 308610 w 339471"/>
                  <a:gd name="connsiteY21" fmla="*/ 38576 h 262318"/>
                  <a:gd name="connsiteX22" fmla="*/ 308610 w 339471"/>
                  <a:gd name="connsiteY22" fmla="*/ 216027 h 2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9471" h="262318">
                    <a:moveTo>
                      <a:pt x="308610" y="7715"/>
                    </a:moveTo>
                    <a:cubicBezTo>
                      <a:pt x="291482" y="2315"/>
                      <a:pt x="272657" y="0"/>
                      <a:pt x="254603" y="0"/>
                    </a:cubicBezTo>
                    <a:cubicBezTo>
                      <a:pt x="224514" y="0"/>
                      <a:pt x="192110" y="6172"/>
                      <a:pt x="169736" y="23146"/>
                    </a:cubicBezTo>
                    <a:cubicBezTo>
                      <a:pt x="147361" y="6172"/>
                      <a:pt x="114957" y="0"/>
                      <a:pt x="84868" y="0"/>
                    </a:cubicBezTo>
                    <a:cubicBezTo>
                      <a:pt x="54778" y="0"/>
                      <a:pt x="22374" y="6172"/>
                      <a:pt x="0" y="23146"/>
                    </a:cubicBezTo>
                    <a:lnTo>
                      <a:pt x="0" y="249203"/>
                    </a:lnTo>
                    <a:cubicBezTo>
                      <a:pt x="0" y="253060"/>
                      <a:pt x="3858" y="256918"/>
                      <a:pt x="7715" y="256918"/>
                    </a:cubicBezTo>
                    <a:cubicBezTo>
                      <a:pt x="9258" y="256918"/>
                      <a:pt x="10030" y="256146"/>
                      <a:pt x="11573" y="256146"/>
                    </a:cubicBezTo>
                    <a:cubicBezTo>
                      <a:pt x="32404" y="246116"/>
                      <a:pt x="62494" y="239173"/>
                      <a:pt x="84868" y="239173"/>
                    </a:cubicBezTo>
                    <a:cubicBezTo>
                      <a:pt x="114957" y="239173"/>
                      <a:pt x="147361" y="245345"/>
                      <a:pt x="169736" y="262319"/>
                    </a:cubicBezTo>
                    <a:cubicBezTo>
                      <a:pt x="190567" y="249203"/>
                      <a:pt x="228371" y="239173"/>
                      <a:pt x="254603" y="239173"/>
                    </a:cubicBezTo>
                    <a:cubicBezTo>
                      <a:pt x="280064" y="239173"/>
                      <a:pt x="306295" y="243802"/>
                      <a:pt x="327898" y="255375"/>
                    </a:cubicBezTo>
                    <a:cubicBezTo>
                      <a:pt x="329441" y="256146"/>
                      <a:pt x="330213" y="256146"/>
                      <a:pt x="331756" y="256146"/>
                    </a:cubicBezTo>
                    <a:cubicBezTo>
                      <a:pt x="335613" y="256146"/>
                      <a:pt x="339471" y="252289"/>
                      <a:pt x="339471" y="248431"/>
                    </a:cubicBezTo>
                    <a:lnTo>
                      <a:pt x="339471" y="23146"/>
                    </a:lnTo>
                    <a:cubicBezTo>
                      <a:pt x="330213" y="16202"/>
                      <a:pt x="320183" y="11573"/>
                      <a:pt x="308610" y="7715"/>
                    </a:cubicBezTo>
                    <a:close/>
                    <a:moveTo>
                      <a:pt x="308610" y="216027"/>
                    </a:moveTo>
                    <a:cubicBezTo>
                      <a:pt x="291636" y="210626"/>
                      <a:pt x="273120" y="208312"/>
                      <a:pt x="254603" y="208312"/>
                    </a:cubicBezTo>
                    <a:cubicBezTo>
                      <a:pt x="228371" y="208312"/>
                      <a:pt x="190567" y="218342"/>
                      <a:pt x="169736" y="231458"/>
                    </a:cubicBezTo>
                    <a:lnTo>
                      <a:pt x="169736" y="54007"/>
                    </a:lnTo>
                    <a:cubicBezTo>
                      <a:pt x="190567" y="40891"/>
                      <a:pt x="228371" y="30861"/>
                      <a:pt x="254603" y="30861"/>
                    </a:cubicBezTo>
                    <a:cubicBezTo>
                      <a:pt x="273120" y="30861"/>
                      <a:pt x="291636" y="33176"/>
                      <a:pt x="308610" y="38576"/>
                    </a:cubicBezTo>
                    <a:lnTo>
                      <a:pt x="308610" y="216027"/>
                    </a:lnTo>
                    <a:close/>
                  </a:path>
                </a:pathLst>
              </a:custGeom>
              <a:grpFill/>
              <a:ln w="15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grpSp>
            <p:nvGrpSpPr>
              <p:cNvPr id="65" name="Grafik 47">
                <a:extLst>
                  <a:ext uri="{FF2B5EF4-FFF2-40B4-BE49-F238E27FC236}">
                    <a16:creationId xmlns:a16="http://schemas.microsoft.com/office/drawing/2014/main" id="{AE9CFE50-94E6-22AC-0794-01797069BA1D}"/>
                  </a:ext>
                </a:extLst>
              </p:cNvPr>
              <p:cNvGrpSpPr/>
              <p:nvPr/>
            </p:nvGrpSpPr>
            <p:grpSpPr>
              <a:xfrm>
                <a:off x="3862768" y="2290672"/>
                <a:ext cx="108013" cy="120666"/>
                <a:chOff x="3862768" y="2290672"/>
                <a:chExt cx="108013" cy="120666"/>
              </a:xfrm>
              <a:grpFill/>
            </p:grpSpPr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E439EC2F-EA3E-1795-EB27-60BBB7DA2008}"/>
                    </a:ext>
                  </a:extLst>
                </p:cNvPr>
                <p:cNvSpPr/>
                <p:nvPr/>
              </p:nvSpPr>
              <p:spPr>
                <a:xfrm>
                  <a:off x="3862768" y="2290672"/>
                  <a:ext cx="108013" cy="38421"/>
                </a:xfrm>
                <a:custGeom>
                  <a:avLst/>
                  <a:gdLst>
                    <a:gd name="connsiteX0" fmla="*/ 69437 w 108013"/>
                    <a:gd name="connsiteY0" fmla="*/ 23146 h 38421"/>
                    <a:gd name="connsiteX1" fmla="*/ 108014 w 108013"/>
                    <a:gd name="connsiteY1" fmla="*/ 27158 h 38421"/>
                    <a:gd name="connsiteX2" fmla="*/ 108014 w 108013"/>
                    <a:gd name="connsiteY2" fmla="*/ 3703 h 38421"/>
                    <a:gd name="connsiteX3" fmla="*/ 69437 w 108013"/>
                    <a:gd name="connsiteY3" fmla="*/ 0 h 38421"/>
                    <a:gd name="connsiteX4" fmla="*/ 0 w 108013"/>
                    <a:gd name="connsiteY4" fmla="*/ 12807 h 38421"/>
                    <a:gd name="connsiteX5" fmla="*/ 0 w 108013"/>
                    <a:gd name="connsiteY5" fmla="*/ 38422 h 38421"/>
                    <a:gd name="connsiteX6" fmla="*/ 69437 w 108013"/>
                    <a:gd name="connsiteY6" fmla="*/ 23146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69437" y="23146"/>
                      </a:move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389"/>
                        <a:pt x="82707" y="0"/>
                        <a:pt x="69437" y="0"/>
                      </a:cubicBezTo>
                      <a:cubicBezTo>
                        <a:pt x="43205" y="0"/>
                        <a:pt x="19442" y="4475"/>
                        <a:pt x="0" y="12807"/>
                      </a:cubicBez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FD757BCB-78B5-D2F3-AD4F-62C76F527FD5}"/>
                    </a:ext>
                  </a:extLst>
                </p:cNvPr>
                <p:cNvSpPr/>
                <p:nvPr/>
              </p:nvSpPr>
              <p:spPr>
                <a:xfrm>
                  <a:off x="3862768" y="2331717"/>
                  <a:ext cx="108013" cy="38421"/>
                </a:xfrm>
                <a:custGeom>
                  <a:avLst/>
                  <a:gdLst>
                    <a:gd name="connsiteX0" fmla="*/ 0 w 108013"/>
                    <a:gd name="connsiteY0" fmla="*/ 12807 h 38421"/>
                    <a:gd name="connsiteX1" fmla="*/ 0 w 108013"/>
                    <a:gd name="connsiteY1" fmla="*/ 38422 h 38421"/>
                    <a:gd name="connsiteX2" fmla="*/ 69437 w 108013"/>
                    <a:gd name="connsiteY2" fmla="*/ 23146 h 38421"/>
                    <a:gd name="connsiteX3" fmla="*/ 108014 w 108013"/>
                    <a:gd name="connsiteY3" fmla="*/ 27158 h 38421"/>
                    <a:gd name="connsiteX4" fmla="*/ 108014 w 108013"/>
                    <a:gd name="connsiteY4" fmla="*/ 3703 h 38421"/>
                    <a:gd name="connsiteX5" fmla="*/ 69437 w 108013"/>
                    <a:gd name="connsiteY5" fmla="*/ 0 h 38421"/>
                    <a:gd name="connsiteX6" fmla="*/ 0 w 108013"/>
                    <a:gd name="connsiteY6" fmla="*/ 12807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0" y="12807"/>
                      </a:move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389"/>
                        <a:pt x="82707" y="0"/>
                        <a:pt x="69437" y="0"/>
                      </a:cubicBezTo>
                      <a:cubicBezTo>
                        <a:pt x="43205" y="0"/>
                        <a:pt x="19442" y="4629"/>
                        <a:pt x="0" y="12807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EA0E6A5A-BFD1-70EE-363C-5AADE56C005B}"/>
                    </a:ext>
                  </a:extLst>
                </p:cNvPr>
                <p:cNvSpPr/>
                <p:nvPr/>
              </p:nvSpPr>
              <p:spPr>
                <a:xfrm>
                  <a:off x="3862768" y="2372917"/>
                  <a:ext cx="108013" cy="38421"/>
                </a:xfrm>
                <a:custGeom>
                  <a:avLst/>
                  <a:gdLst>
                    <a:gd name="connsiteX0" fmla="*/ 69437 w 108013"/>
                    <a:gd name="connsiteY0" fmla="*/ 0 h 38421"/>
                    <a:gd name="connsiteX1" fmla="*/ 0 w 108013"/>
                    <a:gd name="connsiteY1" fmla="*/ 12807 h 38421"/>
                    <a:gd name="connsiteX2" fmla="*/ 0 w 108013"/>
                    <a:gd name="connsiteY2" fmla="*/ 38422 h 38421"/>
                    <a:gd name="connsiteX3" fmla="*/ 69437 w 108013"/>
                    <a:gd name="connsiteY3" fmla="*/ 23146 h 38421"/>
                    <a:gd name="connsiteX4" fmla="*/ 108014 w 108013"/>
                    <a:gd name="connsiteY4" fmla="*/ 27158 h 38421"/>
                    <a:gd name="connsiteX5" fmla="*/ 108014 w 108013"/>
                    <a:gd name="connsiteY5" fmla="*/ 3703 h 38421"/>
                    <a:gd name="connsiteX6" fmla="*/ 69437 w 108013"/>
                    <a:gd name="connsiteY6" fmla="*/ 0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69437" y="0"/>
                      </a:moveTo>
                      <a:cubicBezTo>
                        <a:pt x="43205" y="0"/>
                        <a:pt x="19442" y="4475"/>
                        <a:pt x="0" y="12807"/>
                      </a:cubicBez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234"/>
                        <a:pt x="82707" y="0"/>
                        <a:pt x="69437" y="0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</p:grpSp>
        </p:grpSp>
      </p:grpSp>
      <p:sp>
        <p:nvSpPr>
          <p:cNvPr id="75" name="Zylinder 74">
            <a:extLst>
              <a:ext uri="{FF2B5EF4-FFF2-40B4-BE49-F238E27FC236}">
                <a16:creationId xmlns:a16="http://schemas.microsoft.com/office/drawing/2014/main" id="{094157C2-659A-AC21-EC2E-6DDE676C3756}"/>
              </a:ext>
            </a:extLst>
          </p:cNvPr>
          <p:cNvSpPr/>
          <p:nvPr/>
        </p:nvSpPr>
        <p:spPr>
          <a:xfrm>
            <a:off x="9833898" y="812801"/>
            <a:ext cx="1071846" cy="50647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Message Broker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FA5AEF6-D99E-C030-AD8B-DE0AA539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085" y="5963810"/>
            <a:ext cx="1286256" cy="201982"/>
          </a:xfrm>
          <a:prstGeom prst="rect">
            <a:avLst/>
          </a:prstGeom>
        </p:spPr>
      </p:pic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00101255-7194-2357-82A8-99B0147F5A86}"/>
              </a:ext>
            </a:extLst>
          </p:cNvPr>
          <p:cNvGrpSpPr/>
          <p:nvPr/>
        </p:nvGrpSpPr>
        <p:grpSpPr>
          <a:xfrm>
            <a:off x="8018645" y="2547912"/>
            <a:ext cx="831464" cy="610499"/>
            <a:chOff x="8157566" y="5853030"/>
            <a:chExt cx="831464" cy="610499"/>
          </a:xfrm>
        </p:grpSpPr>
        <p:pic>
          <p:nvPicPr>
            <p:cNvPr id="78" name="Grafik 77" descr="Datenbank mit einfarbiger Füllung">
              <a:extLst>
                <a:ext uri="{FF2B5EF4-FFF2-40B4-BE49-F238E27FC236}">
                  <a16:creationId xmlns:a16="http://schemas.microsoft.com/office/drawing/2014/main" id="{F6233F5F-543E-9688-01F0-7BD5D3390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7566" y="5853030"/>
              <a:ext cx="504660" cy="504660"/>
            </a:xfrm>
            <a:prstGeom prst="rect">
              <a:avLst/>
            </a:prstGeom>
          </p:spPr>
        </p:pic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1FA7F72F-E694-631D-A55B-5DC6BF8DC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2499" y="5877556"/>
              <a:ext cx="576531" cy="585973"/>
            </a:xfrm>
            <a:prstGeom prst="rect">
              <a:avLst/>
            </a:prstGeom>
          </p:spPr>
        </p:pic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86B6FABE-ADF3-3478-DE4A-248FD23E699F}"/>
              </a:ext>
            </a:extLst>
          </p:cNvPr>
          <p:cNvGrpSpPr/>
          <p:nvPr/>
        </p:nvGrpSpPr>
        <p:grpSpPr>
          <a:xfrm>
            <a:off x="8007251" y="1117691"/>
            <a:ext cx="831464" cy="610499"/>
            <a:chOff x="8157566" y="5853030"/>
            <a:chExt cx="831464" cy="610499"/>
          </a:xfrm>
        </p:grpSpPr>
        <p:pic>
          <p:nvPicPr>
            <p:cNvPr id="83" name="Grafik 82" descr="Datenbank mit einfarbiger Füllung">
              <a:extLst>
                <a:ext uri="{FF2B5EF4-FFF2-40B4-BE49-F238E27FC236}">
                  <a16:creationId xmlns:a16="http://schemas.microsoft.com/office/drawing/2014/main" id="{AA159DF9-CD00-083A-622E-58A01277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7566" y="5853030"/>
              <a:ext cx="504660" cy="504660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0AEF3D31-D150-8DE1-FEA4-C67618E0D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2499" y="5877556"/>
              <a:ext cx="576531" cy="585973"/>
            </a:xfrm>
            <a:prstGeom prst="rect">
              <a:avLst/>
            </a:prstGeom>
          </p:spPr>
        </p:pic>
      </p:grp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146FDD6E-6373-22D2-BA2F-9B603DCB985E}"/>
              </a:ext>
            </a:extLst>
          </p:cNvPr>
          <p:cNvSpPr/>
          <p:nvPr/>
        </p:nvSpPr>
        <p:spPr>
          <a:xfrm>
            <a:off x="3364016" y="6254618"/>
            <a:ext cx="1438471" cy="284651"/>
          </a:xfrm>
          <a:custGeom>
            <a:avLst/>
            <a:gdLst>
              <a:gd name="connsiteX0" fmla="*/ 688533 w 2381250"/>
              <a:gd name="connsiteY0" fmla="*/ 202635 h 560060"/>
              <a:gd name="connsiteX1" fmla="*/ 637494 w 2381250"/>
              <a:gd name="connsiteY1" fmla="*/ 122320 h 560060"/>
              <a:gd name="connsiteX2" fmla="*/ 620082 w 2381250"/>
              <a:gd name="connsiteY2" fmla="*/ 110595 h 560060"/>
              <a:gd name="connsiteX3" fmla="*/ 608426 w 2381250"/>
              <a:gd name="connsiteY3" fmla="*/ 128226 h 560060"/>
              <a:gd name="connsiteX4" fmla="*/ 588548 w 2381250"/>
              <a:gd name="connsiteY4" fmla="*/ 212703 h 560060"/>
              <a:gd name="connsiteX5" fmla="*/ 603867 w 2381250"/>
              <a:gd name="connsiteY5" fmla="*/ 259032 h 560060"/>
              <a:gd name="connsiteX6" fmla="*/ 543637 w 2381250"/>
              <a:gd name="connsiteY6" fmla="*/ 272425 h 560060"/>
              <a:gd name="connsiteX7" fmla="*/ 273349 w 2381250"/>
              <a:gd name="connsiteY7" fmla="*/ 272425 h 560060"/>
              <a:gd name="connsiteX8" fmla="*/ 3060 w 2381250"/>
              <a:gd name="connsiteY8" fmla="*/ 272425 h 560060"/>
              <a:gd name="connsiteX9" fmla="*/ 2015 w 2381250"/>
              <a:gd name="connsiteY9" fmla="*/ 278711 h 560060"/>
              <a:gd name="connsiteX10" fmla="*/ 57761 w 2381250"/>
              <a:gd name="connsiteY10" fmla="*/ 476650 h 560060"/>
              <a:gd name="connsiteX11" fmla="*/ 263410 w 2381250"/>
              <a:gd name="connsiteY11" fmla="*/ 560060 h 560060"/>
              <a:gd name="connsiteX12" fmla="*/ 671943 w 2381250"/>
              <a:gd name="connsiteY12" fmla="*/ 302781 h 560060"/>
              <a:gd name="connsiteX13" fmla="*/ 785603 w 2381250"/>
              <a:gd name="connsiteY13" fmla="*/ 245859 h 560060"/>
              <a:gd name="connsiteX14" fmla="*/ 793299 w 2381250"/>
              <a:gd name="connsiteY14" fmla="*/ 230267 h 560060"/>
              <a:gd name="connsiteX15" fmla="*/ 796138 w 2381250"/>
              <a:gd name="connsiteY15" fmla="*/ 224361 h 560060"/>
              <a:gd name="connsiteX16" fmla="*/ 779555 w 2381250"/>
              <a:gd name="connsiteY16" fmla="*/ 213160 h 560060"/>
              <a:gd name="connsiteX17" fmla="*/ 688607 w 2381250"/>
              <a:gd name="connsiteY17" fmla="*/ 202635 h 560060"/>
              <a:gd name="connsiteX18" fmla="*/ 688533 w 2381250"/>
              <a:gd name="connsiteY18" fmla="*/ 202635 h 560060"/>
              <a:gd name="connsiteX19" fmla="*/ 435282 w 2381250"/>
              <a:gd name="connsiteY19" fmla="*/ 0 h 560060"/>
              <a:gd name="connsiteX20" fmla="*/ 353082 w 2381250"/>
              <a:gd name="connsiteY20" fmla="*/ 0 h 560060"/>
              <a:gd name="connsiteX21" fmla="*/ 353082 w 2381250"/>
              <a:gd name="connsiteY21" fmla="*/ 75695 h 560060"/>
              <a:gd name="connsiteX22" fmla="*/ 435282 w 2381250"/>
              <a:gd name="connsiteY22" fmla="*/ 75695 h 560060"/>
              <a:gd name="connsiteX23" fmla="*/ 435282 w 2381250"/>
              <a:gd name="connsiteY23" fmla="*/ 0 h 560060"/>
              <a:gd name="connsiteX24" fmla="*/ 435282 w 2381250"/>
              <a:gd name="connsiteY24" fmla="*/ 90840 h 560060"/>
              <a:gd name="connsiteX25" fmla="*/ 353082 w 2381250"/>
              <a:gd name="connsiteY25" fmla="*/ 90840 h 560060"/>
              <a:gd name="connsiteX26" fmla="*/ 353082 w 2381250"/>
              <a:gd name="connsiteY26" fmla="*/ 166526 h 560060"/>
              <a:gd name="connsiteX27" fmla="*/ 435282 w 2381250"/>
              <a:gd name="connsiteY27" fmla="*/ 166526 h 560060"/>
              <a:gd name="connsiteX28" fmla="*/ 435282 w 2381250"/>
              <a:gd name="connsiteY28" fmla="*/ 90840 h 560060"/>
              <a:gd name="connsiteX29" fmla="*/ 338138 w 2381250"/>
              <a:gd name="connsiteY29" fmla="*/ 90840 h 560060"/>
              <a:gd name="connsiteX30" fmla="*/ 255938 w 2381250"/>
              <a:gd name="connsiteY30" fmla="*/ 90840 h 560060"/>
              <a:gd name="connsiteX31" fmla="*/ 255938 w 2381250"/>
              <a:gd name="connsiteY31" fmla="*/ 166526 h 560060"/>
              <a:gd name="connsiteX32" fmla="*/ 338138 w 2381250"/>
              <a:gd name="connsiteY32" fmla="*/ 166526 h 560060"/>
              <a:gd name="connsiteX33" fmla="*/ 338138 w 2381250"/>
              <a:gd name="connsiteY33" fmla="*/ 90840 h 560060"/>
              <a:gd name="connsiteX34" fmla="*/ 240992 w 2381250"/>
              <a:gd name="connsiteY34" fmla="*/ 90840 h 560060"/>
              <a:gd name="connsiteX35" fmla="*/ 158792 w 2381250"/>
              <a:gd name="connsiteY35" fmla="*/ 90840 h 560060"/>
              <a:gd name="connsiteX36" fmla="*/ 158792 w 2381250"/>
              <a:gd name="connsiteY36" fmla="*/ 166526 h 560060"/>
              <a:gd name="connsiteX37" fmla="*/ 240992 w 2381250"/>
              <a:gd name="connsiteY37" fmla="*/ 166526 h 560060"/>
              <a:gd name="connsiteX38" fmla="*/ 240992 w 2381250"/>
              <a:gd name="connsiteY38" fmla="*/ 90840 h 560060"/>
              <a:gd name="connsiteX39" fmla="*/ 143847 w 2381250"/>
              <a:gd name="connsiteY39" fmla="*/ 181670 h 560060"/>
              <a:gd name="connsiteX40" fmla="*/ 61647 w 2381250"/>
              <a:gd name="connsiteY40" fmla="*/ 181670 h 560060"/>
              <a:gd name="connsiteX41" fmla="*/ 61647 w 2381250"/>
              <a:gd name="connsiteY41" fmla="*/ 257365 h 560060"/>
              <a:gd name="connsiteX42" fmla="*/ 143847 w 2381250"/>
              <a:gd name="connsiteY42" fmla="*/ 257365 h 560060"/>
              <a:gd name="connsiteX43" fmla="*/ 143847 w 2381250"/>
              <a:gd name="connsiteY43" fmla="*/ 181670 h 560060"/>
              <a:gd name="connsiteX44" fmla="*/ 240992 w 2381250"/>
              <a:gd name="connsiteY44" fmla="*/ 181670 h 560060"/>
              <a:gd name="connsiteX45" fmla="*/ 158792 w 2381250"/>
              <a:gd name="connsiteY45" fmla="*/ 181670 h 560060"/>
              <a:gd name="connsiteX46" fmla="*/ 158792 w 2381250"/>
              <a:gd name="connsiteY46" fmla="*/ 257365 h 560060"/>
              <a:gd name="connsiteX47" fmla="*/ 240992 w 2381250"/>
              <a:gd name="connsiteY47" fmla="*/ 257365 h 560060"/>
              <a:gd name="connsiteX48" fmla="*/ 240992 w 2381250"/>
              <a:gd name="connsiteY48" fmla="*/ 181670 h 560060"/>
              <a:gd name="connsiteX49" fmla="*/ 338138 w 2381250"/>
              <a:gd name="connsiteY49" fmla="*/ 181670 h 560060"/>
              <a:gd name="connsiteX50" fmla="*/ 255938 w 2381250"/>
              <a:gd name="connsiteY50" fmla="*/ 181670 h 560060"/>
              <a:gd name="connsiteX51" fmla="*/ 255938 w 2381250"/>
              <a:gd name="connsiteY51" fmla="*/ 257365 h 560060"/>
              <a:gd name="connsiteX52" fmla="*/ 338138 w 2381250"/>
              <a:gd name="connsiteY52" fmla="*/ 257365 h 560060"/>
              <a:gd name="connsiteX53" fmla="*/ 338138 w 2381250"/>
              <a:gd name="connsiteY53" fmla="*/ 181670 h 560060"/>
              <a:gd name="connsiteX54" fmla="*/ 435282 w 2381250"/>
              <a:gd name="connsiteY54" fmla="*/ 181670 h 560060"/>
              <a:gd name="connsiteX55" fmla="*/ 353082 w 2381250"/>
              <a:gd name="connsiteY55" fmla="*/ 181670 h 560060"/>
              <a:gd name="connsiteX56" fmla="*/ 353082 w 2381250"/>
              <a:gd name="connsiteY56" fmla="*/ 257365 h 560060"/>
              <a:gd name="connsiteX57" fmla="*/ 435282 w 2381250"/>
              <a:gd name="connsiteY57" fmla="*/ 257365 h 560060"/>
              <a:gd name="connsiteX58" fmla="*/ 435282 w 2381250"/>
              <a:gd name="connsiteY58" fmla="*/ 181670 h 560060"/>
              <a:gd name="connsiteX59" fmla="*/ 532428 w 2381250"/>
              <a:gd name="connsiteY59" fmla="*/ 181670 h 560060"/>
              <a:gd name="connsiteX60" fmla="*/ 450228 w 2381250"/>
              <a:gd name="connsiteY60" fmla="*/ 181670 h 560060"/>
              <a:gd name="connsiteX61" fmla="*/ 450228 w 2381250"/>
              <a:gd name="connsiteY61" fmla="*/ 257365 h 560060"/>
              <a:gd name="connsiteX62" fmla="*/ 532428 w 2381250"/>
              <a:gd name="connsiteY62" fmla="*/ 257365 h 560060"/>
              <a:gd name="connsiteX63" fmla="*/ 532428 w 2381250"/>
              <a:gd name="connsiteY63" fmla="*/ 181670 h 560060"/>
              <a:gd name="connsiteX64" fmla="*/ 1236879 w 2381250"/>
              <a:gd name="connsiteY64" fmla="*/ 164716 h 560060"/>
              <a:gd name="connsiteX65" fmla="*/ 1221934 w 2381250"/>
              <a:gd name="connsiteY65" fmla="*/ 170774 h 560060"/>
              <a:gd name="connsiteX66" fmla="*/ 1216028 w 2381250"/>
              <a:gd name="connsiteY66" fmla="*/ 186061 h 560060"/>
              <a:gd name="connsiteX67" fmla="*/ 1216028 w 2381250"/>
              <a:gd name="connsiteY67" fmla="*/ 288474 h 560060"/>
              <a:gd name="connsiteX68" fmla="*/ 1145562 w 2381250"/>
              <a:gd name="connsiteY68" fmla="*/ 263195 h 560060"/>
              <a:gd name="connsiteX69" fmla="*/ 1066057 w 2381250"/>
              <a:gd name="connsiteY69" fmla="*/ 296875 h 560060"/>
              <a:gd name="connsiteX70" fmla="*/ 1033177 w 2381250"/>
              <a:gd name="connsiteY70" fmla="*/ 378171 h 560060"/>
              <a:gd name="connsiteX71" fmla="*/ 1066057 w 2381250"/>
              <a:gd name="connsiteY71" fmla="*/ 459467 h 560060"/>
              <a:gd name="connsiteX72" fmla="*/ 1145562 w 2381250"/>
              <a:gd name="connsiteY72" fmla="*/ 493147 h 560060"/>
              <a:gd name="connsiteX73" fmla="*/ 1225077 w 2381250"/>
              <a:gd name="connsiteY73" fmla="*/ 459467 h 560060"/>
              <a:gd name="connsiteX74" fmla="*/ 1257948 w 2381250"/>
              <a:gd name="connsiteY74" fmla="*/ 378171 h 560060"/>
              <a:gd name="connsiteX75" fmla="*/ 1257948 w 2381250"/>
              <a:gd name="connsiteY75" fmla="*/ 186061 h 560060"/>
              <a:gd name="connsiteX76" fmla="*/ 1251823 w 2381250"/>
              <a:gd name="connsiteY76" fmla="*/ 170774 h 560060"/>
              <a:gd name="connsiteX77" fmla="*/ 1236879 w 2381250"/>
              <a:gd name="connsiteY77" fmla="*/ 164716 h 560060"/>
              <a:gd name="connsiteX78" fmla="*/ 1210504 w 2381250"/>
              <a:gd name="connsiteY78" fmla="*/ 406022 h 560060"/>
              <a:gd name="connsiteX79" fmla="*/ 1195483 w 2381250"/>
              <a:gd name="connsiteY79" fmla="*/ 428882 h 560060"/>
              <a:gd name="connsiteX80" fmla="*/ 1173137 w 2381250"/>
              <a:gd name="connsiteY80" fmla="*/ 444475 h 560060"/>
              <a:gd name="connsiteX81" fmla="*/ 1145638 w 2381250"/>
              <a:gd name="connsiteY81" fmla="*/ 450228 h 560060"/>
              <a:gd name="connsiteX82" fmla="*/ 1117911 w 2381250"/>
              <a:gd name="connsiteY82" fmla="*/ 444475 h 560060"/>
              <a:gd name="connsiteX83" fmla="*/ 1095642 w 2381250"/>
              <a:gd name="connsiteY83" fmla="*/ 428958 h 560060"/>
              <a:gd name="connsiteX84" fmla="*/ 1080697 w 2381250"/>
              <a:gd name="connsiteY84" fmla="*/ 406098 h 560060"/>
              <a:gd name="connsiteX85" fmla="*/ 1075173 w 2381250"/>
              <a:gd name="connsiteY85" fmla="*/ 378171 h 560060"/>
              <a:gd name="connsiteX86" fmla="*/ 1080697 w 2381250"/>
              <a:gd name="connsiteY86" fmla="*/ 350244 h 560060"/>
              <a:gd name="connsiteX87" fmla="*/ 1095642 w 2381250"/>
              <a:gd name="connsiteY87" fmla="*/ 327384 h 560060"/>
              <a:gd name="connsiteX88" fmla="*/ 1117911 w 2381250"/>
              <a:gd name="connsiteY88" fmla="*/ 311867 h 560060"/>
              <a:gd name="connsiteX89" fmla="*/ 1145638 w 2381250"/>
              <a:gd name="connsiteY89" fmla="*/ 306114 h 560060"/>
              <a:gd name="connsiteX90" fmla="*/ 1173137 w 2381250"/>
              <a:gd name="connsiteY90" fmla="*/ 311867 h 560060"/>
              <a:gd name="connsiteX91" fmla="*/ 1195483 w 2381250"/>
              <a:gd name="connsiteY91" fmla="*/ 327460 h 560060"/>
              <a:gd name="connsiteX92" fmla="*/ 1210504 w 2381250"/>
              <a:gd name="connsiteY92" fmla="*/ 350320 h 560060"/>
              <a:gd name="connsiteX93" fmla="*/ 1216028 w 2381250"/>
              <a:gd name="connsiteY93" fmla="*/ 378095 h 560060"/>
              <a:gd name="connsiteX94" fmla="*/ 1210504 w 2381250"/>
              <a:gd name="connsiteY94" fmla="*/ 405879 h 560060"/>
              <a:gd name="connsiteX95" fmla="*/ 1210504 w 2381250"/>
              <a:gd name="connsiteY95" fmla="*/ 406022 h 560060"/>
              <a:gd name="connsiteX96" fmla="*/ 2155574 w 2381250"/>
              <a:gd name="connsiteY96" fmla="*/ 296951 h 560060"/>
              <a:gd name="connsiteX97" fmla="*/ 2076069 w 2381250"/>
              <a:gd name="connsiteY97" fmla="*/ 263271 h 560060"/>
              <a:gd name="connsiteX98" fmla="*/ 1996554 w 2381250"/>
              <a:gd name="connsiteY98" fmla="*/ 296951 h 560060"/>
              <a:gd name="connsiteX99" fmla="*/ 1963674 w 2381250"/>
              <a:gd name="connsiteY99" fmla="*/ 378247 h 560060"/>
              <a:gd name="connsiteX100" fmla="*/ 1996554 w 2381250"/>
              <a:gd name="connsiteY100" fmla="*/ 459543 h 560060"/>
              <a:gd name="connsiteX101" fmla="*/ 2076069 w 2381250"/>
              <a:gd name="connsiteY101" fmla="*/ 493224 h 560060"/>
              <a:gd name="connsiteX102" fmla="*/ 2149526 w 2381250"/>
              <a:gd name="connsiteY102" fmla="*/ 465296 h 560060"/>
              <a:gd name="connsiteX103" fmla="*/ 2155574 w 2381250"/>
              <a:gd name="connsiteY103" fmla="*/ 449932 h 560060"/>
              <a:gd name="connsiteX104" fmla="*/ 2149669 w 2381250"/>
              <a:gd name="connsiteY104" fmla="*/ 434635 h 560060"/>
              <a:gd name="connsiteX105" fmla="*/ 2134724 w 2381250"/>
              <a:gd name="connsiteY105" fmla="*/ 428587 h 560060"/>
              <a:gd name="connsiteX106" fmla="*/ 2120903 w 2381250"/>
              <a:gd name="connsiteY106" fmla="*/ 433959 h 560060"/>
              <a:gd name="connsiteX107" fmla="*/ 2100425 w 2381250"/>
              <a:gd name="connsiteY107" fmla="*/ 446294 h 560060"/>
              <a:gd name="connsiteX108" fmla="*/ 2076136 w 2381250"/>
              <a:gd name="connsiteY108" fmla="*/ 450380 h 560060"/>
              <a:gd name="connsiteX109" fmla="*/ 2053800 w 2381250"/>
              <a:gd name="connsiteY109" fmla="*/ 446675 h 560060"/>
              <a:gd name="connsiteX110" fmla="*/ 2034140 w 2381250"/>
              <a:gd name="connsiteY110" fmla="*/ 436302 h 560060"/>
              <a:gd name="connsiteX111" fmla="*/ 2018595 w 2381250"/>
              <a:gd name="connsiteY111" fmla="*/ 420253 h 560060"/>
              <a:gd name="connsiteX112" fmla="*/ 2008584 w 2381250"/>
              <a:gd name="connsiteY112" fmla="*/ 399593 h 560060"/>
              <a:gd name="connsiteX113" fmla="*/ 2167528 w 2381250"/>
              <a:gd name="connsiteY113" fmla="*/ 399593 h 560060"/>
              <a:gd name="connsiteX114" fmla="*/ 2182473 w 2381250"/>
              <a:gd name="connsiteY114" fmla="*/ 393535 h 560060"/>
              <a:gd name="connsiteX115" fmla="*/ 2188607 w 2381250"/>
              <a:gd name="connsiteY115" fmla="*/ 378247 h 560060"/>
              <a:gd name="connsiteX116" fmla="*/ 2180387 w 2381250"/>
              <a:gd name="connsiteY116" fmla="*/ 334042 h 560060"/>
              <a:gd name="connsiteX117" fmla="*/ 2155727 w 2381250"/>
              <a:gd name="connsiteY117" fmla="*/ 297028 h 560060"/>
              <a:gd name="connsiteX118" fmla="*/ 2155574 w 2381250"/>
              <a:gd name="connsiteY118" fmla="*/ 296951 h 560060"/>
              <a:gd name="connsiteX119" fmla="*/ 2008442 w 2381250"/>
              <a:gd name="connsiteY119" fmla="*/ 356902 h 560060"/>
              <a:gd name="connsiteX120" fmla="*/ 2018300 w 2381250"/>
              <a:gd name="connsiteY120" fmla="*/ 336233 h 560060"/>
              <a:gd name="connsiteX121" fmla="*/ 2033921 w 2381250"/>
              <a:gd name="connsiteY121" fmla="*/ 320192 h 560060"/>
              <a:gd name="connsiteX122" fmla="*/ 2053800 w 2381250"/>
              <a:gd name="connsiteY122" fmla="*/ 309820 h 560060"/>
              <a:gd name="connsiteX123" fmla="*/ 2076069 w 2381250"/>
              <a:gd name="connsiteY123" fmla="*/ 306114 h 560060"/>
              <a:gd name="connsiteX124" fmla="*/ 2098262 w 2381250"/>
              <a:gd name="connsiteY124" fmla="*/ 309820 h 560060"/>
              <a:gd name="connsiteX125" fmla="*/ 2117912 w 2381250"/>
              <a:gd name="connsiteY125" fmla="*/ 320192 h 560060"/>
              <a:gd name="connsiteX126" fmla="*/ 2133533 w 2381250"/>
              <a:gd name="connsiteY126" fmla="*/ 336233 h 560060"/>
              <a:gd name="connsiteX127" fmla="*/ 2143697 w 2381250"/>
              <a:gd name="connsiteY127" fmla="*/ 356902 h 560060"/>
              <a:gd name="connsiteX128" fmla="*/ 2008442 w 2381250"/>
              <a:gd name="connsiteY128" fmla="*/ 356902 h 560060"/>
              <a:gd name="connsiteX129" fmla="*/ 2375716 w 2381250"/>
              <a:gd name="connsiteY129" fmla="*/ 277654 h 560060"/>
              <a:gd name="connsiteX130" fmla="*/ 2361600 w 2381250"/>
              <a:gd name="connsiteY130" fmla="*/ 268948 h 560060"/>
              <a:gd name="connsiteX131" fmla="*/ 2342912 w 2381250"/>
              <a:gd name="connsiteY131" fmla="*/ 264557 h 560060"/>
              <a:gd name="connsiteX132" fmla="*/ 2323938 w 2381250"/>
              <a:gd name="connsiteY132" fmla="*/ 263347 h 560060"/>
              <a:gd name="connsiteX133" fmla="*/ 2286200 w 2381250"/>
              <a:gd name="connsiteY133" fmla="*/ 269929 h 560060"/>
              <a:gd name="connsiteX134" fmla="*/ 2253463 w 2381250"/>
              <a:gd name="connsiteY134" fmla="*/ 288779 h 560060"/>
              <a:gd name="connsiteX135" fmla="*/ 2253463 w 2381250"/>
              <a:gd name="connsiteY135" fmla="*/ 284693 h 560060"/>
              <a:gd name="connsiteX136" fmla="*/ 2247338 w 2381250"/>
              <a:gd name="connsiteY136" fmla="*/ 269624 h 560060"/>
              <a:gd name="connsiteX137" fmla="*/ 2232622 w 2381250"/>
              <a:gd name="connsiteY137" fmla="*/ 263347 h 560060"/>
              <a:gd name="connsiteX138" fmla="*/ 2217677 w 2381250"/>
              <a:gd name="connsiteY138" fmla="*/ 269624 h 560060"/>
              <a:gd name="connsiteX139" fmla="*/ 2211543 w 2381250"/>
              <a:gd name="connsiteY139" fmla="*/ 284693 h 560060"/>
              <a:gd name="connsiteX140" fmla="*/ 2211543 w 2381250"/>
              <a:gd name="connsiteY140" fmla="*/ 471878 h 560060"/>
              <a:gd name="connsiteX141" fmla="*/ 2217677 w 2381250"/>
              <a:gd name="connsiteY141" fmla="*/ 486947 h 560060"/>
              <a:gd name="connsiteX142" fmla="*/ 2232622 w 2381250"/>
              <a:gd name="connsiteY142" fmla="*/ 493224 h 560060"/>
              <a:gd name="connsiteX143" fmla="*/ 2247338 w 2381250"/>
              <a:gd name="connsiteY143" fmla="*/ 486947 h 560060"/>
              <a:gd name="connsiteX144" fmla="*/ 2253463 w 2381250"/>
              <a:gd name="connsiteY144" fmla="*/ 471878 h 560060"/>
              <a:gd name="connsiteX145" fmla="*/ 2253463 w 2381250"/>
              <a:gd name="connsiteY145" fmla="*/ 378247 h 560060"/>
              <a:gd name="connsiteX146" fmla="*/ 2258997 w 2381250"/>
              <a:gd name="connsiteY146" fmla="*/ 350091 h 560060"/>
              <a:gd name="connsiteX147" fmla="*/ 2274018 w 2381250"/>
              <a:gd name="connsiteY147" fmla="*/ 327231 h 560060"/>
              <a:gd name="connsiteX148" fmla="*/ 2296363 w 2381250"/>
              <a:gd name="connsiteY148" fmla="*/ 311867 h 560060"/>
              <a:gd name="connsiteX149" fmla="*/ 2323862 w 2381250"/>
              <a:gd name="connsiteY149" fmla="*/ 306191 h 560060"/>
              <a:gd name="connsiteX150" fmla="*/ 2351361 w 2381250"/>
              <a:gd name="connsiteY150" fmla="*/ 311334 h 560060"/>
              <a:gd name="connsiteX151" fmla="*/ 2360181 w 2381250"/>
              <a:gd name="connsiteY151" fmla="*/ 313601 h 560060"/>
              <a:gd name="connsiteX152" fmla="*/ 2368401 w 2381250"/>
              <a:gd name="connsiteY152" fmla="*/ 311934 h 560060"/>
              <a:gd name="connsiteX153" fmla="*/ 2375049 w 2381250"/>
              <a:gd name="connsiteY153" fmla="*/ 307324 h 560060"/>
              <a:gd name="connsiteX154" fmla="*/ 2379536 w 2381250"/>
              <a:gd name="connsiteY154" fmla="*/ 300437 h 560060"/>
              <a:gd name="connsiteX155" fmla="*/ 2381250 w 2381250"/>
              <a:gd name="connsiteY155" fmla="*/ 292027 h 560060"/>
              <a:gd name="connsiteX156" fmla="*/ 2375649 w 2381250"/>
              <a:gd name="connsiteY156" fmla="*/ 277654 h 560060"/>
              <a:gd name="connsiteX157" fmla="*/ 2375716 w 2381250"/>
              <a:gd name="connsiteY157" fmla="*/ 277654 h 560060"/>
              <a:gd name="connsiteX158" fmla="*/ 1473689 w 2381250"/>
              <a:gd name="connsiteY158" fmla="*/ 296951 h 560060"/>
              <a:gd name="connsiteX159" fmla="*/ 1394184 w 2381250"/>
              <a:gd name="connsiteY159" fmla="*/ 263271 h 560060"/>
              <a:gd name="connsiteX160" fmla="*/ 1314669 w 2381250"/>
              <a:gd name="connsiteY160" fmla="*/ 296951 h 560060"/>
              <a:gd name="connsiteX161" fmla="*/ 1281789 w 2381250"/>
              <a:gd name="connsiteY161" fmla="*/ 378247 h 560060"/>
              <a:gd name="connsiteX162" fmla="*/ 1314669 w 2381250"/>
              <a:gd name="connsiteY162" fmla="*/ 459543 h 560060"/>
              <a:gd name="connsiteX163" fmla="*/ 1394184 w 2381250"/>
              <a:gd name="connsiteY163" fmla="*/ 493224 h 560060"/>
              <a:gd name="connsiteX164" fmla="*/ 1473689 w 2381250"/>
              <a:gd name="connsiteY164" fmla="*/ 459543 h 560060"/>
              <a:gd name="connsiteX165" fmla="*/ 1506569 w 2381250"/>
              <a:gd name="connsiteY165" fmla="*/ 378247 h 560060"/>
              <a:gd name="connsiteX166" fmla="*/ 1498273 w 2381250"/>
              <a:gd name="connsiteY166" fmla="*/ 334118 h 560060"/>
              <a:gd name="connsiteX167" fmla="*/ 1473689 w 2381250"/>
              <a:gd name="connsiteY167" fmla="*/ 296951 h 560060"/>
              <a:gd name="connsiteX168" fmla="*/ 1459116 w 2381250"/>
              <a:gd name="connsiteY168" fmla="*/ 406022 h 560060"/>
              <a:gd name="connsiteX169" fmla="*/ 1444095 w 2381250"/>
              <a:gd name="connsiteY169" fmla="*/ 428882 h 560060"/>
              <a:gd name="connsiteX170" fmla="*/ 1421759 w 2381250"/>
              <a:gd name="connsiteY170" fmla="*/ 444475 h 560060"/>
              <a:gd name="connsiteX171" fmla="*/ 1394251 w 2381250"/>
              <a:gd name="connsiteY171" fmla="*/ 450228 h 560060"/>
              <a:gd name="connsiteX172" fmla="*/ 1366533 w 2381250"/>
              <a:gd name="connsiteY172" fmla="*/ 444475 h 560060"/>
              <a:gd name="connsiteX173" fmla="*/ 1344263 w 2381250"/>
              <a:gd name="connsiteY173" fmla="*/ 428958 h 560060"/>
              <a:gd name="connsiteX174" fmla="*/ 1329319 w 2381250"/>
              <a:gd name="connsiteY174" fmla="*/ 406098 h 560060"/>
              <a:gd name="connsiteX175" fmla="*/ 1323785 w 2381250"/>
              <a:gd name="connsiteY175" fmla="*/ 378171 h 560060"/>
              <a:gd name="connsiteX176" fmla="*/ 1329319 w 2381250"/>
              <a:gd name="connsiteY176" fmla="*/ 350244 h 560060"/>
              <a:gd name="connsiteX177" fmla="*/ 1344263 w 2381250"/>
              <a:gd name="connsiteY177" fmla="*/ 327384 h 560060"/>
              <a:gd name="connsiteX178" fmla="*/ 1366533 w 2381250"/>
              <a:gd name="connsiteY178" fmla="*/ 311867 h 560060"/>
              <a:gd name="connsiteX179" fmla="*/ 1394251 w 2381250"/>
              <a:gd name="connsiteY179" fmla="*/ 306114 h 560060"/>
              <a:gd name="connsiteX180" fmla="*/ 1421759 w 2381250"/>
              <a:gd name="connsiteY180" fmla="*/ 311867 h 560060"/>
              <a:gd name="connsiteX181" fmla="*/ 1444095 w 2381250"/>
              <a:gd name="connsiteY181" fmla="*/ 327460 h 560060"/>
              <a:gd name="connsiteX182" fmla="*/ 1459116 w 2381250"/>
              <a:gd name="connsiteY182" fmla="*/ 350320 h 560060"/>
              <a:gd name="connsiteX183" fmla="*/ 1464650 w 2381250"/>
              <a:gd name="connsiteY183" fmla="*/ 378095 h 560060"/>
              <a:gd name="connsiteX184" fmla="*/ 1459116 w 2381250"/>
              <a:gd name="connsiteY184" fmla="*/ 405879 h 560060"/>
              <a:gd name="connsiteX185" fmla="*/ 1459116 w 2381250"/>
              <a:gd name="connsiteY185" fmla="*/ 406022 h 560060"/>
              <a:gd name="connsiteX186" fmla="*/ 1940957 w 2381250"/>
              <a:gd name="connsiteY186" fmla="*/ 284617 h 560060"/>
              <a:gd name="connsiteX187" fmla="*/ 1939242 w 2381250"/>
              <a:gd name="connsiteY187" fmla="*/ 276435 h 560060"/>
              <a:gd name="connsiteX188" fmla="*/ 1934756 w 2381250"/>
              <a:gd name="connsiteY188" fmla="*/ 269548 h 560060"/>
              <a:gd name="connsiteX189" fmla="*/ 1928108 w 2381250"/>
              <a:gd name="connsiteY189" fmla="*/ 264928 h 560060"/>
              <a:gd name="connsiteX190" fmla="*/ 1919888 w 2381250"/>
              <a:gd name="connsiteY190" fmla="*/ 263271 h 560060"/>
              <a:gd name="connsiteX191" fmla="*/ 1908677 w 2381250"/>
              <a:gd name="connsiteY191" fmla="*/ 266519 h 560060"/>
              <a:gd name="connsiteX192" fmla="*/ 1788662 w 2381250"/>
              <a:gd name="connsiteY192" fmla="*/ 346377 h 560060"/>
              <a:gd name="connsiteX193" fmla="*/ 1788662 w 2381250"/>
              <a:gd name="connsiteY193" fmla="*/ 186214 h 560060"/>
              <a:gd name="connsiteX194" fmla="*/ 1782537 w 2381250"/>
              <a:gd name="connsiteY194" fmla="*/ 170917 h 560060"/>
              <a:gd name="connsiteX195" fmla="*/ 1767812 w 2381250"/>
              <a:gd name="connsiteY195" fmla="*/ 164640 h 560060"/>
              <a:gd name="connsiteX196" fmla="*/ 1752867 w 2381250"/>
              <a:gd name="connsiteY196" fmla="*/ 170917 h 560060"/>
              <a:gd name="connsiteX197" fmla="*/ 1746742 w 2381250"/>
              <a:gd name="connsiteY197" fmla="*/ 186214 h 560060"/>
              <a:gd name="connsiteX198" fmla="*/ 1746742 w 2381250"/>
              <a:gd name="connsiteY198" fmla="*/ 471573 h 560060"/>
              <a:gd name="connsiteX199" fmla="*/ 1752867 w 2381250"/>
              <a:gd name="connsiteY199" fmla="*/ 486794 h 560060"/>
              <a:gd name="connsiteX200" fmla="*/ 1767812 w 2381250"/>
              <a:gd name="connsiteY200" fmla="*/ 493147 h 560060"/>
              <a:gd name="connsiteX201" fmla="*/ 1782537 w 2381250"/>
              <a:gd name="connsiteY201" fmla="*/ 486794 h 560060"/>
              <a:gd name="connsiteX202" fmla="*/ 1788662 w 2381250"/>
              <a:gd name="connsiteY202" fmla="*/ 471573 h 560060"/>
              <a:gd name="connsiteX203" fmla="*/ 1788662 w 2381250"/>
              <a:gd name="connsiteY203" fmla="*/ 397469 h 560060"/>
              <a:gd name="connsiteX204" fmla="*/ 1813179 w 2381250"/>
              <a:gd name="connsiteY204" fmla="*/ 381048 h 560060"/>
              <a:gd name="connsiteX205" fmla="*/ 1905914 w 2381250"/>
              <a:gd name="connsiteY205" fmla="*/ 487547 h 560060"/>
              <a:gd name="connsiteX206" fmla="*/ 1919964 w 2381250"/>
              <a:gd name="connsiteY206" fmla="*/ 493071 h 560060"/>
              <a:gd name="connsiteX207" fmla="*/ 1928184 w 2381250"/>
              <a:gd name="connsiteY207" fmla="*/ 491414 h 560060"/>
              <a:gd name="connsiteX208" fmla="*/ 1934832 w 2381250"/>
              <a:gd name="connsiteY208" fmla="*/ 486794 h 560060"/>
              <a:gd name="connsiteX209" fmla="*/ 1939319 w 2381250"/>
              <a:gd name="connsiteY209" fmla="*/ 479908 h 560060"/>
              <a:gd name="connsiteX210" fmla="*/ 1941033 w 2381250"/>
              <a:gd name="connsiteY210" fmla="*/ 471726 h 560060"/>
              <a:gd name="connsiteX211" fmla="*/ 1935204 w 2381250"/>
              <a:gd name="connsiteY211" fmla="*/ 456743 h 560060"/>
              <a:gd name="connsiteX212" fmla="*/ 1848898 w 2381250"/>
              <a:gd name="connsiteY212" fmla="*/ 357359 h 560060"/>
              <a:gd name="connsiteX213" fmla="*/ 1932966 w 2381250"/>
              <a:gd name="connsiteY213" fmla="*/ 301495 h 560060"/>
              <a:gd name="connsiteX214" fmla="*/ 1940957 w 2381250"/>
              <a:gd name="connsiteY214" fmla="*/ 284464 h 560060"/>
              <a:gd name="connsiteX215" fmla="*/ 1940957 w 2381250"/>
              <a:gd name="connsiteY215" fmla="*/ 284617 h 560060"/>
              <a:gd name="connsiteX216" fmla="*/ 1592504 w 2381250"/>
              <a:gd name="connsiteY216" fmla="*/ 327231 h 560060"/>
              <a:gd name="connsiteX217" fmla="*/ 1615002 w 2381250"/>
              <a:gd name="connsiteY217" fmla="*/ 311867 h 560060"/>
              <a:gd name="connsiteX218" fmla="*/ 1642501 w 2381250"/>
              <a:gd name="connsiteY218" fmla="*/ 306191 h 560060"/>
              <a:gd name="connsiteX219" fmla="*/ 1667009 w 2381250"/>
              <a:gd name="connsiteY219" fmla="*/ 310725 h 560060"/>
              <a:gd name="connsiteX220" fmla="*/ 1688459 w 2381250"/>
              <a:gd name="connsiteY220" fmla="*/ 324050 h 560060"/>
              <a:gd name="connsiteX221" fmla="*/ 1702127 w 2381250"/>
              <a:gd name="connsiteY221" fmla="*/ 328974 h 560060"/>
              <a:gd name="connsiteX222" fmla="*/ 1717072 w 2381250"/>
              <a:gd name="connsiteY222" fmla="*/ 322840 h 560060"/>
              <a:gd name="connsiteX223" fmla="*/ 1722977 w 2381250"/>
              <a:gd name="connsiteY223" fmla="*/ 307476 h 560060"/>
              <a:gd name="connsiteX224" fmla="*/ 1715729 w 2381250"/>
              <a:gd name="connsiteY224" fmla="*/ 291275 h 560060"/>
              <a:gd name="connsiteX225" fmla="*/ 1642501 w 2381250"/>
              <a:gd name="connsiteY225" fmla="*/ 263347 h 560060"/>
              <a:gd name="connsiteX226" fmla="*/ 1562986 w 2381250"/>
              <a:gd name="connsiteY226" fmla="*/ 297028 h 560060"/>
              <a:gd name="connsiteX227" fmla="*/ 1530106 w 2381250"/>
              <a:gd name="connsiteY227" fmla="*/ 378323 h 560060"/>
              <a:gd name="connsiteX228" fmla="*/ 1562986 w 2381250"/>
              <a:gd name="connsiteY228" fmla="*/ 459619 h 560060"/>
              <a:gd name="connsiteX229" fmla="*/ 1642501 w 2381250"/>
              <a:gd name="connsiteY229" fmla="*/ 493300 h 560060"/>
              <a:gd name="connsiteX230" fmla="*/ 1715729 w 2381250"/>
              <a:gd name="connsiteY230" fmla="*/ 465372 h 560060"/>
              <a:gd name="connsiteX231" fmla="*/ 1722377 w 2381250"/>
              <a:gd name="connsiteY231" fmla="*/ 449551 h 560060"/>
              <a:gd name="connsiteX232" fmla="*/ 1716481 w 2381250"/>
              <a:gd name="connsiteY232" fmla="*/ 434264 h 560060"/>
              <a:gd name="connsiteX233" fmla="*/ 1701537 w 2381250"/>
              <a:gd name="connsiteY233" fmla="*/ 428206 h 560060"/>
              <a:gd name="connsiteX234" fmla="*/ 1688306 w 2381250"/>
              <a:gd name="connsiteY234" fmla="*/ 432749 h 560060"/>
              <a:gd name="connsiteX235" fmla="*/ 1667009 w 2381250"/>
              <a:gd name="connsiteY235" fmla="*/ 445989 h 560060"/>
              <a:gd name="connsiteX236" fmla="*/ 1642501 w 2381250"/>
              <a:gd name="connsiteY236" fmla="*/ 450380 h 560060"/>
              <a:gd name="connsiteX237" fmla="*/ 1615002 w 2381250"/>
              <a:gd name="connsiteY237" fmla="*/ 444703 h 560060"/>
              <a:gd name="connsiteX238" fmla="*/ 1592504 w 2381250"/>
              <a:gd name="connsiteY238" fmla="*/ 429339 h 560060"/>
              <a:gd name="connsiteX239" fmla="*/ 1577340 w 2381250"/>
              <a:gd name="connsiteY239" fmla="*/ 406479 h 560060"/>
              <a:gd name="connsiteX240" fmla="*/ 1571806 w 2381250"/>
              <a:gd name="connsiteY240" fmla="*/ 378323 h 560060"/>
              <a:gd name="connsiteX241" fmla="*/ 1577340 w 2381250"/>
              <a:gd name="connsiteY241" fmla="*/ 350168 h 560060"/>
              <a:gd name="connsiteX242" fmla="*/ 1592504 w 2381250"/>
              <a:gd name="connsiteY242" fmla="*/ 327308 h 560060"/>
              <a:gd name="connsiteX243" fmla="*/ 1592504 w 2381250"/>
              <a:gd name="connsiteY243" fmla="*/ 327231 h 5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2381250" h="560060">
                <a:moveTo>
                  <a:pt x="688533" y="202635"/>
                </a:moveTo>
                <a:cubicBezTo>
                  <a:pt x="684423" y="172355"/>
                  <a:pt x="667759" y="146094"/>
                  <a:pt x="637494" y="122320"/>
                </a:cubicBezTo>
                <a:lnTo>
                  <a:pt x="620082" y="110595"/>
                </a:lnTo>
                <a:lnTo>
                  <a:pt x="608426" y="128226"/>
                </a:lnTo>
                <a:cubicBezTo>
                  <a:pt x="593554" y="150933"/>
                  <a:pt x="586082" y="182499"/>
                  <a:pt x="588548" y="212703"/>
                </a:cubicBezTo>
                <a:cubicBezTo>
                  <a:pt x="589669" y="223304"/>
                  <a:pt x="593107" y="242373"/>
                  <a:pt x="603867" y="259032"/>
                </a:cubicBezTo>
                <a:cubicBezTo>
                  <a:pt x="593107" y="264928"/>
                  <a:pt x="571884" y="273034"/>
                  <a:pt x="543637" y="272425"/>
                </a:cubicBezTo>
                <a:lnTo>
                  <a:pt x="273349" y="272425"/>
                </a:lnTo>
                <a:lnTo>
                  <a:pt x="3060" y="272425"/>
                </a:lnTo>
                <a:lnTo>
                  <a:pt x="2015" y="278711"/>
                </a:lnTo>
                <a:cubicBezTo>
                  <a:pt x="-3067" y="309058"/>
                  <a:pt x="-2992" y="403831"/>
                  <a:pt x="57761" y="476650"/>
                </a:cubicBezTo>
                <a:cubicBezTo>
                  <a:pt x="103943" y="531981"/>
                  <a:pt x="173140" y="560060"/>
                  <a:pt x="263410" y="560060"/>
                </a:cubicBezTo>
                <a:cubicBezTo>
                  <a:pt x="459196" y="560060"/>
                  <a:pt x="604091" y="468773"/>
                  <a:pt x="671943" y="302781"/>
                </a:cubicBezTo>
                <a:cubicBezTo>
                  <a:pt x="698621" y="303314"/>
                  <a:pt x="756085" y="302933"/>
                  <a:pt x="785603" y="245859"/>
                </a:cubicBezTo>
                <a:cubicBezTo>
                  <a:pt x="786346" y="244573"/>
                  <a:pt x="788146" y="241087"/>
                  <a:pt x="793299" y="230267"/>
                </a:cubicBezTo>
                <a:lnTo>
                  <a:pt x="796138" y="224361"/>
                </a:lnTo>
                <a:lnTo>
                  <a:pt x="779555" y="213160"/>
                </a:lnTo>
                <a:cubicBezTo>
                  <a:pt x="761619" y="200968"/>
                  <a:pt x="720366" y="196501"/>
                  <a:pt x="688607" y="202635"/>
                </a:cubicBezTo>
                <a:lnTo>
                  <a:pt x="688533" y="202635"/>
                </a:lnTo>
                <a:close/>
                <a:moveTo>
                  <a:pt x="435282" y="0"/>
                </a:moveTo>
                <a:lnTo>
                  <a:pt x="353082" y="0"/>
                </a:lnTo>
                <a:lnTo>
                  <a:pt x="353082" y="75695"/>
                </a:lnTo>
                <a:lnTo>
                  <a:pt x="435282" y="75695"/>
                </a:lnTo>
                <a:lnTo>
                  <a:pt x="435282" y="0"/>
                </a:lnTo>
                <a:close/>
                <a:moveTo>
                  <a:pt x="435282" y="90840"/>
                </a:moveTo>
                <a:lnTo>
                  <a:pt x="353082" y="90840"/>
                </a:lnTo>
                <a:lnTo>
                  <a:pt x="353082" y="166526"/>
                </a:lnTo>
                <a:lnTo>
                  <a:pt x="435282" y="166526"/>
                </a:lnTo>
                <a:lnTo>
                  <a:pt x="435282" y="90840"/>
                </a:lnTo>
                <a:close/>
                <a:moveTo>
                  <a:pt x="338138" y="90840"/>
                </a:moveTo>
                <a:lnTo>
                  <a:pt x="255938" y="90840"/>
                </a:lnTo>
                <a:lnTo>
                  <a:pt x="255938" y="166526"/>
                </a:lnTo>
                <a:lnTo>
                  <a:pt x="338138" y="166526"/>
                </a:lnTo>
                <a:lnTo>
                  <a:pt x="338138" y="90840"/>
                </a:lnTo>
                <a:close/>
                <a:moveTo>
                  <a:pt x="240992" y="90840"/>
                </a:moveTo>
                <a:lnTo>
                  <a:pt x="158792" y="90840"/>
                </a:lnTo>
                <a:lnTo>
                  <a:pt x="158792" y="166526"/>
                </a:lnTo>
                <a:lnTo>
                  <a:pt x="240992" y="166526"/>
                </a:lnTo>
                <a:lnTo>
                  <a:pt x="240992" y="90840"/>
                </a:lnTo>
                <a:close/>
                <a:moveTo>
                  <a:pt x="143847" y="181670"/>
                </a:moveTo>
                <a:lnTo>
                  <a:pt x="61647" y="181670"/>
                </a:lnTo>
                <a:lnTo>
                  <a:pt x="61647" y="257365"/>
                </a:lnTo>
                <a:lnTo>
                  <a:pt x="143847" y="257365"/>
                </a:lnTo>
                <a:lnTo>
                  <a:pt x="143847" y="181670"/>
                </a:lnTo>
                <a:close/>
                <a:moveTo>
                  <a:pt x="240992" y="181670"/>
                </a:moveTo>
                <a:lnTo>
                  <a:pt x="158792" y="181670"/>
                </a:lnTo>
                <a:lnTo>
                  <a:pt x="158792" y="257365"/>
                </a:lnTo>
                <a:lnTo>
                  <a:pt x="240992" y="257365"/>
                </a:lnTo>
                <a:lnTo>
                  <a:pt x="240992" y="181670"/>
                </a:lnTo>
                <a:close/>
                <a:moveTo>
                  <a:pt x="338138" y="181670"/>
                </a:moveTo>
                <a:lnTo>
                  <a:pt x="255938" y="181670"/>
                </a:lnTo>
                <a:lnTo>
                  <a:pt x="255938" y="257365"/>
                </a:lnTo>
                <a:lnTo>
                  <a:pt x="338138" y="257365"/>
                </a:lnTo>
                <a:lnTo>
                  <a:pt x="338138" y="181670"/>
                </a:lnTo>
                <a:close/>
                <a:moveTo>
                  <a:pt x="435282" y="181670"/>
                </a:moveTo>
                <a:lnTo>
                  <a:pt x="353082" y="181670"/>
                </a:lnTo>
                <a:lnTo>
                  <a:pt x="353082" y="257365"/>
                </a:lnTo>
                <a:lnTo>
                  <a:pt x="435282" y="257365"/>
                </a:lnTo>
                <a:lnTo>
                  <a:pt x="435282" y="181670"/>
                </a:lnTo>
                <a:close/>
                <a:moveTo>
                  <a:pt x="532428" y="181670"/>
                </a:moveTo>
                <a:lnTo>
                  <a:pt x="450228" y="181670"/>
                </a:lnTo>
                <a:lnTo>
                  <a:pt x="450228" y="257365"/>
                </a:lnTo>
                <a:lnTo>
                  <a:pt x="532428" y="257365"/>
                </a:lnTo>
                <a:lnTo>
                  <a:pt x="532428" y="181670"/>
                </a:lnTo>
                <a:close/>
                <a:moveTo>
                  <a:pt x="1236879" y="164716"/>
                </a:moveTo>
                <a:cubicBezTo>
                  <a:pt x="1230830" y="164716"/>
                  <a:pt x="1225896" y="166754"/>
                  <a:pt x="1221934" y="170774"/>
                </a:cubicBezTo>
                <a:cubicBezTo>
                  <a:pt x="1217971" y="174784"/>
                  <a:pt x="1216028" y="179927"/>
                  <a:pt x="1216028" y="186061"/>
                </a:cubicBezTo>
                <a:lnTo>
                  <a:pt x="1216028" y="288474"/>
                </a:lnTo>
                <a:cubicBezTo>
                  <a:pt x="1195702" y="271672"/>
                  <a:pt x="1172242" y="263195"/>
                  <a:pt x="1145562" y="263195"/>
                </a:cubicBezTo>
                <a:cubicBezTo>
                  <a:pt x="1114549" y="263195"/>
                  <a:pt x="1088022" y="274396"/>
                  <a:pt x="1066057" y="296875"/>
                </a:cubicBezTo>
                <a:cubicBezTo>
                  <a:pt x="1044083" y="319278"/>
                  <a:pt x="1033177" y="346377"/>
                  <a:pt x="1033177" y="378171"/>
                </a:cubicBezTo>
                <a:cubicBezTo>
                  <a:pt x="1033177" y="409966"/>
                  <a:pt x="1044159" y="436988"/>
                  <a:pt x="1066057" y="459467"/>
                </a:cubicBezTo>
                <a:cubicBezTo>
                  <a:pt x="1088022" y="481870"/>
                  <a:pt x="1114473" y="493147"/>
                  <a:pt x="1145562" y="493147"/>
                </a:cubicBezTo>
                <a:cubicBezTo>
                  <a:pt x="1176652" y="493147"/>
                  <a:pt x="1202808" y="481946"/>
                  <a:pt x="1225077" y="459467"/>
                </a:cubicBezTo>
                <a:cubicBezTo>
                  <a:pt x="1247042" y="437293"/>
                  <a:pt x="1257948" y="410194"/>
                  <a:pt x="1257948" y="378171"/>
                </a:cubicBezTo>
                <a:lnTo>
                  <a:pt x="1257948" y="186061"/>
                </a:lnTo>
                <a:cubicBezTo>
                  <a:pt x="1257948" y="179927"/>
                  <a:pt x="1255938" y="174784"/>
                  <a:pt x="1251823" y="170774"/>
                </a:cubicBezTo>
                <a:cubicBezTo>
                  <a:pt x="1247718" y="166754"/>
                  <a:pt x="1242784" y="164716"/>
                  <a:pt x="1236879" y="164716"/>
                </a:cubicBezTo>
                <a:close/>
                <a:moveTo>
                  <a:pt x="1210504" y="406022"/>
                </a:moveTo>
                <a:cubicBezTo>
                  <a:pt x="1206837" y="414728"/>
                  <a:pt x="1201836" y="422377"/>
                  <a:pt x="1195483" y="428882"/>
                </a:cubicBezTo>
                <a:cubicBezTo>
                  <a:pt x="1189130" y="435473"/>
                  <a:pt x="1181653" y="440617"/>
                  <a:pt x="1173137" y="444475"/>
                </a:cubicBezTo>
                <a:cubicBezTo>
                  <a:pt x="1164546" y="448342"/>
                  <a:pt x="1155430" y="450228"/>
                  <a:pt x="1145638" y="450228"/>
                </a:cubicBezTo>
                <a:cubicBezTo>
                  <a:pt x="1135847" y="450228"/>
                  <a:pt x="1126503" y="448342"/>
                  <a:pt x="1117911" y="444475"/>
                </a:cubicBezTo>
                <a:cubicBezTo>
                  <a:pt x="1109320" y="440617"/>
                  <a:pt x="1101919" y="435473"/>
                  <a:pt x="1095642" y="428958"/>
                </a:cubicBezTo>
                <a:cubicBezTo>
                  <a:pt x="1089365" y="422453"/>
                  <a:pt x="1084364" y="414804"/>
                  <a:pt x="1080697" y="406098"/>
                </a:cubicBezTo>
                <a:cubicBezTo>
                  <a:pt x="1077039" y="397326"/>
                  <a:pt x="1075173" y="388010"/>
                  <a:pt x="1075173" y="378171"/>
                </a:cubicBezTo>
                <a:cubicBezTo>
                  <a:pt x="1075173" y="368332"/>
                  <a:pt x="1077039" y="359016"/>
                  <a:pt x="1080697" y="350244"/>
                </a:cubicBezTo>
                <a:cubicBezTo>
                  <a:pt x="1084364" y="341462"/>
                  <a:pt x="1089365" y="333889"/>
                  <a:pt x="1095642" y="327384"/>
                </a:cubicBezTo>
                <a:cubicBezTo>
                  <a:pt x="1101919" y="320869"/>
                  <a:pt x="1109396" y="315725"/>
                  <a:pt x="1117911" y="311867"/>
                </a:cubicBezTo>
                <a:cubicBezTo>
                  <a:pt x="1126503" y="308000"/>
                  <a:pt x="1135694" y="306114"/>
                  <a:pt x="1145638" y="306114"/>
                </a:cubicBezTo>
                <a:cubicBezTo>
                  <a:pt x="1155573" y="306114"/>
                  <a:pt x="1164546" y="308000"/>
                  <a:pt x="1173137" y="311867"/>
                </a:cubicBezTo>
                <a:cubicBezTo>
                  <a:pt x="1181729" y="315725"/>
                  <a:pt x="1189130" y="320869"/>
                  <a:pt x="1195483" y="327460"/>
                </a:cubicBezTo>
                <a:cubicBezTo>
                  <a:pt x="1201836" y="334042"/>
                  <a:pt x="1206837" y="341690"/>
                  <a:pt x="1210504" y="350320"/>
                </a:cubicBezTo>
                <a:cubicBezTo>
                  <a:pt x="1214161" y="359016"/>
                  <a:pt x="1216028" y="368256"/>
                  <a:pt x="1216028" y="378095"/>
                </a:cubicBezTo>
                <a:cubicBezTo>
                  <a:pt x="1216028" y="387934"/>
                  <a:pt x="1214161" y="397250"/>
                  <a:pt x="1210504" y="405879"/>
                </a:cubicBezTo>
                <a:lnTo>
                  <a:pt x="1210504" y="406022"/>
                </a:lnTo>
                <a:close/>
                <a:moveTo>
                  <a:pt x="2155574" y="296951"/>
                </a:moveTo>
                <a:cubicBezTo>
                  <a:pt x="2133381" y="274549"/>
                  <a:pt x="2106854" y="263271"/>
                  <a:pt x="2076069" y="263271"/>
                </a:cubicBezTo>
                <a:cubicBezTo>
                  <a:pt x="2045275" y="263271"/>
                  <a:pt x="2018529" y="274472"/>
                  <a:pt x="1996554" y="296951"/>
                </a:cubicBezTo>
                <a:cubicBezTo>
                  <a:pt x="1974590" y="319354"/>
                  <a:pt x="1963674" y="346453"/>
                  <a:pt x="1963674" y="378247"/>
                </a:cubicBezTo>
                <a:cubicBezTo>
                  <a:pt x="1963674" y="410042"/>
                  <a:pt x="1974656" y="437064"/>
                  <a:pt x="1996554" y="459543"/>
                </a:cubicBezTo>
                <a:cubicBezTo>
                  <a:pt x="2018529" y="481946"/>
                  <a:pt x="2044979" y="493224"/>
                  <a:pt x="2076069" y="493224"/>
                </a:cubicBezTo>
                <a:cubicBezTo>
                  <a:pt x="2104311" y="493224"/>
                  <a:pt x="2128752" y="483918"/>
                  <a:pt x="2149526" y="465296"/>
                </a:cubicBezTo>
                <a:cubicBezTo>
                  <a:pt x="2153555" y="461058"/>
                  <a:pt x="2155574" y="455905"/>
                  <a:pt x="2155574" y="449932"/>
                </a:cubicBezTo>
                <a:cubicBezTo>
                  <a:pt x="2155574" y="443951"/>
                  <a:pt x="2153631" y="438655"/>
                  <a:pt x="2149669" y="434635"/>
                </a:cubicBezTo>
                <a:cubicBezTo>
                  <a:pt x="2145706" y="430625"/>
                  <a:pt x="2140706" y="428587"/>
                  <a:pt x="2134724" y="428587"/>
                </a:cubicBezTo>
                <a:cubicBezTo>
                  <a:pt x="2129495" y="428739"/>
                  <a:pt x="2124866" y="430473"/>
                  <a:pt x="2120903" y="433959"/>
                </a:cubicBezTo>
                <a:cubicBezTo>
                  <a:pt x="2114626" y="439407"/>
                  <a:pt x="2107826" y="443570"/>
                  <a:pt x="2100425" y="446294"/>
                </a:cubicBezTo>
                <a:cubicBezTo>
                  <a:pt x="2093024" y="449018"/>
                  <a:pt x="2084956" y="450380"/>
                  <a:pt x="2076136" y="450380"/>
                </a:cubicBezTo>
                <a:cubicBezTo>
                  <a:pt x="2068363" y="450380"/>
                  <a:pt x="2060896" y="449170"/>
                  <a:pt x="2053800" y="446675"/>
                </a:cubicBezTo>
                <a:cubicBezTo>
                  <a:pt x="2046694" y="444179"/>
                  <a:pt x="2040045" y="440769"/>
                  <a:pt x="2034140" y="436302"/>
                </a:cubicBezTo>
                <a:cubicBezTo>
                  <a:pt x="2028168" y="431835"/>
                  <a:pt x="2023005" y="426539"/>
                  <a:pt x="2018595" y="420253"/>
                </a:cubicBezTo>
                <a:cubicBezTo>
                  <a:pt x="2014195" y="414052"/>
                  <a:pt x="2010832" y="407165"/>
                  <a:pt x="2008584" y="399593"/>
                </a:cubicBezTo>
                <a:lnTo>
                  <a:pt x="2167528" y="399593"/>
                </a:lnTo>
                <a:cubicBezTo>
                  <a:pt x="2173434" y="399593"/>
                  <a:pt x="2178368" y="397545"/>
                  <a:pt x="2182473" y="393535"/>
                </a:cubicBezTo>
                <a:cubicBezTo>
                  <a:pt x="2186588" y="389525"/>
                  <a:pt x="2188607" y="384381"/>
                  <a:pt x="2188607" y="378247"/>
                </a:cubicBezTo>
                <a:cubicBezTo>
                  <a:pt x="2188607" y="362350"/>
                  <a:pt x="2185835" y="347586"/>
                  <a:pt x="2180387" y="334042"/>
                </a:cubicBezTo>
                <a:cubicBezTo>
                  <a:pt x="2174929" y="320421"/>
                  <a:pt x="2166633" y="308077"/>
                  <a:pt x="2155727" y="297028"/>
                </a:cubicBezTo>
                <a:lnTo>
                  <a:pt x="2155574" y="296951"/>
                </a:lnTo>
                <a:close/>
                <a:moveTo>
                  <a:pt x="2008442" y="356902"/>
                </a:moveTo>
                <a:cubicBezTo>
                  <a:pt x="2010604" y="349406"/>
                  <a:pt x="2013890" y="342519"/>
                  <a:pt x="2018300" y="336233"/>
                </a:cubicBezTo>
                <a:cubicBezTo>
                  <a:pt x="2022710" y="330032"/>
                  <a:pt x="2027939" y="324660"/>
                  <a:pt x="2033921" y="320192"/>
                </a:cubicBezTo>
                <a:cubicBezTo>
                  <a:pt x="2039969" y="315725"/>
                  <a:pt x="2046551" y="312315"/>
                  <a:pt x="2053800" y="309820"/>
                </a:cubicBezTo>
                <a:cubicBezTo>
                  <a:pt x="2061048" y="307324"/>
                  <a:pt x="2068440" y="306114"/>
                  <a:pt x="2076069" y="306114"/>
                </a:cubicBezTo>
                <a:cubicBezTo>
                  <a:pt x="2083689" y="306114"/>
                  <a:pt x="2091080" y="307324"/>
                  <a:pt x="2098262" y="309820"/>
                </a:cubicBezTo>
                <a:cubicBezTo>
                  <a:pt x="2105435" y="312315"/>
                  <a:pt x="2112007" y="315725"/>
                  <a:pt x="2117912" y="320192"/>
                </a:cubicBezTo>
                <a:cubicBezTo>
                  <a:pt x="2123894" y="324660"/>
                  <a:pt x="2129123" y="329955"/>
                  <a:pt x="2133533" y="336233"/>
                </a:cubicBezTo>
                <a:cubicBezTo>
                  <a:pt x="2138010" y="342443"/>
                  <a:pt x="2141373" y="349329"/>
                  <a:pt x="2143697" y="356902"/>
                </a:cubicBezTo>
                <a:lnTo>
                  <a:pt x="2008442" y="356902"/>
                </a:lnTo>
                <a:close/>
                <a:moveTo>
                  <a:pt x="2375716" y="277654"/>
                </a:moveTo>
                <a:cubicBezTo>
                  <a:pt x="2371982" y="273939"/>
                  <a:pt x="2367277" y="271062"/>
                  <a:pt x="2361600" y="268948"/>
                </a:cubicBezTo>
                <a:cubicBezTo>
                  <a:pt x="2355914" y="266824"/>
                  <a:pt x="2349713" y="265386"/>
                  <a:pt x="2342912" y="264557"/>
                </a:cubicBezTo>
                <a:cubicBezTo>
                  <a:pt x="2336188" y="263719"/>
                  <a:pt x="2329834" y="263347"/>
                  <a:pt x="2323938" y="263347"/>
                </a:cubicBezTo>
                <a:cubicBezTo>
                  <a:pt x="2310556" y="263347"/>
                  <a:pt x="2298002" y="265538"/>
                  <a:pt x="2286200" y="269929"/>
                </a:cubicBezTo>
                <a:cubicBezTo>
                  <a:pt x="2274389" y="274320"/>
                  <a:pt x="2263483" y="280597"/>
                  <a:pt x="2253463" y="288779"/>
                </a:cubicBezTo>
                <a:lnTo>
                  <a:pt x="2253463" y="284693"/>
                </a:lnTo>
                <a:cubicBezTo>
                  <a:pt x="2253463" y="278787"/>
                  <a:pt x="2251453" y="273787"/>
                  <a:pt x="2247338" y="269624"/>
                </a:cubicBezTo>
                <a:cubicBezTo>
                  <a:pt x="2243233" y="265462"/>
                  <a:pt x="2238375" y="263347"/>
                  <a:pt x="2232622" y="263347"/>
                </a:cubicBezTo>
                <a:cubicBezTo>
                  <a:pt x="2226869" y="263347"/>
                  <a:pt x="2221783" y="265462"/>
                  <a:pt x="2217677" y="269624"/>
                </a:cubicBezTo>
                <a:cubicBezTo>
                  <a:pt x="2213562" y="273787"/>
                  <a:pt x="2211543" y="278863"/>
                  <a:pt x="2211543" y="284693"/>
                </a:cubicBezTo>
                <a:lnTo>
                  <a:pt x="2211543" y="471878"/>
                </a:lnTo>
                <a:cubicBezTo>
                  <a:pt x="2211543" y="477783"/>
                  <a:pt x="2213562" y="482784"/>
                  <a:pt x="2217677" y="486947"/>
                </a:cubicBezTo>
                <a:cubicBezTo>
                  <a:pt x="2221783" y="491109"/>
                  <a:pt x="2226717" y="493224"/>
                  <a:pt x="2232622" y="493224"/>
                </a:cubicBezTo>
                <a:cubicBezTo>
                  <a:pt x="2238518" y="493224"/>
                  <a:pt x="2243300" y="491109"/>
                  <a:pt x="2247338" y="486947"/>
                </a:cubicBezTo>
                <a:cubicBezTo>
                  <a:pt x="2251453" y="482784"/>
                  <a:pt x="2253463" y="477707"/>
                  <a:pt x="2253463" y="471878"/>
                </a:cubicBezTo>
                <a:lnTo>
                  <a:pt x="2253463" y="378247"/>
                </a:lnTo>
                <a:cubicBezTo>
                  <a:pt x="2253463" y="368256"/>
                  <a:pt x="2255339" y="358873"/>
                  <a:pt x="2258997" y="350091"/>
                </a:cubicBezTo>
                <a:cubicBezTo>
                  <a:pt x="2262654" y="341309"/>
                  <a:pt x="2267665" y="333737"/>
                  <a:pt x="2274018" y="327231"/>
                </a:cubicBezTo>
                <a:cubicBezTo>
                  <a:pt x="2280371" y="320716"/>
                  <a:pt x="2287838" y="315573"/>
                  <a:pt x="2296363" y="311867"/>
                </a:cubicBezTo>
                <a:cubicBezTo>
                  <a:pt x="2304955" y="308077"/>
                  <a:pt x="2314070" y="306191"/>
                  <a:pt x="2323862" y="306191"/>
                </a:cubicBezTo>
                <a:cubicBezTo>
                  <a:pt x="2333654" y="306191"/>
                  <a:pt x="2342912" y="307924"/>
                  <a:pt x="2351361" y="311334"/>
                </a:cubicBezTo>
                <a:cubicBezTo>
                  <a:pt x="2354723" y="312849"/>
                  <a:pt x="2357638" y="313601"/>
                  <a:pt x="2360181" y="313601"/>
                </a:cubicBezTo>
                <a:cubicBezTo>
                  <a:pt x="2363095" y="313601"/>
                  <a:pt x="2365858" y="313077"/>
                  <a:pt x="2368401" y="311934"/>
                </a:cubicBezTo>
                <a:cubicBezTo>
                  <a:pt x="2370935" y="310801"/>
                  <a:pt x="2373183" y="309286"/>
                  <a:pt x="2375049" y="307324"/>
                </a:cubicBezTo>
                <a:cubicBezTo>
                  <a:pt x="2376916" y="305352"/>
                  <a:pt x="2378412" y="303085"/>
                  <a:pt x="2379536" y="300437"/>
                </a:cubicBezTo>
                <a:cubicBezTo>
                  <a:pt x="2380650" y="297856"/>
                  <a:pt x="2381250" y="295056"/>
                  <a:pt x="2381250" y="292027"/>
                </a:cubicBezTo>
                <a:cubicBezTo>
                  <a:pt x="2381250" y="286131"/>
                  <a:pt x="2379383" y="281359"/>
                  <a:pt x="2375649" y="277654"/>
                </a:cubicBezTo>
                <a:lnTo>
                  <a:pt x="2375716" y="277654"/>
                </a:lnTo>
                <a:close/>
                <a:moveTo>
                  <a:pt x="1473689" y="296951"/>
                </a:moveTo>
                <a:cubicBezTo>
                  <a:pt x="1451496" y="274549"/>
                  <a:pt x="1424969" y="263271"/>
                  <a:pt x="1394184" y="263271"/>
                </a:cubicBezTo>
                <a:cubicBezTo>
                  <a:pt x="1363390" y="263271"/>
                  <a:pt x="1336643" y="274472"/>
                  <a:pt x="1314669" y="296951"/>
                </a:cubicBezTo>
                <a:cubicBezTo>
                  <a:pt x="1292704" y="319354"/>
                  <a:pt x="1281789" y="346453"/>
                  <a:pt x="1281789" y="378247"/>
                </a:cubicBezTo>
                <a:cubicBezTo>
                  <a:pt x="1281789" y="410042"/>
                  <a:pt x="1292771" y="437064"/>
                  <a:pt x="1314669" y="459543"/>
                </a:cubicBezTo>
                <a:cubicBezTo>
                  <a:pt x="1336643" y="481946"/>
                  <a:pt x="1363094" y="493224"/>
                  <a:pt x="1394184" y="493224"/>
                </a:cubicBezTo>
                <a:cubicBezTo>
                  <a:pt x="1425264" y="493224"/>
                  <a:pt x="1451420" y="482022"/>
                  <a:pt x="1473689" y="459543"/>
                </a:cubicBezTo>
                <a:cubicBezTo>
                  <a:pt x="1495663" y="437359"/>
                  <a:pt x="1506569" y="410261"/>
                  <a:pt x="1506569" y="378247"/>
                </a:cubicBezTo>
                <a:cubicBezTo>
                  <a:pt x="1506417" y="362350"/>
                  <a:pt x="1503655" y="347663"/>
                  <a:pt x="1498273" y="334118"/>
                </a:cubicBezTo>
                <a:cubicBezTo>
                  <a:pt x="1492815" y="320564"/>
                  <a:pt x="1484671" y="308153"/>
                  <a:pt x="1473689" y="296951"/>
                </a:cubicBezTo>
                <a:close/>
                <a:moveTo>
                  <a:pt x="1459116" y="406022"/>
                </a:moveTo>
                <a:cubicBezTo>
                  <a:pt x="1455458" y="414728"/>
                  <a:pt x="1450448" y="422377"/>
                  <a:pt x="1444095" y="428882"/>
                </a:cubicBezTo>
                <a:cubicBezTo>
                  <a:pt x="1437742" y="435473"/>
                  <a:pt x="1430274" y="440617"/>
                  <a:pt x="1421759" y="444475"/>
                </a:cubicBezTo>
                <a:cubicBezTo>
                  <a:pt x="1413234" y="448342"/>
                  <a:pt x="1404042" y="450228"/>
                  <a:pt x="1394251" y="450228"/>
                </a:cubicBezTo>
                <a:cubicBezTo>
                  <a:pt x="1384468" y="450228"/>
                  <a:pt x="1375124" y="448342"/>
                  <a:pt x="1366533" y="444475"/>
                </a:cubicBezTo>
                <a:cubicBezTo>
                  <a:pt x="1357941" y="440617"/>
                  <a:pt x="1350540" y="435473"/>
                  <a:pt x="1344263" y="428958"/>
                </a:cubicBezTo>
                <a:cubicBezTo>
                  <a:pt x="1337986" y="422453"/>
                  <a:pt x="1332976" y="414804"/>
                  <a:pt x="1329319" y="406098"/>
                </a:cubicBezTo>
                <a:cubicBezTo>
                  <a:pt x="1325651" y="397326"/>
                  <a:pt x="1323785" y="388010"/>
                  <a:pt x="1323785" y="378171"/>
                </a:cubicBezTo>
                <a:cubicBezTo>
                  <a:pt x="1323785" y="368332"/>
                  <a:pt x="1325651" y="359016"/>
                  <a:pt x="1329319" y="350244"/>
                </a:cubicBezTo>
                <a:cubicBezTo>
                  <a:pt x="1332976" y="341462"/>
                  <a:pt x="1337986" y="333889"/>
                  <a:pt x="1344263" y="327384"/>
                </a:cubicBezTo>
                <a:cubicBezTo>
                  <a:pt x="1350540" y="320869"/>
                  <a:pt x="1358008" y="315725"/>
                  <a:pt x="1366533" y="311867"/>
                </a:cubicBezTo>
                <a:cubicBezTo>
                  <a:pt x="1375124" y="308000"/>
                  <a:pt x="1384316" y="306114"/>
                  <a:pt x="1394251" y="306114"/>
                </a:cubicBezTo>
                <a:cubicBezTo>
                  <a:pt x="1404195" y="306114"/>
                  <a:pt x="1413158" y="308000"/>
                  <a:pt x="1421759" y="311867"/>
                </a:cubicBezTo>
                <a:cubicBezTo>
                  <a:pt x="1430350" y="315725"/>
                  <a:pt x="1437742" y="320869"/>
                  <a:pt x="1444095" y="327460"/>
                </a:cubicBezTo>
                <a:cubicBezTo>
                  <a:pt x="1450448" y="334042"/>
                  <a:pt x="1455458" y="341690"/>
                  <a:pt x="1459116" y="350320"/>
                </a:cubicBezTo>
                <a:cubicBezTo>
                  <a:pt x="1462783" y="359016"/>
                  <a:pt x="1464650" y="368256"/>
                  <a:pt x="1464650" y="378095"/>
                </a:cubicBezTo>
                <a:cubicBezTo>
                  <a:pt x="1464650" y="387934"/>
                  <a:pt x="1462783" y="397250"/>
                  <a:pt x="1459116" y="405879"/>
                </a:cubicBezTo>
                <a:lnTo>
                  <a:pt x="1459116" y="406022"/>
                </a:lnTo>
                <a:close/>
                <a:moveTo>
                  <a:pt x="1940957" y="284617"/>
                </a:moveTo>
                <a:cubicBezTo>
                  <a:pt x="1940957" y="281740"/>
                  <a:pt x="1940357" y="279016"/>
                  <a:pt x="1939242" y="276435"/>
                </a:cubicBezTo>
                <a:cubicBezTo>
                  <a:pt x="1938119" y="273863"/>
                  <a:pt x="1936623" y="271520"/>
                  <a:pt x="1934756" y="269548"/>
                </a:cubicBezTo>
                <a:cubicBezTo>
                  <a:pt x="1932889" y="267586"/>
                  <a:pt x="1930641" y="265995"/>
                  <a:pt x="1928108" y="264928"/>
                </a:cubicBezTo>
                <a:cubicBezTo>
                  <a:pt x="1925565" y="263871"/>
                  <a:pt x="1922802" y="263271"/>
                  <a:pt x="1919888" y="263271"/>
                </a:cubicBezTo>
                <a:cubicBezTo>
                  <a:pt x="1915697" y="263271"/>
                  <a:pt x="1911963" y="264328"/>
                  <a:pt x="1908677" y="266519"/>
                </a:cubicBezTo>
                <a:lnTo>
                  <a:pt x="1788662" y="346377"/>
                </a:lnTo>
                <a:lnTo>
                  <a:pt x="1788662" y="186214"/>
                </a:lnTo>
                <a:cubicBezTo>
                  <a:pt x="1788662" y="180156"/>
                  <a:pt x="1786642" y="175079"/>
                  <a:pt x="1782537" y="170917"/>
                </a:cubicBezTo>
                <a:cubicBezTo>
                  <a:pt x="1778422" y="166754"/>
                  <a:pt x="1773565" y="164640"/>
                  <a:pt x="1767812" y="164640"/>
                </a:cubicBezTo>
                <a:cubicBezTo>
                  <a:pt x="1762058" y="164640"/>
                  <a:pt x="1756982" y="166754"/>
                  <a:pt x="1752867" y="170917"/>
                </a:cubicBezTo>
                <a:cubicBezTo>
                  <a:pt x="1748762" y="175079"/>
                  <a:pt x="1746742" y="180156"/>
                  <a:pt x="1746742" y="186214"/>
                </a:cubicBezTo>
                <a:lnTo>
                  <a:pt x="1746742" y="471573"/>
                </a:lnTo>
                <a:cubicBezTo>
                  <a:pt x="1746742" y="477479"/>
                  <a:pt x="1748762" y="482556"/>
                  <a:pt x="1752867" y="486794"/>
                </a:cubicBezTo>
                <a:cubicBezTo>
                  <a:pt x="1756982" y="491033"/>
                  <a:pt x="1761916" y="493147"/>
                  <a:pt x="1767812" y="493147"/>
                </a:cubicBezTo>
                <a:cubicBezTo>
                  <a:pt x="1773717" y="493147"/>
                  <a:pt x="1778499" y="491033"/>
                  <a:pt x="1782537" y="486794"/>
                </a:cubicBezTo>
                <a:cubicBezTo>
                  <a:pt x="1786642" y="482556"/>
                  <a:pt x="1788662" y="477479"/>
                  <a:pt x="1788662" y="471573"/>
                </a:cubicBezTo>
                <a:lnTo>
                  <a:pt x="1788662" y="397469"/>
                </a:lnTo>
                <a:lnTo>
                  <a:pt x="1813179" y="381048"/>
                </a:lnTo>
                <a:lnTo>
                  <a:pt x="1905914" y="487547"/>
                </a:lnTo>
                <a:cubicBezTo>
                  <a:pt x="1909648" y="491261"/>
                  <a:pt x="1914354" y="493071"/>
                  <a:pt x="1919964" y="493071"/>
                </a:cubicBezTo>
                <a:cubicBezTo>
                  <a:pt x="1922879" y="493071"/>
                  <a:pt x="1925641" y="492547"/>
                  <a:pt x="1928184" y="491414"/>
                </a:cubicBezTo>
                <a:cubicBezTo>
                  <a:pt x="1930718" y="490347"/>
                  <a:pt x="1932966" y="488756"/>
                  <a:pt x="1934832" y="486794"/>
                </a:cubicBezTo>
                <a:cubicBezTo>
                  <a:pt x="1936699" y="484822"/>
                  <a:pt x="1938195" y="482556"/>
                  <a:pt x="1939319" y="479908"/>
                </a:cubicBezTo>
                <a:cubicBezTo>
                  <a:pt x="1940433" y="477326"/>
                  <a:pt x="1941033" y="474526"/>
                  <a:pt x="1941033" y="471726"/>
                </a:cubicBezTo>
                <a:cubicBezTo>
                  <a:pt x="1941033" y="466125"/>
                  <a:pt x="1939090" y="461134"/>
                  <a:pt x="1935204" y="456743"/>
                </a:cubicBezTo>
                <a:lnTo>
                  <a:pt x="1848898" y="357359"/>
                </a:lnTo>
                <a:lnTo>
                  <a:pt x="1932966" y="301495"/>
                </a:lnTo>
                <a:cubicBezTo>
                  <a:pt x="1938347" y="297780"/>
                  <a:pt x="1940957" y="292103"/>
                  <a:pt x="1940957" y="284464"/>
                </a:cubicBezTo>
                <a:lnTo>
                  <a:pt x="1940957" y="284617"/>
                </a:lnTo>
                <a:close/>
                <a:moveTo>
                  <a:pt x="1592504" y="327231"/>
                </a:moveTo>
                <a:cubicBezTo>
                  <a:pt x="1598933" y="320716"/>
                  <a:pt x="1606401" y="315573"/>
                  <a:pt x="1615002" y="311867"/>
                </a:cubicBezTo>
                <a:cubicBezTo>
                  <a:pt x="1623593" y="308077"/>
                  <a:pt x="1632709" y="306191"/>
                  <a:pt x="1642501" y="306191"/>
                </a:cubicBezTo>
                <a:cubicBezTo>
                  <a:pt x="1651321" y="306191"/>
                  <a:pt x="1659465" y="307696"/>
                  <a:pt x="1667009" y="310725"/>
                </a:cubicBezTo>
                <a:cubicBezTo>
                  <a:pt x="1674486" y="313754"/>
                  <a:pt x="1681658" y="318221"/>
                  <a:pt x="1688459" y="324050"/>
                </a:cubicBezTo>
                <a:cubicBezTo>
                  <a:pt x="1692488" y="327308"/>
                  <a:pt x="1697050" y="328974"/>
                  <a:pt x="1702127" y="328974"/>
                </a:cubicBezTo>
                <a:cubicBezTo>
                  <a:pt x="1708185" y="328974"/>
                  <a:pt x="1713119" y="326927"/>
                  <a:pt x="1717072" y="322840"/>
                </a:cubicBezTo>
                <a:cubicBezTo>
                  <a:pt x="1721034" y="318754"/>
                  <a:pt x="1722977" y="313601"/>
                  <a:pt x="1722977" y="307476"/>
                </a:cubicBezTo>
                <a:cubicBezTo>
                  <a:pt x="1722977" y="301342"/>
                  <a:pt x="1720587" y="295666"/>
                  <a:pt x="1715729" y="291275"/>
                </a:cubicBezTo>
                <a:cubicBezTo>
                  <a:pt x="1695107" y="272653"/>
                  <a:pt x="1670666" y="263347"/>
                  <a:pt x="1642501" y="263347"/>
                </a:cubicBezTo>
                <a:cubicBezTo>
                  <a:pt x="1611487" y="263347"/>
                  <a:pt x="1584960" y="274549"/>
                  <a:pt x="1562986" y="297028"/>
                </a:cubicBezTo>
                <a:cubicBezTo>
                  <a:pt x="1541021" y="319430"/>
                  <a:pt x="1530106" y="346529"/>
                  <a:pt x="1530106" y="378323"/>
                </a:cubicBezTo>
                <a:cubicBezTo>
                  <a:pt x="1530106" y="410118"/>
                  <a:pt x="1541097" y="437140"/>
                  <a:pt x="1562986" y="459619"/>
                </a:cubicBezTo>
                <a:cubicBezTo>
                  <a:pt x="1584960" y="482022"/>
                  <a:pt x="1611411" y="493300"/>
                  <a:pt x="1642501" y="493300"/>
                </a:cubicBezTo>
                <a:cubicBezTo>
                  <a:pt x="1670599" y="493300"/>
                  <a:pt x="1695031" y="483994"/>
                  <a:pt x="1715729" y="465372"/>
                </a:cubicBezTo>
                <a:cubicBezTo>
                  <a:pt x="1720139" y="460829"/>
                  <a:pt x="1722377" y="455609"/>
                  <a:pt x="1722377" y="449551"/>
                </a:cubicBezTo>
                <a:cubicBezTo>
                  <a:pt x="1722377" y="443493"/>
                  <a:pt x="1720434" y="438274"/>
                  <a:pt x="1716481" y="434264"/>
                </a:cubicBezTo>
                <a:cubicBezTo>
                  <a:pt x="1712519" y="430244"/>
                  <a:pt x="1707509" y="428206"/>
                  <a:pt x="1701537" y="428206"/>
                </a:cubicBezTo>
                <a:cubicBezTo>
                  <a:pt x="1696450" y="428358"/>
                  <a:pt x="1692040" y="429873"/>
                  <a:pt x="1688306" y="432749"/>
                </a:cubicBezTo>
                <a:cubicBezTo>
                  <a:pt x="1681582" y="438655"/>
                  <a:pt x="1674552" y="443036"/>
                  <a:pt x="1667009" y="445989"/>
                </a:cubicBezTo>
                <a:cubicBezTo>
                  <a:pt x="1659531" y="448942"/>
                  <a:pt x="1651387" y="450380"/>
                  <a:pt x="1642501" y="450380"/>
                </a:cubicBezTo>
                <a:cubicBezTo>
                  <a:pt x="1632709" y="450380"/>
                  <a:pt x="1623593" y="448494"/>
                  <a:pt x="1615002" y="444703"/>
                </a:cubicBezTo>
                <a:cubicBezTo>
                  <a:pt x="1606401" y="440922"/>
                  <a:pt x="1598933" y="435778"/>
                  <a:pt x="1592504" y="429339"/>
                </a:cubicBezTo>
                <a:cubicBezTo>
                  <a:pt x="1586075" y="422910"/>
                  <a:pt x="1580998" y="415185"/>
                  <a:pt x="1577340" y="406479"/>
                </a:cubicBezTo>
                <a:cubicBezTo>
                  <a:pt x="1573673" y="397697"/>
                  <a:pt x="1571806" y="388315"/>
                  <a:pt x="1571806" y="378323"/>
                </a:cubicBezTo>
                <a:cubicBezTo>
                  <a:pt x="1571806" y="368332"/>
                  <a:pt x="1573673" y="358940"/>
                  <a:pt x="1577340" y="350168"/>
                </a:cubicBezTo>
                <a:cubicBezTo>
                  <a:pt x="1580998" y="341386"/>
                  <a:pt x="1586075" y="333813"/>
                  <a:pt x="1592504" y="327308"/>
                </a:cubicBezTo>
                <a:lnTo>
                  <a:pt x="1592504" y="327231"/>
                </a:lnTo>
                <a:close/>
              </a:path>
            </a:pathLst>
          </a:custGeom>
          <a:solidFill>
            <a:srgbClr val="1D63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F477AB2E-B7AD-E38A-4305-509E65057F41}"/>
              </a:ext>
            </a:extLst>
          </p:cNvPr>
          <p:cNvSpPr/>
          <p:nvPr/>
        </p:nvSpPr>
        <p:spPr>
          <a:xfrm>
            <a:off x="5130800" y="5963809"/>
            <a:ext cx="4241800" cy="648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D6EBD9C2-7155-37D4-53F1-B3E4E5483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890" y="6113999"/>
            <a:ext cx="970107" cy="444207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101FA858-8EF8-0EA5-DE4E-CC38CCCE0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333" y="3224748"/>
            <a:ext cx="1048811" cy="393304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DFBD046E-B618-987D-9B34-D93180248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9882" y="6016697"/>
            <a:ext cx="405043" cy="545250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1E58A548-A7DC-9870-26D9-E785DDCC0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263" y="6016697"/>
            <a:ext cx="545249" cy="540499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17ED88F3-44DA-9103-0BCA-8C5894F599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7209" y="6003398"/>
            <a:ext cx="545249" cy="545249"/>
          </a:xfrm>
          <a:prstGeom prst="rect">
            <a:avLst/>
          </a:prstGeom>
        </p:spPr>
      </p:pic>
      <p:pic>
        <p:nvPicPr>
          <p:cNvPr id="117" name="Grafik 116" descr="Browserfenster mit einfarbiger Füllung">
            <a:extLst>
              <a:ext uri="{FF2B5EF4-FFF2-40B4-BE49-F238E27FC236}">
                <a16:creationId xmlns:a16="http://schemas.microsoft.com/office/drawing/2014/main" id="{016C3FFE-DB09-13F5-04C1-5CBB24B924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669" y="1138855"/>
            <a:ext cx="914400" cy="914400"/>
          </a:xfrm>
          <a:prstGeom prst="rect">
            <a:avLst/>
          </a:prstGeom>
        </p:spPr>
      </p:pic>
      <p:sp>
        <p:nvSpPr>
          <p:cNvPr id="119" name="Textfeld 118">
            <a:extLst>
              <a:ext uri="{FF2B5EF4-FFF2-40B4-BE49-F238E27FC236}">
                <a16:creationId xmlns:a16="http://schemas.microsoft.com/office/drawing/2014/main" id="{4272E817-7904-DFCE-E034-580CE029C030}"/>
              </a:ext>
            </a:extLst>
          </p:cNvPr>
          <p:cNvSpPr txBox="1"/>
          <p:nvPr/>
        </p:nvSpPr>
        <p:spPr>
          <a:xfrm>
            <a:off x="2802624" y="2165189"/>
            <a:ext cx="256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host.docker.internal:5008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265C0126-986C-E627-D534-CF8554EF0B8B}"/>
              </a:ext>
            </a:extLst>
          </p:cNvPr>
          <p:cNvGrpSpPr/>
          <p:nvPr/>
        </p:nvGrpSpPr>
        <p:grpSpPr>
          <a:xfrm>
            <a:off x="8027737" y="3943915"/>
            <a:ext cx="831464" cy="610499"/>
            <a:chOff x="8157566" y="5853030"/>
            <a:chExt cx="831464" cy="610499"/>
          </a:xfrm>
        </p:grpSpPr>
        <p:pic>
          <p:nvPicPr>
            <p:cNvPr id="121" name="Grafik 120" descr="Datenbank mit einfarbiger Füllung">
              <a:extLst>
                <a:ext uri="{FF2B5EF4-FFF2-40B4-BE49-F238E27FC236}">
                  <a16:creationId xmlns:a16="http://schemas.microsoft.com/office/drawing/2014/main" id="{40499B85-A9CF-C0B4-6593-737AB1C87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7566" y="5853030"/>
              <a:ext cx="504660" cy="504660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4EC8AB74-E3AC-0BE6-B954-0062B69E5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2499" y="5877556"/>
              <a:ext cx="576531" cy="585973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DDEAE944-08AA-5F38-D0BC-CF3B016FE74C}"/>
              </a:ext>
            </a:extLst>
          </p:cNvPr>
          <p:cNvGrpSpPr/>
          <p:nvPr/>
        </p:nvGrpSpPr>
        <p:grpSpPr>
          <a:xfrm>
            <a:off x="8096179" y="5342583"/>
            <a:ext cx="831464" cy="610499"/>
            <a:chOff x="8157566" y="5853030"/>
            <a:chExt cx="831464" cy="610499"/>
          </a:xfrm>
        </p:grpSpPr>
        <p:pic>
          <p:nvPicPr>
            <p:cNvPr id="124" name="Grafik 123" descr="Datenbank mit einfarbiger Füllung">
              <a:extLst>
                <a:ext uri="{FF2B5EF4-FFF2-40B4-BE49-F238E27FC236}">
                  <a16:creationId xmlns:a16="http://schemas.microsoft.com/office/drawing/2014/main" id="{68D36E39-D308-23CB-DECD-7690FDD90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7566" y="5853030"/>
              <a:ext cx="504660" cy="504660"/>
            </a:xfrm>
            <a:prstGeom prst="rect">
              <a:avLst/>
            </a:prstGeom>
          </p:spPr>
        </p:pic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3B52BE90-44DD-E0C6-C860-C99FCE70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2499" y="5877556"/>
              <a:ext cx="576531" cy="585973"/>
            </a:xfrm>
            <a:prstGeom prst="rect">
              <a:avLst/>
            </a:prstGeom>
          </p:spPr>
        </p:pic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574F8E-04B6-9261-FDF9-58F2CA74CFA6}"/>
              </a:ext>
            </a:extLst>
          </p:cNvPr>
          <p:cNvCxnSpPr/>
          <p:nvPr/>
        </p:nvCxnSpPr>
        <p:spPr>
          <a:xfrm>
            <a:off x="1601852" y="1917985"/>
            <a:ext cx="1691043" cy="117933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03676DA-7732-FCBD-7C9F-EA895DD38408}"/>
              </a:ext>
            </a:extLst>
          </p:cNvPr>
          <p:cNvCxnSpPr>
            <a:cxnSpLocks/>
            <a:stCxn id="98" idx="0"/>
            <a:endCxn id="4" idx="3"/>
          </p:cNvCxnSpPr>
          <p:nvPr/>
        </p:nvCxnSpPr>
        <p:spPr>
          <a:xfrm flipV="1">
            <a:off x="4953614" y="921055"/>
            <a:ext cx="1668487" cy="224550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45A637F-75EC-B702-1F3B-7214B75A0D8D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4953614" y="2307021"/>
            <a:ext cx="1687960" cy="859539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D4FFD-CE30-8545-A8E6-06B7956471C3}"/>
              </a:ext>
            </a:extLst>
          </p:cNvPr>
          <p:cNvCxnSpPr>
            <a:cxnSpLocks/>
            <a:stCxn id="98" idx="0"/>
            <a:endCxn id="8" idx="3"/>
          </p:cNvCxnSpPr>
          <p:nvPr/>
        </p:nvCxnSpPr>
        <p:spPr>
          <a:xfrm>
            <a:off x="4953614" y="3166560"/>
            <a:ext cx="1669864" cy="553149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9AE9199-3755-8CE1-4C15-11D3A621D19C}"/>
              </a:ext>
            </a:extLst>
          </p:cNvPr>
          <p:cNvCxnSpPr>
            <a:cxnSpLocks/>
            <a:stCxn id="98" idx="0"/>
            <a:endCxn id="9" idx="3"/>
          </p:cNvCxnSpPr>
          <p:nvPr/>
        </p:nvCxnSpPr>
        <p:spPr>
          <a:xfrm>
            <a:off x="4953614" y="3166560"/>
            <a:ext cx="1674604" cy="1975448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5120081-00A1-A428-1DEE-012D2E50BEE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8184501" y="921055"/>
            <a:ext cx="1437956" cy="219428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F4CF715-F263-4EF8-817B-ACBE716AA882}"/>
              </a:ext>
            </a:extLst>
          </p:cNvPr>
          <p:cNvCxnSpPr>
            <a:cxnSpLocks/>
          </p:cNvCxnSpPr>
          <p:nvPr/>
        </p:nvCxnSpPr>
        <p:spPr>
          <a:xfrm>
            <a:off x="8160761" y="2313683"/>
            <a:ext cx="1461696" cy="1735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487509-E4BC-D5F2-9DA0-E3093F746B5B}"/>
              </a:ext>
            </a:extLst>
          </p:cNvPr>
          <p:cNvCxnSpPr>
            <a:cxnSpLocks/>
          </p:cNvCxnSpPr>
          <p:nvPr/>
        </p:nvCxnSpPr>
        <p:spPr>
          <a:xfrm>
            <a:off x="8181494" y="3707721"/>
            <a:ext cx="1461696" cy="1735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5AB19F6-8E63-E37C-6487-F211581C1F0B}"/>
              </a:ext>
            </a:extLst>
          </p:cNvPr>
          <p:cNvCxnSpPr>
            <a:cxnSpLocks/>
          </p:cNvCxnSpPr>
          <p:nvPr/>
        </p:nvCxnSpPr>
        <p:spPr>
          <a:xfrm>
            <a:off x="8224389" y="5142903"/>
            <a:ext cx="1461696" cy="1735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D80BFE6A-E9DF-7CD8-F4CF-0B09600B8FFF}"/>
              </a:ext>
            </a:extLst>
          </p:cNvPr>
          <p:cNvSpPr txBox="1"/>
          <p:nvPr/>
        </p:nvSpPr>
        <p:spPr>
          <a:xfrm>
            <a:off x="568199" y="941440"/>
            <a:ext cx="12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Browser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26FB8EF-8BCA-8166-DE80-7B82E602D0D3}"/>
              </a:ext>
            </a:extLst>
          </p:cNvPr>
          <p:cNvGrpSpPr/>
          <p:nvPr/>
        </p:nvGrpSpPr>
        <p:grpSpPr>
          <a:xfrm>
            <a:off x="3391214" y="2491560"/>
            <a:ext cx="1562400" cy="1350000"/>
            <a:chOff x="3391214" y="2491560"/>
            <a:chExt cx="1562400" cy="1350000"/>
          </a:xfrm>
        </p:grpSpPr>
        <p:sp>
          <p:nvSpPr>
            <p:cNvPr id="98" name="Sechseck 97">
              <a:extLst>
                <a:ext uri="{FF2B5EF4-FFF2-40B4-BE49-F238E27FC236}">
                  <a16:creationId xmlns:a16="http://schemas.microsoft.com/office/drawing/2014/main" id="{3140493F-1D1E-43DB-BF8F-4F287D69AFBC}"/>
                </a:ext>
              </a:extLst>
            </p:cNvPr>
            <p:cNvSpPr/>
            <p:nvPr/>
          </p:nvSpPr>
          <p:spPr>
            <a:xfrm>
              <a:off x="3391214" y="2491560"/>
              <a:ext cx="1562400" cy="135000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Frontend</a:t>
              </a:r>
            </a:p>
          </p:txBody>
        </p:sp>
        <p:pic>
          <p:nvPicPr>
            <p:cNvPr id="88" name="Grafik 87" descr="Browserfenster mit einfarbiger Füllung">
              <a:extLst>
                <a:ext uri="{FF2B5EF4-FFF2-40B4-BE49-F238E27FC236}">
                  <a16:creationId xmlns:a16="http://schemas.microsoft.com/office/drawing/2014/main" id="{C2793706-4AEE-6513-53B6-E66F3C72D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94564" y="3283771"/>
              <a:ext cx="520734" cy="520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39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2CF80B11-E49B-17DF-D65E-F186F70F0ADC}"/>
              </a:ext>
            </a:extLst>
          </p:cNvPr>
          <p:cNvSpPr/>
          <p:nvPr/>
        </p:nvSpPr>
        <p:spPr>
          <a:xfrm>
            <a:off x="2336800" y="128902"/>
            <a:ext cx="9504218" cy="654898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9E599A62-4357-6DDA-B31B-842025B093CC}"/>
              </a:ext>
            </a:extLst>
          </p:cNvPr>
          <p:cNvSpPr/>
          <p:nvPr/>
        </p:nvSpPr>
        <p:spPr>
          <a:xfrm>
            <a:off x="6301740" y="2308680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  <a:gd name="connsiteX4" fmla="*/ 0 w 365760"/>
              <a:gd name="connsiteY4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noFill/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793A00A-4131-F1F3-56E4-EA9583C79120}"/>
              </a:ext>
            </a:extLst>
          </p:cNvPr>
          <p:cNvGrpSpPr/>
          <p:nvPr/>
        </p:nvGrpSpPr>
        <p:grpSpPr>
          <a:xfrm>
            <a:off x="6623478" y="1637891"/>
            <a:ext cx="1561133" cy="1351584"/>
            <a:chOff x="5652516" y="1386840"/>
            <a:chExt cx="1664208" cy="1440000"/>
          </a:xfrm>
        </p:grpSpPr>
        <p:sp>
          <p:nvSpPr>
            <p:cNvPr id="7" name="Sechseck 6">
              <a:extLst>
                <a:ext uri="{FF2B5EF4-FFF2-40B4-BE49-F238E27FC236}">
                  <a16:creationId xmlns:a16="http://schemas.microsoft.com/office/drawing/2014/main" id="{1211419C-A358-F4F4-4440-13C5E96E33B2}"/>
                </a:ext>
              </a:extLst>
            </p:cNvPr>
            <p:cNvSpPr/>
            <p:nvPr/>
          </p:nvSpPr>
          <p:spPr>
            <a:xfrm>
              <a:off x="5652516" y="1386840"/>
              <a:ext cx="1664208" cy="144000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Inventory</a:t>
              </a:r>
              <a:endParaRPr lang="de-CH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FC84F637-AE69-F4BE-F7C6-0F14586221F8}"/>
                </a:ext>
              </a:extLst>
            </p:cNvPr>
            <p:cNvSpPr/>
            <p:nvPr/>
          </p:nvSpPr>
          <p:spPr>
            <a:xfrm>
              <a:off x="6332220" y="2339160"/>
              <a:ext cx="304800" cy="304800"/>
            </a:xfrm>
            <a:custGeom>
              <a:avLst/>
              <a:gdLst>
                <a:gd name="connsiteX0" fmla="*/ 274320 w 304800"/>
                <a:gd name="connsiteY0" fmla="*/ 0 h 304800"/>
                <a:gd name="connsiteX1" fmla="*/ 30480 w 304800"/>
                <a:gd name="connsiteY1" fmla="*/ 0 h 304800"/>
                <a:gd name="connsiteX2" fmla="*/ 0 w 304800"/>
                <a:gd name="connsiteY2" fmla="*/ 30480 h 304800"/>
                <a:gd name="connsiteX3" fmla="*/ 0 w 304800"/>
                <a:gd name="connsiteY3" fmla="*/ 76352 h 304800"/>
                <a:gd name="connsiteX4" fmla="*/ 15240 w 304800"/>
                <a:gd name="connsiteY4" fmla="*/ 102108 h 304800"/>
                <a:gd name="connsiteX5" fmla="*/ 15240 w 304800"/>
                <a:gd name="connsiteY5" fmla="*/ 274320 h 304800"/>
                <a:gd name="connsiteX6" fmla="*/ 45720 w 304800"/>
                <a:gd name="connsiteY6" fmla="*/ 304800 h 304800"/>
                <a:gd name="connsiteX7" fmla="*/ 259080 w 304800"/>
                <a:gd name="connsiteY7" fmla="*/ 304800 h 304800"/>
                <a:gd name="connsiteX8" fmla="*/ 289560 w 304800"/>
                <a:gd name="connsiteY8" fmla="*/ 274320 h 304800"/>
                <a:gd name="connsiteX9" fmla="*/ 289560 w 304800"/>
                <a:gd name="connsiteY9" fmla="*/ 102108 h 304800"/>
                <a:gd name="connsiteX10" fmla="*/ 304800 w 304800"/>
                <a:gd name="connsiteY10" fmla="*/ 76352 h 304800"/>
                <a:gd name="connsiteX11" fmla="*/ 304800 w 304800"/>
                <a:gd name="connsiteY11" fmla="*/ 30480 h 304800"/>
                <a:gd name="connsiteX12" fmla="*/ 274320 w 304800"/>
                <a:gd name="connsiteY12" fmla="*/ 0 h 304800"/>
                <a:gd name="connsiteX13" fmla="*/ 198120 w 304800"/>
                <a:gd name="connsiteY13" fmla="*/ 182880 h 304800"/>
                <a:gd name="connsiteX14" fmla="*/ 106680 w 304800"/>
                <a:gd name="connsiteY14" fmla="*/ 182880 h 304800"/>
                <a:gd name="connsiteX15" fmla="*/ 106680 w 304800"/>
                <a:gd name="connsiteY15" fmla="*/ 152400 h 304800"/>
                <a:gd name="connsiteX16" fmla="*/ 198120 w 304800"/>
                <a:gd name="connsiteY16" fmla="*/ 152400 h 304800"/>
                <a:gd name="connsiteX17" fmla="*/ 198120 w 304800"/>
                <a:gd name="connsiteY17" fmla="*/ 182880 h 304800"/>
                <a:gd name="connsiteX18" fmla="*/ 274320 w 304800"/>
                <a:gd name="connsiteY18" fmla="*/ 76200 h 304800"/>
                <a:gd name="connsiteX19" fmla="*/ 30480 w 304800"/>
                <a:gd name="connsiteY19" fmla="*/ 76200 h 304800"/>
                <a:gd name="connsiteX20" fmla="*/ 30480 w 304800"/>
                <a:gd name="connsiteY20" fmla="*/ 30480 h 304800"/>
                <a:gd name="connsiteX21" fmla="*/ 274320 w 304800"/>
                <a:gd name="connsiteY21" fmla="*/ 30175 h 304800"/>
                <a:gd name="connsiteX22" fmla="*/ 274320 w 304800"/>
                <a:gd name="connsiteY22" fmla="*/ 76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00" h="304800">
                  <a:moveTo>
                    <a:pt x="274320" y="0"/>
                  </a:moveTo>
                  <a:lnTo>
                    <a:pt x="30480" y="0"/>
                  </a:lnTo>
                  <a:cubicBezTo>
                    <a:pt x="15240" y="0"/>
                    <a:pt x="0" y="13716"/>
                    <a:pt x="0" y="30480"/>
                  </a:cubicBezTo>
                  <a:lnTo>
                    <a:pt x="0" y="76352"/>
                  </a:lnTo>
                  <a:cubicBezTo>
                    <a:pt x="0" y="87325"/>
                    <a:pt x="6553" y="96774"/>
                    <a:pt x="15240" y="102108"/>
                  </a:cubicBezTo>
                  <a:lnTo>
                    <a:pt x="15240" y="274320"/>
                  </a:lnTo>
                  <a:cubicBezTo>
                    <a:pt x="15240" y="291084"/>
                    <a:pt x="32004" y="304800"/>
                    <a:pt x="45720" y="304800"/>
                  </a:cubicBezTo>
                  <a:lnTo>
                    <a:pt x="259080" y="304800"/>
                  </a:lnTo>
                  <a:cubicBezTo>
                    <a:pt x="272796" y="304800"/>
                    <a:pt x="289560" y="291084"/>
                    <a:pt x="289560" y="274320"/>
                  </a:cubicBezTo>
                  <a:lnTo>
                    <a:pt x="289560" y="102108"/>
                  </a:lnTo>
                  <a:cubicBezTo>
                    <a:pt x="298247" y="96774"/>
                    <a:pt x="304800" y="87325"/>
                    <a:pt x="304800" y="76352"/>
                  </a:cubicBezTo>
                  <a:lnTo>
                    <a:pt x="304800" y="30480"/>
                  </a:lnTo>
                  <a:cubicBezTo>
                    <a:pt x="304800" y="13716"/>
                    <a:pt x="289560" y="0"/>
                    <a:pt x="274320" y="0"/>
                  </a:cubicBezTo>
                  <a:close/>
                  <a:moveTo>
                    <a:pt x="198120" y="182880"/>
                  </a:moveTo>
                  <a:lnTo>
                    <a:pt x="106680" y="182880"/>
                  </a:lnTo>
                  <a:lnTo>
                    <a:pt x="106680" y="152400"/>
                  </a:lnTo>
                  <a:lnTo>
                    <a:pt x="198120" y="152400"/>
                  </a:lnTo>
                  <a:lnTo>
                    <a:pt x="198120" y="182880"/>
                  </a:lnTo>
                  <a:close/>
                  <a:moveTo>
                    <a:pt x="274320" y="76200"/>
                  </a:moveTo>
                  <a:lnTo>
                    <a:pt x="30480" y="76200"/>
                  </a:lnTo>
                  <a:lnTo>
                    <a:pt x="30480" y="30480"/>
                  </a:lnTo>
                  <a:lnTo>
                    <a:pt x="274320" y="30175"/>
                  </a:lnTo>
                  <a:lnTo>
                    <a:pt x="274320" y="76200"/>
                  </a:lnTo>
                  <a:close/>
                </a:path>
              </a:pathLst>
            </a:custGeom>
            <a:solidFill>
              <a:schemeClr val="bg1"/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21D8A09D-AC45-36BA-4434-4B0E1F1F7D45}"/>
              </a:ext>
            </a:extLst>
          </p:cNvPr>
          <p:cNvSpPr/>
          <p:nvPr/>
        </p:nvSpPr>
        <p:spPr>
          <a:xfrm>
            <a:off x="8609076" y="2106840"/>
            <a:ext cx="400812" cy="400812"/>
          </a:xfrm>
          <a:custGeom>
            <a:avLst/>
            <a:gdLst>
              <a:gd name="connsiteX0" fmla="*/ 0 w 400812"/>
              <a:gd name="connsiteY0" fmla="*/ 0 h 400812"/>
              <a:gd name="connsiteX1" fmla="*/ 400812 w 400812"/>
              <a:gd name="connsiteY1" fmla="*/ 0 h 400812"/>
              <a:gd name="connsiteX2" fmla="*/ 400812 w 400812"/>
              <a:gd name="connsiteY2" fmla="*/ 400812 h 400812"/>
              <a:gd name="connsiteX3" fmla="*/ 0 w 400812"/>
              <a:gd name="connsiteY3" fmla="*/ 400812 h 40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12" h="400812">
                <a:moveTo>
                  <a:pt x="0" y="0"/>
                </a:moveTo>
                <a:lnTo>
                  <a:pt x="400812" y="0"/>
                </a:lnTo>
                <a:lnTo>
                  <a:pt x="400812" y="400812"/>
                </a:lnTo>
                <a:lnTo>
                  <a:pt x="0" y="400812"/>
                </a:lnTo>
                <a:close/>
              </a:path>
            </a:pathLst>
          </a:custGeom>
          <a:noFill/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761DF52-3172-4DF4-D5F9-C43C73F33C85}"/>
              </a:ext>
            </a:extLst>
          </p:cNvPr>
          <p:cNvGrpSpPr/>
          <p:nvPr/>
        </p:nvGrpSpPr>
        <p:grpSpPr>
          <a:xfrm>
            <a:off x="6628218" y="4467008"/>
            <a:ext cx="1562400" cy="1350000"/>
            <a:chOff x="6628218" y="4467008"/>
            <a:chExt cx="1562400" cy="1350000"/>
          </a:xfrm>
        </p:grpSpPr>
        <p:sp>
          <p:nvSpPr>
            <p:cNvPr id="9" name="Sechseck 8">
              <a:extLst>
                <a:ext uri="{FF2B5EF4-FFF2-40B4-BE49-F238E27FC236}">
                  <a16:creationId xmlns:a16="http://schemas.microsoft.com/office/drawing/2014/main" id="{A4E90324-A134-A15F-9F1A-9D85CB157583}"/>
                </a:ext>
              </a:extLst>
            </p:cNvPr>
            <p:cNvSpPr/>
            <p:nvPr/>
          </p:nvSpPr>
          <p:spPr>
            <a:xfrm>
              <a:off x="6628218" y="4467008"/>
              <a:ext cx="1562400" cy="1350000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Trading</a:t>
              </a:r>
            </a:p>
          </p:txBody>
        </p:sp>
        <p:grpSp>
          <p:nvGrpSpPr>
            <p:cNvPr id="54" name="Grafik 45">
              <a:extLst>
                <a:ext uri="{FF2B5EF4-FFF2-40B4-BE49-F238E27FC236}">
                  <a16:creationId xmlns:a16="http://schemas.microsoft.com/office/drawing/2014/main" id="{F22F84EF-E06B-E88D-8BBF-E418D114FD8B}"/>
                </a:ext>
              </a:extLst>
            </p:cNvPr>
            <p:cNvGrpSpPr/>
            <p:nvPr/>
          </p:nvGrpSpPr>
          <p:grpSpPr>
            <a:xfrm>
              <a:off x="7312458" y="5337082"/>
              <a:ext cx="286916" cy="264953"/>
              <a:chOff x="8625776" y="2173642"/>
              <a:chExt cx="367411" cy="317309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BE94DD64-B6A9-DA50-C87D-F5790438A043}"/>
                  </a:ext>
                </a:extLst>
              </p:cNvPr>
              <p:cNvSpPr/>
              <p:nvPr/>
            </p:nvSpPr>
            <p:spPr>
              <a:xfrm>
                <a:off x="8625776" y="2223743"/>
                <a:ext cx="283907" cy="217105"/>
              </a:xfrm>
              <a:custGeom>
                <a:avLst/>
                <a:gdLst>
                  <a:gd name="connsiteX0" fmla="*/ 233807 w 283908"/>
                  <a:gd name="connsiteY0" fmla="*/ 167005 h 217106"/>
                  <a:gd name="connsiteX1" fmla="*/ 267208 w 283908"/>
                  <a:gd name="connsiteY1" fmla="*/ 167005 h 217106"/>
                  <a:gd name="connsiteX2" fmla="*/ 267208 w 283908"/>
                  <a:gd name="connsiteY2" fmla="*/ 116904 h 217106"/>
                  <a:gd name="connsiteX3" fmla="*/ 283909 w 283908"/>
                  <a:gd name="connsiteY3" fmla="*/ 116904 h 217106"/>
                  <a:gd name="connsiteX4" fmla="*/ 283909 w 283908"/>
                  <a:gd name="connsiteY4" fmla="*/ 83503 h 217106"/>
                  <a:gd name="connsiteX5" fmla="*/ 267208 w 283908"/>
                  <a:gd name="connsiteY5" fmla="*/ 0 h 217106"/>
                  <a:gd name="connsiteX6" fmla="*/ 16701 w 283908"/>
                  <a:gd name="connsiteY6" fmla="*/ 0 h 217106"/>
                  <a:gd name="connsiteX7" fmla="*/ 0 w 283908"/>
                  <a:gd name="connsiteY7" fmla="*/ 83503 h 217106"/>
                  <a:gd name="connsiteX8" fmla="*/ 0 w 283908"/>
                  <a:gd name="connsiteY8" fmla="*/ 116904 h 217106"/>
                  <a:gd name="connsiteX9" fmla="*/ 16701 w 283908"/>
                  <a:gd name="connsiteY9" fmla="*/ 116904 h 217106"/>
                  <a:gd name="connsiteX10" fmla="*/ 16701 w 283908"/>
                  <a:gd name="connsiteY10" fmla="*/ 217107 h 217106"/>
                  <a:gd name="connsiteX11" fmla="*/ 167005 w 283908"/>
                  <a:gd name="connsiteY11" fmla="*/ 217107 h 217106"/>
                  <a:gd name="connsiteX12" fmla="*/ 167005 w 283908"/>
                  <a:gd name="connsiteY12" fmla="*/ 116904 h 217106"/>
                  <a:gd name="connsiteX13" fmla="*/ 233807 w 283908"/>
                  <a:gd name="connsiteY13" fmla="*/ 116904 h 217106"/>
                  <a:gd name="connsiteX14" fmla="*/ 233807 w 283908"/>
                  <a:gd name="connsiteY14" fmla="*/ 167005 h 217106"/>
                  <a:gd name="connsiteX15" fmla="*/ 133604 w 283908"/>
                  <a:gd name="connsiteY15" fmla="*/ 183706 h 217106"/>
                  <a:gd name="connsiteX16" fmla="*/ 50102 w 283908"/>
                  <a:gd name="connsiteY16" fmla="*/ 183706 h 217106"/>
                  <a:gd name="connsiteX17" fmla="*/ 50102 w 283908"/>
                  <a:gd name="connsiteY17" fmla="*/ 116904 h 217106"/>
                  <a:gd name="connsiteX18" fmla="*/ 133604 w 283908"/>
                  <a:gd name="connsiteY18" fmla="*/ 116904 h 217106"/>
                  <a:gd name="connsiteX19" fmla="*/ 133604 w 283908"/>
                  <a:gd name="connsiteY19" fmla="*/ 183706 h 21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908" h="217106">
                    <a:moveTo>
                      <a:pt x="233807" y="167005"/>
                    </a:moveTo>
                    <a:lnTo>
                      <a:pt x="267208" y="167005"/>
                    </a:lnTo>
                    <a:lnTo>
                      <a:pt x="267208" y="116904"/>
                    </a:lnTo>
                    <a:lnTo>
                      <a:pt x="283909" y="116904"/>
                    </a:lnTo>
                    <a:lnTo>
                      <a:pt x="283909" y="83503"/>
                    </a:lnTo>
                    <a:lnTo>
                      <a:pt x="267208" y="0"/>
                    </a:lnTo>
                    <a:lnTo>
                      <a:pt x="16701" y="0"/>
                    </a:lnTo>
                    <a:lnTo>
                      <a:pt x="0" y="83503"/>
                    </a:lnTo>
                    <a:lnTo>
                      <a:pt x="0" y="116904"/>
                    </a:lnTo>
                    <a:lnTo>
                      <a:pt x="16701" y="116904"/>
                    </a:lnTo>
                    <a:lnTo>
                      <a:pt x="16701" y="217107"/>
                    </a:lnTo>
                    <a:lnTo>
                      <a:pt x="167005" y="217107"/>
                    </a:lnTo>
                    <a:lnTo>
                      <a:pt x="167005" y="116904"/>
                    </a:lnTo>
                    <a:lnTo>
                      <a:pt x="233807" y="116904"/>
                    </a:lnTo>
                    <a:lnTo>
                      <a:pt x="233807" y="167005"/>
                    </a:lnTo>
                    <a:close/>
                    <a:moveTo>
                      <a:pt x="133604" y="183706"/>
                    </a:moveTo>
                    <a:lnTo>
                      <a:pt x="50102" y="183706"/>
                    </a:lnTo>
                    <a:lnTo>
                      <a:pt x="50102" y="116904"/>
                    </a:lnTo>
                    <a:lnTo>
                      <a:pt x="133604" y="116904"/>
                    </a:lnTo>
                    <a:lnTo>
                      <a:pt x="133604" y="183706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10E0F578-20A4-7935-7B79-85DD0B537EBF}"/>
                  </a:ext>
                </a:extLst>
              </p:cNvPr>
              <p:cNvSpPr/>
              <p:nvPr/>
            </p:nvSpPr>
            <p:spPr>
              <a:xfrm>
                <a:off x="8642477" y="2173642"/>
                <a:ext cx="250507" cy="33401"/>
              </a:xfrm>
              <a:custGeom>
                <a:avLst/>
                <a:gdLst>
                  <a:gd name="connsiteX0" fmla="*/ 0 w 250507"/>
                  <a:gd name="connsiteY0" fmla="*/ 0 h 33401"/>
                  <a:gd name="connsiteX1" fmla="*/ 250508 w 250507"/>
                  <a:gd name="connsiteY1" fmla="*/ 0 h 33401"/>
                  <a:gd name="connsiteX2" fmla="*/ 250508 w 250507"/>
                  <a:gd name="connsiteY2" fmla="*/ 33401 h 33401"/>
                  <a:gd name="connsiteX3" fmla="*/ 0 w 250507"/>
                  <a:gd name="connsiteY3" fmla="*/ 33401 h 3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7" h="33401">
                    <a:moveTo>
                      <a:pt x="0" y="0"/>
                    </a:moveTo>
                    <a:lnTo>
                      <a:pt x="250508" y="0"/>
                    </a:lnTo>
                    <a:lnTo>
                      <a:pt x="250508" y="33401"/>
                    </a:lnTo>
                    <a:lnTo>
                      <a:pt x="0" y="33401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D47BE30-23CF-E814-E177-611DAB93AA06}"/>
                  </a:ext>
                </a:extLst>
              </p:cNvPr>
              <p:cNvSpPr/>
              <p:nvPr/>
            </p:nvSpPr>
            <p:spPr>
              <a:xfrm>
                <a:off x="8859583" y="2357347"/>
                <a:ext cx="133604" cy="133604"/>
              </a:xfrm>
              <a:custGeom>
                <a:avLst/>
                <a:gdLst>
                  <a:gd name="connsiteX0" fmla="*/ 83503 w 133604"/>
                  <a:gd name="connsiteY0" fmla="*/ 50102 h 133604"/>
                  <a:gd name="connsiteX1" fmla="*/ 83503 w 133604"/>
                  <a:gd name="connsiteY1" fmla="*/ 0 h 133604"/>
                  <a:gd name="connsiteX2" fmla="*/ 50102 w 133604"/>
                  <a:gd name="connsiteY2" fmla="*/ 0 h 133604"/>
                  <a:gd name="connsiteX3" fmla="*/ 50102 w 133604"/>
                  <a:gd name="connsiteY3" fmla="*/ 50102 h 133604"/>
                  <a:gd name="connsiteX4" fmla="*/ 0 w 133604"/>
                  <a:gd name="connsiteY4" fmla="*/ 50102 h 133604"/>
                  <a:gd name="connsiteX5" fmla="*/ 0 w 133604"/>
                  <a:gd name="connsiteY5" fmla="*/ 83503 h 133604"/>
                  <a:gd name="connsiteX6" fmla="*/ 50102 w 133604"/>
                  <a:gd name="connsiteY6" fmla="*/ 83503 h 133604"/>
                  <a:gd name="connsiteX7" fmla="*/ 50102 w 133604"/>
                  <a:gd name="connsiteY7" fmla="*/ 133604 h 133604"/>
                  <a:gd name="connsiteX8" fmla="*/ 83503 w 133604"/>
                  <a:gd name="connsiteY8" fmla="*/ 133604 h 133604"/>
                  <a:gd name="connsiteX9" fmla="*/ 83503 w 133604"/>
                  <a:gd name="connsiteY9" fmla="*/ 83503 h 133604"/>
                  <a:gd name="connsiteX10" fmla="*/ 133604 w 133604"/>
                  <a:gd name="connsiteY10" fmla="*/ 83503 h 133604"/>
                  <a:gd name="connsiteX11" fmla="*/ 133604 w 133604"/>
                  <a:gd name="connsiteY11" fmla="*/ 50102 h 13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604" h="133604">
                    <a:moveTo>
                      <a:pt x="83503" y="50102"/>
                    </a:moveTo>
                    <a:lnTo>
                      <a:pt x="83503" y="0"/>
                    </a:lnTo>
                    <a:lnTo>
                      <a:pt x="50102" y="0"/>
                    </a:lnTo>
                    <a:lnTo>
                      <a:pt x="50102" y="50102"/>
                    </a:lnTo>
                    <a:lnTo>
                      <a:pt x="0" y="50102"/>
                    </a:lnTo>
                    <a:lnTo>
                      <a:pt x="0" y="83503"/>
                    </a:lnTo>
                    <a:lnTo>
                      <a:pt x="50102" y="83503"/>
                    </a:lnTo>
                    <a:lnTo>
                      <a:pt x="50102" y="133604"/>
                    </a:lnTo>
                    <a:lnTo>
                      <a:pt x="83503" y="133604"/>
                    </a:lnTo>
                    <a:lnTo>
                      <a:pt x="83503" y="83503"/>
                    </a:lnTo>
                    <a:lnTo>
                      <a:pt x="133604" y="83503"/>
                    </a:lnTo>
                    <a:lnTo>
                      <a:pt x="133604" y="50102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</p:grp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2B20090C-BBE8-7E07-1016-5F983F811836}"/>
              </a:ext>
            </a:extLst>
          </p:cNvPr>
          <p:cNvSpPr/>
          <p:nvPr/>
        </p:nvSpPr>
        <p:spPr>
          <a:xfrm>
            <a:off x="8794788" y="4092894"/>
            <a:ext cx="430200" cy="430200"/>
          </a:xfrm>
          <a:custGeom>
            <a:avLst/>
            <a:gdLst>
              <a:gd name="connsiteX0" fmla="*/ 0 w 430200"/>
              <a:gd name="connsiteY0" fmla="*/ 0 h 430200"/>
              <a:gd name="connsiteX1" fmla="*/ 430200 w 430200"/>
              <a:gd name="connsiteY1" fmla="*/ 0 h 430200"/>
              <a:gd name="connsiteX2" fmla="*/ 430200 w 430200"/>
              <a:gd name="connsiteY2" fmla="*/ 430200 h 430200"/>
              <a:gd name="connsiteX3" fmla="*/ 0 w 430200"/>
              <a:gd name="connsiteY3" fmla="*/ 430200 h 4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00" h="430200">
                <a:moveTo>
                  <a:pt x="0" y="0"/>
                </a:moveTo>
                <a:lnTo>
                  <a:pt x="430200" y="0"/>
                </a:lnTo>
                <a:lnTo>
                  <a:pt x="430200" y="430200"/>
                </a:lnTo>
                <a:lnTo>
                  <a:pt x="0" y="430200"/>
                </a:lnTo>
                <a:close/>
              </a:path>
            </a:pathLst>
          </a:custGeom>
          <a:noFill/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0CED039-86B2-85D4-09D6-932B3CF21872}"/>
              </a:ext>
            </a:extLst>
          </p:cNvPr>
          <p:cNvGrpSpPr/>
          <p:nvPr/>
        </p:nvGrpSpPr>
        <p:grpSpPr>
          <a:xfrm>
            <a:off x="6623478" y="3044709"/>
            <a:ext cx="1562400" cy="1350000"/>
            <a:chOff x="8177784" y="3230880"/>
            <a:chExt cx="2000738" cy="1616766"/>
          </a:xfrm>
        </p:grpSpPr>
        <p:sp>
          <p:nvSpPr>
            <p:cNvPr id="8" name="Sechseck 7">
              <a:extLst>
                <a:ext uri="{FF2B5EF4-FFF2-40B4-BE49-F238E27FC236}">
                  <a16:creationId xmlns:a16="http://schemas.microsoft.com/office/drawing/2014/main" id="{5091BAB8-6F27-77B0-F95C-60A4778D731B}"/>
                </a:ext>
              </a:extLst>
            </p:cNvPr>
            <p:cNvSpPr/>
            <p:nvPr/>
          </p:nvSpPr>
          <p:spPr>
            <a:xfrm>
              <a:off x="8177784" y="3230880"/>
              <a:ext cx="2000738" cy="1616766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Identity</a:t>
              </a: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C44A405A-CE72-9EA1-0ACF-317872356E68}"/>
                </a:ext>
              </a:extLst>
            </p:cNvPr>
            <p:cNvSpPr/>
            <p:nvPr/>
          </p:nvSpPr>
          <p:spPr>
            <a:xfrm>
              <a:off x="9033941" y="4212358"/>
              <a:ext cx="286801" cy="286800"/>
            </a:xfrm>
            <a:custGeom>
              <a:avLst/>
              <a:gdLst>
                <a:gd name="connsiteX0" fmla="*/ 143400 w 286800"/>
                <a:gd name="connsiteY0" fmla="*/ 143400 h 286800"/>
                <a:gd name="connsiteX1" fmla="*/ 215100 w 286800"/>
                <a:gd name="connsiteY1" fmla="*/ 71700 h 286800"/>
                <a:gd name="connsiteX2" fmla="*/ 143400 w 286800"/>
                <a:gd name="connsiteY2" fmla="*/ 0 h 286800"/>
                <a:gd name="connsiteX3" fmla="*/ 71700 w 286800"/>
                <a:gd name="connsiteY3" fmla="*/ 71700 h 286800"/>
                <a:gd name="connsiteX4" fmla="*/ 143400 w 286800"/>
                <a:gd name="connsiteY4" fmla="*/ 143400 h 286800"/>
                <a:gd name="connsiteX5" fmla="*/ 143400 w 286800"/>
                <a:gd name="connsiteY5" fmla="*/ 179250 h 286800"/>
                <a:gd name="connsiteX6" fmla="*/ 0 w 286800"/>
                <a:gd name="connsiteY6" fmla="*/ 250950 h 286800"/>
                <a:gd name="connsiteX7" fmla="*/ 0 w 286800"/>
                <a:gd name="connsiteY7" fmla="*/ 286800 h 286800"/>
                <a:gd name="connsiteX8" fmla="*/ 286800 w 286800"/>
                <a:gd name="connsiteY8" fmla="*/ 286800 h 286800"/>
                <a:gd name="connsiteX9" fmla="*/ 286800 w 286800"/>
                <a:gd name="connsiteY9" fmla="*/ 250950 h 286800"/>
                <a:gd name="connsiteX10" fmla="*/ 143400 w 286800"/>
                <a:gd name="connsiteY10" fmla="*/ 179250 h 28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800" h="286800">
                  <a:moveTo>
                    <a:pt x="143400" y="143400"/>
                  </a:moveTo>
                  <a:cubicBezTo>
                    <a:pt x="183014" y="143400"/>
                    <a:pt x="215100" y="111314"/>
                    <a:pt x="215100" y="71700"/>
                  </a:cubicBezTo>
                  <a:cubicBezTo>
                    <a:pt x="215100" y="32086"/>
                    <a:pt x="183014" y="0"/>
                    <a:pt x="143400" y="0"/>
                  </a:cubicBezTo>
                  <a:cubicBezTo>
                    <a:pt x="103786" y="0"/>
                    <a:pt x="71700" y="32086"/>
                    <a:pt x="71700" y="71700"/>
                  </a:cubicBezTo>
                  <a:cubicBezTo>
                    <a:pt x="71700" y="111314"/>
                    <a:pt x="103786" y="143400"/>
                    <a:pt x="143400" y="143400"/>
                  </a:cubicBezTo>
                  <a:close/>
                  <a:moveTo>
                    <a:pt x="143400" y="179250"/>
                  </a:moveTo>
                  <a:cubicBezTo>
                    <a:pt x="95540" y="179250"/>
                    <a:pt x="0" y="203270"/>
                    <a:pt x="0" y="250950"/>
                  </a:cubicBezTo>
                  <a:lnTo>
                    <a:pt x="0" y="286800"/>
                  </a:lnTo>
                  <a:lnTo>
                    <a:pt x="286800" y="286800"/>
                  </a:lnTo>
                  <a:lnTo>
                    <a:pt x="286800" y="250950"/>
                  </a:lnTo>
                  <a:cubicBezTo>
                    <a:pt x="286800" y="203270"/>
                    <a:pt x="191260" y="179250"/>
                    <a:pt x="143400" y="179250"/>
                  </a:cubicBezTo>
                  <a:close/>
                </a:path>
              </a:pathLst>
            </a:custGeom>
            <a:solidFill>
              <a:schemeClr val="bg1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79CD5147-5E75-CE51-D520-23EE9354803E}"/>
              </a:ext>
            </a:extLst>
          </p:cNvPr>
          <p:cNvSpPr/>
          <p:nvPr/>
        </p:nvSpPr>
        <p:spPr>
          <a:xfrm>
            <a:off x="3662172" y="2151798"/>
            <a:ext cx="370332" cy="370332"/>
          </a:xfrm>
          <a:custGeom>
            <a:avLst/>
            <a:gdLst>
              <a:gd name="connsiteX0" fmla="*/ 0 w 370332"/>
              <a:gd name="connsiteY0" fmla="*/ 0 h 370332"/>
              <a:gd name="connsiteX1" fmla="*/ 370332 w 370332"/>
              <a:gd name="connsiteY1" fmla="*/ 0 h 370332"/>
              <a:gd name="connsiteX2" fmla="*/ 370332 w 370332"/>
              <a:gd name="connsiteY2" fmla="*/ 370332 h 370332"/>
              <a:gd name="connsiteX3" fmla="*/ 0 w 370332"/>
              <a:gd name="connsiteY3" fmla="*/ 370332 h 37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32" h="370332">
                <a:moveTo>
                  <a:pt x="0" y="0"/>
                </a:moveTo>
                <a:lnTo>
                  <a:pt x="370332" y="0"/>
                </a:lnTo>
                <a:lnTo>
                  <a:pt x="370332" y="370332"/>
                </a:lnTo>
                <a:lnTo>
                  <a:pt x="0" y="370332"/>
                </a:lnTo>
                <a:close/>
              </a:path>
            </a:pathLst>
          </a:custGeom>
          <a:noFill/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A82A5A-731F-1D7A-B1DB-1235D60AAEA4}"/>
              </a:ext>
            </a:extLst>
          </p:cNvPr>
          <p:cNvGrpSpPr/>
          <p:nvPr/>
        </p:nvGrpSpPr>
        <p:grpSpPr>
          <a:xfrm>
            <a:off x="6622101" y="246055"/>
            <a:ext cx="1562400" cy="1350000"/>
            <a:chOff x="2944368" y="1234440"/>
            <a:chExt cx="1664208" cy="1440000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1424A79A-97D1-A7D1-81AC-B368820A5783}"/>
                </a:ext>
              </a:extLst>
            </p:cNvPr>
            <p:cNvSpPr/>
            <p:nvPr/>
          </p:nvSpPr>
          <p:spPr>
            <a:xfrm>
              <a:off x="2944368" y="1234440"/>
              <a:ext cx="1664208" cy="144000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Catalog</a:t>
              </a:r>
            </a:p>
          </p:txBody>
        </p:sp>
        <p:grpSp>
          <p:nvGrpSpPr>
            <p:cNvPr id="63" name="Grafik 47">
              <a:extLst>
                <a:ext uri="{FF2B5EF4-FFF2-40B4-BE49-F238E27FC236}">
                  <a16:creationId xmlns:a16="http://schemas.microsoft.com/office/drawing/2014/main" id="{0ED9EF71-BF5B-3412-16CA-04F620A01812}"/>
                </a:ext>
              </a:extLst>
            </p:cNvPr>
            <p:cNvGrpSpPr/>
            <p:nvPr/>
          </p:nvGrpSpPr>
          <p:grpSpPr>
            <a:xfrm>
              <a:off x="3679710" y="2219768"/>
              <a:ext cx="339471" cy="262318"/>
              <a:chOff x="3679710" y="2219768"/>
              <a:chExt cx="339471" cy="262318"/>
            </a:xfrm>
            <a:solidFill>
              <a:schemeClr val="bg1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1DB1450-4E01-6622-3328-E4072B5AA24F}"/>
                  </a:ext>
                </a:extLst>
              </p:cNvPr>
              <p:cNvSpPr/>
              <p:nvPr/>
            </p:nvSpPr>
            <p:spPr>
              <a:xfrm>
                <a:off x="3679710" y="2219768"/>
                <a:ext cx="339471" cy="262318"/>
              </a:xfrm>
              <a:custGeom>
                <a:avLst/>
                <a:gdLst>
                  <a:gd name="connsiteX0" fmla="*/ 308610 w 339471"/>
                  <a:gd name="connsiteY0" fmla="*/ 7715 h 262318"/>
                  <a:gd name="connsiteX1" fmla="*/ 254603 w 339471"/>
                  <a:gd name="connsiteY1" fmla="*/ 0 h 262318"/>
                  <a:gd name="connsiteX2" fmla="*/ 169736 w 339471"/>
                  <a:gd name="connsiteY2" fmla="*/ 23146 h 262318"/>
                  <a:gd name="connsiteX3" fmla="*/ 84868 w 339471"/>
                  <a:gd name="connsiteY3" fmla="*/ 0 h 262318"/>
                  <a:gd name="connsiteX4" fmla="*/ 0 w 339471"/>
                  <a:gd name="connsiteY4" fmla="*/ 23146 h 262318"/>
                  <a:gd name="connsiteX5" fmla="*/ 0 w 339471"/>
                  <a:gd name="connsiteY5" fmla="*/ 249203 h 262318"/>
                  <a:gd name="connsiteX6" fmla="*/ 7715 w 339471"/>
                  <a:gd name="connsiteY6" fmla="*/ 256918 h 262318"/>
                  <a:gd name="connsiteX7" fmla="*/ 11573 w 339471"/>
                  <a:gd name="connsiteY7" fmla="*/ 256146 h 262318"/>
                  <a:gd name="connsiteX8" fmla="*/ 84868 w 339471"/>
                  <a:gd name="connsiteY8" fmla="*/ 239173 h 262318"/>
                  <a:gd name="connsiteX9" fmla="*/ 169736 w 339471"/>
                  <a:gd name="connsiteY9" fmla="*/ 262319 h 262318"/>
                  <a:gd name="connsiteX10" fmla="*/ 254603 w 339471"/>
                  <a:gd name="connsiteY10" fmla="*/ 239173 h 262318"/>
                  <a:gd name="connsiteX11" fmla="*/ 327898 w 339471"/>
                  <a:gd name="connsiteY11" fmla="*/ 255375 h 262318"/>
                  <a:gd name="connsiteX12" fmla="*/ 331756 w 339471"/>
                  <a:gd name="connsiteY12" fmla="*/ 256146 h 262318"/>
                  <a:gd name="connsiteX13" fmla="*/ 339471 w 339471"/>
                  <a:gd name="connsiteY13" fmla="*/ 248431 h 262318"/>
                  <a:gd name="connsiteX14" fmla="*/ 339471 w 339471"/>
                  <a:gd name="connsiteY14" fmla="*/ 23146 h 262318"/>
                  <a:gd name="connsiteX15" fmla="*/ 308610 w 339471"/>
                  <a:gd name="connsiteY15" fmla="*/ 7715 h 262318"/>
                  <a:gd name="connsiteX16" fmla="*/ 308610 w 339471"/>
                  <a:gd name="connsiteY16" fmla="*/ 216027 h 262318"/>
                  <a:gd name="connsiteX17" fmla="*/ 254603 w 339471"/>
                  <a:gd name="connsiteY17" fmla="*/ 208312 h 262318"/>
                  <a:gd name="connsiteX18" fmla="*/ 169736 w 339471"/>
                  <a:gd name="connsiteY18" fmla="*/ 231458 h 262318"/>
                  <a:gd name="connsiteX19" fmla="*/ 169736 w 339471"/>
                  <a:gd name="connsiteY19" fmla="*/ 54007 h 262318"/>
                  <a:gd name="connsiteX20" fmla="*/ 254603 w 339471"/>
                  <a:gd name="connsiteY20" fmla="*/ 30861 h 262318"/>
                  <a:gd name="connsiteX21" fmla="*/ 308610 w 339471"/>
                  <a:gd name="connsiteY21" fmla="*/ 38576 h 262318"/>
                  <a:gd name="connsiteX22" fmla="*/ 308610 w 339471"/>
                  <a:gd name="connsiteY22" fmla="*/ 216027 h 2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9471" h="262318">
                    <a:moveTo>
                      <a:pt x="308610" y="7715"/>
                    </a:moveTo>
                    <a:cubicBezTo>
                      <a:pt x="291482" y="2315"/>
                      <a:pt x="272657" y="0"/>
                      <a:pt x="254603" y="0"/>
                    </a:cubicBezTo>
                    <a:cubicBezTo>
                      <a:pt x="224514" y="0"/>
                      <a:pt x="192110" y="6172"/>
                      <a:pt x="169736" y="23146"/>
                    </a:cubicBezTo>
                    <a:cubicBezTo>
                      <a:pt x="147361" y="6172"/>
                      <a:pt x="114957" y="0"/>
                      <a:pt x="84868" y="0"/>
                    </a:cubicBezTo>
                    <a:cubicBezTo>
                      <a:pt x="54778" y="0"/>
                      <a:pt x="22374" y="6172"/>
                      <a:pt x="0" y="23146"/>
                    </a:cubicBezTo>
                    <a:lnTo>
                      <a:pt x="0" y="249203"/>
                    </a:lnTo>
                    <a:cubicBezTo>
                      <a:pt x="0" y="253060"/>
                      <a:pt x="3858" y="256918"/>
                      <a:pt x="7715" y="256918"/>
                    </a:cubicBezTo>
                    <a:cubicBezTo>
                      <a:pt x="9258" y="256918"/>
                      <a:pt x="10030" y="256146"/>
                      <a:pt x="11573" y="256146"/>
                    </a:cubicBezTo>
                    <a:cubicBezTo>
                      <a:pt x="32404" y="246116"/>
                      <a:pt x="62494" y="239173"/>
                      <a:pt x="84868" y="239173"/>
                    </a:cubicBezTo>
                    <a:cubicBezTo>
                      <a:pt x="114957" y="239173"/>
                      <a:pt x="147361" y="245345"/>
                      <a:pt x="169736" y="262319"/>
                    </a:cubicBezTo>
                    <a:cubicBezTo>
                      <a:pt x="190567" y="249203"/>
                      <a:pt x="228371" y="239173"/>
                      <a:pt x="254603" y="239173"/>
                    </a:cubicBezTo>
                    <a:cubicBezTo>
                      <a:pt x="280064" y="239173"/>
                      <a:pt x="306295" y="243802"/>
                      <a:pt x="327898" y="255375"/>
                    </a:cubicBezTo>
                    <a:cubicBezTo>
                      <a:pt x="329441" y="256146"/>
                      <a:pt x="330213" y="256146"/>
                      <a:pt x="331756" y="256146"/>
                    </a:cubicBezTo>
                    <a:cubicBezTo>
                      <a:pt x="335613" y="256146"/>
                      <a:pt x="339471" y="252289"/>
                      <a:pt x="339471" y="248431"/>
                    </a:cubicBezTo>
                    <a:lnTo>
                      <a:pt x="339471" y="23146"/>
                    </a:lnTo>
                    <a:cubicBezTo>
                      <a:pt x="330213" y="16202"/>
                      <a:pt x="320183" y="11573"/>
                      <a:pt x="308610" y="7715"/>
                    </a:cubicBezTo>
                    <a:close/>
                    <a:moveTo>
                      <a:pt x="308610" y="216027"/>
                    </a:moveTo>
                    <a:cubicBezTo>
                      <a:pt x="291636" y="210626"/>
                      <a:pt x="273120" y="208312"/>
                      <a:pt x="254603" y="208312"/>
                    </a:cubicBezTo>
                    <a:cubicBezTo>
                      <a:pt x="228371" y="208312"/>
                      <a:pt x="190567" y="218342"/>
                      <a:pt x="169736" y="231458"/>
                    </a:cubicBezTo>
                    <a:lnTo>
                      <a:pt x="169736" y="54007"/>
                    </a:lnTo>
                    <a:cubicBezTo>
                      <a:pt x="190567" y="40891"/>
                      <a:pt x="228371" y="30861"/>
                      <a:pt x="254603" y="30861"/>
                    </a:cubicBezTo>
                    <a:cubicBezTo>
                      <a:pt x="273120" y="30861"/>
                      <a:pt x="291636" y="33176"/>
                      <a:pt x="308610" y="38576"/>
                    </a:cubicBezTo>
                    <a:lnTo>
                      <a:pt x="308610" y="216027"/>
                    </a:lnTo>
                    <a:close/>
                  </a:path>
                </a:pathLst>
              </a:custGeom>
              <a:grpFill/>
              <a:ln w="15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grpSp>
            <p:nvGrpSpPr>
              <p:cNvPr id="65" name="Grafik 47">
                <a:extLst>
                  <a:ext uri="{FF2B5EF4-FFF2-40B4-BE49-F238E27FC236}">
                    <a16:creationId xmlns:a16="http://schemas.microsoft.com/office/drawing/2014/main" id="{AE9CFE50-94E6-22AC-0794-01797069BA1D}"/>
                  </a:ext>
                </a:extLst>
              </p:cNvPr>
              <p:cNvGrpSpPr/>
              <p:nvPr/>
            </p:nvGrpSpPr>
            <p:grpSpPr>
              <a:xfrm>
                <a:off x="3862768" y="2290672"/>
                <a:ext cx="108013" cy="120666"/>
                <a:chOff x="3862768" y="2290672"/>
                <a:chExt cx="108013" cy="120666"/>
              </a:xfrm>
              <a:grpFill/>
            </p:grpSpPr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E439EC2F-EA3E-1795-EB27-60BBB7DA2008}"/>
                    </a:ext>
                  </a:extLst>
                </p:cNvPr>
                <p:cNvSpPr/>
                <p:nvPr/>
              </p:nvSpPr>
              <p:spPr>
                <a:xfrm>
                  <a:off x="3862768" y="2290672"/>
                  <a:ext cx="108013" cy="38421"/>
                </a:xfrm>
                <a:custGeom>
                  <a:avLst/>
                  <a:gdLst>
                    <a:gd name="connsiteX0" fmla="*/ 69437 w 108013"/>
                    <a:gd name="connsiteY0" fmla="*/ 23146 h 38421"/>
                    <a:gd name="connsiteX1" fmla="*/ 108014 w 108013"/>
                    <a:gd name="connsiteY1" fmla="*/ 27158 h 38421"/>
                    <a:gd name="connsiteX2" fmla="*/ 108014 w 108013"/>
                    <a:gd name="connsiteY2" fmla="*/ 3703 h 38421"/>
                    <a:gd name="connsiteX3" fmla="*/ 69437 w 108013"/>
                    <a:gd name="connsiteY3" fmla="*/ 0 h 38421"/>
                    <a:gd name="connsiteX4" fmla="*/ 0 w 108013"/>
                    <a:gd name="connsiteY4" fmla="*/ 12807 h 38421"/>
                    <a:gd name="connsiteX5" fmla="*/ 0 w 108013"/>
                    <a:gd name="connsiteY5" fmla="*/ 38422 h 38421"/>
                    <a:gd name="connsiteX6" fmla="*/ 69437 w 108013"/>
                    <a:gd name="connsiteY6" fmla="*/ 23146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69437" y="23146"/>
                      </a:move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389"/>
                        <a:pt x="82707" y="0"/>
                        <a:pt x="69437" y="0"/>
                      </a:cubicBezTo>
                      <a:cubicBezTo>
                        <a:pt x="43205" y="0"/>
                        <a:pt x="19442" y="4475"/>
                        <a:pt x="0" y="12807"/>
                      </a:cubicBez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FD757BCB-78B5-D2F3-AD4F-62C76F527FD5}"/>
                    </a:ext>
                  </a:extLst>
                </p:cNvPr>
                <p:cNvSpPr/>
                <p:nvPr/>
              </p:nvSpPr>
              <p:spPr>
                <a:xfrm>
                  <a:off x="3862768" y="2331717"/>
                  <a:ext cx="108013" cy="38421"/>
                </a:xfrm>
                <a:custGeom>
                  <a:avLst/>
                  <a:gdLst>
                    <a:gd name="connsiteX0" fmla="*/ 0 w 108013"/>
                    <a:gd name="connsiteY0" fmla="*/ 12807 h 38421"/>
                    <a:gd name="connsiteX1" fmla="*/ 0 w 108013"/>
                    <a:gd name="connsiteY1" fmla="*/ 38422 h 38421"/>
                    <a:gd name="connsiteX2" fmla="*/ 69437 w 108013"/>
                    <a:gd name="connsiteY2" fmla="*/ 23146 h 38421"/>
                    <a:gd name="connsiteX3" fmla="*/ 108014 w 108013"/>
                    <a:gd name="connsiteY3" fmla="*/ 27158 h 38421"/>
                    <a:gd name="connsiteX4" fmla="*/ 108014 w 108013"/>
                    <a:gd name="connsiteY4" fmla="*/ 3703 h 38421"/>
                    <a:gd name="connsiteX5" fmla="*/ 69437 w 108013"/>
                    <a:gd name="connsiteY5" fmla="*/ 0 h 38421"/>
                    <a:gd name="connsiteX6" fmla="*/ 0 w 108013"/>
                    <a:gd name="connsiteY6" fmla="*/ 12807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0" y="12807"/>
                      </a:move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389"/>
                        <a:pt x="82707" y="0"/>
                        <a:pt x="69437" y="0"/>
                      </a:cubicBezTo>
                      <a:cubicBezTo>
                        <a:pt x="43205" y="0"/>
                        <a:pt x="19442" y="4629"/>
                        <a:pt x="0" y="12807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EA0E6A5A-BFD1-70EE-363C-5AADE56C005B}"/>
                    </a:ext>
                  </a:extLst>
                </p:cNvPr>
                <p:cNvSpPr/>
                <p:nvPr/>
              </p:nvSpPr>
              <p:spPr>
                <a:xfrm>
                  <a:off x="3862768" y="2372917"/>
                  <a:ext cx="108013" cy="38421"/>
                </a:xfrm>
                <a:custGeom>
                  <a:avLst/>
                  <a:gdLst>
                    <a:gd name="connsiteX0" fmla="*/ 69437 w 108013"/>
                    <a:gd name="connsiteY0" fmla="*/ 0 h 38421"/>
                    <a:gd name="connsiteX1" fmla="*/ 0 w 108013"/>
                    <a:gd name="connsiteY1" fmla="*/ 12807 h 38421"/>
                    <a:gd name="connsiteX2" fmla="*/ 0 w 108013"/>
                    <a:gd name="connsiteY2" fmla="*/ 38422 h 38421"/>
                    <a:gd name="connsiteX3" fmla="*/ 69437 w 108013"/>
                    <a:gd name="connsiteY3" fmla="*/ 23146 h 38421"/>
                    <a:gd name="connsiteX4" fmla="*/ 108014 w 108013"/>
                    <a:gd name="connsiteY4" fmla="*/ 27158 h 38421"/>
                    <a:gd name="connsiteX5" fmla="*/ 108014 w 108013"/>
                    <a:gd name="connsiteY5" fmla="*/ 3703 h 38421"/>
                    <a:gd name="connsiteX6" fmla="*/ 69437 w 108013"/>
                    <a:gd name="connsiteY6" fmla="*/ 0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69437" y="0"/>
                      </a:moveTo>
                      <a:cubicBezTo>
                        <a:pt x="43205" y="0"/>
                        <a:pt x="19442" y="4475"/>
                        <a:pt x="0" y="12807"/>
                      </a:cubicBez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234"/>
                        <a:pt x="82707" y="0"/>
                        <a:pt x="69437" y="0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</p:grpSp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86B6FABE-ADF3-3478-DE4A-248FD23E699F}"/>
              </a:ext>
            </a:extLst>
          </p:cNvPr>
          <p:cNvGrpSpPr/>
          <p:nvPr/>
        </p:nvGrpSpPr>
        <p:grpSpPr>
          <a:xfrm>
            <a:off x="9659060" y="2151798"/>
            <a:ext cx="1787841" cy="1613847"/>
            <a:chOff x="8157566" y="5853030"/>
            <a:chExt cx="831464" cy="610499"/>
          </a:xfrm>
        </p:grpSpPr>
        <p:pic>
          <p:nvPicPr>
            <p:cNvPr id="83" name="Grafik 82" descr="Datenbank mit einfarbiger Füllung">
              <a:extLst>
                <a:ext uri="{FF2B5EF4-FFF2-40B4-BE49-F238E27FC236}">
                  <a16:creationId xmlns:a16="http://schemas.microsoft.com/office/drawing/2014/main" id="{AA159DF9-CD00-083A-622E-58A01277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7566" y="5853030"/>
              <a:ext cx="504660" cy="504660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0AEF3D31-D150-8DE1-FEA4-C67618E0D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2499" y="5877556"/>
              <a:ext cx="576531" cy="585973"/>
            </a:xfrm>
            <a:prstGeom prst="rect">
              <a:avLst/>
            </a:prstGeom>
          </p:spPr>
        </p:pic>
      </p:grp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146FDD6E-6373-22D2-BA2F-9B603DCB985E}"/>
              </a:ext>
            </a:extLst>
          </p:cNvPr>
          <p:cNvSpPr/>
          <p:nvPr/>
        </p:nvSpPr>
        <p:spPr>
          <a:xfrm>
            <a:off x="3364016" y="6254618"/>
            <a:ext cx="1438471" cy="284651"/>
          </a:xfrm>
          <a:custGeom>
            <a:avLst/>
            <a:gdLst>
              <a:gd name="connsiteX0" fmla="*/ 688533 w 2381250"/>
              <a:gd name="connsiteY0" fmla="*/ 202635 h 560060"/>
              <a:gd name="connsiteX1" fmla="*/ 637494 w 2381250"/>
              <a:gd name="connsiteY1" fmla="*/ 122320 h 560060"/>
              <a:gd name="connsiteX2" fmla="*/ 620082 w 2381250"/>
              <a:gd name="connsiteY2" fmla="*/ 110595 h 560060"/>
              <a:gd name="connsiteX3" fmla="*/ 608426 w 2381250"/>
              <a:gd name="connsiteY3" fmla="*/ 128226 h 560060"/>
              <a:gd name="connsiteX4" fmla="*/ 588548 w 2381250"/>
              <a:gd name="connsiteY4" fmla="*/ 212703 h 560060"/>
              <a:gd name="connsiteX5" fmla="*/ 603867 w 2381250"/>
              <a:gd name="connsiteY5" fmla="*/ 259032 h 560060"/>
              <a:gd name="connsiteX6" fmla="*/ 543637 w 2381250"/>
              <a:gd name="connsiteY6" fmla="*/ 272425 h 560060"/>
              <a:gd name="connsiteX7" fmla="*/ 273349 w 2381250"/>
              <a:gd name="connsiteY7" fmla="*/ 272425 h 560060"/>
              <a:gd name="connsiteX8" fmla="*/ 3060 w 2381250"/>
              <a:gd name="connsiteY8" fmla="*/ 272425 h 560060"/>
              <a:gd name="connsiteX9" fmla="*/ 2015 w 2381250"/>
              <a:gd name="connsiteY9" fmla="*/ 278711 h 560060"/>
              <a:gd name="connsiteX10" fmla="*/ 57761 w 2381250"/>
              <a:gd name="connsiteY10" fmla="*/ 476650 h 560060"/>
              <a:gd name="connsiteX11" fmla="*/ 263410 w 2381250"/>
              <a:gd name="connsiteY11" fmla="*/ 560060 h 560060"/>
              <a:gd name="connsiteX12" fmla="*/ 671943 w 2381250"/>
              <a:gd name="connsiteY12" fmla="*/ 302781 h 560060"/>
              <a:gd name="connsiteX13" fmla="*/ 785603 w 2381250"/>
              <a:gd name="connsiteY13" fmla="*/ 245859 h 560060"/>
              <a:gd name="connsiteX14" fmla="*/ 793299 w 2381250"/>
              <a:gd name="connsiteY14" fmla="*/ 230267 h 560060"/>
              <a:gd name="connsiteX15" fmla="*/ 796138 w 2381250"/>
              <a:gd name="connsiteY15" fmla="*/ 224361 h 560060"/>
              <a:gd name="connsiteX16" fmla="*/ 779555 w 2381250"/>
              <a:gd name="connsiteY16" fmla="*/ 213160 h 560060"/>
              <a:gd name="connsiteX17" fmla="*/ 688607 w 2381250"/>
              <a:gd name="connsiteY17" fmla="*/ 202635 h 560060"/>
              <a:gd name="connsiteX18" fmla="*/ 688533 w 2381250"/>
              <a:gd name="connsiteY18" fmla="*/ 202635 h 560060"/>
              <a:gd name="connsiteX19" fmla="*/ 435282 w 2381250"/>
              <a:gd name="connsiteY19" fmla="*/ 0 h 560060"/>
              <a:gd name="connsiteX20" fmla="*/ 353082 w 2381250"/>
              <a:gd name="connsiteY20" fmla="*/ 0 h 560060"/>
              <a:gd name="connsiteX21" fmla="*/ 353082 w 2381250"/>
              <a:gd name="connsiteY21" fmla="*/ 75695 h 560060"/>
              <a:gd name="connsiteX22" fmla="*/ 435282 w 2381250"/>
              <a:gd name="connsiteY22" fmla="*/ 75695 h 560060"/>
              <a:gd name="connsiteX23" fmla="*/ 435282 w 2381250"/>
              <a:gd name="connsiteY23" fmla="*/ 0 h 560060"/>
              <a:gd name="connsiteX24" fmla="*/ 435282 w 2381250"/>
              <a:gd name="connsiteY24" fmla="*/ 90840 h 560060"/>
              <a:gd name="connsiteX25" fmla="*/ 353082 w 2381250"/>
              <a:gd name="connsiteY25" fmla="*/ 90840 h 560060"/>
              <a:gd name="connsiteX26" fmla="*/ 353082 w 2381250"/>
              <a:gd name="connsiteY26" fmla="*/ 166526 h 560060"/>
              <a:gd name="connsiteX27" fmla="*/ 435282 w 2381250"/>
              <a:gd name="connsiteY27" fmla="*/ 166526 h 560060"/>
              <a:gd name="connsiteX28" fmla="*/ 435282 w 2381250"/>
              <a:gd name="connsiteY28" fmla="*/ 90840 h 560060"/>
              <a:gd name="connsiteX29" fmla="*/ 338138 w 2381250"/>
              <a:gd name="connsiteY29" fmla="*/ 90840 h 560060"/>
              <a:gd name="connsiteX30" fmla="*/ 255938 w 2381250"/>
              <a:gd name="connsiteY30" fmla="*/ 90840 h 560060"/>
              <a:gd name="connsiteX31" fmla="*/ 255938 w 2381250"/>
              <a:gd name="connsiteY31" fmla="*/ 166526 h 560060"/>
              <a:gd name="connsiteX32" fmla="*/ 338138 w 2381250"/>
              <a:gd name="connsiteY32" fmla="*/ 166526 h 560060"/>
              <a:gd name="connsiteX33" fmla="*/ 338138 w 2381250"/>
              <a:gd name="connsiteY33" fmla="*/ 90840 h 560060"/>
              <a:gd name="connsiteX34" fmla="*/ 240992 w 2381250"/>
              <a:gd name="connsiteY34" fmla="*/ 90840 h 560060"/>
              <a:gd name="connsiteX35" fmla="*/ 158792 w 2381250"/>
              <a:gd name="connsiteY35" fmla="*/ 90840 h 560060"/>
              <a:gd name="connsiteX36" fmla="*/ 158792 w 2381250"/>
              <a:gd name="connsiteY36" fmla="*/ 166526 h 560060"/>
              <a:gd name="connsiteX37" fmla="*/ 240992 w 2381250"/>
              <a:gd name="connsiteY37" fmla="*/ 166526 h 560060"/>
              <a:gd name="connsiteX38" fmla="*/ 240992 w 2381250"/>
              <a:gd name="connsiteY38" fmla="*/ 90840 h 560060"/>
              <a:gd name="connsiteX39" fmla="*/ 143847 w 2381250"/>
              <a:gd name="connsiteY39" fmla="*/ 181670 h 560060"/>
              <a:gd name="connsiteX40" fmla="*/ 61647 w 2381250"/>
              <a:gd name="connsiteY40" fmla="*/ 181670 h 560060"/>
              <a:gd name="connsiteX41" fmla="*/ 61647 w 2381250"/>
              <a:gd name="connsiteY41" fmla="*/ 257365 h 560060"/>
              <a:gd name="connsiteX42" fmla="*/ 143847 w 2381250"/>
              <a:gd name="connsiteY42" fmla="*/ 257365 h 560060"/>
              <a:gd name="connsiteX43" fmla="*/ 143847 w 2381250"/>
              <a:gd name="connsiteY43" fmla="*/ 181670 h 560060"/>
              <a:gd name="connsiteX44" fmla="*/ 240992 w 2381250"/>
              <a:gd name="connsiteY44" fmla="*/ 181670 h 560060"/>
              <a:gd name="connsiteX45" fmla="*/ 158792 w 2381250"/>
              <a:gd name="connsiteY45" fmla="*/ 181670 h 560060"/>
              <a:gd name="connsiteX46" fmla="*/ 158792 w 2381250"/>
              <a:gd name="connsiteY46" fmla="*/ 257365 h 560060"/>
              <a:gd name="connsiteX47" fmla="*/ 240992 w 2381250"/>
              <a:gd name="connsiteY47" fmla="*/ 257365 h 560060"/>
              <a:gd name="connsiteX48" fmla="*/ 240992 w 2381250"/>
              <a:gd name="connsiteY48" fmla="*/ 181670 h 560060"/>
              <a:gd name="connsiteX49" fmla="*/ 338138 w 2381250"/>
              <a:gd name="connsiteY49" fmla="*/ 181670 h 560060"/>
              <a:gd name="connsiteX50" fmla="*/ 255938 w 2381250"/>
              <a:gd name="connsiteY50" fmla="*/ 181670 h 560060"/>
              <a:gd name="connsiteX51" fmla="*/ 255938 w 2381250"/>
              <a:gd name="connsiteY51" fmla="*/ 257365 h 560060"/>
              <a:gd name="connsiteX52" fmla="*/ 338138 w 2381250"/>
              <a:gd name="connsiteY52" fmla="*/ 257365 h 560060"/>
              <a:gd name="connsiteX53" fmla="*/ 338138 w 2381250"/>
              <a:gd name="connsiteY53" fmla="*/ 181670 h 560060"/>
              <a:gd name="connsiteX54" fmla="*/ 435282 w 2381250"/>
              <a:gd name="connsiteY54" fmla="*/ 181670 h 560060"/>
              <a:gd name="connsiteX55" fmla="*/ 353082 w 2381250"/>
              <a:gd name="connsiteY55" fmla="*/ 181670 h 560060"/>
              <a:gd name="connsiteX56" fmla="*/ 353082 w 2381250"/>
              <a:gd name="connsiteY56" fmla="*/ 257365 h 560060"/>
              <a:gd name="connsiteX57" fmla="*/ 435282 w 2381250"/>
              <a:gd name="connsiteY57" fmla="*/ 257365 h 560060"/>
              <a:gd name="connsiteX58" fmla="*/ 435282 w 2381250"/>
              <a:gd name="connsiteY58" fmla="*/ 181670 h 560060"/>
              <a:gd name="connsiteX59" fmla="*/ 532428 w 2381250"/>
              <a:gd name="connsiteY59" fmla="*/ 181670 h 560060"/>
              <a:gd name="connsiteX60" fmla="*/ 450228 w 2381250"/>
              <a:gd name="connsiteY60" fmla="*/ 181670 h 560060"/>
              <a:gd name="connsiteX61" fmla="*/ 450228 w 2381250"/>
              <a:gd name="connsiteY61" fmla="*/ 257365 h 560060"/>
              <a:gd name="connsiteX62" fmla="*/ 532428 w 2381250"/>
              <a:gd name="connsiteY62" fmla="*/ 257365 h 560060"/>
              <a:gd name="connsiteX63" fmla="*/ 532428 w 2381250"/>
              <a:gd name="connsiteY63" fmla="*/ 181670 h 560060"/>
              <a:gd name="connsiteX64" fmla="*/ 1236879 w 2381250"/>
              <a:gd name="connsiteY64" fmla="*/ 164716 h 560060"/>
              <a:gd name="connsiteX65" fmla="*/ 1221934 w 2381250"/>
              <a:gd name="connsiteY65" fmla="*/ 170774 h 560060"/>
              <a:gd name="connsiteX66" fmla="*/ 1216028 w 2381250"/>
              <a:gd name="connsiteY66" fmla="*/ 186061 h 560060"/>
              <a:gd name="connsiteX67" fmla="*/ 1216028 w 2381250"/>
              <a:gd name="connsiteY67" fmla="*/ 288474 h 560060"/>
              <a:gd name="connsiteX68" fmla="*/ 1145562 w 2381250"/>
              <a:gd name="connsiteY68" fmla="*/ 263195 h 560060"/>
              <a:gd name="connsiteX69" fmla="*/ 1066057 w 2381250"/>
              <a:gd name="connsiteY69" fmla="*/ 296875 h 560060"/>
              <a:gd name="connsiteX70" fmla="*/ 1033177 w 2381250"/>
              <a:gd name="connsiteY70" fmla="*/ 378171 h 560060"/>
              <a:gd name="connsiteX71" fmla="*/ 1066057 w 2381250"/>
              <a:gd name="connsiteY71" fmla="*/ 459467 h 560060"/>
              <a:gd name="connsiteX72" fmla="*/ 1145562 w 2381250"/>
              <a:gd name="connsiteY72" fmla="*/ 493147 h 560060"/>
              <a:gd name="connsiteX73" fmla="*/ 1225077 w 2381250"/>
              <a:gd name="connsiteY73" fmla="*/ 459467 h 560060"/>
              <a:gd name="connsiteX74" fmla="*/ 1257948 w 2381250"/>
              <a:gd name="connsiteY74" fmla="*/ 378171 h 560060"/>
              <a:gd name="connsiteX75" fmla="*/ 1257948 w 2381250"/>
              <a:gd name="connsiteY75" fmla="*/ 186061 h 560060"/>
              <a:gd name="connsiteX76" fmla="*/ 1251823 w 2381250"/>
              <a:gd name="connsiteY76" fmla="*/ 170774 h 560060"/>
              <a:gd name="connsiteX77" fmla="*/ 1236879 w 2381250"/>
              <a:gd name="connsiteY77" fmla="*/ 164716 h 560060"/>
              <a:gd name="connsiteX78" fmla="*/ 1210504 w 2381250"/>
              <a:gd name="connsiteY78" fmla="*/ 406022 h 560060"/>
              <a:gd name="connsiteX79" fmla="*/ 1195483 w 2381250"/>
              <a:gd name="connsiteY79" fmla="*/ 428882 h 560060"/>
              <a:gd name="connsiteX80" fmla="*/ 1173137 w 2381250"/>
              <a:gd name="connsiteY80" fmla="*/ 444475 h 560060"/>
              <a:gd name="connsiteX81" fmla="*/ 1145638 w 2381250"/>
              <a:gd name="connsiteY81" fmla="*/ 450228 h 560060"/>
              <a:gd name="connsiteX82" fmla="*/ 1117911 w 2381250"/>
              <a:gd name="connsiteY82" fmla="*/ 444475 h 560060"/>
              <a:gd name="connsiteX83" fmla="*/ 1095642 w 2381250"/>
              <a:gd name="connsiteY83" fmla="*/ 428958 h 560060"/>
              <a:gd name="connsiteX84" fmla="*/ 1080697 w 2381250"/>
              <a:gd name="connsiteY84" fmla="*/ 406098 h 560060"/>
              <a:gd name="connsiteX85" fmla="*/ 1075173 w 2381250"/>
              <a:gd name="connsiteY85" fmla="*/ 378171 h 560060"/>
              <a:gd name="connsiteX86" fmla="*/ 1080697 w 2381250"/>
              <a:gd name="connsiteY86" fmla="*/ 350244 h 560060"/>
              <a:gd name="connsiteX87" fmla="*/ 1095642 w 2381250"/>
              <a:gd name="connsiteY87" fmla="*/ 327384 h 560060"/>
              <a:gd name="connsiteX88" fmla="*/ 1117911 w 2381250"/>
              <a:gd name="connsiteY88" fmla="*/ 311867 h 560060"/>
              <a:gd name="connsiteX89" fmla="*/ 1145638 w 2381250"/>
              <a:gd name="connsiteY89" fmla="*/ 306114 h 560060"/>
              <a:gd name="connsiteX90" fmla="*/ 1173137 w 2381250"/>
              <a:gd name="connsiteY90" fmla="*/ 311867 h 560060"/>
              <a:gd name="connsiteX91" fmla="*/ 1195483 w 2381250"/>
              <a:gd name="connsiteY91" fmla="*/ 327460 h 560060"/>
              <a:gd name="connsiteX92" fmla="*/ 1210504 w 2381250"/>
              <a:gd name="connsiteY92" fmla="*/ 350320 h 560060"/>
              <a:gd name="connsiteX93" fmla="*/ 1216028 w 2381250"/>
              <a:gd name="connsiteY93" fmla="*/ 378095 h 560060"/>
              <a:gd name="connsiteX94" fmla="*/ 1210504 w 2381250"/>
              <a:gd name="connsiteY94" fmla="*/ 405879 h 560060"/>
              <a:gd name="connsiteX95" fmla="*/ 1210504 w 2381250"/>
              <a:gd name="connsiteY95" fmla="*/ 406022 h 560060"/>
              <a:gd name="connsiteX96" fmla="*/ 2155574 w 2381250"/>
              <a:gd name="connsiteY96" fmla="*/ 296951 h 560060"/>
              <a:gd name="connsiteX97" fmla="*/ 2076069 w 2381250"/>
              <a:gd name="connsiteY97" fmla="*/ 263271 h 560060"/>
              <a:gd name="connsiteX98" fmla="*/ 1996554 w 2381250"/>
              <a:gd name="connsiteY98" fmla="*/ 296951 h 560060"/>
              <a:gd name="connsiteX99" fmla="*/ 1963674 w 2381250"/>
              <a:gd name="connsiteY99" fmla="*/ 378247 h 560060"/>
              <a:gd name="connsiteX100" fmla="*/ 1996554 w 2381250"/>
              <a:gd name="connsiteY100" fmla="*/ 459543 h 560060"/>
              <a:gd name="connsiteX101" fmla="*/ 2076069 w 2381250"/>
              <a:gd name="connsiteY101" fmla="*/ 493224 h 560060"/>
              <a:gd name="connsiteX102" fmla="*/ 2149526 w 2381250"/>
              <a:gd name="connsiteY102" fmla="*/ 465296 h 560060"/>
              <a:gd name="connsiteX103" fmla="*/ 2155574 w 2381250"/>
              <a:gd name="connsiteY103" fmla="*/ 449932 h 560060"/>
              <a:gd name="connsiteX104" fmla="*/ 2149669 w 2381250"/>
              <a:gd name="connsiteY104" fmla="*/ 434635 h 560060"/>
              <a:gd name="connsiteX105" fmla="*/ 2134724 w 2381250"/>
              <a:gd name="connsiteY105" fmla="*/ 428587 h 560060"/>
              <a:gd name="connsiteX106" fmla="*/ 2120903 w 2381250"/>
              <a:gd name="connsiteY106" fmla="*/ 433959 h 560060"/>
              <a:gd name="connsiteX107" fmla="*/ 2100425 w 2381250"/>
              <a:gd name="connsiteY107" fmla="*/ 446294 h 560060"/>
              <a:gd name="connsiteX108" fmla="*/ 2076136 w 2381250"/>
              <a:gd name="connsiteY108" fmla="*/ 450380 h 560060"/>
              <a:gd name="connsiteX109" fmla="*/ 2053800 w 2381250"/>
              <a:gd name="connsiteY109" fmla="*/ 446675 h 560060"/>
              <a:gd name="connsiteX110" fmla="*/ 2034140 w 2381250"/>
              <a:gd name="connsiteY110" fmla="*/ 436302 h 560060"/>
              <a:gd name="connsiteX111" fmla="*/ 2018595 w 2381250"/>
              <a:gd name="connsiteY111" fmla="*/ 420253 h 560060"/>
              <a:gd name="connsiteX112" fmla="*/ 2008584 w 2381250"/>
              <a:gd name="connsiteY112" fmla="*/ 399593 h 560060"/>
              <a:gd name="connsiteX113" fmla="*/ 2167528 w 2381250"/>
              <a:gd name="connsiteY113" fmla="*/ 399593 h 560060"/>
              <a:gd name="connsiteX114" fmla="*/ 2182473 w 2381250"/>
              <a:gd name="connsiteY114" fmla="*/ 393535 h 560060"/>
              <a:gd name="connsiteX115" fmla="*/ 2188607 w 2381250"/>
              <a:gd name="connsiteY115" fmla="*/ 378247 h 560060"/>
              <a:gd name="connsiteX116" fmla="*/ 2180387 w 2381250"/>
              <a:gd name="connsiteY116" fmla="*/ 334042 h 560060"/>
              <a:gd name="connsiteX117" fmla="*/ 2155727 w 2381250"/>
              <a:gd name="connsiteY117" fmla="*/ 297028 h 560060"/>
              <a:gd name="connsiteX118" fmla="*/ 2155574 w 2381250"/>
              <a:gd name="connsiteY118" fmla="*/ 296951 h 560060"/>
              <a:gd name="connsiteX119" fmla="*/ 2008442 w 2381250"/>
              <a:gd name="connsiteY119" fmla="*/ 356902 h 560060"/>
              <a:gd name="connsiteX120" fmla="*/ 2018300 w 2381250"/>
              <a:gd name="connsiteY120" fmla="*/ 336233 h 560060"/>
              <a:gd name="connsiteX121" fmla="*/ 2033921 w 2381250"/>
              <a:gd name="connsiteY121" fmla="*/ 320192 h 560060"/>
              <a:gd name="connsiteX122" fmla="*/ 2053800 w 2381250"/>
              <a:gd name="connsiteY122" fmla="*/ 309820 h 560060"/>
              <a:gd name="connsiteX123" fmla="*/ 2076069 w 2381250"/>
              <a:gd name="connsiteY123" fmla="*/ 306114 h 560060"/>
              <a:gd name="connsiteX124" fmla="*/ 2098262 w 2381250"/>
              <a:gd name="connsiteY124" fmla="*/ 309820 h 560060"/>
              <a:gd name="connsiteX125" fmla="*/ 2117912 w 2381250"/>
              <a:gd name="connsiteY125" fmla="*/ 320192 h 560060"/>
              <a:gd name="connsiteX126" fmla="*/ 2133533 w 2381250"/>
              <a:gd name="connsiteY126" fmla="*/ 336233 h 560060"/>
              <a:gd name="connsiteX127" fmla="*/ 2143697 w 2381250"/>
              <a:gd name="connsiteY127" fmla="*/ 356902 h 560060"/>
              <a:gd name="connsiteX128" fmla="*/ 2008442 w 2381250"/>
              <a:gd name="connsiteY128" fmla="*/ 356902 h 560060"/>
              <a:gd name="connsiteX129" fmla="*/ 2375716 w 2381250"/>
              <a:gd name="connsiteY129" fmla="*/ 277654 h 560060"/>
              <a:gd name="connsiteX130" fmla="*/ 2361600 w 2381250"/>
              <a:gd name="connsiteY130" fmla="*/ 268948 h 560060"/>
              <a:gd name="connsiteX131" fmla="*/ 2342912 w 2381250"/>
              <a:gd name="connsiteY131" fmla="*/ 264557 h 560060"/>
              <a:gd name="connsiteX132" fmla="*/ 2323938 w 2381250"/>
              <a:gd name="connsiteY132" fmla="*/ 263347 h 560060"/>
              <a:gd name="connsiteX133" fmla="*/ 2286200 w 2381250"/>
              <a:gd name="connsiteY133" fmla="*/ 269929 h 560060"/>
              <a:gd name="connsiteX134" fmla="*/ 2253463 w 2381250"/>
              <a:gd name="connsiteY134" fmla="*/ 288779 h 560060"/>
              <a:gd name="connsiteX135" fmla="*/ 2253463 w 2381250"/>
              <a:gd name="connsiteY135" fmla="*/ 284693 h 560060"/>
              <a:gd name="connsiteX136" fmla="*/ 2247338 w 2381250"/>
              <a:gd name="connsiteY136" fmla="*/ 269624 h 560060"/>
              <a:gd name="connsiteX137" fmla="*/ 2232622 w 2381250"/>
              <a:gd name="connsiteY137" fmla="*/ 263347 h 560060"/>
              <a:gd name="connsiteX138" fmla="*/ 2217677 w 2381250"/>
              <a:gd name="connsiteY138" fmla="*/ 269624 h 560060"/>
              <a:gd name="connsiteX139" fmla="*/ 2211543 w 2381250"/>
              <a:gd name="connsiteY139" fmla="*/ 284693 h 560060"/>
              <a:gd name="connsiteX140" fmla="*/ 2211543 w 2381250"/>
              <a:gd name="connsiteY140" fmla="*/ 471878 h 560060"/>
              <a:gd name="connsiteX141" fmla="*/ 2217677 w 2381250"/>
              <a:gd name="connsiteY141" fmla="*/ 486947 h 560060"/>
              <a:gd name="connsiteX142" fmla="*/ 2232622 w 2381250"/>
              <a:gd name="connsiteY142" fmla="*/ 493224 h 560060"/>
              <a:gd name="connsiteX143" fmla="*/ 2247338 w 2381250"/>
              <a:gd name="connsiteY143" fmla="*/ 486947 h 560060"/>
              <a:gd name="connsiteX144" fmla="*/ 2253463 w 2381250"/>
              <a:gd name="connsiteY144" fmla="*/ 471878 h 560060"/>
              <a:gd name="connsiteX145" fmla="*/ 2253463 w 2381250"/>
              <a:gd name="connsiteY145" fmla="*/ 378247 h 560060"/>
              <a:gd name="connsiteX146" fmla="*/ 2258997 w 2381250"/>
              <a:gd name="connsiteY146" fmla="*/ 350091 h 560060"/>
              <a:gd name="connsiteX147" fmla="*/ 2274018 w 2381250"/>
              <a:gd name="connsiteY147" fmla="*/ 327231 h 560060"/>
              <a:gd name="connsiteX148" fmla="*/ 2296363 w 2381250"/>
              <a:gd name="connsiteY148" fmla="*/ 311867 h 560060"/>
              <a:gd name="connsiteX149" fmla="*/ 2323862 w 2381250"/>
              <a:gd name="connsiteY149" fmla="*/ 306191 h 560060"/>
              <a:gd name="connsiteX150" fmla="*/ 2351361 w 2381250"/>
              <a:gd name="connsiteY150" fmla="*/ 311334 h 560060"/>
              <a:gd name="connsiteX151" fmla="*/ 2360181 w 2381250"/>
              <a:gd name="connsiteY151" fmla="*/ 313601 h 560060"/>
              <a:gd name="connsiteX152" fmla="*/ 2368401 w 2381250"/>
              <a:gd name="connsiteY152" fmla="*/ 311934 h 560060"/>
              <a:gd name="connsiteX153" fmla="*/ 2375049 w 2381250"/>
              <a:gd name="connsiteY153" fmla="*/ 307324 h 560060"/>
              <a:gd name="connsiteX154" fmla="*/ 2379536 w 2381250"/>
              <a:gd name="connsiteY154" fmla="*/ 300437 h 560060"/>
              <a:gd name="connsiteX155" fmla="*/ 2381250 w 2381250"/>
              <a:gd name="connsiteY155" fmla="*/ 292027 h 560060"/>
              <a:gd name="connsiteX156" fmla="*/ 2375649 w 2381250"/>
              <a:gd name="connsiteY156" fmla="*/ 277654 h 560060"/>
              <a:gd name="connsiteX157" fmla="*/ 2375716 w 2381250"/>
              <a:gd name="connsiteY157" fmla="*/ 277654 h 560060"/>
              <a:gd name="connsiteX158" fmla="*/ 1473689 w 2381250"/>
              <a:gd name="connsiteY158" fmla="*/ 296951 h 560060"/>
              <a:gd name="connsiteX159" fmla="*/ 1394184 w 2381250"/>
              <a:gd name="connsiteY159" fmla="*/ 263271 h 560060"/>
              <a:gd name="connsiteX160" fmla="*/ 1314669 w 2381250"/>
              <a:gd name="connsiteY160" fmla="*/ 296951 h 560060"/>
              <a:gd name="connsiteX161" fmla="*/ 1281789 w 2381250"/>
              <a:gd name="connsiteY161" fmla="*/ 378247 h 560060"/>
              <a:gd name="connsiteX162" fmla="*/ 1314669 w 2381250"/>
              <a:gd name="connsiteY162" fmla="*/ 459543 h 560060"/>
              <a:gd name="connsiteX163" fmla="*/ 1394184 w 2381250"/>
              <a:gd name="connsiteY163" fmla="*/ 493224 h 560060"/>
              <a:gd name="connsiteX164" fmla="*/ 1473689 w 2381250"/>
              <a:gd name="connsiteY164" fmla="*/ 459543 h 560060"/>
              <a:gd name="connsiteX165" fmla="*/ 1506569 w 2381250"/>
              <a:gd name="connsiteY165" fmla="*/ 378247 h 560060"/>
              <a:gd name="connsiteX166" fmla="*/ 1498273 w 2381250"/>
              <a:gd name="connsiteY166" fmla="*/ 334118 h 560060"/>
              <a:gd name="connsiteX167" fmla="*/ 1473689 w 2381250"/>
              <a:gd name="connsiteY167" fmla="*/ 296951 h 560060"/>
              <a:gd name="connsiteX168" fmla="*/ 1459116 w 2381250"/>
              <a:gd name="connsiteY168" fmla="*/ 406022 h 560060"/>
              <a:gd name="connsiteX169" fmla="*/ 1444095 w 2381250"/>
              <a:gd name="connsiteY169" fmla="*/ 428882 h 560060"/>
              <a:gd name="connsiteX170" fmla="*/ 1421759 w 2381250"/>
              <a:gd name="connsiteY170" fmla="*/ 444475 h 560060"/>
              <a:gd name="connsiteX171" fmla="*/ 1394251 w 2381250"/>
              <a:gd name="connsiteY171" fmla="*/ 450228 h 560060"/>
              <a:gd name="connsiteX172" fmla="*/ 1366533 w 2381250"/>
              <a:gd name="connsiteY172" fmla="*/ 444475 h 560060"/>
              <a:gd name="connsiteX173" fmla="*/ 1344263 w 2381250"/>
              <a:gd name="connsiteY173" fmla="*/ 428958 h 560060"/>
              <a:gd name="connsiteX174" fmla="*/ 1329319 w 2381250"/>
              <a:gd name="connsiteY174" fmla="*/ 406098 h 560060"/>
              <a:gd name="connsiteX175" fmla="*/ 1323785 w 2381250"/>
              <a:gd name="connsiteY175" fmla="*/ 378171 h 560060"/>
              <a:gd name="connsiteX176" fmla="*/ 1329319 w 2381250"/>
              <a:gd name="connsiteY176" fmla="*/ 350244 h 560060"/>
              <a:gd name="connsiteX177" fmla="*/ 1344263 w 2381250"/>
              <a:gd name="connsiteY177" fmla="*/ 327384 h 560060"/>
              <a:gd name="connsiteX178" fmla="*/ 1366533 w 2381250"/>
              <a:gd name="connsiteY178" fmla="*/ 311867 h 560060"/>
              <a:gd name="connsiteX179" fmla="*/ 1394251 w 2381250"/>
              <a:gd name="connsiteY179" fmla="*/ 306114 h 560060"/>
              <a:gd name="connsiteX180" fmla="*/ 1421759 w 2381250"/>
              <a:gd name="connsiteY180" fmla="*/ 311867 h 560060"/>
              <a:gd name="connsiteX181" fmla="*/ 1444095 w 2381250"/>
              <a:gd name="connsiteY181" fmla="*/ 327460 h 560060"/>
              <a:gd name="connsiteX182" fmla="*/ 1459116 w 2381250"/>
              <a:gd name="connsiteY182" fmla="*/ 350320 h 560060"/>
              <a:gd name="connsiteX183" fmla="*/ 1464650 w 2381250"/>
              <a:gd name="connsiteY183" fmla="*/ 378095 h 560060"/>
              <a:gd name="connsiteX184" fmla="*/ 1459116 w 2381250"/>
              <a:gd name="connsiteY184" fmla="*/ 405879 h 560060"/>
              <a:gd name="connsiteX185" fmla="*/ 1459116 w 2381250"/>
              <a:gd name="connsiteY185" fmla="*/ 406022 h 560060"/>
              <a:gd name="connsiteX186" fmla="*/ 1940957 w 2381250"/>
              <a:gd name="connsiteY186" fmla="*/ 284617 h 560060"/>
              <a:gd name="connsiteX187" fmla="*/ 1939242 w 2381250"/>
              <a:gd name="connsiteY187" fmla="*/ 276435 h 560060"/>
              <a:gd name="connsiteX188" fmla="*/ 1934756 w 2381250"/>
              <a:gd name="connsiteY188" fmla="*/ 269548 h 560060"/>
              <a:gd name="connsiteX189" fmla="*/ 1928108 w 2381250"/>
              <a:gd name="connsiteY189" fmla="*/ 264928 h 560060"/>
              <a:gd name="connsiteX190" fmla="*/ 1919888 w 2381250"/>
              <a:gd name="connsiteY190" fmla="*/ 263271 h 560060"/>
              <a:gd name="connsiteX191" fmla="*/ 1908677 w 2381250"/>
              <a:gd name="connsiteY191" fmla="*/ 266519 h 560060"/>
              <a:gd name="connsiteX192" fmla="*/ 1788662 w 2381250"/>
              <a:gd name="connsiteY192" fmla="*/ 346377 h 560060"/>
              <a:gd name="connsiteX193" fmla="*/ 1788662 w 2381250"/>
              <a:gd name="connsiteY193" fmla="*/ 186214 h 560060"/>
              <a:gd name="connsiteX194" fmla="*/ 1782537 w 2381250"/>
              <a:gd name="connsiteY194" fmla="*/ 170917 h 560060"/>
              <a:gd name="connsiteX195" fmla="*/ 1767812 w 2381250"/>
              <a:gd name="connsiteY195" fmla="*/ 164640 h 560060"/>
              <a:gd name="connsiteX196" fmla="*/ 1752867 w 2381250"/>
              <a:gd name="connsiteY196" fmla="*/ 170917 h 560060"/>
              <a:gd name="connsiteX197" fmla="*/ 1746742 w 2381250"/>
              <a:gd name="connsiteY197" fmla="*/ 186214 h 560060"/>
              <a:gd name="connsiteX198" fmla="*/ 1746742 w 2381250"/>
              <a:gd name="connsiteY198" fmla="*/ 471573 h 560060"/>
              <a:gd name="connsiteX199" fmla="*/ 1752867 w 2381250"/>
              <a:gd name="connsiteY199" fmla="*/ 486794 h 560060"/>
              <a:gd name="connsiteX200" fmla="*/ 1767812 w 2381250"/>
              <a:gd name="connsiteY200" fmla="*/ 493147 h 560060"/>
              <a:gd name="connsiteX201" fmla="*/ 1782537 w 2381250"/>
              <a:gd name="connsiteY201" fmla="*/ 486794 h 560060"/>
              <a:gd name="connsiteX202" fmla="*/ 1788662 w 2381250"/>
              <a:gd name="connsiteY202" fmla="*/ 471573 h 560060"/>
              <a:gd name="connsiteX203" fmla="*/ 1788662 w 2381250"/>
              <a:gd name="connsiteY203" fmla="*/ 397469 h 560060"/>
              <a:gd name="connsiteX204" fmla="*/ 1813179 w 2381250"/>
              <a:gd name="connsiteY204" fmla="*/ 381048 h 560060"/>
              <a:gd name="connsiteX205" fmla="*/ 1905914 w 2381250"/>
              <a:gd name="connsiteY205" fmla="*/ 487547 h 560060"/>
              <a:gd name="connsiteX206" fmla="*/ 1919964 w 2381250"/>
              <a:gd name="connsiteY206" fmla="*/ 493071 h 560060"/>
              <a:gd name="connsiteX207" fmla="*/ 1928184 w 2381250"/>
              <a:gd name="connsiteY207" fmla="*/ 491414 h 560060"/>
              <a:gd name="connsiteX208" fmla="*/ 1934832 w 2381250"/>
              <a:gd name="connsiteY208" fmla="*/ 486794 h 560060"/>
              <a:gd name="connsiteX209" fmla="*/ 1939319 w 2381250"/>
              <a:gd name="connsiteY209" fmla="*/ 479908 h 560060"/>
              <a:gd name="connsiteX210" fmla="*/ 1941033 w 2381250"/>
              <a:gd name="connsiteY210" fmla="*/ 471726 h 560060"/>
              <a:gd name="connsiteX211" fmla="*/ 1935204 w 2381250"/>
              <a:gd name="connsiteY211" fmla="*/ 456743 h 560060"/>
              <a:gd name="connsiteX212" fmla="*/ 1848898 w 2381250"/>
              <a:gd name="connsiteY212" fmla="*/ 357359 h 560060"/>
              <a:gd name="connsiteX213" fmla="*/ 1932966 w 2381250"/>
              <a:gd name="connsiteY213" fmla="*/ 301495 h 560060"/>
              <a:gd name="connsiteX214" fmla="*/ 1940957 w 2381250"/>
              <a:gd name="connsiteY214" fmla="*/ 284464 h 560060"/>
              <a:gd name="connsiteX215" fmla="*/ 1940957 w 2381250"/>
              <a:gd name="connsiteY215" fmla="*/ 284617 h 560060"/>
              <a:gd name="connsiteX216" fmla="*/ 1592504 w 2381250"/>
              <a:gd name="connsiteY216" fmla="*/ 327231 h 560060"/>
              <a:gd name="connsiteX217" fmla="*/ 1615002 w 2381250"/>
              <a:gd name="connsiteY217" fmla="*/ 311867 h 560060"/>
              <a:gd name="connsiteX218" fmla="*/ 1642501 w 2381250"/>
              <a:gd name="connsiteY218" fmla="*/ 306191 h 560060"/>
              <a:gd name="connsiteX219" fmla="*/ 1667009 w 2381250"/>
              <a:gd name="connsiteY219" fmla="*/ 310725 h 560060"/>
              <a:gd name="connsiteX220" fmla="*/ 1688459 w 2381250"/>
              <a:gd name="connsiteY220" fmla="*/ 324050 h 560060"/>
              <a:gd name="connsiteX221" fmla="*/ 1702127 w 2381250"/>
              <a:gd name="connsiteY221" fmla="*/ 328974 h 560060"/>
              <a:gd name="connsiteX222" fmla="*/ 1717072 w 2381250"/>
              <a:gd name="connsiteY222" fmla="*/ 322840 h 560060"/>
              <a:gd name="connsiteX223" fmla="*/ 1722977 w 2381250"/>
              <a:gd name="connsiteY223" fmla="*/ 307476 h 560060"/>
              <a:gd name="connsiteX224" fmla="*/ 1715729 w 2381250"/>
              <a:gd name="connsiteY224" fmla="*/ 291275 h 560060"/>
              <a:gd name="connsiteX225" fmla="*/ 1642501 w 2381250"/>
              <a:gd name="connsiteY225" fmla="*/ 263347 h 560060"/>
              <a:gd name="connsiteX226" fmla="*/ 1562986 w 2381250"/>
              <a:gd name="connsiteY226" fmla="*/ 297028 h 560060"/>
              <a:gd name="connsiteX227" fmla="*/ 1530106 w 2381250"/>
              <a:gd name="connsiteY227" fmla="*/ 378323 h 560060"/>
              <a:gd name="connsiteX228" fmla="*/ 1562986 w 2381250"/>
              <a:gd name="connsiteY228" fmla="*/ 459619 h 560060"/>
              <a:gd name="connsiteX229" fmla="*/ 1642501 w 2381250"/>
              <a:gd name="connsiteY229" fmla="*/ 493300 h 560060"/>
              <a:gd name="connsiteX230" fmla="*/ 1715729 w 2381250"/>
              <a:gd name="connsiteY230" fmla="*/ 465372 h 560060"/>
              <a:gd name="connsiteX231" fmla="*/ 1722377 w 2381250"/>
              <a:gd name="connsiteY231" fmla="*/ 449551 h 560060"/>
              <a:gd name="connsiteX232" fmla="*/ 1716481 w 2381250"/>
              <a:gd name="connsiteY232" fmla="*/ 434264 h 560060"/>
              <a:gd name="connsiteX233" fmla="*/ 1701537 w 2381250"/>
              <a:gd name="connsiteY233" fmla="*/ 428206 h 560060"/>
              <a:gd name="connsiteX234" fmla="*/ 1688306 w 2381250"/>
              <a:gd name="connsiteY234" fmla="*/ 432749 h 560060"/>
              <a:gd name="connsiteX235" fmla="*/ 1667009 w 2381250"/>
              <a:gd name="connsiteY235" fmla="*/ 445989 h 560060"/>
              <a:gd name="connsiteX236" fmla="*/ 1642501 w 2381250"/>
              <a:gd name="connsiteY236" fmla="*/ 450380 h 560060"/>
              <a:gd name="connsiteX237" fmla="*/ 1615002 w 2381250"/>
              <a:gd name="connsiteY237" fmla="*/ 444703 h 560060"/>
              <a:gd name="connsiteX238" fmla="*/ 1592504 w 2381250"/>
              <a:gd name="connsiteY238" fmla="*/ 429339 h 560060"/>
              <a:gd name="connsiteX239" fmla="*/ 1577340 w 2381250"/>
              <a:gd name="connsiteY239" fmla="*/ 406479 h 560060"/>
              <a:gd name="connsiteX240" fmla="*/ 1571806 w 2381250"/>
              <a:gd name="connsiteY240" fmla="*/ 378323 h 560060"/>
              <a:gd name="connsiteX241" fmla="*/ 1577340 w 2381250"/>
              <a:gd name="connsiteY241" fmla="*/ 350168 h 560060"/>
              <a:gd name="connsiteX242" fmla="*/ 1592504 w 2381250"/>
              <a:gd name="connsiteY242" fmla="*/ 327308 h 560060"/>
              <a:gd name="connsiteX243" fmla="*/ 1592504 w 2381250"/>
              <a:gd name="connsiteY243" fmla="*/ 327231 h 56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2381250" h="560060">
                <a:moveTo>
                  <a:pt x="688533" y="202635"/>
                </a:moveTo>
                <a:cubicBezTo>
                  <a:pt x="684423" y="172355"/>
                  <a:pt x="667759" y="146094"/>
                  <a:pt x="637494" y="122320"/>
                </a:cubicBezTo>
                <a:lnTo>
                  <a:pt x="620082" y="110595"/>
                </a:lnTo>
                <a:lnTo>
                  <a:pt x="608426" y="128226"/>
                </a:lnTo>
                <a:cubicBezTo>
                  <a:pt x="593554" y="150933"/>
                  <a:pt x="586082" y="182499"/>
                  <a:pt x="588548" y="212703"/>
                </a:cubicBezTo>
                <a:cubicBezTo>
                  <a:pt x="589669" y="223304"/>
                  <a:pt x="593107" y="242373"/>
                  <a:pt x="603867" y="259032"/>
                </a:cubicBezTo>
                <a:cubicBezTo>
                  <a:pt x="593107" y="264928"/>
                  <a:pt x="571884" y="273034"/>
                  <a:pt x="543637" y="272425"/>
                </a:cubicBezTo>
                <a:lnTo>
                  <a:pt x="273349" y="272425"/>
                </a:lnTo>
                <a:lnTo>
                  <a:pt x="3060" y="272425"/>
                </a:lnTo>
                <a:lnTo>
                  <a:pt x="2015" y="278711"/>
                </a:lnTo>
                <a:cubicBezTo>
                  <a:pt x="-3067" y="309058"/>
                  <a:pt x="-2992" y="403831"/>
                  <a:pt x="57761" y="476650"/>
                </a:cubicBezTo>
                <a:cubicBezTo>
                  <a:pt x="103943" y="531981"/>
                  <a:pt x="173140" y="560060"/>
                  <a:pt x="263410" y="560060"/>
                </a:cubicBezTo>
                <a:cubicBezTo>
                  <a:pt x="459196" y="560060"/>
                  <a:pt x="604091" y="468773"/>
                  <a:pt x="671943" y="302781"/>
                </a:cubicBezTo>
                <a:cubicBezTo>
                  <a:pt x="698621" y="303314"/>
                  <a:pt x="756085" y="302933"/>
                  <a:pt x="785603" y="245859"/>
                </a:cubicBezTo>
                <a:cubicBezTo>
                  <a:pt x="786346" y="244573"/>
                  <a:pt x="788146" y="241087"/>
                  <a:pt x="793299" y="230267"/>
                </a:cubicBezTo>
                <a:lnTo>
                  <a:pt x="796138" y="224361"/>
                </a:lnTo>
                <a:lnTo>
                  <a:pt x="779555" y="213160"/>
                </a:lnTo>
                <a:cubicBezTo>
                  <a:pt x="761619" y="200968"/>
                  <a:pt x="720366" y="196501"/>
                  <a:pt x="688607" y="202635"/>
                </a:cubicBezTo>
                <a:lnTo>
                  <a:pt x="688533" y="202635"/>
                </a:lnTo>
                <a:close/>
                <a:moveTo>
                  <a:pt x="435282" y="0"/>
                </a:moveTo>
                <a:lnTo>
                  <a:pt x="353082" y="0"/>
                </a:lnTo>
                <a:lnTo>
                  <a:pt x="353082" y="75695"/>
                </a:lnTo>
                <a:lnTo>
                  <a:pt x="435282" y="75695"/>
                </a:lnTo>
                <a:lnTo>
                  <a:pt x="435282" y="0"/>
                </a:lnTo>
                <a:close/>
                <a:moveTo>
                  <a:pt x="435282" y="90840"/>
                </a:moveTo>
                <a:lnTo>
                  <a:pt x="353082" y="90840"/>
                </a:lnTo>
                <a:lnTo>
                  <a:pt x="353082" y="166526"/>
                </a:lnTo>
                <a:lnTo>
                  <a:pt x="435282" y="166526"/>
                </a:lnTo>
                <a:lnTo>
                  <a:pt x="435282" y="90840"/>
                </a:lnTo>
                <a:close/>
                <a:moveTo>
                  <a:pt x="338138" y="90840"/>
                </a:moveTo>
                <a:lnTo>
                  <a:pt x="255938" y="90840"/>
                </a:lnTo>
                <a:lnTo>
                  <a:pt x="255938" y="166526"/>
                </a:lnTo>
                <a:lnTo>
                  <a:pt x="338138" y="166526"/>
                </a:lnTo>
                <a:lnTo>
                  <a:pt x="338138" y="90840"/>
                </a:lnTo>
                <a:close/>
                <a:moveTo>
                  <a:pt x="240992" y="90840"/>
                </a:moveTo>
                <a:lnTo>
                  <a:pt x="158792" y="90840"/>
                </a:lnTo>
                <a:lnTo>
                  <a:pt x="158792" y="166526"/>
                </a:lnTo>
                <a:lnTo>
                  <a:pt x="240992" y="166526"/>
                </a:lnTo>
                <a:lnTo>
                  <a:pt x="240992" y="90840"/>
                </a:lnTo>
                <a:close/>
                <a:moveTo>
                  <a:pt x="143847" y="181670"/>
                </a:moveTo>
                <a:lnTo>
                  <a:pt x="61647" y="181670"/>
                </a:lnTo>
                <a:lnTo>
                  <a:pt x="61647" y="257365"/>
                </a:lnTo>
                <a:lnTo>
                  <a:pt x="143847" y="257365"/>
                </a:lnTo>
                <a:lnTo>
                  <a:pt x="143847" y="181670"/>
                </a:lnTo>
                <a:close/>
                <a:moveTo>
                  <a:pt x="240992" y="181670"/>
                </a:moveTo>
                <a:lnTo>
                  <a:pt x="158792" y="181670"/>
                </a:lnTo>
                <a:lnTo>
                  <a:pt x="158792" y="257365"/>
                </a:lnTo>
                <a:lnTo>
                  <a:pt x="240992" y="257365"/>
                </a:lnTo>
                <a:lnTo>
                  <a:pt x="240992" y="181670"/>
                </a:lnTo>
                <a:close/>
                <a:moveTo>
                  <a:pt x="338138" y="181670"/>
                </a:moveTo>
                <a:lnTo>
                  <a:pt x="255938" y="181670"/>
                </a:lnTo>
                <a:lnTo>
                  <a:pt x="255938" y="257365"/>
                </a:lnTo>
                <a:lnTo>
                  <a:pt x="338138" y="257365"/>
                </a:lnTo>
                <a:lnTo>
                  <a:pt x="338138" y="181670"/>
                </a:lnTo>
                <a:close/>
                <a:moveTo>
                  <a:pt x="435282" y="181670"/>
                </a:moveTo>
                <a:lnTo>
                  <a:pt x="353082" y="181670"/>
                </a:lnTo>
                <a:lnTo>
                  <a:pt x="353082" y="257365"/>
                </a:lnTo>
                <a:lnTo>
                  <a:pt x="435282" y="257365"/>
                </a:lnTo>
                <a:lnTo>
                  <a:pt x="435282" y="181670"/>
                </a:lnTo>
                <a:close/>
                <a:moveTo>
                  <a:pt x="532428" y="181670"/>
                </a:moveTo>
                <a:lnTo>
                  <a:pt x="450228" y="181670"/>
                </a:lnTo>
                <a:lnTo>
                  <a:pt x="450228" y="257365"/>
                </a:lnTo>
                <a:lnTo>
                  <a:pt x="532428" y="257365"/>
                </a:lnTo>
                <a:lnTo>
                  <a:pt x="532428" y="181670"/>
                </a:lnTo>
                <a:close/>
                <a:moveTo>
                  <a:pt x="1236879" y="164716"/>
                </a:moveTo>
                <a:cubicBezTo>
                  <a:pt x="1230830" y="164716"/>
                  <a:pt x="1225896" y="166754"/>
                  <a:pt x="1221934" y="170774"/>
                </a:cubicBezTo>
                <a:cubicBezTo>
                  <a:pt x="1217971" y="174784"/>
                  <a:pt x="1216028" y="179927"/>
                  <a:pt x="1216028" y="186061"/>
                </a:cubicBezTo>
                <a:lnTo>
                  <a:pt x="1216028" y="288474"/>
                </a:lnTo>
                <a:cubicBezTo>
                  <a:pt x="1195702" y="271672"/>
                  <a:pt x="1172242" y="263195"/>
                  <a:pt x="1145562" y="263195"/>
                </a:cubicBezTo>
                <a:cubicBezTo>
                  <a:pt x="1114549" y="263195"/>
                  <a:pt x="1088022" y="274396"/>
                  <a:pt x="1066057" y="296875"/>
                </a:cubicBezTo>
                <a:cubicBezTo>
                  <a:pt x="1044083" y="319278"/>
                  <a:pt x="1033177" y="346377"/>
                  <a:pt x="1033177" y="378171"/>
                </a:cubicBezTo>
                <a:cubicBezTo>
                  <a:pt x="1033177" y="409966"/>
                  <a:pt x="1044159" y="436988"/>
                  <a:pt x="1066057" y="459467"/>
                </a:cubicBezTo>
                <a:cubicBezTo>
                  <a:pt x="1088022" y="481870"/>
                  <a:pt x="1114473" y="493147"/>
                  <a:pt x="1145562" y="493147"/>
                </a:cubicBezTo>
                <a:cubicBezTo>
                  <a:pt x="1176652" y="493147"/>
                  <a:pt x="1202808" y="481946"/>
                  <a:pt x="1225077" y="459467"/>
                </a:cubicBezTo>
                <a:cubicBezTo>
                  <a:pt x="1247042" y="437293"/>
                  <a:pt x="1257948" y="410194"/>
                  <a:pt x="1257948" y="378171"/>
                </a:cubicBezTo>
                <a:lnTo>
                  <a:pt x="1257948" y="186061"/>
                </a:lnTo>
                <a:cubicBezTo>
                  <a:pt x="1257948" y="179927"/>
                  <a:pt x="1255938" y="174784"/>
                  <a:pt x="1251823" y="170774"/>
                </a:cubicBezTo>
                <a:cubicBezTo>
                  <a:pt x="1247718" y="166754"/>
                  <a:pt x="1242784" y="164716"/>
                  <a:pt x="1236879" y="164716"/>
                </a:cubicBezTo>
                <a:close/>
                <a:moveTo>
                  <a:pt x="1210504" y="406022"/>
                </a:moveTo>
                <a:cubicBezTo>
                  <a:pt x="1206837" y="414728"/>
                  <a:pt x="1201836" y="422377"/>
                  <a:pt x="1195483" y="428882"/>
                </a:cubicBezTo>
                <a:cubicBezTo>
                  <a:pt x="1189130" y="435473"/>
                  <a:pt x="1181653" y="440617"/>
                  <a:pt x="1173137" y="444475"/>
                </a:cubicBezTo>
                <a:cubicBezTo>
                  <a:pt x="1164546" y="448342"/>
                  <a:pt x="1155430" y="450228"/>
                  <a:pt x="1145638" y="450228"/>
                </a:cubicBezTo>
                <a:cubicBezTo>
                  <a:pt x="1135847" y="450228"/>
                  <a:pt x="1126503" y="448342"/>
                  <a:pt x="1117911" y="444475"/>
                </a:cubicBezTo>
                <a:cubicBezTo>
                  <a:pt x="1109320" y="440617"/>
                  <a:pt x="1101919" y="435473"/>
                  <a:pt x="1095642" y="428958"/>
                </a:cubicBezTo>
                <a:cubicBezTo>
                  <a:pt x="1089365" y="422453"/>
                  <a:pt x="1084364" y="414804"/>
                  <a:pt x="1080697" y="406098"/>
                </a:cubicBezTo>
                <a:cubicBezTo>
                  <a:pt x="1077039" y="397326"/>
                  <a:pt x="1075173" y="388010"/>
                  <a:pt x="1075173" y="378171"/>
                </a:cubicBezTo>
                <a:cubicBezTo>
                  <a:pt x="1075173" y="368332"/>
                  <a:pt x="1077039" y="359016"/>
                  <a:pt x="1080697" y="350244"/>
                </a:cubicBezTo>
                <a:cubicBezTo>
                  <a:pt x="1084364" y="341462"/>
                  <a:pt x="1089365" y="333889"/>
                  <a:pt x="1095642" y="327384"/>
                </a:cubicBezTo>
                <a:cubicBezTo>
                  <a:pt x="1101919" y="320869"/>
                  <a:pt x="1109396" y="315725"/>
                  <a:pt x="1117911" y="311867"/>
                </a:cubicBezTo>
                <a:cubicBezTo>
                  <a:pt x="1126503" y="308000"/>
                  <a:pt x="1135694" y="306114"/>
                  <a:pt x="1145638" y="306114"/>
                </a:cubicBezTo>
                <a:cubicBezTo>
                  <a:pt x="1155573" y="306114"/>
                  <a:pt x="1164546" y="308000"/>
                  <a:pt x="1173137" y="311867"/>
                </a:cubicBezTo>
                <a:cubicBezTo>
                  <a:pt x="1181729" y="315725"/>
                  <a:pt x="1189130" y="320869"/>
                  <a:pt x="1195483" y="327460"/>
                </a:cubicBezTo>
                <a:cubicBezTo>
                  <a:pt x="1201836" y="334042"/>
                  <a:pt x="1206837" y="341690"/>
                  <a:pt x="1210504" y="350320"/>
                </a:cubicBezTo>
                <a:cubicBezTo>
                  <a:pt x="1214161" y="359016"/>
                  <a:pt x="1216028" y="368256"/>
                  <a:pt x="1216028" y="378095"/>
                </a:cubicBezTo>
                <a:cubicBezTo>
                  <a:pt x="1216028" y="387934"/>
                  <a:pt x="1214161" y="397250"/>
                  <a:pt x="1210504" y="405879"/>
                </a:cubicBezTo>
                <a:lnTo>
                  <a:pt x="1210504" y="406022"/>
                </a:lnTo>
                <a:close/>
                <a:moveTo>
                  <a:pt x="2155574" y="296951"/>
                </a:moveTo>
                <a:cubicBezTo>
                  <a:pt x="2133381" y="274549"/>
                  <a:pt x="2106854" y="263271"/>
                  <a:pt x="2076069" y="263271"/>
                </a:cubicBezTo>
                <a:cubicBezTo>
                  <a:pt x="2045275" y="263271"/>
                  <a:pt x="2018529" y="274472"/>
                  <a:pt x="1996554" y="296951"/>
                </a:cubicBezTo>
                <a:cubicBezTo>
                  <a:pt x="1974590" y="319354"/>
                  <a:pt x="1963674" y="346453"/>
                  <a:pt x="1963674" y="378247"/>
                </a:cubicBezTo>
                <a:cubicBezTo>
                  <a:pt x="1963674" y="410042"/>
                  <a:pt x="1974656" y="437064"/>
                  <a:pt x="1996554" y="459543"/>
                </a:cubicBezTo>
                <a:cubicBezTo>
                  <a:pt x="2018529" y="481946"/>
                  <a:pt x="2044979" y="493224"/>
                  <a:pt x="2076069" y="493224"/>
                </a:cubicBezTo>
                <a:cubicBezTo>
                  <a:pt x="2104311" y="493224"/>
                  <a:pt x="2128752" y="483918"/>
                  <a:pt x="2149526" y="465296"/>
                </a:cubicBezTo>
                <a:cubicBezTo>
                  <a:pt x="2153555" y="461058"/>
                  <a:pt x="2155574" y="455905"/>
                  <a:pt x="2155574" y="449932"/>
                </a:cubicBezTo>
                <a:cubicBezTo>
                  <a:pt x="2155574" y="443951"/>
                  <a:pt x="2153631" y="438655"/>
                  <a:pt x="2149669" y="434635"/>
                </a:cubicBezTo>
                <a:cubicBezTo>
                  <a:pt x="2145706" y="430625"/>
                  <a:pt x="2140706" y="428587"/>
                  <a:pt x="2134724" y="428587"/>
                </a:cubicBezTo>
                <a:cubicBezTo>
                  <a:pt x="2129495" y="428739"/>
                  <a:pt x="2124866" y="430473"/>
                  <a:pt x="2120903" y="433959"/>
                </a:cubicBezTo>
                <a:cubicBezTo>
                  <a:pt x="2114626" y="439407"/>
                  <a:pt x="2107826" y="443570"/>
                  <a:pt x="2100425" y="446294"/>
                </a:cubicBezTo>
                <a:cubicBezTo>
                  <a:pt x="2093024" y="449018"/>
                  <a:pt x="2084956" y="450380"/>
                  <a:pt x="2076136" y="450380"/>
                </a:cubicBezTo>
                <a:cubicBezTo>
                  <a:pt x="2068363" y="450380"/>
                  <a:pt x="2060896" y="449170"/>
                  <a:pt x="2053800" y="446675"/>
                </a:cubicBezTo>
                <a:cubicBezTo>
                  <a:pt x="2046694" y="444179"/>
                  <a:pt x="2040045" y="440769"/>
                  <a:pt x="2034140" y="436302"/>
                </a:cubicBezTo>
                <a:cubicBezTo>
                  <a:pt x="2028168" y="431835"/>
                  <a:pt x="2023005" y="426539"/>
                  <a:pt x="2018595" y="420253"/>
                </a:cubicBezTo>
                <a:cubicBezTo>
                  <a:pt x="2014195" y="414052"/>
                  <a:pt x="2010832" y="407165"/>
                  <a:pt x="2008584" y="399593"/>
                </a:cubicBezTo>
                <a:lnTo>
                  <a:pt x="2167528" y="399593"/>
                </a:lnTo>
                <a:cubicBezTo>
                  <a:pt x="2173434" y="399593"/>
                  <a:pt x="2178368" y="397545"/>
                  <a:pt x="2182473" y="393535"/>
                </a:cubicBezTo>
                <a:cubicBezTo>
                  <a:pt x="2186588" y="389525"/>
                  <a:pt x="2188607" y="384381"/>
                  <a:pt x="2188607" y="378247"/>
                </a:cubicBezTo>
                <a:cubicBezTo>
                  <a:pt x="2188607" y="362350"/>
                  <a:pt x="2185835" y="347586"/>
                  <a:pt x="2180387" y="334042"/>
                </a:cubicBezTo>
                <a:cubicBezTo>
                  <a:pt x="2174929" y="320421"/>
                  <a:pt x="2166633" y="308077"/>
                  <a:pt x="2155727" y="297028"/>
                </a:cubicBezTo>
                <a:lnTo>
                  <a:pt x="2155574" y="296951"/>
                </a:lnTo>
                <a:close/>
                <a:moveTo>
                  <a:pt x="2008442" y="356902"/>
                </a:moveTo>
                <a:cubicBezTo>
                  <a:pt x="2010604" y="349406"/>
                  <a:pt x="2013890" y="342519"/>
                  <a:pt x="2018300" y="336233"/>
                </a:cubicBezTo>
                <a:cubicBezTo>
                  <a:pt x="2022710" y="330032"/>
                  <a:pt x="2027939" y="324660"/>
                  <a:pt x="2033921" y="320192"/>
                </a:cubicBezTo>
                <a:cubicBezTo>
                  <a:pt x="2039969" y="315725"/>
                  <a:pt x="2046551" y="312315"/>
                  <a:pt x="2053800" y="309820"/>
                </a:cubicBezTo>
                <a:cubicBezTo>
                  <a:pt x="2061048" y="307324"/>
                  <a:pt x="2068440" y="306114"/>
                  <a:pt x="2076069" y="306114"/>
                </a:cubicBezTo>
                <a:cubicBezTo>
                  <a:pt x="2083689" y="306114"/>
                  <a:pt x="2091080" y="307324"/>
                  <a:pt x="2098262" y="309820"/>
                </a:cubicBezTo>
                <a:cubicBezTo>
                  <a:pt x="2105435" y="312315"/>
                  <a:pt x="2112007" y="315725"/>
                  <a:pt x="2117912" y="320192"/>
                </a:cubicBezTo>
                <a:cubicBezTo>
                  <a:pt x="2123894" y="324660"/>
                  <a:pt x="2129123" y="329955"/>
                  <a:pt x="2133533" y="336233"/>
                </a:cubicBezTo>
                <a:cubicBezTo>
                  <a:pt x="2138010" y="342443"/>
                  <a:pt x="2141373" y="349329"/>
                  <a:pt x="2143697" y="356902"/>
                </a:cubicBezTo>
                <a:lnTo>
                  <a:pt x="2008442" y="356902"/>
                </a:lnTo>
                <a:close/>
                <a:moveTo>
                  <a:pt x="2375716" y="277654"/>
                </a:moveTo>
                <a:cubicBezTo>
                  <a:pt x="2371982" y="273939"/>
                  <a:pt x="2367277" y="271062"/>
                  <a:pt x="2361600" y="268948"/>
                </a:cubicBezTo>
                <a:cubicBezTo>
                  <a:pt x="2355914" y="266824"/>
                  <a:pt x="2349713" y="265386"/>
                  <a:pt x="2342912" y="264557"/>
                </a:cubicBezTo>
                <a:cubicBezTo>
                  <a:pt x="2336188" y="263719"/>
                  <a:pt x="2329834" y="263347"/>
                  <a:pt x="2323938" y="263347"/>
                </a:cubicBezTo>
                <a:cubicBezTo>
                  <a:pt x="2310556" y="263347"/>
                  <a:pt x="2298002" y="265538"/>
                  <a:pt x="2286200" y="269929"/>
                </a:cubicBezTo>
                <a:cubicBezTo>
                  <a:pt x="2274389" y="274320"/>
                  <a:pt x="2263483" y="280597"/>
                  <a:pt x="2253463" y="288779"/>
                </a:cubicBezTo>
                <a:lnTo>
                  <a:pt x="2253463" y="284693"/>
                </a:lnTo>
                <a:cubicBezTo>
                  <a:pt x="2253463" y="278787"/>
                  <a:pt x="2251453" y="273787"/>
                  <a:pt x="2247338" y="269624"/>
                </a:cubicBezTo>
                <a:cubicBezTo>
                  <a:pt x="2243233" y="265462"/>
                  <a:pt x="2238375" y="263347"/>
                  <a:pt x="2232622" y="263347"/>
                </a:cubicBezTo>
                <a:cubicBezTo>
                  <a:pt x="2226869" y="263347"/>
                  <a:pt x="2221783" y="265462"/>
                  <a:pt x="2217677" y="269624"/>
                </a:cubicBezTo>
                <a:cubicBezTo>
                  <a:pt x="2213562" y="273787"/>
                  <a:pt x="2211543" y="278863"/>
                  <a:pt x="2211543" y="284693"/>
                </a:cubicBezTo>
                <a:lnTo>
                  <a:pt x="2211543" y="471878"/>
                </a:lnTo>
                <a:cubicBezTo>
                  <a:pt x="2211543" y="477783"/>
                  <a:pt x="2213562" y="482784"/>
                  <a:pt x="2217677" y="486947"/>
                </a:cubicBezTo>
                <a:cubicBezTo>
                  <a:pt x="2221783" y="491109"/>
                  <a:pt x="2226717" y="493224"/>
                  <a:pt x="2232622" y="493224"/>
                </a:cubicBezTo>
                <a:cubicBezTo>
                  <a:pt x="2238518" y="493224"/>
                  <a:pt x="2243300" y="491109"/>
                  <a:pt x="2247338" y="486947"/>
                </a:cubicBezTo>
                <a:cubicBezTo>
                  <a:pt x="2251453" y="482784"/>
                  <a:pt x="2253463" y="477707"/>
                  <a:pt x="2253463" y="471878"/>
                </a:cubicBezTo>
                <a:lnTo>
                  <a:pt x="2253463" y="378247"/>
                </a:lnTo>
                <a:cubicBezTo>
                  <a:pt x="2253463" y="368256"/>
                  <a:pt x="2255339" y="358873"/>
                  <a:pt x="2258997" y="350091"/>
                </a:cubicBezTo>
                <a:cubicBezTo>
                  <a:pt x="2262654" y="341309"/>
                  <a:pt x="2267665" y="333737"/>
                  <a:pt x="2274018" y="327231"/>
                </a:cubicBezTo>
                <a:cubicBezTo>
                  <a:pt x="2280371" y="320716"/>
                  <a:pt x="2287838" y="315573"/>
                  <a:pt x="2296363" y="311867"/>
                </a:cubicBezTo>
                <a:cubicBezTo>
                  <a:pt x="2304955" y="308077"/>
                  <a:pt x="2314070" y="306191"/>
                  <a:pt x="2323862" y="306191"/>
                </a:cubicBezTo>
                <a:cubicBezTo>
                  <a:pt x="2333654" y="306191"/>
                  <a:pt x="2342912" y="307924"/>
                  <a:pt x="2351361" y="311334"/>
                </a:cubicBezTo>
                <a:cubicBezTo>
                  <a:pt x="2354723" y="312849"/>
                  <a:pt x="2357638" y="313601"/>
                  <a:pt x="2360181" y="313601"/>
                </a:cubicBezTo>
                <a:cubicBezTo>
                  <a:pt x="2363095" y="313601"/>
                  <a:pt x="2365858" y="313077"/>
                  <a:pt x="2368401" y="311934"/>
                </a:cubicBezTo>
                <a:cubicBezTo>
                  <a:pt x="2370935" y="310801"/>
                  <a:pt x="2373183" y="309286"/>
                  <a:pt x="2375049" y="307324"/>
                </a:cubicBezTo>
                <a:cubicBezTo>
                  <a:pt x="2376916" y="305352"/>
                  <a:pt x="2378412" y="303085"/>
                  <a:pt x="2379536" y="300437"/>
                </a:cubicBezTo>
                <a:cubicBezTo>
                  <a:pt x="2380650" y="297856"/>
                  <a:pt x="2381250" y="295056"/>
                  <a:pt x="2381250" y="292027"/>
                </a:cubicBezTo>
                <a:cubicBezTo>
                  <a:pt x="2381250" y="286131"/>
                  <a:pt x="2379383" y="281359"/>
                  <a:pt x="2375649" y="277654"/>
                </a:cubicBezTo>
                <a:lnTo>
                  <a:pt x="2375716" y="277654"/>
                </a:lnTo>
                <a:close/>
                <a:moveTo>
                  <a:pt x="1473689" y="296951"/>
                </a:moveTo>
                <a:cubicBezTo>
                  <a:pt x="1451496" y="274549"/>
                  <a:pt x="1424969" y="263271"/>
                  <a:pt x="1394184" y="263271"/>
                </a:cubicBezTo>
                <a:cubicBezTo>
                  <a:pt x="1363390" y="263271"/>
                  <a:pt x="1336643" y="274472"/>
                  <a:pt x="1314669" y="296951"/>
                </a:cubicBezTo>
                <a:cubicBezTo>
                  <a:pt x="1292704" y="319354"/>
                  <a:pt x="1281789" y="346453"/>
                  <a:pt x="1281789" y="378247"/>
                </a:cubicBezTo>
                <a:cubicBezTo>
                  <a:pt x="1281789" y="410042"/>
                  <a:pt x="1292771" y="437064"/>
                  <a:pt x="1314669" y="459543"/>
                </a:cubicBezTo>
                <a:cubicBezTo>
                  <a:pt x="1336643" y="481946"/>
                  <a:pt x="1363094" y="493224"/>
                  <a:pt x="1394184" y="493224"/>
                </a:cubicBezTo>
                <a:cubicBezTo>
                  <a:pt x="1425264" y="493224"/>
                  <a:pt x="1451420" y="482022"/>
                  <a:pt x="1473689" y="459543"/>
                </a:cubicBezTo>
                <a:cubicBezTo>
                  <a:pt x="1495663" y="437359"/>
                  <a:pt x="1506569" y="410261"/>
                  <a:pt x="1506569" y="378247"/>
                </a:cubicBezTo>
                <a:cubicBezTo>
                  <a:pt x="1506417" y="362350"/>
                  <a:pt x="1503655" y="347663"/>
                  <a:pt x="1498273" y="334118"/>
                </a:cubicBezTo>
                <a:cubicBezTo>
                  <a:pt x="1492815" y="320564"/>
                  <a:pt x="1484671" y="308153"/>
                  <a:pt x="1473689" y="296951"/>
                </a:cubicBezTo>
                <a:close/>
                <a:moveTo>
                  <a:pt x="1459116" y="406022"/>
                </a:moveTo>
                <a:cubicBezTo>
                  <a:pt x="1455458" y="414728"/>
                  <a:pt x="1450448" y="422377"/>
                  <a:pt x="1444095" y="428882"/>
                </a:cubicBezTo>
                <a:cubicBezTo>
                  <a:pt x="1437742" y="435473"/>
                  <a:pt x="1430274" y="440617"/>
                  <a:pt x="1421759" y="444475"/>
                </a:cubicBezTo>
                <a:cubicBezTo>
                  <a:pt x="1413234" y="448342"/>
                  <a:pt x="1404042" y="450228"/>
                  <a:pt x="1394251" y="450228"/>
                </a:cubicBezTo>
                <a:cubicBezTo>
                  <a:pt x="1384468" y="450228"/>
                  <a:pt x="1375124" y="448342"/>
                  <a:pt x="1366533" y="444475"/>
                </a:cubicBezTo>
                <a:cubicBezTo>
                  <a:pt x="1357941" y="440617"/>
                  <a:pt x="1350540" y="435473"/>
                  <a:pt x="1344263" y="428958"/>
                </a:cubicBezTo>
                <a:cubicBezTo>
                  <a:pt x="1337986" y="422453"/>
                  <a:pt x="1332976" y="414804"/>
                  <a:pt x="1329319" y="406098"/>
                </a:cubicBezTo>
                <a:cubicBezTo>
                  <a:pt x="1325651" y="397326"/>
                  <a:pt x="1323785" y="388010"/>
                  <a:pt x="1323785" y="378171"/>
                </a:cubicBezTo>
                <a:cubicBezTo>
                  <a:pt x="1323785" y="368332"/>
                  <a:pt x="1325651" y="359016"/>
                  <a:pt x="1329319" y="350244"/>
                </a:cubicBezTo>
                <a:cubicBezTo>
                  <a:pt x="1332976" y="341462"/>
                  <a:pt x="1337986" y="333889"/>
                  <a:pt x="1344263" y="327384"/>
                </a:cubicBezTo>
                <a:cubicBezTo>
                  <a:pt x="1350540" y="320869"/>
                  <a:pt x="1358008" y="315725"/>
                  <a:pt x="1366533" y="311867"/>
                </a:cubicBezTo>
                <a:cubicBezTo>
                  <a:pt x="1375124" y="308000"/>
                  <a:pt x="1384316" y="306114"/>
                  <a:pt x="1394251" y="306114"/>
                </a:cubicBezTo>
                <a:cubicBezTo>
                  <a:pt x="1404195" y="306114"/>
                  <a:pt x="1413158" y="308000"/>
                  <a:pt x="1421759" y="311867"/>
                </a:cubicBezTo>
                <a:cubicBezTo>
                  <a:pt x="1430350" y="315725"/>
                  <a:pt x="1437742" y="320869"/>
                  <a:pt x="1444095" y="327460"/>
                </a:cubicBezTo>
                <a:cubicBezTo>
                  <a:pt x="1450448" y="334042"/>
                  <a:pt x="1455458" y="341690"/>
                  <a:pt x="1459116" y="350320"/>
                </a:cubicBezTo>
                <a:cubicBezTo>
                  <a:pt x="1462783" y="359016"/>
                  <a:pt x="1464650" y="368256"/>
                  <a:pt x="1464650" y="378095"/>
                </a:cubicBezTo>
                <a:cubicBezTo>
                  <a:pt x="1464650" y="387934"/>
                  <a:pt x="1462783" y="397250"/>
                  <a:pt x="1459116" y="405879"/>
                </a:cubicBezTo>
                <a:lnTo>
                  <a:pt x="1459116" y="406022"/>
                </a:lnTo>
                <a:close/>
                <a:moveTo>
                  <a:pt x="1940957" y="284617"/>
                </a:moveTo>
                <a:cubicBezTo>
                  <a:pt x="1940957" y="281740"/>
                  <a:pt x="1940357" y="279016"/>
                  <a:pt x="1939242" y="276435"/>
                </a:cubicBezTo>
                <a:cubicBezTo>
                  <a:pt x="1938119" y="273863"/>
                  <a:pt x="1936623" y="271520"/>
                  <a:pt x="1934756" y="269548"/>
                </a:cubicBezTo>
                <a:cubicBezTo>
                  <a:pt x="1932889" y="267586"/>
                  <a:pt x="1930641" y="265995"/>
                  <a:pt x="1928108" y="264928"/>
                </a:cubicBezTo>
                <a:cubicBezTo>
                  <a:pt x="1925565" y="263871"/>
                  <a:pt x="1922802" y="263271"/>
                  <a:pt x="1919888" y="263271"/>
                </a:cubicBezTo>
                <a:cubicBezTo>
                  <a:pt x="1915697" y="263271"/>
                  <a:pt x="1911963" y="264328"/>
                  <a:pt x="1908677" y="266519"/>
                </a:cubicBezTo>
                <a:lnTo>
                  <a:pt x="1788662" y="346377"/>
                </a:lnTo>
                <a:lnTo>
                  <a:pt x="1788662" y="186214"/>
                </a:lnTo>
                <a:cubicBezTo>
                  <a:pt x="1788662" y="180156"/>
                  <a:pt x="1786642" y="175079"/>
                  <a:pt x="1782537" y="170917"/>
                </a:cubicBezTo>
                <a:cubicBezTo>
                  <a:pt x="1778422" y="166754"/>
                  <a:pt x="1773565" y="164640"/>
                  <a:pt x="1767812" y="164640"/>
                </a:cubicBezTo>
                <a:cubicBezTo>
                  <a:pt x="1762058" y="164640"/>
                  <a:pt x="1756982" y="166754"/>
                  <a:pt x="1752867" y="170917"/>
                </a:cubicBezTo>
                <a:cubicBezTo>
                  <a:pt x="1748762" y="175079"/>
                  <a:pt x="1746742" y="180156"/>
                  <a:pt x="1746742" y="186214"/>
                </a:cubicBezTo>
                <a:lnTo>
                  <a:pt x="1746742" y="471573"/>
                </a:lnTo>
                <a:cubicBezTo>
                  <a:pt x="1746742" y="477479"/>
                  <a:pt x="1748762" y="482556"/>
                  <a:pt x="1752867" y="486794"/>
                </a:cubicBezTo>
                <a:cubicBezTo>
                  <a:pt x="1756982" y="491033"/>
                  <a:pt x="1761916" y="493147"/>
                  <a:pt x="1767812" y="493147"/>
                </a:cubicBezTo>
                <a:cubicBezTo>
                  <a:pt x="1773717" y="493147"/>
                  <a:pt x="1778499" y="491033"/>
                  <a:pt x="1782537" y="486794"/>
                </a:cubicBezTo>
                <a:cubicBezTo>
                  <a:pt x="1786642" y="482556"/>
                  <a:pt x="1788662" y="477479"/>
                  <a:pt x="1788662" y="471573"/>
                </a:cubicBezTo>
                <a:lnTo>
                  <a:pt x="1788662" y="397469"/>
                </a:lnTo>
                <a:lnTo>
                  <a:pt x="1813179" y="381048"/>
                </a:lnTo>
                <a:lnTo>
                  <a:pt x="1905914" y="487547"/>
                </a:lnTo>
                <a:cubicBezTo>
                  <a:pt x="1909648" y="491261"/>
                  <a:pt x="1914354" y="493071"/>
                  <a:pt x="1919964" y="493071"/>
                </a:cubicBezTo>
                <a:cubicBezTo>
                  <a:pt x="1922879" y="493071"/>
                  <a:pt x="1925641" y="492547"/>
                  <a:pt x="1928184" y="491414"/>
                </a:cubicBezTo>
                <a:cubicBezTo>
                  <a:pt x="1930718" y="490347"/>
                  <a:pt x="1932966" y="488756"/>
                  <a:pt x="1934832" y="486794"/>
                </a:cubicBezTo>
                <a:cubicBezTo>
                  <a:pt x="1936699" y="484822"/>
                  <a:pt x="1938195" y="482556"/>
                  <a:pt x="1939319" y="479908"/>
                </a:cubicBezTo>
                <a:cubicBezTo>
                  <a:pt x="1940433" y="477326"/>
                  <a:pt x="1941033" y="474526"/>
                  <a:pt x="1941033" y="471726"/>
                </a:cubicBezTo>
                <a:cubicBezTo>
                  <a:pt x="1941033" y="466125"/>
                  <a:pt x="1939090" y="461134"/>
                  <a:pt x="1935204" y="456743"/>
                </a:cubicBezTo>
                <a:lnTo>
                  <a:pt x="1848898" y="357359"/>
                </a:lnTo>
                <a:lnTo>
                  <a:pt x="1932966" y="301495"/>
                </a:lnTo>
                <a:cubicBezTo>
                  <a:pt x="1938347" y="297780"/>
                  <a:pt x="1940957" y="292103"/>
                  <a:pt x="1940957" y="284464"/>
                </a:cubicBezTo>
                <a:lnTo>
                  <a:pt x="1940957" y="284617"/>
                </a:lnTo>
                <a:close/>
                <a:moveTo>
                  <a:pt x="1592504" y="327231"/>
                </a:moveTo>
                <a:cubicBezTo>
                  <a:pt x="1598933" y="320716"/>
                  <a:pt x="1606401" y="315573"/>
                  <a:pt x="1615002" y="311867"/>
                </a:cubicBezTo>
                <a:cubicBezTo>
                  <a:pt x="1623593" y="308077"/>
                  <a:pt x="1632709" y="306191"/>
                  <a:pt x="1642501" y="306191"/>
                </a:cubicBezTo>
                <a:cubicBezTo>
                  <a:pt x="1651321" y="306191"/>
                  <a:pt x="1659465" y="307696"/>
                  <a:pt x="1667009" y="310725"/>
                </a:cubicBezTo>
                <a:cubicBezTo>
                  <a:pt x="1674486" y="313754"/>
                  <a:pt x="1681658" y="318221"/>
                  <a:pt x="1688459" y="324050"/>
                </a:cubicBezTo>
                <a:cubicBezTo>
                  <a:pt x="1692488" y="327308"/>
                  <a:pt x="1697050" y="328974"/>
                  <a:pt x="1702127" y="328974"/>
                </a:cubicBezTo>
                <a:cubicBezTo>
                  <a:pt x="1708185" y="328974"/>
                  <a:pt x="1713119" y="326927"/>
                  <a:pt x="1717072" y="322840"/>
                </a:cubicBezTo>
                <a:cubicBezTo>
                  <a:pt x="1721034" y="318754"/>
                  <a:pt x="1722977" y="313601"/>
                  <a:pt x="1722977" y="307476"/>
                </a:cubicBezTo>
                <a:cubicBezTo>
                  <a:pt x="1722977" y="301342"/>
                  <a:pt x="1720587" y="295666"/>
                  <a:pt x="1715729" y="291275"/>
                </a:cubicBezTo>
                <a:cubicBezTo>
                  <a:pt x="1695107" y="272653"/>
                  <a:pt x="1670666" y="263347"/>
                  <a:pt x="1642501" y="263347"/>
                </a:cubicBezTo>
                <a:cubicBezTo>
                  <a:pt x="1611487" y="263347"/>
                  <a:pt x="1584960" y="274549"/>
                  <a:pt x="1562986" y="297028"/>
                </a:cubicBezTo>
                <a:cubicBezTo>
                  <a:pt x="1541021" y="319430"/>
                  <a:pt x="1530106" y="346529"/>
                  <a:pt x="1530106" y="378323"/>
                </a:cubicBezTo>
                <a:cubicBezTo>
                  <a:pt x="1530106" y="410118"/>
                  <a:pt x="1541097" y="437140"/>
                  <a:pt x="1562986" y="459619"/>
                </a:cubicBezTo>
                <a:cubicBezTo>
                  <a:pt x="1584960" y="482022"/>
                  <a:pt x="1611411" y="493300"/>
                  <a:pt x="1642501" y="493300"/>
                </a:cubicBezTo>
                <a:cubicBezTo>
                  <a:pt x="1670599" y="493300"/>
                  <a:pt x="1695031" y="483994"/>
                  <a:pt x="1715729" y="465372"/>
                </a:cubicBezTo>
                <a:cubicBezTo>
                  <a:pt x="1720139" y="460829"/>
                  <a:pt x="1722377" y="455609"/>
                  <a:pt x="1722377" y="449551"/>
                </a:cubicBezTo>
                <a:cubicBezTo>
                  <a:pt x="1722377" y="443493"/>
                  <a:pt x="1720434" y="438274"/>
                  <a:pt x="1716481" y="434264"/>
                </a:cubicBezTo>
                <a:cubicBezTo>
                  <a:pt x="1712519" y="430244"/>
                  <a:pt x="1707509" y="428206"/>
                  <a:pt x="1701537" y="428206"/>
                </a:cubicBezTo>
                <a:cubicBezTo>
                  <a:pt x="1696450" y="428358"/>
                  <a:pt x="1692040" y="429873"/>
                  <a:pt x="1688306" y="432749"/>
                </a:cubicBezTo>
                <a:cubicBezTo>
                  <a:pt x="1681582" y="438655"/>
                  <a:pt x="1674552" y="443036"/>
                  <a:pt x="1667009" y="445989"/>
                </a:cubicBezTo>
                <a:cubicBezTo>
                  <a:pt x="1659531" y="448942"/>
                  <a:pt x="1651387" y="450380"/>
                  <a:pt x="1642501" y="450380"/>
                </a:cubicBezTo>
                <a:cubicBezTo>
                  <a:pt x="1632709" y="450380"/>
                  <a:pt x="1623593" y="448494"/>
                  <a:pt x="1615002" y="444703"/>
                </a:cubicBezTo>
                <a:cubicBezTo>
                  <a:pt x="1606401" y="440922"/>
                  <a:pt x="1598933" y="435778"/>
                  <a:pt x="1592504" y="429339"/>
                </a:cubicBezTo>
                <a:cubicBezTo>
                  <a:pt x="1586075" y="422910"/>
                  <a:pt x="1580998" y="415185"/>
                  <a:pt x="1577340" y="406479"/>
                </a:cubicBezTo>
                <a:cubicBezTo>
                  <a:pt x="1573673" y="397697"/>
                  <a:pt x="1571806" y="388315"/>
                  <a:pt x="1571806" y="378323"/>
                </a:cubicBezTo>
                <a:cubicBezTo>
                  <a:pt x="1571806" y="368332"/>
                  <a:pt x="1573673" y="358940"/>
                  <a:pt x="1577340" y="350168"/>
                </a:cubicBezTo>
                <a:cubicBezTo>
                  <a:pt x="1580998" y="341386"/>
                  <a:pt x="1586075" y="333813"/>
                  <a:pt x="1592504" y="327308"/>
                </a:cubicBezTo>
                <a:lnTo>
                  <a:pt x="1592504" y="327231"/>
                </a:lnTo>
                <a:close/>
              </a:path>
            </a:pathLst>
          </a:custGeom>
          <a:solidFill>
            <a:srgbClr val="1D63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F477AB2E-B7AD-E38A-4305-509E65057F41}"/>
              </a:ext>
            </a:extLst>
          </p:cNvPr>
          <p:cNvSpPr/>
          <p:nvPr/>
        </p:nvSpPr>
        <p:spPr>
          <a:xfrm>
            <a:off x="5130800" y="5963809"/>
            <a:ext cx="4241800" cy="6481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D6EBD9C2-7155-37D4-53F1-B3E4E5483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890" y="6113999"/>
            <a:ext cx="970107" cy="444207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101FA858-8EF8-0EA5-DE4E-CC38CCCE0F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333" y="3224748"/>
            <a:ext cx="1048811" cy="393304"/>
          </a:xfrm>
          <a:prstGeom prst="rect">
            <a:avLst/>
          </a:prstGeom>
        </p:spPr>
      </p:pic>
      <p:pic>
        <p:nvPicPr>
          <p:cNvPr id="113" name="Grafik 112">
            <a:extLst>
              <a:ext uri="{FF2B5EF4-FFF2-40B4-BE49-F238E27FC236}">
                <a16:creationId xmlns:a16="http://schemas.microsoft.com/office/drawing/2014/main" id="{DFBD046E-B618-987D-9B34-D93180248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9882" y="6016697"/>
            <a:ext cx="405043" cy="545250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1E58A548-A7DC-9870-26D9-E785DDCC0F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7263" y="6016697"/>
            <a:ext cx="545249" cy="540499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17ED88F3-44DA-9103-0BCA-8C5894F599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7209" y="6003398"/>
            <a:ext cx="545249" cy="545249"/>
          </a:xfrm>
          <a:prstGeom prst="rect">
            <a:avLst/>
          </a:prstGeom>
        </p:spPr>
      </p:pic>
      <p:pic>
        <p:nvPicPr>
          <p:cNvPr id="117" name="Grafik 116" descr="Browserfenster mit einfarbiger Füllung">
            <a:extLst>
              <a:ext uri="{FF2B5EF4-FFF2-40B4-BE49-F238E27FC236}">
                <a16:creationId xmlns:a16="http://schemas.microsoft.com/office/drawing/2014/main" id="{016C3FFE-DB09-13F5-04C1-5CBB24B924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6669" y="1138855"/>
            <a:ext cx="914400" cy="914400"/>
          </a:xfrm>
          <a:prstGeom prst="rect">
            <a:avLst/>
          </a:prstGeom>
        </p:spPr>
      </p:pic>
      <p:sp>
        <p:nvSpPr>
          <p:cNvPr id="119" name="Textfeld 118">
            <a:extLst>
              <a:ext uri="{FF2B5EF4-FFF2-40B4-BE49-F238E27FC236}">
                <a16:creationId xmlns:a16="http://schemas.microsoft.com/office/drawing/2014/main" id="{4272E817-7904-DFCE-E034-580CE029C030}"/>
              </a:ext>
            </a:extLst>
          </p:cNvPr>
          <p:cNvSpPr txBox="1"/>
          <p:nvPr/>
        </p:nvSpPr>
        <p:spPr>
          <a:xfrm>
            <a:off x="2802624" y="2165189"/>
            <a:ext cx="256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host.docker.internal:5008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574F8E-04B6-9261-FDF9-58F2CA74CFA6}"/>
              </a:ext>
            </a:extLst>
          </p:cNvPr>
          <p:cNvCxnSpPr/>
          <p:nvPr/>
        </p:nvCxnSpPr>
        <p:spPr>
          <a:xfrm>
            <a:off x="1601852" y="1917985"/>
            <a:ext cx="1691043" cy="117933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03676DA-7732-FCBD-7C9F-EA895DD38408}"/>
              </a:ext>
            </a:extLst>
          </p:cNvPr>
          <p:cNvCxnSpPr>
            <a:cxnSpLocks/>
            <a:stCxn id="98" idx="0"/>
            <a:endCxn id="4" idx="3"/>
          </p:cNvCxnSpPr>
          <p:nvPr/>
        </p:nvCxnSpPr>
        <p:spPr>
          <a:xfrm flipV="1">
            <a:off x="4953614" y="921055"/>
            <a:ext cx="1668487" cy="224550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45A637F-75EC-B702-1F3B-7214B75A0D8D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4953614" y="2307021"/>
            <a:ext cx="1687960" cy="859539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D4FFD-CE30-8545-A8E6-06B7956471C3}"/>
              </a:ext>
            </a:extLst>
          </p:cNvPr>
          <p:cNvCxnSpPr>
            <a:cxnSpLocks/>
            <a:stCxn id="98" idx="0"/>
            <a:endCxn id="8" idx="3"/>
          </p:cNvCxnSpPr>
          <p:nvPr/>
        </p:nvCxnSpPr>
        <p:spPr>
          <a:xfrm>
            <a:off x="4953614" y="3166560"/>
            <a:ext cx="1669864" cy="553149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9AE9199-3755-8CE1-4C15-11D3A621D19C}"/>
              </a:ext>
            </a:extLst>
          </p:cNvPr>
          <p:cNvCxnSpPr>
            <a:cxnSpLocks/>
            <a:stCxn id="98" idx="0"/>
            <a:endCxn id="9" idx="3"/>
          </p:cNvCxnSpPr>
          <p:nvPr/>
        </p:nvCxnSpPr>
        <p:spPr>
          <a:xfrm>
            <a:off x="4953614" y="3166560"/>
            <a:ext cx="1674604" cy="1975448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5120081-00A1-A428-1DEE-012D2E50BEE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8184501" y="921055"/>
            <a:ext cx="1474559" cy="1294809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6F4CF715-F263-4EF8-817B-ACBE716AA882}"/>
              </a:ext>
            </a:extLst>
          </p:cNvPr>
          <p:cNvCxnSpPr>
            <a:cxnSpLocks/>
          </p:cNvCxnSpPr>
          <p:nvPr/>
        </p:nvCxnSpPr>
        <p:spPr>
          <a:xfrm>
            <a:off x="8160761" y="2313683"/>
            <a:ext cx="1497032" cy="423107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487509-E4BC-D5F2-9DA0-E3093F746B5B}"/>
              </a:ext>
            </a:extLst>
          </p:cNvPr>
          <p:cNvCxnSpPr>
            <a:cxnSpLocks/>
          </p:cNvCxnSpPr>
          <p:nvPr/>
        </p:nvCxnSpPr>
        <p:spPr>
          <a:xfrm flipV="1">
            <a:off x="8181494" y="3203288"/>
            <a:ext cx="1440963" cy="50443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5AB19F6-8E63-E37C-6487-F211581C1F0B}"/>
              </a:ext>
            </a:extLst>
          </p:cNvPr>
          <p:cNvCxnSpPr>
            <a:cxnSpLocks/>
          </p:cNvCxnSpPr>
          <p:nvPr/>
        </p:nvCxnSpPr>
        <p:spPr>
          <a:xfrm flipV="1">
            <a:off x="8224389" y="3538749"/>
            <a:ext cx="1531932" cy="1604154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D80BFE6A-E9DF-7CD8-F4CF-0B09600B8FFF}"/>
              </a:ext>
            </a:extLst>
          </p:cNvPr>
          <p:cNvSpPr txBox="1"/>
          <p:nvPr/>
        </p:nvSpPr>
        <p:spPr>
          <a:xfrm>
            <a:off x="568199" y="941440"/>
            <a:ext cx="12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Browser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26FB8EF-8BCA-8166-DE80-7B82E602D0D3}"/>
              </a:ext>
            </a:extLst>
          </p:cNvPr>
          <p:cNvGrpSpPr/>
          <p:nvPr/>
        </p:nvGrpSpPr>
        <p:grpSpPr>
          <a:xfrm>
            <a:off x="3391214" y="2491560"/>
            <a:ext cx="1562400" cy="1350000"/>
            <a:chOff x="3391214" y="2491560"/>
            <a:chExt cx="1562400" cy="1350000"/>
          </a:xfrm>
        </p:grpSpPr>
        <p:sp>
          <p:nvSpPr>
            <p:cNvPr id="98" name="Sechseck 97">
              <a:extLst>
                <a:ext uri="{FF2B5EF4-FFF2-40B4-BE49-F238E27FC236}">
                  <a16:creationId xmlns:a16="http://schemas.microsoft.com/office/drawing/2014/main" id="{3140493F-1D1E-43DB-BF8F-4F287D69AFBC}"/>
                </a:ext>
              </a:extLst>
            </p:cNvPr>
            <p:cNvSpPr/>
            <p:nvPr/>
          </p:nvSpPr>
          <p:spPr>
            <a:xfrm>
              <a:off x="3391214" y="2491560"/>
              <a:ext cx="1562400" cy="135000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Frontend</a:t>
              </a:r>
            </a:p>
          </p:txBody>
        </p:sp>
        <p:pic>
          <p:nvPicPr>
            <p:cNvPr id="88" name="Grafik 87" descr="Browserfenster mit einfarbiger Füllung">
              <a:extLst>
                <a:ext uri="{FF2B5EF4-FFF2-40B4-BE49-F238E27FC236}">
                  <a16:creationId xmlns:a16="http://schemas.microsoft.com/office/drawing/2014/main" id="{C2793706-4AEE-6513-53B6-E66F3C72D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94564" y="3283771"/>
              <a:ext cx="520734" cy="520734"/>
            </a:xfrm>
            <a:prstGeom prst="rect">
              <a:avLst/>
            </a:prstGeom>
          </p:spPr>
        </p:pic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41109FB-1E9B-C095-D6AB-05FEF9687360}"/>
              </a:ext>
            </a:extLst>
          </p:cNvPr>
          <p:cNvSpPr txBox="1"/>
          <p:nvPr/>
        </p:nvSpPr>
        <p:spPr>
          <a:xfrm>
            <a:off x="342900" y="5817008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Monolith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E97162-2155-2428-DC54-10D62D5D4F7F}"/>
              </a:ext>
            </a:extLst>
          </p:cNvPr>
          <p:cNvCxnSpPr>
            <a:stCxn id="11" idx="0"/>
          </p:cNvCxnSpPr>
          <p:nvPr/>
        </p:nvCxnSpPr>
        <p:spPr>
          <a:xfrm flipV="1">
            <a:off x="1118507" y="5560199"/>
            <a:ext cx="1184522" cy="256809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55711D2-06F7-22C2-DD85-368CC456E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3872" y="116308"/>
            <a:ext cx="310896" cy="31089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05695D1B-2C42-F9A7-A467-C88672A10C97}"/>
              </a:ext>
            </a:extLst>
          </p:cNvPr>
          <p:cNvSpPr txBox="1"/>
          <p:nvPr/>
        </p:nvSpPr>
        <p:spPr>
          <a:xfrm>
            <a:off x="174405" y="47204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@Icons.Material.Filled.MenuBook</a:t>
            </a:r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4C7D581-9825-D091-F84E-CFDB9FFD2173}"/>
              </a:ext>
            </a:extLst>
          </p:cNvPr>
          <p:cNvSpPr txBox="1"/>
          <p:nvPr/>
        </p:nvSpPr>
        <p:spPr>
          <a:xfrm>
            <a:off x="134875" y="993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@Icons.Material.Filled.Inventory</a:t>
            </a:r>
            <a:endParaRPr lang="de-CH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67E0966-462C-64F8-BCA4-16B9AA9F1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9976" y="638884"/>
            <a:ext cx="365760" cy="36576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408DBC9F-5F24-245F-0AE9-A55F4E06FF9E}"/>
              </a:ext>
            </a:extLst>
          </p:cNvPr>
          <p:cNvSpPr txBox="1"/>
          <p:nvPr/>
        </p:nvSpPr>
        <p:spPr>
          <a:xfrm>
            <a:off x="5201508" y="575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@Icons.Material.Filled.Person</a:t>
            </a:r>
            <a:endParaRPr lang="de-CH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4873252-7CB1-FD6F-EF97-1EE7552D9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9888" y="54294"/>
            <a:ext cx="286800" cy="2868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8735C7C5-414B-D50E-918E-CEDB90F5AF74}"/>
              </a:ext>
            </a:extLst>
          </p:cNvPr>
          <p:cNvSpPr txBox="1"/>
          <p:nvPr/>
        </p:nvSpPr>
        <p:spPr>
          <a:xfrm>
            <a:off x="5130546" y="51114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@Icons.Material.Filled.AddBusiness</a:t>
            </a:r>
            <a:endParaRPr lang="de-CH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83E745BD-244F-7C0D-1C07-C40B3AD12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1877" y="479660"/>
            <a:ext cx="400812" cy="400812"/>
          </a:xfrm>
          <a:prstGeom prst="rect">
            <a:avLst/>
          </a:prstGeom>
        </p:spPr>
      </p:pic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9E599A62-4357-6DDA-B31B-842025B093CC}"/>
              </a:ext>
            </a:extLst>
          </p:cNvPr>
          <p:cNvSpPr/>
          <p:nvPr/>
        </p:nvSpPr>
        <p:spPr>
          <a:xfrm>
            <a:off x="6301740" y="2308680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  <a:gd name="connsiteX4" fmla="*/ 0 w 365760"/>
              <a:gd name="connsiteY4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noFill/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793A00A-4131-F1F3-56E4-EA9583C79120}"/>
              </a:ext>
            </a:extLst>
          </p:cNvPr>
          <p:cNvGrpSpPr/>
          <p:nvPr/>
        </p:nvGrpSpPr>
        <p:grpSpPr>
          <a:xfrm>
            <a:off x="5652516" y="1386840"/>
            <a:ext cx="1664208" cy="1440000"/>
            <a:chOff x="5652516" y="1386840"/>
            <a:chExt cx="1664208" cy="1440000"/>
          </a:xfrm>
        </p:grpSpPr>
        <p:sp>
          <p:nvSpPr>
            <p:cNvPr id="7" name="Sechseck 6">
              <a:extLst>
                <a:ext uri="{FF2B5EF4-FFF2-40B4-BE49-F238E27FC236}">
                  <a16:creationId xmlns:a16="http://schemas.microsoft.com/office/drawing/2014/main" id="{1211419C-A358-F4F4-4440-13C5E96E33B2}"/>
                </a:ext>
              </a:extLst>
            </p:cNvPr>
            <p:cNvSpPr/>
            <p:nvPr/>
          </p:nvSpPr>
          <p:spPr>
            <a:xfrm>
              <a:off x="5652516" y="1386840"/>
              <a:ext cx="1664208" cy="1440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Inventory</a:t>
              </a:r>
              <a:endParaRPr lang="de-CH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FC84F637-AE69-F4BE-F7C6-0F14586221F8}"/>
                </a:ext>
              </a:extLst>
            </p:cNvPr>
            <p:cNvSpPr/>
            <p:nvPr/>
          </p:nvSpPr>
          <p:spPr>
            <a:xfrm>
              <a:off x="6332220" y="2339160"/>
              <a:ext cx="304800" cy="304800"/>
            </a:xfrm>
            <a:custGeom>
              <a:avLst/>
              <a:gdLst>
                <a:gd name="connsiteX0" fmla="*/ 274320 w 304800"/>
                <a:gd name="connsiteY0" fmla="*/ 0 h 304800"/>
                <a:gd name="connsiteX1" fmla="*/ 30480 w 304800"/>
                <a:gd name="connsiteY1" fmla="*/ 0 h 304800"/>
                <a:gd name="connsiteX2" fmla="*/ 0 w 304800"/>
                <a:gd name="connsiteY2" fmla="*/ 30480 h 304800"/>
                <a:gd name="connsiteX3" fmla="*/ 0 w 304800"/>
                <a:gd name="connsiteY3" fmla="*/ 76352 h 304800"/>
                <a:gd name="connsiteX4" fmla="*/ 15240 w 304800"/>
                <a:gd name="connsiteY4" fmla="*/ 102108 h 304800"/>
                <a:gd name="connsiteX5" fmla="*/ 15240 w 304800"/>
                <a:gd name="connsiteY5" fmla="*/ 274320 h 304800"/>
                <a:gd name="connsiteX6" fmla="*/ 45720 w 304800"/>
                <a:gd name="connsiteY6" fmla="*/ 304800 h 304800"/>
                <a:gd name="connsiteX7" fmla="*/ 259080 w 304800"/>
                <a:gd name="connsiteY7" fmla="*/ 304800 h 304800"/>
                <a:gd name="connsiteX8" fmla="*/ 289560 w 304800"/>
                <a:gd name="connsiteY8" fmla="*/ 274320 h 304800"/>
                <a:gd name="connsiteX9" fmla="*/ 289560 w 304800"/>
                <a:gd name="connsiteY9" fmla="*/ 102108 h 304800"/>
                <a:gd name="connsiteX10" fmla="*/ 304800 w 304800"/>
                <a:gd name="connsiteY10" fmla="*/ 76352 h 304800"/>
                <a:gd name="connsiteX11" fmla="*/ 304800 w 304800"/>
                <a:gd name="connsiteY11" fmla="*/ 30480 h 304800"/>
                <a:gd name="connsiteX12" fmla="*/ 274320 w 304800"/>
                <a:gd name="connsiteY12" fmla="*/ 0 h 304800"/>
                <a:gd name="connsiteX13" fmla="*/ 198120 w 304800"/>
                <a:gd name="connsiteY13" fmla="*/ 182880 h 304800"/>
                <a:gd name="connsiteX14" fmla="*/ 106680 w 304800"/>
                <a:gd name="connsiteY14" fmla="*/ 182880 h 304800"/>
                <a:gd name="connsiteX15" fmla="*/ 106680 w 304800"/>
                <a:gd name="connsiteY15" fmla="*/ 152400 h 304800"/>
                <a:gd name="connsiteX16" fmla="*/ 198120 w 304800"/>
                <a:gd name="connsiteY16" fmla="*/ 152400 h 304800"/>
                <a:gd name="connsiteX17" fmla="*/ 198120 w 304800"/>
                <a:gd name="connsiteY17" fmla="*/ 182880 h 304800"/>
                <a:gd name="connsiteX18" fmla="*/ 274320 w 304800"/>
                <a:gd name="connsiteY18" fmla="*/ 76200 h 304800"/>
                <a:gd name="connsiteX19" fmla="*/ 30480 w 304800"/>
                <a:gd name="connsiteY19" fmla="*/ 76200 h 304800"/>
                <a:gd name="connsiteX20" fmla="*/ 30480 w 304800"/>
                <a:gd name="connsiteY20" fmla="*/ 30480 h 304800"/>
                <a:gd name="connsiteX21" fmla="*/ 274320 w 304800"/>
                <a:gd name="connsiteY21" fmla="*/ 30175 h 304800"/>
                <a:gd name="connsiteX22" fmla="*/ 274320 w 304800"/>
                <a:gd name="connsiteY22" fmla="*/ 76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00" h="304800">
                  <a:moveTo>
                    <a:pt x="274320" y="0"/>
                  </a:moveTo>
                  <a:lnTo>
                    <a:pt x="30480" y="0"/>
                  </a:lnTo>
                  <a:cubicBezTo>
                    <a:pt x="15240" y="0"/>
                    <a:pt x="0" y="13716"/>
                    <a:pt x="0" y="30480"/>
                  </a:cubicBezTo>
                  <a:lnTo>
                    <a:pt x="0" y="76352"/>
                  </a:lnTo>
                  <a:cubicBezTo>
                    <a:pt x="0" y="87325"/>
                    <a:pt x="6553" y="96774"/>
                    <a:pt x="15240" y="102108"/>
                  </a:cubicBezTo>
                  <a:lnTo>
                    <a:pt x="15240" y="274320"/>
                  </a:lnTo>
                  <a:cubicBezTo>
                    <a:pt x="15240" y="291084"/>
                    <a:pt x="32004" y="304800"/>
                    <a:pt x="45720" y="304800"/>
                  </a:cubicBezTo>
                  <a:lnTo>
                    <a:pt x="259080" y="304800"/>
                  </a:lnTo>
                  <a:cubicBezTo>
                    <a:pt x="272796" y="304800"/>
                    <a:pt x="289560" y="291084"/>
                    <a:pt x="289560" y="274320"/>
                  </a:cubicBezTo>
                  <a:lnTo>
                    <a:pt x="289560" y="102108"/>
                  </a:lnTo>
                  <a:cubicBezTo>
                    <a:pt x="298247" y="96774"/>
                    <a:pt x="304800" y="87325"/>
                    <a:pt x="304800" y="76352"/>
                  </a:cubicBezTo>
                  <a:lnTo>
                    <a:pt x="304800" y="30480"/>
                  </a:lnTo>
                  <a:cubicBezTo>
                    <a:pt x="304800" y="13716"/>
                    <a:pt x="289560" y="0"/>
                    <a:pt x="274320" y="0"/>
                  </a:cubicBezTo>
                  <a:close/>
                  <a:moveTo>
                    <a:pt x="198120" y="182880"/>
                  </a:moveTo>
                  <a:lnTo>
                    <a:pt x="106680" y="182880"/>
                  </a:lnTo>
                  <a:lnTo>
                    <a:pt x="106680" y="152400"/>
                  </a:lnTo>
                  <a:lnTo>
                    <a:pt x="198120" y="152400"/>
                  </a:lnTo>
                  <a:lnTo>
                    <a:pt x="198120" y="182880"/>
                  </a:lnTo>
                  <a:close/>
                  <a:moveTo>
                    <a:pt x="274320" y="76200"/>
                  </a:moveTo>
                  <a:lnTo>
                    <a:pt x="30480" y="76200"/>
                  </a:lnTo>
                  <a:lnTo>
                    <a:pt x="30480" y="30480"/>
                  </a:lnTo>
                  <a:lnTo>
                    <a:pt x="274320" y="30175"/>
                  </a:lnTo>
                  <a:lnTo>
                    <a:pt x="274320" y="76200"/>
                  </a:lnTo>
                  <a:close/>
                </a:path>
              </a:pathLst>
            </a:custGeom>
            <a:solidFill>
              <a:schemeClr val="bg1"/>
            </a:solidFill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21D8A09D-AC45-36BA-4434-4B0E1F1F7D45}"/>
              </a:ext>
            </a:extLst>
          </p:cNvPr>
          <p:cNvSpPr/>
          <p:nvPr/>
        </p:nvSpPr>
        <p:spPr>
          <a:xfrm>
            <a:off x="8609076" y="2106840"/>
            <a:ext cx="400812" cy="400812"/>
          </a:xfrm>
          <a:custGeom>
            <a:avLst/>
            <a:gdLst>
              <a:gd name="connsiteX0" fmla="*/ 0 w 400812"/>
              <a:gd name="connsiteY0" fmla="*/ 0 h 400812"/>
              <a:gd name="connsiteX1" fmla="*/ 400812 w 400812"/>
              <a:gd name="connsiteY1" fmla="*/ 0 h 400812"/>
              <a:gd name="connsiteX2" fmla="*/ 400812 w 400812"/>
              <a:gd name="connsiteY2" fmla="*/ 400812 h 400812"/>
              <a:gd name="connsiteX3" fmla="*/ 0 w 400812"/>
              <a:gd name="connsiteY3" fmla="*/ 400812 h 40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812" h="400812">
                <a:moveTo>
                  <a:pt x="0" y="0"/>
                </a:moveTo>
                <a:lnTo>
                  <a:pt x="400812" y="0"/>
                </a:lnTo>
                <a:lnTo>
                  <a:pt x="400812" y="400812"/>
                </a:lnTo>
                <a:lnTo>
                  <a:pt x="0" y="400812"/>
                </a:lnTo>
                <a:close/>
              </a:path>
            </a:pathLst>
          </a:custGeom>
          <a:noFill/>
          <a:ln w="16669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558310A7-77CA-79E5-187A-C40B8843CB4F}"/>
              </a:ext>
            </a:extLst>
          </p:cNvPr>
          <p:cNvGrpSpPr/>
          <p:nvPr/>
        </p:nvGrpSpPr>
        <p:grpSpPr>
          <a:xfrm>
            <a:off x="7967472" y="1213776"/>
            <a:ext cx="1664208" cy="1440000"/>
            <a:chOff x="7967472" y="1213776"/>
            <a:chExt cx="1664208" cy="1440000"/>
          </a:xfrm>
        </p:grpSpPr>
        <p:sp>
          <p:nvSpPr>
            <p:cNvPr id="9" name="Sechseck 8">
              <a:extLst>
                <a:ext uri="{FF2B5EF4-FFF2-40B4-BE49-F238E27FC236}">
                  <a16:creationId xmlns:a16="http://schemas.microsoft.com/office/drawing/2014/main" id="{A4E90324-A134-A15F-9F1A-9D85CB157583}"/>
                </a:ext>
              </a:extLst>
            </p:cNvPr>
            <p:cNvSpPr/>
            <p:nvPr/>
          </p:nvSpPr>
          <p:spPr>
            <a:xfrm>
              <a:off x="7967472" y="1213776"/>
              <a:ext cx="1664208" cy="1440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Trading</a:t>
              </a:r>
            </a:p>
          </p:txBody>
        </p:sp>
        <p:grpSp>
          <p:nvGrpSpPr>
            <p:cNvPr id="54" name="Grafik 45">
              <a:extLst>
                <a:ext uri="{FF2B5EF4-FFF2-40B4-BE49-F238E27FC236}">
                  <a16:creationId xmlns:a16="http://schemas.microsoft.com/office/drawing/2014/main" id="{F22F84EF-E06B-E88D-8BBF-E418D114FD8B}"/>
                </a:ext>
              </a:extLst>
            </p:cNvPr>
            <p:cNvGrpSpPr/>
            <p:nvPr/>
          </p:nvGrpSpPr>
          <p:grpSpPr>
            <a:xfrm>
              <a:off x="8625776" y="2173642"/>
              <a:ext cx="367411" cy="317309"/>
              <a:chOff x="8625776" y="2173642"/>
              <a:chExt cx="367411" cy="317309"/>
            </a:xfrm>
            <a:solidFill>
              <a:srgbClr val="000000"/>
            </a:solidFill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BE94DD64-B6A9-DA50-C87D-F5790438A043}"/>
                  </a:ext>
                </a:extLst>
              </p:cNvPr>
              <p:cNvSpPr/>
              <p:nvPr/>
            </p:nvSpPr>
            <p:spPr>
              <a:xfrm>
                <a:off x="8625776" y="2223743"/>
                <a:ext cx="283908" cy="217106"/>
              </a:xfrm>
              <a:custGeom>
                <a:avLst/>
                <a:gdLst>
                  <a:gd name="connsiteX0" fmla="*/ 233807 w 283908"/>
                  <a:gd name="connsiteY0" fmla="*/ 167005 h 217106"/>
                  <a:gd name="connsiteX1" fmla="*/ 267208 w 283908"/>
                  <a:gd name="connsiteY1" fmla="*/ 167005 h 217106"/>
                  <a:gd name="connsiteX2" fmla="*/ 267208 w 283908"/>
                  <a:gd name="connsiteY2" fmla="*/ 116904 h 217106"/>
                  <a:gd name="connsiteX3" fmla="*/ 283909 w 283908"/>
                  <a:gd name="connsiteY3" fmla="*/ 116904 h 217106"/>
                  <a:gd name="connsiteX4" fmla="*/ 283909 w 283908"/>
                  <a:gd name="connsiteY4" fmla="*/ 83503 h 217106"/>
                  <a:gd name="connsiteX5" fmla="*/ 267208 w 283908"/>
                  <a:gd name="connsiteY5" fmla="*/ 0 h 217106"/>
                  <a:gd name="connsiteX6" fmla="*/ 16701 w 283908"/>
                  <a:gd name="connsiteY6" fmla="*/ 0 h 217106"/>
                  <a:gd name="connsiteX7" fmla="*/ 0 w 283908"/>
                  <a:gd name="connsiteY7" fmla="*/ 83503 h 217106"/>
                  <a:gd name="connsiteX8" fmla="*/ 0 w 283908"/>
                  <a:gd name="connsiteY8" fmla="*/ 116904 h 217106"/>
                  <a:gd name="connsiteX9" fmla="*/ 16701 w 283908"/>
                  <a:gd name="connsiteY9" fmla="*/ 116904 h 217106"/>
                  <a:gd name="connsiteX10" fmla="*/ 16701 w 283908"/>
                  <a:gd name="connsiteY10" fmla="*/ 217107 h 217106"/>
                  <a:gd name="connsiteX11" fmla="*/ 167005 w 283908"/>
                  <a:gd name="connsiteY11" fmla="*/ 217107 h 217106"/>
                  <a:gd name="connsiteX12" fmla="*/ 167005 w 283908"/>
                  <a:gd name="connsiteY12" fmla="*/ 116904 h 217106"/>
                  <a:gd name="connsiteX13" fmla="*/ 233807 w 283908"/>
                  <a:gd name="connsiteY13" fmla="*/ 116904 h 217106"/>
                  <a:gd name="connsiteX14" fmla="*/ 233807 w 283908"/>
                  <a:gd name="connsiteY14" fmla="*/ 167005 h 217106"/>
                  <a:gd name="connsiteX15" fmla="*/ 133604 w 283908"/>
                  <a:gd name="connsiteY15" fmla="*/ 183706 h 217106"/>
                  <a:gd name="connsiteX16" fmla="*/ 50102 w 283908"/>
                  <a:gd name="connsiteY16" fmla="*/ 183706 h 217106"/>
                  <a:gd name="connsiteX17" fmla="*/ 50102 w 283908"/>
                  <a:gd name="connsiteY17" fmla="*/ 116904 h 217106"/>
                  <a:gd name="connsiteX18" fmla="*/ 133604 w 283908"/>
                  <a:gd name="connsiteY18" fmla="*/ 116904 h 217106"/>
                  <a:gd name="connsiteX19" fmla="*/ 133604 w 283908"/>
                  <a:gd name="connsiteY19" fmla="*/ 183706 h 217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908" h="217106">
                    <a:moveTo>
                      <a:pt x="233807" y="167005"/>
                    </a:moveTo>
                    <a:lnTo>
                      <a:pt x="267208" y="167005"/>
                    </a:lnTo>
                    <a:lnTo>
                      <a:pt x="267208" y="116904"/>
                    </a:lnTo>
                    <a:lnTo>
                      <a:pt x="283909" y="116904"/>
                    </a:lnTo>
                    <a:lnTo>
                      <a:pt x="283909" y="83503"/>
                    </a:lnTo>
                    <a:lnTo>
                      <a:pt x="267208" y="0"/>
                    </a:lnTo>
                    <a:lnTo>
                      <a:pt x="16701" y="0"/>
                    </a:lnTo>
                    <a:lnTo>
                      <a:pt x="0" y="83503"/>
                    </a:lnTo>
                    <a:lnTo>
                      <a:pt x="0" y="116904"/>
                    </a:lnTo>
                    <a:lnTo>
                      <a:pt x="16701" y="116904"/>
                    </a:lnTo>
                    <a:lnTo>
                      <a:pt x="16701" y="217107"/>
                    </a:lnTo>
                    <a:lnTo>
                      <a:pt x="167005" y="217107"/>
                    </a:lnTo>
                    <a:lnTo>
                      <a:pt x="167005" y="116904"/>
                    </a:lnTo>
                    <a:lnTo>
                      <a:pt x="233807" y="116904"/>
                    </a:lnTo>
                    <a:lnTo>
                      <a:pt x="233807" y="167005"/>
                    </a:lnTo>
                    <a:close/>
                    <a:moveTo>
                      <a:pt x="133604" y="183706"/>
                    </a:moveTo>
                    <a:lnTo>
                      <a:pt x="50102" y="183706"/>
                    </a:lnTo>
                    <a:lnTo>
                      <a:pt x="50102" y="116904"/>
                    </a:lnTo>
                    <a:lnTo>
                      <a:pt x="133604" y="116904"/>
                    </a:lnTo>
                    <a:lnTo>
                      <a:pt x="133604" y="183706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10E0F578-20A4-7935-7B79-85DD0B537EBF}"/>
                  </a:ext>
                </a:extLst>
              </p:cNvPr>
              <p:cNvSpPr/>
              <p:nvPr/>
            </p:nvSpPr>
            <p:spPr>
              <a:xfrm>
                <a:off x="8642477" y="2173642"/>
                <a:ext cx="250507" cy="33401"/>
              </a:xfrm>
              <a:custGeom>
                <a:avLst/>
                <a:gdLst>
                  <a:gd name="connsiteX0" fmla="*/ 0 w 250507"/>
                  <a:gd name="connsiteY0" fmla="*/ 0 h 33401"/>
                  <a:gd name="connsiteX1" fmla="*/ 250508 w 250507"/>
                  <a:gd name="connsiteY1" fmla="*/ 0 h 33401"/>
                  <a:gd name="connsiteX2" fmla="*/ 250508 w 250507"/>
                  <a:gd name="connsiteY2" fmla="*/ 33401 h 33401"/>
                  <a:gd name="connsiteX3" fmla="*/ 0 w 250507"/>
                  <a:gd name="connsiteY3" fmla="*/ 33401 h 3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07" h="33401">
                    <a:moveTo>
                      <a:pt x="0" y="0"/>
                    </a:moveTo>
                    <a:lnTo>
                      <a:pt x="250508" y="0"/>
                    </a:lnTo>
                    <a:lnTo>
                      <a:pt x="250508" y="33401"/>
                    </a:lnTo>
                    <a:lnTo>
                      <a:pt x="0" y="33401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D47BE30-23CF-E814-E177-611DAB93AA06}"/>
                  </a:ext>
                </a:extLst>
              </p:cNvPr>
              <p:cNvSpPr/>
              <p:nvPr/>
            </p:nvSpPr>
            <p:spPr>
              <a:xfrm>
                <a:off x="8859583" y="2357347"/>
                <a:ext cx="133604" cy="133604"/>
              </a:xfrm>
              <a:custGeom>
                <a:avLst/>
                <a:gdLst>
                  <a:gd name="connsiteX0" fmla="*/ 83503 w 133604"/>
                  <a:gd name="connsiteY0" fmla="*/ 50102 h 133604"/>
                  <a:gd name="connsiteX1" fmla="*/ 83503 w 133604"/>
                  <a:gd name="connsiteY1" fmla="*/ 0 h 133604"/>
                  <a:gd name="connsiteX2" fmla="*/ 50102 w 133604"/>
                  <a:gd name="connsiteY2" fmla="*/ 0 h 133604"/>
                  <a:gd name="connsiteX3" fmla="*/ 50102 w 133604"/>
                  <a:gd name="connsiteY3" fmla="*/ 50102 h 133604"/>
                  <a:gd name="connsiteX4" fmla="*/ 0 w 133604"/>
                  <a:gd name="connsiteY4" fmla="*/ 50102 h 133604"/>
                  <a:gd name="connsiteX5" fmla="*/ 0 w 133604"/>
                  <a:gd name="connsiteY5" fmla="*/ 83503 h 133604"/>
                  <a:gd name="connsiteX6" fmla="*/ 50102 w 133604"/>
                  <a:gd name="connsiteY6" fmla="*/ 83503 h 133604"/>
                  <a:gd name="connsiteX7" fmla="*/ 50102 w 133604"/>
                  <a:gd name="connsiteY7" fmla="*/ 133604 h 133604"/>
                  <a:gd name="connsiteX8" fmla="*/ 83503 w 133604"/>
                  <a:gd name="connsiteY8" fmla="*/ 133604 h 133604"/>
                  <a:gd name="connsiteX9" fmla="*/ 83503 w 133604"/>
                  <a:gd name="connsiteY9" fmla="*/ 83503 h 133604"/>
                  <a:gd name="connsiteX10" fmla="*/ 133604 w 133604"/>
                  <a:gd name="connsiteY10" fmla="*/ 83503 h 133604"/>
                  <a:gd name="connsiteX11" fmla="*/ 133604 w 133604"/>
                  <a:gd name="connsiteY11" fmla="*/ 50102 h 13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604" h="133604">
                    <a:moveTo>
                      <a:pt x="83503" y="50102"/>
                    </a:moveTo>
                    <a:lnTo>
                      <a:pt x="83503" y="0"/>
                    </a:lnTo>
                    <a:lnTo>
                      <a:pt x="50102" y="0"/>
                    </a:lnTo>
                    <a:lnTo>
                      <a:pt x="50102" y="50102"/>
                    </a:lnTo>
                    <a:lnTo>
                      <a:pt x="0" y="50102"/>
                    </a:lnTo>
                    <a:lnTo>
                      <a:pt x="0" y="83503"/>
                    </a:lnTo>
                    <a:lnTo>
                      <a:pt x="50102" y="83503"/>
                    </a:lnTo>
                    <a:lnTo>
                      <a:pt x="50102" y="133604"/>
                    </a:lnTo>
                    <a:lnTo>
                      <a:pt x="83503" y="133604"/>
                    </a:lnTo>
                    <a:lnTo>
                      <a:pt x="83503" y="83503"/>
                    </a:lnTo>
                    <a:lnTo>
                      <a:pt x="133604" y="83503"/>
                    </a:lnTo>
                    <a:lnTo>
                      <a:pt x="133604" y="50102"/>
                    </a:lnTo>
                    <a:close/>
                  </a:path>
                </a:pathLst>
              </a:custGeom>
              <a:solidFill>
                <a:schemeClr val="bg1"/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</p:grpSp>
      </p:grp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2B20090C-BBE8-7E07-1016-5F983F811836}"/>
              </a:ext>
            </a:extLst>
          </p:cNvPr>
          <p:cNvSpPr/>
          <p:nvPr/>
        </p:nvSpPr>
        <p:spPr>
          <a:xfrm>
            <a:off x="8794788" y="4092894"/>
            <a:ext cx="430200" cy="430200"/>
          </a:xfrm>
          <a:custGeom>
            <a:avLst/>
            <a:gdLst>
              <a:gd name="connsiteX0" fmla="*/ 0 w 430200"/>
              <a:gd name="connsiteY0" fmla="*/ 0 h 430200"/>
              <a:gd name="connsiteX1" fmla="*/ 430200 w 430200"/>
              <a:gd name="connsiteY1" fmla="*/ 0 h 430200"/>
              <a:gd name="connsiteX2" fmla="*/ 430200 w 430200"/>
              <a:gd name="connsiteY2" fmla="*/ 430200 h 430200"/>
              <a:gd name="connsiteX3" fmla="*/ 0 w 430200"/>
              <a:gd name="connsiteY3" fmla="*/ 430200 h 4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00" h="430200">
                <a:moveTo>
                  <a:pt x="0" y="0"/>
                </a:moveTo>
                <a:lnTo>
                  <a:pt x="430200" y="0"/>
                </a:lnTo>
                <a:lnTo>
                  <a:pt x="430200" y="430200"/>
                </a:lnTo>
                <a:lnTo>
                  <a:pt x="0" y="430200"/>
                </a:lnTo>
                <a:close/>
              </a:path>
            </a:pathLst>
          </a:custGeom>
          <a:noFill/>
          <a:ln w="17859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0CED039-86B2-85D4-09D6-932B3CF21872}"/>
              </a:ext>
            </a:extLst>
          </p:cNvPr>
          <p:cNvGrpSpPr/>
          <p:nvPr/>
        </p:nvGrpSpPr>
        <p:grpSpPr>
          <a:xfrm>
            <a:off x="8177784" y="3230880"/>
            <a:ext cx="1664208" cy="1440000"/>
            <a:chOff x="8177784" y="3230880"/>
            <a:chExt cx="1664208" cy="1440000"/>
          </a:xfrm>
        </p:grpSpPr>
        <p:sp>
          <p:nvSpPr>
            <p:cNvPr id="8" name="Sechseck 7">
              <a:extLst>
                <a:ext uri="{FF2B5EF4-FFF2-40B4-BE49-F238E27FC236}">
                  <a16:creationId xmlns:a16="http://schemas.microsoft.com/office/drawing/2014/main" id="{5091BAB8-6F27-77B0-F95C-60A4778D731B}"/>
                </a:ext>
              </a:extLst>
            </p:cNvPr>
            <p:cNvSpPr/>
            <p:nvPr/>
          </p:nvSpPr>
          <p:spPr>
            <a:xfrm>
              <a:off x="8177784" y="3230880"/>
              <a:ext cx="1664208" cy="1440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Identity</a:t>
              </a: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C44A405A-CE72-9EA1-0ACF-317872356E68}"/>
                </a:ext>
              </a:extLst>
            </p:cNvPr>
            <p:cNvSpPr/>
            <p:nvPr/>
          </p:nvSpPr>
          <p:spPr>
            <a:xfrm>
              <a:off x="8866488" y="4164594"/>
              <a:ext cx="286800" cy="286800"/>
            </a:xfrm>
            <a:custGeom>
              <a:avLst/>
              <a:gdLst>
                <a:gd name="connsiteX0" fmla="*/ 143400 w 286800"/>
                <a:gd name="connsiteY0" fmla="*/ 143400 h 286800"/>
                <a:gd name="connsiteX1" fmla="*/ 215100 w 286800"/>
                <a:gd name="connsiteY1" fmla="*/ 71700 h 286800"/>
                <a:gd name="connsiteX2" fmla="*/ 143400 w 286800"/>
                <a:gd name="connsiteY2" fmla="*/ 0 h 286800"/>
                <a:gd name="connsiteX3" fmla="*/ 71700 w 286800"/>
                <a:gd name="connsiteY3" fmla="*/ 71700 h 286800"/>
                <a:gd name="connsiteX4" fmla="*/ 143400 w 286800"/>
                <a:gd name="connsiteY4" fmla="*/ 143400 h 286800"/>
                <a:gd name="connsiteX5" fmla="*/ 143400 w 286800"/>
                <a:gd name="connsiteY5" fmla="*/ 179250 h 286800"/>
                <a:gd name="connsiteX6" fmla="*/ 0 w 286800"/>
                <a:gd name="connsiteY6" fmla="*/ 250950 h 286800"/>
                <a:gd name="connsiteX7" fmla="*/ 0 w 286800"/>
                <a:gd name="connsiteY7" fmla="*/ 286800 h 286800"/>
                <a:gd name="connsiteX8" fmla="*/ 286800 w 286800"/>
                <a:gd name="connsiteY8" fmla="*/ 286800 h 286800"/>
                <a:gd name="connsiteX9" fmla="*/ 286800 w 286800"/>
                <a:gd name="connsiteY9" fmla="*/ 250950 h 286800"/>
                <a:gd name="connsiteX10" fmla="*/ 143400 w 286800"/>
                <a:gd name="connsiteY10" fmla="*/ 179250 h 28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800" h="286800">
                  <a:moveTo>
                    <a:pt x="143400" y="143400"/>
                  </a:moveTo>
                  <a:cubicBezTo>
                    <a:pt x="183014" y="143400"/>
                    <a:pt x="215100" y="111314"/>
                    <a:pt x="215100" y="71700"/>
                  </a:cubicBezTo>
                  <a:cubicBezTo>
                    <a:pt x="215100" y="32086"/>
                    <a:pt x="183014" y="0"/>
                    <a:pt x="143400" y="0"/>
                  </a:cubicBezTo>
                  <a:cubicBezTo>
                    <a:pt x="103786" y="0"/>
                    <a:pt x="71700" y="32086"/>
                    <a:pt x="71700" y="71700"/>
                  </a:cubicBezTo>
                  <a:cubicBezTo>
                    <a:pt x="71700" y="111314"/>
                    <a:pt x="103786" y="143400"/>
                    <a:pt x="143400" y="143400"/>
                  </a:cubicBezTo>
                  <a:close/>
                  <a:moveTo>
                    <a:pt x="143400" y="179250"/>
                  </a:moveTo>
                  <a:cubicBezTo>
                    <a:pt x="95540" y="179250"/>
                    <a:pt x="0" y="203270"/>
                    <a:pt x="0" y="250950"/>
                  </a:cubicBezTo>
                  <a:lnTo>
                    <a:pt x="0" y="286800"/>
                  </a:lnTo>
                  <a:lnTo>
                    <a:pt x="286800" y="286800"/>
                  </a:lnTo>
                  <a:lnTo>
                    <a:pt x="286800" y="250950"/>
                  </a:lnTo>
                  <a:cubicBezTo>
                    <a:pt x="286800" y="203270"/>
                    <a:pt x="191260" y="179250"/>
                    <a:pt x="143400" y="179250"/>
                  </a:cubicBezTo>
                  <a:close/>
                </a:path>
              </a:pathLst>
            </a:custGeom>
            <a:solidFill>
              <a:schemeClr val="bg1"/>
            </a:solidFill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79CD5147-5E75-CE51-D520-23EE9354803E}"/>
              </a:ext>
            </a:extLst>
          </p:cNvPr>
          <p:cNvSpPr/>
          <p:nvPr/>
        </p:nvSpPr>
        <p:spPr>
          <a:xfrm>
            <a:off x="3662172" y="2151798"/>
            <a:ext cx="370332" cy="370332"/>
          </a:xfrm>
          <a:custGeom>
            <a:avLst/>
            <a:gdLst>
              <a:gd name="connsiteX0" fmla="*/ 0 w 370332"/>
              <a:gd name="connsiteY0" fmla="*/ 0 h 370332"/>
              <a:gd name="connsiteX1" fmla="*/ 370332 w 370332"/>
              <a:gd name="connsiteY1" fmla="*/ 0 h 370332"/>
              <a:gd name="connsiteX2" fmla="*/ 370332 w 370332"/>
              <a:gd name="connsiteY2" fmla="*/ 370332 h 370332"/>
              <a:gd name="connsiteX3" fmla="*/ 0 w 370332"/>
              <a:gd name="connsiteY3" fmla="*/ 370332 h 37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32" h="370332">
                <a:moveTo>
                  <a:pt x="0" y="0"/>
                </a:moveTo>
                <a:lnTo>
                  <a:pt x="370332" y="0"/>
                </a:lnTo>
                <a:lnTo>
                  <a:pt x="370332" y="370332"/>
                </a:lnTo>
                <a:lnTo>
                  <a:pt x="0" y="370332"/>
                </a:lnTo>
                <a:close/>
              </a:path>
            </a:pathLst>
          </a:custGeom>
          <a:noFill/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endParaRPr lang="de-CH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A82A5A-731F-1D7A-B1DB-1235D60AAEA4}"/>
              </a:ext>
            </a:extLst>
          </p:cNvPr>
          <p:cNvGrpSpPr/>
          <p:nvPr/>
        </p:nvGrpSpPr>
        <p:grpSpPr>
          <a:xfrm>
            <a:off x="2944368" y="1234440"/>
            <a:ext cx="1664208" cy="1440000"/>
            <a:chOff x="2944368" y="1234440"/>
            <a:chExt cx="1664208" cy="1440000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1424A79A-97D1-A7D1-81AC-B368820A5783}"/>
                </a:ext>
              </a:extLst>
            </p:cNvPr>
            <p:cNvSpPr/>
            <p:nvPr/>
          </p:nvSpPr>
          <p:spPr>
            <a:xfrm>
              <a:off x="2944368" y="1234440"/>
              <a:ext cx="1664208" cy="1440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Catalog</a:t>
              </a:r>
            </a:p>
          </p:txBody>
        </p:sp>
        <p:grpSp>
          <p:nvGrpSpPr>
            <p:cNvPr id="63" name="Grafik 47">
              <a:extLst>
                <a:ext uri="{FF2B5EF4-FFF2-40B4-BE49-F238E27FC236}">
                  <a16:creationId xmlns:a16="http://schemas.microsoft.com/office/drawing/2014/main" id="{0ED9EF71-BF5B-3412-16CA-04F620A01812}"/>
                </a:ext>
              </a:extLst>
            </p:cNvPr>
            <p:cNvGrpSpPr/>
            <p:nvPr/>
          </p:nvGrpSpPr>
          <p:grpSpPr>
            <a:xfrm>
              <a:off x="3677602" y="2221235"/>
              <a:ext cx="339471" cy="262318"/>
              <a:chOff x="3677602" y="2221235"/>
              <a:chExt cx="339471" cy="262318"/>
            </a:xfrm>
            <a:solidFill>
              <a:schemeClr val="bg1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1DB1450-4E01-6622-3328-E4072B5AA24F}"/>
                  </a:ext>
                </a:extLst>
              </p:cNvPr>
              <p:cNvSpPr/>
              <p:nvPr/>
            </p:nvSpPr>
            <p:spPr>
              <a:xfrm>
                <a:off x="3677602" y="2221235"/>
                <a:ext cx="339471" cy="262318"/>
              </a:xfrm>
              <a:custGeom>
                <a:avLst/>
                <a:gdLst>
                  <a:gd name="connsiteX0" fmla="*/ 308610 w 339471"/>
                  <a:gd name="connsiteY0" fmla="*/ 7715 h 262318"/>
                  <a:gd name="connsiteX1" fmla="*/ 254603 w 339471"/>
                  <a:gd name="connsiteY1" fmla="*/ 0 h 262318"/>
                  <a:gd name="connsiteX2" fmla="*/ 169736 w 339471"/>
                  <a:gd name="connsiteY2" fmla="*/ 23146 h 262318"/>
                  <a:gd name="connsiteX3" fmla="*/ 84868 w 339471"/>
                  <a:gd name="connsiteY3" fmla="*/ 0 h 262318"/>
                  <a:gd name="connsiteX4" fmla="*/ 0 w 339471"/>
                  <a:gd name="connsiteY4" fmla="*/ 23146 h 262318"/>
                  <a:gd name="connsiteX5" fmla="*/ 0 w 339471"/>
                  <a:gd name="connsiteY5" fmla="*/ 249203 h 262318"/>
                  <a:gd name="connsiteX6" fmla="*/ 7715 w 339471"/>
                  <a:gd name="connsiteY6" fmla="*/ 256918 h 262318"/>
                  <a:gd name="connsiteX7" fmla="*/ 11573 w 339471"/>
                  <a:gd name="connsiteY7" fmla="*/ 256146 h 262318"/>
                  <a:gd name="connsiteX8" fmla="*/ 84868 w 339471"/>
                  <a:gd name="connsiteY8" fmla="*/ 239173 h 262318"/>
                  <a:gd name="connsiteX9" fmla="*/ 169736 w 339471"/>
                  <a:gd name="connsiteY9" fmla="*/ 262319 h 262318"/>
                  <a:gd name="connsiteX10" fmla="*/ 254603 w 339471"/>
                  <a:gd name="connsiteY10" fmla="*/ 239173 h 262318"/>
                  <a:gd name="connsiteX11" fmla="*/ 327898 w 339471"/>
                  <a:gd name="connsiteY11" fmla="*/ 255375 h 262318"/>
                  <a:gd name="connsiteX12" fmla="*/ 331756 w 339471"/>
                  <a:gd name="connsiteY12" fmla="*/ 256146 h 262318"/>
                  <a:gd name="connsiteX13" fmla="*/ 339471 w 339471"/>
                  <a:gd name="connsiteY13" fmla="*/ 248431 h 262318"/>
                  <a:gd name="connsiteX14" fmla="*/ 339471 w 339471"/>
                  <a:gd name="connsiteY14" fmla="*/ 23146 h 262318"/>
                  <a:gd name="connsiteX15" fmla="*/ 308610 w 339471"/>
                  <a:gd name="connsiteY15" fmla="*/ 7715 h 262318"/>
                  <a:gd name="connsiteX16" fmla="*/ 308610 w 339471"/>
                  <a:gd name="connsiteY16" fmla="*/ 216027 h 262318"/>
                  <a:gd name="connsiteX17" fmla="*/ 254603 w 339471"/>
                  <a:gd name="connsiteY17" fmla="*/ 208312 h 262318"/>
                  <a:gd name="connsiteX18" fmla="*/ 169736 w 339471"/>
                  <a:gd name="connsiteY18" fmla="*/ 231458 h 262318"/>
                  <a:gd name="connsiteX19" fmla="*/ 169736 w 339471"/>
                  <a:gd name="connsiteY19" fmla="*/ 54007 h 262318"/>
                  <a:gd name="connsiteX20" fmla="*/ 254603 w 339471"/>
                  <a:gd name="connsiteY20" fmla="*/ 30861 h 262318"/>
                  <a:gd name="connsiteX21" fmla="*/ 308610 w 339471"/>
                  <a:gd name="connsiteY21" fmla="*/ 38576 h 262318"/>
                  <a:gd name="connsiteX22" fmla="*/ 308610 w 339471"/>
                  <a:gd name="connsiteY22" fmla="*/ 216027 h 2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9471" h="262318">
                    <a:moveTo>
                      <a:pt x="308610" y="7715"/>
                    </a:moveTo>
                    <a:cubicBezTo>
                      <a:pt x="291482" y="2315"/>
                      <a:pt x="272657" y="0"/>
                      <a:pt x="254603" y="0"/>
                    </a:cubicBezTo>
                    <a:cubicBezTo>
                      <a:pt x="224514" y="0"/>
                      <a:pt x="192110" y="6172"/>
                      <a:pt x="169736" y="23146"/>
                    </a:cubicBezTo>
                    <a:cubicBezTo>
                      <a:pt x="147361" y="6172"/>
                      <a:pt x="114957" y="0"/>
                      <a:pt x="84868" y="0"/>
                    </a:cubicBezTo>
                    <a:cubicBezTo>
                      <a:pt x="54778" y="0"/>
                      <a:pt x="22374" y="6172"/>
                      <a:pt x="0" y="23146"/>
                    </a:cubicBezTo>
                    <a:lnTo>
                      <a:pt x="0" y="249203"/>
                    </a:lnTo>
                    <a:cubicBezTo>
                      <a:pt x="0" y="253060"/>
                      <a:pt x="3858" y="256918"/>
                      <a:pt x="7715" y="256918"/>
                    </a:cubicBezTo>
                    <a:cubicBezTo>
                      <a:pt x="9258" y="256918"/>
                      <a:pt x="10030" y="256146"/>
                      <a:pt x="11573" y="256146"/>
                    </a:cubicBezTo>
                    <a:cubicBezTo>
                      <a:pt x="32404" y="246116"/>
                      <a:pt x="62494" y="239173"/>
                      <a:pt x="84868" y="239173"/>
                    </a:cubicBezTo>
                    <a:cubicBezTo>
                      <a:pt x="114957" y="239173"/>
                      <a:pt x="147361" y="245345"/>
                      <a:pt x="169736" y="262319"/>
                    </a:cubicBezTo>
                    <a:cubicBezTo>
                      <a:pt x="190567" y="249203"/>
                      <a:pt x="228371" y="239173"/>
                      <a:pt x="254603" y="239173"/>
                    </a:cubicBezTo>
                    <a:cubicBezTo>
                      <a:pt x="280064" y="239173"/>
                      <a:pt x="306295" y="243802"/>
                      <a:pt x="327898" y="255375"/>
                    </a:cubicBezTo>
                    <a:cubicBezTo>
                      <a:pt x="329441" y="256146"/>
                      <a:pt x="330213" y="256146"/>
                      <a:pt x="331756" y="256146"/>
                    </a:cubicBezTo>
                    <a:cubicBezTo>
                      <a:pt x="335613" y="256146"/>
                      <a:pt x="339471" y="252289"/>
                      <a:pt x="339471" y="248431"/>
                    </a:cubicBezTo>
                    <a:lnTo>
                      <a:pt x="339471" y="23146"/>
                    </a:lnTo>
                    <a:cubicBezTo>
                      <a:pt x="330213" y="16202"/>
                      <a:pt x="320183" y="11573"/>
                      <a:pt x="308610" y="7715"/>
                    </a:cubicBezTo>
                    <a:close/>
                    <a:moveTo>
                      <a:pt x="308610" y="216027"/>
                    </a:moveTo>
                    <a:cubicBezTo>
                      <a:pt x="291636" y="210626"/>
                      <a:pt x="273120" y="208312"/>
                      <a:pt x="254603" y="208312"/>
                    </a:cubicBezTo>
                    <a:cubicBezTo>
                      <a:pt x="228371" y="208312"/>
                      <a:pt x="190567" y="218342"/>
                      <a:pt x="169736" y="231458"/>
                    </a:cubicBezTo>
                    <a:lnTo>
                      <a:pt x="169736" y="54007"/>
                    </a:lnTo>
                    <a:cubicBezTo>
                      <a:pt x="190567" y="40891"/>
                      <a:pt x="228371" y="30861"/>
                      <a:pt x="254603" y="30861"/>
                    </a:cubicBezTo>
                    <a:cubicBezTo>
                      <a:pt x="273120" y="30861"/>
                      <a:pt x="291636" y="33176"/>
                      <a:pt x="308610" y="38576"/>
                    </a:cubicBezTo>
                    <a:lnTo>
                      <a:pt x="308610" y="216027"/>
                    </a:lnTo>
                    <a:close/>
                  </a:path>
                </a:pathLst>
              </a:custGeom>
              <a:grpFill/>
              <a:ln w="15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/>
              </a:p>
            </p:txBody>
          </p:sp>
          <p:grpSp>
            <p:nvGrpSpPr>
              <p:cNvPr id="65" name="Grafik 47">
                <a:extLst>
                  <a:ext uri="{FF2B5EF4-FFF2-40B4-BE49-F238E27FC236}">
                    <a16:creationId xmlns:a16="http://schemas.microsoft.com/office/drawing/2014/main" id="{AE9CFE50-94E6-22AC-0794-01797069BA1D}"/>
                  </a:ext>
                </a:extLst>
              </p:cNvPr>
              <p:cNvGrpSpPr/>
              <p:nvPr/>
            </p:nvGrpSpPr>
            <p:grpSpPr>
              <a:xfrm>
                <a:off x="3862768" y="2290672"/>
                <a:ext cx="108013" cy="120666"/>
                <a:chOff x="3862768" y="2290672"/>
                <a:chExt cx="108013" cy="120666"/>
              </a:xfrm>
              <a:grpFill/>
            </p:grpSpPr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E439EC2F-EA3E-1795-EB27-60BBB7DA2008}"/>
                    </a:ext>
                  </a:extLst>
                </p:cNvPr>
                <p:cNvSpPr/>
                <p:nvPr/>
              </p:nvSpPr>
              <p:spPr>
                <a:xfrm>
                  <a:off x="3862768" y="2290672"/>
                  <a:ext cx="108013" cy="38421"/>
                </a:xfrm>
                <a:custGeom>
                  <a:avLst/>
                  <a:gdLst>
                    <a:gd name="connsiteX0" fmla="*/ 69437 w 108013"/>
                    <a:gd name="connsiteY0" fmla="*/ 23146 h 38421"/>
                    <a:gd name="connsiteX1" fmla="*/ 108014 w 108013"/>
                    <a:gd name="connsiteY1" fmla="*/ 27158 h 38421"/>
                    <a:gd name="connsiteX2" fmla="*/ 108014 w 108013"/>
                    <a:gd name="connsiteY2" fmla="*/ 3703 h 38421"/>
                    <a:gd name="connsiteX3" fmla="*/ 69437 w 108013"/>
                    <a:gd name="connsiteY3" fmla="*/ 0 h 38421"/>
                    <a:gd name="connsiteX4" fmla="*/ 0 w 108013"/>
                    <a:gd name="connsiteY4" fmla="*/ 12807 h 38421"/>
                    <a:gd name="connsiteX5" fmla="*/ 0 w 108013"/>
                    <a:gd name="connsiteY5" fmla="*/ 38422 h 38421"/>
                    <a:gd name="connsiteX6" fmla="*/ 69437 w 108013"/>
                    <a:gd name="connsiteY6" fmla="*/ 23146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69437" y="23146"/>
                      </a:move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389"/>
                        <a:pt x="82707" y="0"/>
                        <a:pt x="69437" y="0"/>
                      </a:cubicBezTo>
                      <a:cubicBezTo>
                        <a:pt x="43205" y="0"/>
                        <a:pt x="19442" y="4475"/>
                        <a:pt x="0" y="12807"/>
                      </a:cubicBez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FD757BCB-78B5-D2F3-AD4F-62C76F527FD5}"/>
                    </a:ext>
                  </a:extLst>
                </p:cNvPr>
                <p:cNvSpPr/>
                <p:nvPr/>
              </p:nvSpPr>
              <p:spPr>
                <a:xfrm>
                  <a:off x="3862768" y="2331717"/>
                  <a:ext cx="108013" cy="38421"/>
                </a:xfrm>
                <a:custGeom>
                  <a:avLst/>
                  <a:gdLst>
                    <a:gd name="connsiteX0" fmla="*/ 0 w 108013"/>
                    <a:gd name="connsiteY0" fmla="*/ 12807 h 38421"/>
                    <a:gd name="connsiteX1" fmla="*/ 0 w 108013"/>
                    <a:gd name="connsiteY1" fmla="*/ 38422 h 38421"/>
                    <a:gd name="connsiteX2" fmla="*/ 69437 w 108013"/>
                    <a:gd name="connsiteY2" fmla="*/ 23146 h 38421"/>
                    <a:gd name="connsiteX3" fmla="*/ 108014 w 108013"/>
                    <a:gd name="connsiteY3" fmla="*/ 27158 h 38421"/>
                    <a:gd name="connsiteX4" fmla="*/ 108014 w 108013"/>
                    <a:gd name="connsiteY4" fmla="*/ 3703 h 38421"/>
                    <a:gd name="connsiteX5" fmla="*/ 69437 w 108013"/>
                    <a:gd name="connsiteY5" fmla="*/ 0 h 38421"/>
                    <a:gd name="connsiteX6" fmla="*/ 0 w 108013"/>
                    <a:gd name="connsiteY6" fmla="*/ 12807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0" y="12807"/>
                      </a:move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389"/>
                        <a:pt x="82707" y="0"/>
                        <a:pt x="69437" y="0"/>
                      </a:cubicBezTo>
                      <a:cubicBezTo>
                        <a:pt x="43205" y="0"/>
                        <a:pt x="19442" y="4629"/>
                        <a:pt x="0" y="12807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EA0E6A5A-BFD1-70EE-363C-5AADE56C005B}"/>
                    </a:ext>
                  </a:extLst>
                </p:cNvPr>
                <p:cNvSpPr/>
                <p:nvPr/>
              </p:nvSpPr>
              <p:spPr>
                <a:xfrm>
                  <a:off x="3862768" y="2372917"/>
                  <a:ext cx="108013" cy="38421"/>
                </a:xfrm>
                <a:custGeom>
                  <a:avLst/>
                  <a:gdLst>
                    <a:gd name="connsiteX0" fmla="*/ 69437 w 108013"/>
                    <a:gd name="connsiteY0" fmla="*/ 0 h 38421"/>
                    <a:gd name="connsiteX1" fmla="*/ 0 w 108013"/>
                    <a:gd name="connsiteY1" fmla="*/ 12807 h 38421"/>
                    <a:gd name="connsiteX2" fmla="*/ 0 w 108013"/>
                    <a:gd name="connsiteY2" fmla="*/ 38422 h 38421"/>
                    <a:gd name="connsiteX3" fmla="*/ 69437 w 108013"/>
                    <a:gd name="connsiteY3" fmla="*/ 23146 h 38421"/>
                    <a:gd name="connsiteX4" fmla="*/ 108014 w 108013"/>
                    <a:gd name="connsiteY4" fmla="*/ 27158 h 38421"/>
                    <a:gd name="connsiteX5" fmla="*/ 108014 w 108013"/>
                    <a:gd name="connsiteY5" fmla="*/ 3703 h 38421"/>
                    <a:gd name="connsiteX6" fmla="*/ 69437 w 108013"/>
                    <a:gd name="connsiteY6" fmla="*/ 0 h 38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013" h="38421">
                      <a:moveTo>
                        <a:pt x="69437" y="0"/>
                      </a:moveTo>
                      <a:cubicBezTo>
                        <a:pt x="43205" y="0"/>
                        <a:pt x="19442" y="4475"/>
                        <a:pt x="0" y="12807"/>
                      </a:cubicBezTo>
                      <a:lnTo>
                        <a:pt x="0" y="38422"/>
                      </a:lnTo>
                      <a:cubicBezTo>
                        <a:pt x="17436" y="28546"/>
                        <a:pt x="41662" y="23146"/>
                        <a:pt x="69437" y="23146"/>
                      </a:cubicBezTo>
                      <a:cubicBezTo>
                        <a:pt x="83016" y="23146"/>
                        <a:pt x="96132" y="24534"/>
                        <a:pt x="108014" y="27158"/>
                      </a:cubicBezTo>
                      <a:lnTo>
                        <a:pt x="108014" y="3703"/>
                      </a:lnTo>
                      <a:cubicBezTo>
                        <a:pt x="95823" y="1234"/>
                        <a:pt x="82707" y="0"/>
                        <a:pt x="69437" y="0"/>
                      </a:cubicBezTo>
                      <a:close/>
                    </a:path>
                  </a:pathLst>
                </a:custGeom>
                <a:grpFill/>
                <a:ln w="15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CH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372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427856-3721-0695-A17E-4C45229B62A7}"/>
              </a:ext>
            </a:extLst>
          </p:cNvPr>
          <p:cNvGrpSpPr/>
          <p:nvPr/>
        </p:nvGrpSpPr>
        <p:grpSpPr>
          <a:xfrm>
            <a:off x="1798539" y="1578686"/>
            <a:ext cx="8190053" cy="2840769"/>
            <a:chOff x="1798539" y="1578686"/>
            <a:chExt cx="8190053" cy="284076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569AD02-9222-06B7-50BD-2CC3D68FF054}"/>
                </a:ext>
              </a:extLst>
            </p:cNvPr>
            <p:cNvGrpSpPr/>
            <p:nvPr/>
          </p:nvGrpSpPr>
          <p:grpSpPr>
            <a:xfrm>
              <a:off x="1798539" y="1578686"/>
              <a:ext cx="8190053" cy="2840769"/>
              <a:chOff x="1790374" y="1586851"/>
              <a:chExt cx="8190053" cy="2840769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F9DD059-EF3F-34C6-48FA-62F9D168C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0374" y="1586851"/>
                <a:ext cx="8190053" cy="2840769"/>
              </a:xfrm>
              <a:prstGeom prst="rect">
                <a:avLst/>
              </a:prstGeom>
            </p:spPr>
          </p:pic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CDC71F94-4114-4344-083A-9DBA8A215473}"/>
                  </a:ext>
                </a:extLst>
              </p:cNvPr>
              <p:cNvSpPr txBox="1"/>
              <p:nvPr/>
            </p:nvSpPr>
            <p:spPr>
              <a:xfrm>
                <a:off x="7021288" y="3167743"/>
                <a:ext cx="2008412" cy="338554"/>
              </a:xfrm>
              <a:prstGeom prst="rect">
                <a:avLst/>
              </a:prstGeom>
              <a:solidFill>
                <a:srgbClr val="772AE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CH" sz="1600" dirty="0">
                    <a:solidFill>
                      <a:schemeClr val="bg1"/>
                    </a:solidFill>
                  </a:rPr>
                  <a:t>http</a:t>
                </a:r>
                <a:r>
                  <a:rPr lang="de-CH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://localhost:5008</a:t>
                </a:r>
                <a:endParaRPr lang="de-CH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ECC60D6-1306-1FD4-2EFA-68A4AC746C30}"/>
                  </a:ext>
                </a:extLst>
              </p:cNvPr>
              <p:cNvSpPr txBox="1"/>
              <p:nvPr/>
            </p:nvSpPr>
            <p:spPr>
              <a:xfrm>
                <a:off x="1981202" y="3052402"/>
                <a:ext cx="2008412" cy="338554"/>
              </a:xfrm>
              <a:prstGeom prst="rect">
                <a:avLst/>
              </a:prstGeom>
              <a:solidFill>
                <a:srgbClr val="772AE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CH" sz="1600" dirty="0">
                    <a:solidFill>
                      <a:schemeClr val="bg1"/>
                    </a:solidFill>
                  </a:rPr>
                  <a:t>http</a:t>
                </a:r>
                <a:r>
                  <a:rPr lang="de-CH" sz="1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://localhost:5008</a:t>
                </a:r>
                <a:endParaRPr lang="de-CH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A76C2C-D97F-FC96-A294-9BE11D24EDA7}"/>
                </a:ext>
              </a:extLst>
            </p:cNvPr>
            <p:cNvSpPr/>
            <p:nvPr/>
          </p:nvSpPr>
          <p:spPr>
            <a:xfrm>
              <a:off x="7323364" y="2057400"/>
              <a:ext cx="1706336" cy="11103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9" name="Grafik 8" descr="Zahnräder mit einfarbiger Füllung">
              <a:extLst>
                <a:ext uri="{FF2B5EF4-FFF2-40B4-BE49-F238E27FC236}">
                  <a16:creationId xmlns:a16="http://schemas.microsoft.com/office/drawing/2014/main" id="{AC6724AC-5263-6E03-4DC8-240390AD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9332" y="215537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92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7A93D65B-3F12-05E9-2D14-364491C3F9B3}"/>
              </a:ext>
            </a:extLst>
          </p:cNvPr>
          <p:cNvSpPr/>
          <p:nvPr/>
        </p:nvSpPr>
        <p:spPr>
          <a:xfrm>
            <a:off x="4870580" y="625151"/>
            <a:ext cx="1567542" cy="727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off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6790894-43BB-DE52-4F58-6F5CEBCC3382}"/>
              </a:ext>
            </a:extLst>
          </p:cNvPr>
          <p:cNvSpPr/>
          <p:nvPr/>
        </p:nvSpPr>
        <p:spPr>
          <a:xfrm>
            <a:off x="4870580" y="2213018"/>
            <a:ext cx="1567542" cy="727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92DC2D1-26E1-4343-BF7F-C2083871BFD2}"/>
              </a:ext>
            </a:extLst>
          </p:cNvPr>
          <p:cNvSpPr/>
          <p:nvPr/>
        </p:nvSpPr>
        <p:spPr>
          <a:xfrm>
            <a:off x="6705476" y="3859079"/>
            <a:ext cx="1567542" cy="727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error</a:t>
            </a:r>
            <a:endParaRPr lang="de-CH" dirty="0"/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95F07207-567B-5811-0AE3-F86E0CCECBAC}"/>
              </a:ext>
            </a:extLst>
          </p:cNvPr>
          <p:cNvCxnSpPr>
            <a:stCxn id="3" idx="2"/>
            <a:endCxn id="4" idx="2"/>
          </p:cNvCxnSpPr>
          <p:nvPr/>
        </p:nvCxnSpPr>
        <p:spPr>
          <a:xfrm rot="10800000" flipV="1">
            <a:off x="4870580" y="989044"/>
            <a:ext cx="12700" cy="1587867"/>
          </a:xfrm>
          <a:prstGeom prst="curvedConnector3">
            <a:avLst>
              <a:gd name="adj1" fmla="val 1008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66BE8352-A506-65B4-E98D-3C68D5240FC4}"/>
              </a:ext>
            </a:extLst>
          </p:cNvPr>
          <p:cNvCxnSpPr>
            <a:stCxn id="4" idx="0"/>
            <a:endCxn id="3" idx="4"/>
          </p:cNvCxnSpPr>
          <p:nvPr/>
        </p:nvCxnSpPr>
        <p:spPr>
          <a:xfrm rot="5400000" flipH="1" flipV="1">
            <a:off x="5224312" y="1782979"/>
            <a:ext cx="860079" cy="1270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9D744783-206A-384E-44A3-5FAECB17A391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 rot="16200000" flipH="1">
            <a:off x="5782267" y="2812890"/>
            <a:ext cx="1024855" cy="1280686"/>
          </a:xfrm>
          <a:prstGeom prst="curvedConnector3">
            <a:avLst>
              <a:gd name="adj1" fmla="val 705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426BA5E2-471C-A878-C6B2-878BE79280CF}"/>
              </a:ext>
            </a:extLst>
          </p:cNvPr>
          <p:cNvCxnSpPr>
            <a:stCxn id="8" idx="0"/>
            <a:endCxn id="3" idx="6"/>
          </p:cNvCxnSpPr>
          <p:nvPr/>
        </p:nvCxnSpPr>
        <p:spPr>
          <a:xfrm rot="16200000" flipV="1">
            <a:off x="5528668" y="1898499"/>
            <a:ext cx="2870034" cy="105112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 descr="Glühlampe mit einfarbiger Füllung">
            <a:extLst>
              <a:ext uri="{FF2B5EF4-FFF2-40B4-BE49-F238E27FC236}">
                <a16:creationId xmlns:a16="http://schemas.microsoft.com/office/drawing/2014/main" id="{2FA214AF-ABA6-85CC-47D7-CEEBF3EFB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9793" y="760443"/>
            <a:ext cx="457200" cy="457200"/>
          </a:xfrm>
          <a:prstGeom prst="rect">
            <a:avLst/>
          </a:prstGeom>
        </p:spPr>
      </p:pic>
      <p:pic>
        <p:nvPicPr>
          <p:cNvPr id="27" name="Grafik 26" descr="Glühbirne und Zahnrad mit einfarbiger Füllung">
            <a:extLst>
              <a:ext uri="{FF2B5EF4-FFF2-40B4-BE49-F238E27FC236}">
                <a16:creationId xmlns:a16="http://schemas.microsoft.com/office/drawing/2014/main" id="{59F39297-8D54-8520-1BB4-862E9C845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5649" y="2275857"/>
            <a:ext cx="585488" cy="58548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3ACE26F-6811-93C1-FA60-81C5AEDC79D4}"/>
              </a:ext>
            </a:extLst>
          </p:cNvPr>
          <p:cNvSpPr txBox="1"/>
          <p:nvPr/>
        </p:nvSpPr>
        <p:spPr>
          <a:xfrm>
            <a:off x="7489247" y="2054730"/>
            <a:ext cx="14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PressSwitch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617E496-470F-1188-7FDB-58D12DE774DD}"/>
              </a:ext>
            </a:extLst>
          </p:cNvPr>
          <p:cNvSpPr txBox="1"/>
          <p:nvPr/>
        </p:nvSpPr>
        <p:spPr>
          <a:xfrm>
            <a:off x="3621056" y="1569183"/>
            <a:ext cx="14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PressSwitch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704CA72-8067-E8A9-1C21-D378D0EA4EDB}"/>
              </a:ext>
            </a:extLst>
          </p:cNvPr>
          <p:cNvSpPr txBox="1"/>
          <p:nvPr/>
        </p:nvSpPr>
        <p:spPr>
          <a:xfrm>
            <a:off x="5648001" y="1680700"/>
            <a:ext cx="14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PressSwitch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8DAEFE1-2F06-EA75-1D68-7F09D36FB938}"/>
              </a:ext>
            </a:extLst>
          </p:cNvPr>
          <p:cNvSpPr txBox="1"/>
          <p:nvPr/>
        </p:nvSpPr>
        <p:spPr>
          <a:xfrm>
            <a:off x="5894864" y="3131291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GotError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10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04FFB9A-0FA6-9FBB-89B6-CE291553D62F}"/>
              </a:ext>
            </a:extLst>
          </p:cNvPr>
          <p:cNvGrpSpPr/>
          <p:nvPr/>
        </p:nvGrpSpPr>
        <p:grpSpPr>
          <a:xfrm>
            <a:off x="2171360" y="914182"/>
            <a:ext cx="7849280" cy="5029636"/>
            <a:chOff x="2171360" y="914182"/>
            <a:chExt cx="7849280" cy="502963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0FF17CA-43D7-A7F1-7595-2F208B81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360" y="914182"/>
              <a:ext cx="7849280" cy="5029636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AC56C26-2F75-FCD7-A699-5A0A3008DB19}"/>
                </a:ext>
              </a:extLst>
            </p:cNvPr>
            <p:cNvSpPr/>
            <p:nvPr/>
          </p:nvSpPr>
          <p:spPr>
            <a:xfrm>
              <a:off x="7243399" y="2208017"/>
              <a:ext cx="1628662" cy="10238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5" name="Grafik 14" descr="Zahnräder mit einfarbiger Füllung">
              <a:extLst>
                <a:ext uri="{FF2B5EF4-FFF2-40B4-BE49-F238E27FC236}">
                  <a16:creationId xmlns:a16="http://schemas.microsoft.com/office/drawing/2014/main" id="{A6CB811B-2659-CFE9-9565-E65BECC0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1342" y="2298358"/>
              <a:ext cx="872775" cy="843187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63D5E21-1535-38BE-8E5A-6A7D03117ECC}"/>
                </a:ext>
              </a:extLst>
            </p:cNvPr>
            <p:cNvSpPr txBox="1"/>
            <p:nvPr/>
          </p:nvSpPr>
          <p:spPr>
            <a:xfrm>
              <a:off x="6907626" y="3231886"/>
              <a:ext cx="1964435" cy="338554"/>
            </a:xfrm>
            <a:prstGeom prst="rect">
              <a:avLst/>
            </a:prstGeom>
            <a:solidFill>
              <a:srgbClr val="772AEF"/>
            </a:solidFill>
          </p:spPr>
          <p:txBody>
            <a:bodyPr wrap="square" rtlCol="0">
              <a:spAutoFit/>
            </a:bodyPr>
            <a:lstStyle/>
            <a:p>
              <a:r>
                <a:rPr lang="de-CH" sz="1600" dirty="0">
                  <a:solidFill>
                    <a:schemeClr val="bg1"/>
                  </a:solidFill>
                </a:rPr>
                <a:t>http</a:t>
              </a:r>
              <a:r>
                <a:rPr lang="de-CH" sz="1600" dirty="0">
                  <a:solidFill>
                    <a:schemeClr val="bg1"/>
                  </a:solidFill>
                  <a:sym typeface="Wingdings" panose="05000000000000000000" pitchFamily="2" charset="2"/>
                </a:rPr>
                <a:t>://localhost:5008</a:t>
              </a:r>
              <a:endParaRPr lang="de-CH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A29DBA0-343C-6C72-7B2F-4B305542D52F}"/>
                </a:ext>
              </a:extLst>
            </p:cNvPr>
            <p:cNvSpPr txBox="1"/>
            <p:nvPr/>
          </p:nvSpPr>
          <p:spPr>
            <a:xfrm>
              <a:off x="2443537" y="3206719"/>
              <a:ext cx="1628661" cy="276999"/>
            </a:xfrm>
            <a:prstGeom prst="rect">
              <a:avLst/>
            </a:prstGeom>
            <a:solidFill>
              <a:srgbClr val="772AEF"/>
            </a:solidFill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</a:rPr>
                <a:t>http</a:t>
              </a:r>
              <a:r>
                <a:rPr lang="de-CH" sz="1200" dirty="0">
                  <a:solidFill>
                    <a:schemeClr val="bg1"/>
                  </a:solidFill>
                  <a:sym typeface="Wingdings" panose="05000000000000000000" pitchFamily="2" charset="2"/>
                </a:rPr>
                <a:t>://localhost:5008</a:t>
              </a:r>
              <a:endParaRPr lang="de-CH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FF1F49-5EBC-9403-3EB4-6C4861A4092A}"/>
                </a:ext>
              </a:extLst>
            </p:cNvPr>
            <p:cNvSpPr txBox="1"/>
            <p:nvPr/>
          </p:nvSpPr>
          <p:spPr>
            <a:xfrm>
              <a:off x="4965416" y="5509276"/>
              <a:ext cx="1753018" cy="300082"/>
            </a:xfrm>
            <a:prstGeom prst="rect">
              <a:avLst/>
            </a:prstGeom>
            <a:solidFill>
              <a:srgbClr val="772AEF"/>
            </a:solidFill>
          </p:spPr>
          <p:txBody>
            <a:bodyPr wrap="square" rtlCol="0">
              <a:spAutoFit/>
            </a:bodyPr>
            <a:lstStyle/>
            <a:p>
              <a:r>
                <a:rPr lang="de-CH" sz="1350" dirty="0">
                  <a:solidFill>
                    <a:schemeClr val="bg1"/>
                  </a:solidFill>
                </a:rPr>
                <a:t>http</a:t>
              </a:r>
              <a:r>
                <a:rPr lang="de-CH" sz="1350" dirty="0">
                  <a:solidFill>
                    <a:schemeClr val="bg1"/>
                  </a:solidFill>
                  <a:sym typeface="Wingdings" panose="05000000000000000000" pitchFamily="2" charset="2"/>
                </a:rPr>
                <a:t>://localhost:5008</a:t>
              </a:r>
              <a:endParaRPr lang="de-CH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9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D275217-CB50-8CBE-FB45-66EDBE7E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33" y="1399008"/>
            <a:ext cx="10414934" cy="325696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C70342F-5C2F-37C3-5178-C0DE328F192D}"/>
              </a:ext>
            </a:extLst>
          </p:cNvPr>
          <p:cNvSpPr txBox="1"/>
          <p:nvPr/>
        </p:nvSpPr>
        <p:spPr>
          <a:xfrm>
            <a:off x="8353871" y="3502474"/>
            <a:ext cx="2049762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/>
                </a:solidFill>
              </a:rPr>
              <a:t>http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://localhost:5001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E1CE69-767A-C85C-B21B-DA3CCA74E462}"/>
              </a:ext>
            </a:extLst>
          </p:cNvPr>
          <p:cNvSpPr txBox="1"/>
          <p:nvPr/>
        </p:nvSpPr>
        <p:spPr>
          <a:xfrm>
            <a:off x="8353871" y="4079224"/>
            <a:ext cx="2049762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</a:rPr>
              <a:t>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  <a:endParaRPr lang="de-CH" sz="1600" dirty="0">
              <a:solidFill>
                <a:srgbClr val="92D05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BDBF94-FB57-F9A5-E5DF-A5D8E8578A2A}"/>
              </a:ext>
            </a:extLst>
          </p:cNvPr>
          <p:cNvSpPr txBox="1"/>
          <p:nvPr/>
        </p:nvSpPr>
        <p:spPr>
          <a:xfrm>
            <a:off x="8353871" y="3790849"/>
            <a:ext cx="2612579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</a:rPr>
              <a:t>Access-Control-</a:t>
            </a:r>
            <a:r>
              <a:rPr lang="de-CH" sz="1600" dirty="0" err="1">
                <a:solidFill>
                  <a:srgbClr val="92D050"/>
                </a:solidFill>
              </a:rPr>
              <a:t>Allow</a:t>
            </a:r>
            <a:r>
              <a:rPr lang="de-CH" sz="1600" dirty="0">
                <a:solidFill>
                  <a:srgbClr val="92D050"/>
                </a:solidFill>
              </a:rPr>
              <a:t>-Origin: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34892D-B450-B47F-499C-19C7CC700E5B}"/>
              </a:ext>
            </a:extLst>
          </p:cNvPr>
          <p:cNvSpPr txBox="1"/>
          <p:nvPr/>
        </p:nvSpPr>
        <p:spPr>
          <a:xfrm>
            <a:off x="4213671" y="4152077"/>
            <a:ext cx="2049762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endParaRPr lang="de-CH" sz="1600" dirty="0">
              <a:solidFill>
                <a:srgbClr val="119669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9971DC-3DB6-B002-8077-3E95BBB65AA7}"/>
              </a:ext>
            </a:extLst>
          </p:cNvPr>
          <p:cNvSpPr txBox="1"/>
          <p:nvPr/>
        </p:nvSpPr>
        <p:spPr>
          <a:xfrm>
            <a:off x="3788222" y="3429000"/>
            <a:ext cx="4565650" cy="584775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</a:rPr>
              <a:t>Access-Control-</a:t>
            </a:r>
            <a:r>
              <a:rPr lang="de-CH" sz="1600" dirty="0" err="1">
                <a:solidFill>
                  <a:srgbClr val="92D050"/>
                </a:solidFill>
              </a:rPr>
              <a:t>Allow</a:t>
            </a:r>
            <a:r>
              <a:rPr lang="de-CH" sz="1600" dirty="0">
                <a:solidFill>
                  <a:srgbClr val="92D050"/>
                </a:solidFill>
              </a:rPr>
              <a:t>-Origin:  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  <a:endParaRPr lang="de-CH" sz="1600" dirty="0">
              <a:solidFill>
                <a:srgbClr val="92D050"/>
              </a:solidFill>
            </a:endParaRPr>
          </a:p>
          <a:p>
            <a:endParaRPr lang="de-CH" sz="1600" dirty="0">
              <a:solidFill>
                <a:srgbClr val="119669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46DD86-B370-2DB5-2F39-ADD0F246B114}"/>
              </a:ext>
            </a:extLst>
          </p:cNvPr>
          <p:cNvSpPr txBox="1"/>
          <p:nvPr/>
        </p:nvSpPr>
        <p:spPr>
          <a:xfrm>
            <a:off x="4385122" y="2244727"/>
            <a:ext cx="2968178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</a:rPr>
              <a:t>Origin:  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  <a:endParaRPr lang="de-CH" sz="1600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323F6-F3C6-5628-45D0-3999042B89D0}"/>
              </a:ext>
            </a:extLst>
          </p:cNvPr>
          <p:cNvSpPr txBox="1"/>
          <p:nvPr/>
        </p:nvSpPr>
        <p:spPr>
          <a:xfrm>
            <a:off x="1401443" y="3466446"/>
            <a:ext cx="2049762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/>
                </a:solidFill>
              </a:rPr>
              <a:t>http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://localhost:5008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8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59AB67-BD33-1798-7616-EDA30E79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780"/>
            <a:ext cx="12192000" cy="56935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C6E8100-65FC-8894-3303-6E01F8217809}"/>
              </a:ext>
            </a:extLst>
          </p:cNvPr>
          <p:cNvSpPr txBox="1"/>
          <p:nvPr/>
        </p:nvSpPr>
        <p:spPr>
          <a:xfrm>
            <a:off x="3809541" y="1403806"/>
            <a:ext cx="4856850" cy="830997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</a:rPr>
              <a:t>Origin:  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</a:p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Access-Control-Request-Headers: </a:t>
            </a:r>
            <a:r>
              <a:rPr lang="de-CH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content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-type</a:t>
            </a:r>
          </a:p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Access-Control-Request-Method: POST</a:t>
            </a:r>
            <a:endParaRPr lang="de-CH" sz="1600" dirty="0">
              <a:solidFill>
                <a:srgbClr val="92D05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27B4D8-3890-8E96-F9BA-C04EFC94115C}"/>
              </a:ext>
            </a:extLst>
          </p:cNvPr>
          <p:cNvSpPr txBox="1"/>
          <p:nvPr/>
        </p:nvSpPr>
        <p:spPr>
          <a:xfrm>
            <a:off x="3809541" y="2880829"/>
            <a:ext cx="5546958" cy="830997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Access-Control-</a:t>
            </a:r>
            <a:r>
              <a:rPr lang="de-CH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Allow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-Origin: </a:t>
            </a:r>
            <a:r>
              <a:rPr lang="de-CH" sz="1600" dirty="0">
                <a:solidFill>
                  <a:srgbClr val="92D050"/>
                </a:solidFill>
              </a:rPr>
              <a:t>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</a:p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Access-Control-</a:t>
            </a:r>
            <a:r>
              <a:rPr lang="de-CH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Allow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-Headers: </a:t>
            </a:r>
            <a:r>
              <a:rPr lang="de-CH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content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-type</a:t>
            </a:r>
          </a:p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Access-Control-</a:t>
            </a:r>
            <a:r>
              <a:rPr lang="de-CH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Allow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-Methods: POST</a:t>
            </a:r>
            <a:endParaRPr lang="de-CH" sz="1600" dirty="0">
              <a:solidFill>
                <a:srgbClr val="92D05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759840-FD2C-30C8-5BA9-21C400E7B3E3}"/>
              </a:ext>
            </a:extLst>
          </p:cNvPr>
          <p:cNvSpPr txBox="1"/>
          <p:nvPr/>
        </p:nvSpPr>
        <p:spPr>
          <a:xfrm>
            <a:off x="3809541" y="5930943"/>
            <a:ext cx="5546958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Access-Control-</a:t>
            </a:r>
            <a:r>
              <a:rPr lang="de-CH" sz="1600" dirty="0" err="1">
                <a:solidFill>
                  <a:srgbClr val="92D050"/>
                </a:solidFill>
                <a:sym typeface="Wingdings" panose="05000000000000000000" pitchFamily="2" charset="2"/>
              </a:rPr>
              <a:t>Allow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-Origin: </a:t>
            </a:r>
            <a:r>
              <a:rPr lang="de-CH" sz="1600" dirty="0">
                <a:solidFill>
                  <a:srgbClr val="92D050"/>
                </a:solidFill>
              </a:rPr>
              <a:t>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E4760C-30C8-D000-1E48-29994E98DF5C}"/>
              </a:ext>
            </a:extLst>
          </p:cNvPr>
          <p:cNvSpPr txBox="1"/>
          <p:nvPr/>
        </p:nvSpPr>
        <p:spPr>
          <a:xfrm>
            <a:off x="3809541" y="4652107"/>
            <a:ext cx="3119897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Origin: </a:t>
            </a:r>
            <a:r>
              <a:rPr lang="de-CH" sz="1600" dirty="0">
                <a:solidFill>
                  <a:srgbClr val="92D050"/>
                </a:solidFill>
              </a:rPr>
              <a:t>http</a:t>
            </a:r>
            <a:r>
              <a:rPr lang="de-CH" sz="1600" dirty="0">
                <a:solidFill>
                  <a:srgbClr val="92D050"/>
                </a:solidFill>
                <a:sym typeface="Wingdings" panose="05000000000000000000" pitchFamily="2" charset="2"/>
              </a:rPr>
              <a:t>://localhost:5008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75D923A-F6AD-27CF-76E2-37F70F51F630}"/>
              </a:ext>
            </a:extLst>
          </p:cNvPr>
          <p:cNvSpPr txBox="1"/>
          <p:nvPr/>
        </p:nvSpPr>
        <p:spPr>
          <a:xfrm>
            <a:off x="398979" y="2364238"/>
            <a:ext cx="2354495" cy="338554"/>
          </a:xfrm>
          <a:prstGeom prst="rect">
            <a:avLst/>
          </a:prstGeom>
          <a:solidFill>
            <a:srgbClr val="772AEF"/>
          </a:solidFill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/>
                </a:solidFill>
              </a:rPr>
              <a:t>http</a:t>
            </a:r>
            <a:r>
              <a:rPr lang="de-CH" sz="1600" dirty="0">
                <a:solidFill>
                  <a:schemeClr val="bg1"/>
                </a:solidFill>
                <a:sym typeface="Wingdings" panose="05000000000000000000" pitchFamily="2" charset="2"/>
              </a:rPr>
              <a:t>://localhost:5008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35A484-E78D-BBA6-5413-5B4EB1C8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7650"/>
            <a:ext cx="1156335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0904D0-2886-0C95-D8A3-4A0B733D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31" y="1142725"/>
            <a:ext cx="6139662" cy="25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Staub</dc:creator>
  <cp:lastModifiedBy>Thomas Staub</cp:lastModifiedBy>
  <cp:revision>11</cp:revision>
  <dcterms:created xsi:type="dcterms:W3CDTF">2023-09-19T07:26:53Z</dcterms:created>
  <dcterms:modified xsi:type="dcterms:W3CDTF">2023-12-29T10:44:37Z</dcterms:modified>
</cp:coreProperties>
</file>