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4" r:id="rId4"/>
    <p:sldId id="270" r:id="rId5"/>
    <p:sldId id="269" r:id="rId6"/>
    <p:sldId id="275" r:id="rId7"/>
    <p:sldId id="258" r:id="rId8"/>
    <p:sldId id="259" r:id="rId9"/>
    <p:sldId id="260" r:id="rId10"/>
    <p:sldId id="261" r:id="rId11"/>
    <p:sldId id="272" r:id="rId12"/>
    <p:sldId id="262" r:id="rId13"/>
    <p:sldId id="263" r:id="rId14"/>
    <p:sldId id="265" r:id="rId15"/>
    <p:sldId id="266" r:id="rId16"/>
    <p:sldId id="273" r:id="rId17"/>
    <p:sldId id="274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87430-A4DB-42E3-95F3-274E53F5C422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30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dopostgresql.com/comandos-postgresql-alter/" TargetMode="External"/><Relationship Id="rId7" Type="http://schemas.openxmlformats.org/officeDocument/2006/relationships/hyperlink" Target="http://todopostgresql.com/las-instrucciones-update-y-delete/" TargetMode="External"/><Relationship Id="rId2" Type="http://schemas.openxmlformats.org/officeDocument/2006/relationships/hyperlink" Target="http://todopostgresql.com/crear-usuarios-en-postgre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dopostgresql.com/la-instruccion-insert-en-postgresql/" TargetMode="External"/><Relationship Id="rId5" Type="http://schemas.openxmlformats.org/officeDocument/2006/relationships/hyperlink" Target="http://todopostgresql.com/manejando-funciones-en-postgresql/" TargetMode="External"/><Relationship Id="rId4" Type="http://schemas.openxmlformats.org/officeDocument/2006/relationships/hyperlink" Target="http://todopostgresql.com/estructura-de-datos-en-postgresql-create-dro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Director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b="1" dirty="0" smtClean="0"/>
              <a:t>Formas de Crear una </a:t>
            </a:r>
            <a:r>
              <a:rPr lang="es-AR" b="1" dirty="0" err="1" smtClean="0"/>
              <a:t>Primary</a:t>
            </a:r>
            <a:r>
              <a:rPr lang="es-AR" b="1" dirty="0" smtClean="0"/>
              <a:t> Key</a:t>
            </a:r>
          </a:p>
          <a:p>
            <a:endParaRPr lang="es-AR" dirty="0"/>
          </a:p>
          <a:p>
            <a:r>
              <a:rPr lang="en-US" dirty="0"/>
              <a:t>CREATE TABLE </a:t>
            </a:r>
            <a:r>
              <a:rPr lang="en-US" dirty="0" smtClean="0"/>
              <a:t>Persona 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DNI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  </a:t>
            </a:r>
            <a:r>
              <a:rPr lang="en-US" dirty="0" err="1" smtClean="0"/>
              <a:t>Nombre</a:t>
            </a:r>
            <a:r>
              <a:rPr lang="en-US" dirty="0" smtClean="0"/>
              <a:t> varchar(255</a:t>
            </a:r>
            <a:r>
              <a:rPr lang="en-US" dirty="0"/>
              <a:t>) NOT NULL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  CONSTRAINT</a:t>
            </a:r>
            <a:r>
              <a:rPr lang="en-US" dirty="0"/>
              <a:t> </a:t>
            </a:r>
            <a:r>
              <a:rPr lang="en-US" dirty="0" err="1" smtClean="0"/>
              <a:t>PK_Persona</a:t>
            </a:r>
            <a:r>
              <a:rPr lang="en-US" dirty="0"/>
              <a:t> PRIMARY KEY (ID</a:t>
            </a:r>
            <a:r>
              <a:rPr lang="en-US" dirty="0" smtClean="0"/>
              <a:t>, DNI)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TABLE Persona (</a:t>
            </a:r>
          </a:p>
          <a:p>
            <a:pPr marL="0" indent="0">
              <a:buNone/>
            </a:pPr>
            <a:r>
              <a:rPr lang="en-US" dirty="0"/>
              <a:t>    ID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nombre</a:t>
            </a:r>
            <a:r>
              <a:rPr lang="en-US" dirty="0"/>
              <a:t> varchar(255) NOT NULL,</a:t>
            </a:r>
          </a:p>
          <a:p>
            <a:pPr marL="0" indent="0">
              <a:buNone/>
            </a:pPr>
            <a:r>
              <a:rPr lang="en-US" dirty="0"/>
              <a:t>    PRIMARY KEY (ID)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ALTER TABLE Persona</a:t>
            </a:r>
          </a:p>
          <a:p>
            <a:pPr marL="0" indent="0">
              <a:buNone/>
            </a:pPr>
            <a:r>
              <a:rPr lang="en-US" dirty="0"/>
              <a:t>ADD PRIMARY KEY (ID, NOMBRE)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ALTER</a:t>
            </a:r>
            <a:r>
              <a:rPr lang="en-US" dirty="0"/>
              <a:t> TABLE  Persona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 smtClean="0"/>
              <a:t>PK_Persona</a:t>
            </a:r>
            <a:r>
              <a:rPr lang="en-US" dirty="0"/>
              <a:t> PRIMARY KEY (</a:t>
            </a:r>
            <a:r>
              <a:rPr lang="en-US" dirty="0" smtClean="0"/>
              <a:t>ID,DNI);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45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Formas de </a:t>
            </a:r>
            <a:r>
              <a:rPr lang="es-AR" b="1" dirty="0" smtClean="0"/>
              <a:t>Borrar una </a:t>
            </a:r>
            <a:r>
              <a:rPr lang="es-AR" b="1" dirty="0" err="1"/>
              <a:t>Primary</a:t>
            </a:r>
            <a:r>
              <a:rPr lang="es-AR" b="1" dirty="0"/>
              <a:t> </a:t>
            </a:r>
            <a:r>
              <a:rPr lang="es-AR" b="1" dirty="0" smtClean="0"/>
              <a:t>Key</a:t>
            </a:r>
          </a:p>
          <a:p>
            <a:endParaRPr lang="es-AR" b="1" dirty="0"/>
          </a:p>
          <a:p>
            <a:r>
              <a:rPr lang="fr-FR" dirty="0"/>
              <a:t>ALTER TABLE </a:t>
            </a:r>
            <a:r>
              <a:rPr lang="fr-FR" dirty="0" smtClean="0"/>
              <a:t>Persona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DROP CONSTRAINT </a:t>
            </a:r>
            <a:r>
              <a:rPr lang="fr-FR" dirty="0" err="1" smtClean="0"/>
              <a:t>PK_Persona</a:t>
            </a:r>
            <a:r>
              <a:rPr lang="fr-FR" dirty="0" smtClean="0"/>
              <a:t>;</a:t>
            </a:r>
            <a:endParaRPr lang="es-AR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13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b="1" dirty="0" smtClean="0"/>
              <a:t>Formas de Crear/borrar una </a:t>
            </a:r>
            <a:r>
              <a:rPr lang="es-AR" b="1" dirty="0" err="1" smtClean="0"/>
              <a:t>Foreign</a:t>
            </a:r>
            <a:r>
              <a:rPr lang="es-AR" b="1" dirty="0" smtClean="0"/>
              <a:t> Key</a:t>
            </a:r>
          </a:p>
          <a:p>
            <a:endParaRPr lang="es-AR" dirty="0"/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PRIMARY KEY (ID)</a:t>
            </a:r>
            <a:br>
              <a:rPr lang="en-US" dirty="0"/>
            </a:br>
            <a:r>
              <a:rPr lang="en-US" dirty="0"/>
              <a:t>);</a:t>
            </a:r>
            <a:endParaRPr lang="es-AR" dirty="0" smtClean="0"/>
          </a:p>
          <a:p>
            <a:r>
              <a:rPr lang="en-US" dirty="0"/>
              <a:t>CREATE TABLE Orders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 PRIMARY KEY,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FOREIGN KEY REFERENCES</a:t>
            </a:r>
            <a:r>
              <a:rPr lang="en-US" dirty="0"/>
              <a:t> </a:t>
            </a:r>
            <a:r>
              <a:rPr lang="en-US" dirty="0" smtClean="0"/>
              <a:t>Persons(ID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r>
              <a:rPr lang="en-US" dirty="0"/>
              <a:t>ALTER TABLE Orders</a:t>
            </a:r>
            <a:br>
              <a:rPr lang="en-US" dirty="0"/>
            </a:br>
            <a:r>
              <a:rPr lang="en-US" dirty="0"/>
              <a:t>ADD FOREIGN KEY (</a:t>
            </a:r>
            <a:r>
              <a:rPr lang="en-US" dirty="0" err="1"/>
              <a:t>PersonID</a:t>
            </a:r>
            <a:r>
              <a:rPr lang="en-US" dirty="0"/>
              <a:t>) REFERENCES Persons(</a:t>
            </a:r>
            <a:r>
              <a:rPr lang="en-US" dirty="0" err="1"/>
              <a:t>PersonID</a:t>
            </a:r>
            <a:r>
              <a:rPr lang="en-US" dirty="0" smtClean="0"/>
              <a:t>);</a:t>
            </a:r>
          </a:p>
          <a:p>
            <a:r>
              <a:rPr lang="en-US" dirty="0"/>
              <a:t>ALTER TABLE Orders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FK_PersonOrder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FOREIGN KEY (</a:t>
            </a:r>
            <a:r>
              <a:rPr lang="en-US" dirty="0" err="1"/>
              <a:t>PersonID</a:t>
            </a:r>
            <a:r>
              <a:rPr lang="en-US" dirty="0"/>
              <a:t>) REFERENCES Persons(</a:t>
            </a:r>
            <a:r>
              <a:rPr lang="en-US" dirty="0" err="1"/>
              <a:t>PersonID</a:t>
            </a:r>
            <a:r>
              <a:rPr lang="en-US" dirty="0" smtClean="0"/>
              <a:t>);</a:t>
            </a:r>
          </a:p>
          <a:p>
            <a:r>
              <a:rPr lang="es-AR" dirty="0"/>
              <a:t>ALTER TABLE </a:t>
            </a:r>
            <a:r>
              <a:rPr lang="es-AR" dirty="0" err="1"/>
              <a:t>Orders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DROP CONSTRAINT </a:t>
            </a:r>
            <a:r>
              <a:rPr lang="es-AR" dirty="0" err="1"/>
              <a:t>FK_PersonOrder</a:t>
            </a:r>
            <a:r>
              <a:rPr lang="es-AR" dirty="0" smtClean="0"/>
              <a:t>; //borra la </a:t>
            </a:r>
            <a:r>
              <a:rPr lang="es-AR" dirty="0" err="1" smtClean="0"/>
              <a:t>fk</a:t>
            </a:r>
            <a:endParaRPr lang="en-US" dirty="0" smtClean="0"/>
          </a:p>
          <a:p>
            <a:endParaRPr lang="es-AR" dirty="0"/>
          </a:p>
          <a:p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03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Pruebas de integridad referencial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smtClean="0"/>
              <a:t>Dado el modelo creado anteriormente, ingresando los datos a mano por consola realice:</a:t>
            </a:r>
          </a:p>
          <a:p>
            <a:pPr lvl="1"/>
            <a:r>
              <a:rPr lang="es-AR" dirty="0" smtClean="0"/>
              <a:t>1. Crear una persona.</a:t>
            </a:r>
          </a:p>
          <a:p>
            <a:pPr lvl="1"/>
            <a:r>
              <a:rPr lang="es-AR" dirty="0" smtClean="0"/>
              <a:t>2. Crear una orden y el campo </a:t>
            </a:r>
            <a:r>
              <a:rPr lang="es-AR" dirty="0" err="1" smtClean="0"/>
              <a:t>personId</a:t>
            </a:r>
            <a:r>
              <a:rPr lang="es-AR" dirty="0" smtClean="0"/>
              <a:t> tenga un valor no igual a ningún id de persona.  Que sucede ?</a:t>
            </a:r>
          </a:p>
          <a:p>
            <a:pPr lvl="1"/>
            <a:r>
              <a:rPr lang="es-AR" dirty="0" smtClean="0"/>
              <a:t>3. Crear una orden que referencie a una persona.</a:t>
            </a:r>
          </a:p>
          <a:p>
            <a:pPr lvl="1"/>
            <a:r>
              <a:rPr lang="es-AR" dirty="0" smtClean="0"/>
              <a:t>4. Tratar de borrar la persona del punto anterior, que sucede </a:t>
            </a:r>
            <a:r>
              <a:rPr lang="es-AR" dirty="0" smtClean="0"/>
              <a:t>?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280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AR" dirty="0" smtClean="0"/>
              <a:t>CONSTRAINT – CHECK</a:t>
            </a:r>
          </a:p>
          <a:p>
            <a:endParaRPr lang="es-AR" dirty="0"/>
          </a:p>
          <a:p>
            <a:r>
              <a:rPr lang="en-US" dirty="0"/>
              <a:t>drop table orders</a:t>
            </a:r>
            <a:r>
              <a:rPr lang="en-US" dirty="0" smtClean="0"/>
              <a:t>; // </a:t>
            </a:r>
            <a:r>
              <a:rPr lang="en-US" dirty="0" err="1" smtClean="0"/>
              <a:t>borramos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/>
          </a:p>
          <a:p>
            <a:r>
              <a:rPr lang="en-US" dirty="0"/>
              <a:t>drop table Persons</a:t>
            </a:r>
            <a:r>
              <a:rPr lang="en-US" dirty="0" smtClean="0"/>
              <a:t>; </a:t>
            </a:r>
            <a:r>
              <a:rPr lang="en-US" dirty="0"/>
              <a:t>// </a:t>
            </a:r>
            <a:r>
              <a:rPr lang="en-US" dirty="0" err="1"/>
              <a:t>borramos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TABLE Persons (</a:t>
            </a:r>
          </a:p>
          <a:p>
            <a:r>
              <a:rPr lang="en-US" dirty="0"/>
              <a:t>    ID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varchar(255) NOT NULL,</a:t>
            </a:r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varchar(255</a:t>
            </a:r>
            <a:r>
              <a:rPr lang="en-US" dirty="0" smtClean="0"/>
              <a:t>),</a:t>
            </a:r>
          </a:p>
          <a:p>
            <a:pPr marL="457200" lvl="1" indent="0">
              <a:buNone/>
            </a:pPr>
            <a:r>
              <a:rPr lang="en-US" dirty="0" smtClean="0"/>
              <a:t> City varchar(50)</a:t>
            </a:r>
            <a:endParaRPr lang="en-US" dirty="0"/>
          </a:p>
          <a:p>
            <a:r>
              <a:rPr lang="en-US" dirty="0"/>
              <a:t>    Age </a:t>
            </a:r>
            <a:r>
              <a:rPr lang="en-US" dirty="0" err="1"/>
              <a:t>int</a:t>
            </a:r>
            <a:r>
              <a:rPr lang="en-US" dirty="0"/>
              <a:t> CHECK (Age&gt;=18 AND City='</a:t>
            </a:r>
            <a:r>
              <a:rPr lang="en-US" dirty="0" err="1"/>
              <a:t>Sandnes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fr-FR" dirty="0"/>
              <a:t>ALTER TABLE </a:t>
            </a:r>
            <a:r>
              <a:rPr lang="fr-FR" dirty="0" err="1"/>
              <a:t>Persons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DROP CONSTRAINT </a:t>
            </a:r>
            <a:r>
              <a:rPr lang="fr-FR" dirty="0" err="1"/>
              <a:t>CHK_PersonAge</a:t>
            </a:r>
            <a:r>
              <a:rPr lang="fr-FR" dirty="0" smtClean="0"/>
              <a:t>;</a:t>
            </a:r>
          </a:p>
          <a:p>
            <a:endParaRPr lang="fr-FR" dirty="0"/>
          </a:p>
          <a:p>
            <a:r>
              <a:rPr lang="es-AR" dirty="0"/>
              <a:t>ALTER TABLE </a:t>
            </a:r>
            <a:r>
              <a:rPr lang="es-AR" dirty="0" err="1"/>
              <a:t>Persons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DROP CHECK </a:t>
            </a:r>
            <a:r>
              <a:rPr lang="es-AR" dirty="0" err="1"/>
              <a:t>CHK_PersonAge</a:t>
            </a:r>
            <a:r>
              <a:rPr lang="es-AR" dirty="0"/>
              <a:t>;</a:t>
            </a:r>
            <a:endParaRPr lang="en-US" dirty="0" smtClean="0"/>
          </a:p>
          <a:p>
            <a:endParaRPr lang="en-US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1046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AR" dirty="0" smtClean="0"/>
              <a:t>CONTRAINT UNIQUE</a:t>
            </a:r>
          </a:p>
          <a:p>
            <a:endParaRPr lang="es-AR" dirty="0"/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UNIQUE (ID)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CONSTRAINT </a:t>
            </a:r>
            <a:r>
              <a:rPr lang="en-US" dirty="0" err="1"/>
              <a:t>UC_Person</a:t>
            </a:r>
            <a:r>
              <a:rPr lang="en-US" dirty="0"/>
              <a:t> UNIQUE 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r>
              <a:rPr lang="es-AR" dirty="0"/>
              <a:t>ALTER TABLE </a:t>
            </a:r>
            <a:r>
              <a:rPr lang="es-AR" dirty="0" err="1"/>
              <a:t>Persons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ADD UNIQUE (ID</a:t>
            </a:r>
            <a:r>
              <a:rPr lang="es-AR" dirty="0" smtClean="0"/>
              <a:t>);</a:t>
            </a:r>
          </a:p>
          <a:p>
            <a:r>
              <a:rPr lang="es-AR" dirty="0"/>
              <a:t>ALTER TABLE </a:t>
            </a:r>
            <a:r>
              <a:rPr lang="es-AR" dirty="0" err="1"/>
              <a:t>Persons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ADD CONSTRAINT </a:t>
            </a:r>
            <a:r>
              <a:rPr lang="es-AR" dirty="0" err="1"/>
              <a:t>UC_Person</a:t>
            </a:r>
            <a:r>
              <a:rPr lang="es-AR" dirty="0"/>
              <a:t> UNIQUE (</a:t>
            </a:r>
            <a:r>
              <a:rPr lang="es-AR" dirty="0" err="1"/>
              <a:t>ID,LastName</a:t>
            </a:r>
            <a:r>
              <a:rPr lang="es-AR" dirty="0" smtClean="0"/>
              <a:t>);</a:t>
            </a:r>
          </a:p>
          <a:p>
            <a:r>
              <a:rPr lang="fr-FR" dirty="0"/>
              <a:t>ALTER TABLE </a:t>
            </a:r>
            <a:r>
              <a:rPr lang="fr-FR" dirty="0" err="1"/>
              <a:t>Persons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DROP CONSTRAINT </a:t>
            </a:r>
            <a:r>
              <a:rPr lang="fr-FR" dirty="0" err="1"/>
              <a:t>UC_Person</a:t>
            </a:r>
            <a:r>
              <a:rPr lang="fr-FR" dirty="0"/>
              <a:t>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87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</a:t>
            </a:r>
            <a:r>
              <a:rPr lang="es-AR" dirty="0" smtClean="0"/>
              <a:t>LANGUAJE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DEFAULT 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City varchar(255) DEFAULT 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 smtClean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CREATE</a:t>
            </a:r>
            <a:r>
              <a:rPr lang="en-US" dirty="0"/>
              <a:t> TABLE Orders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OrderDate</a:t>
            </a:r>
            <a:r>
              <a:rPr lang="en-US" dirty="0"/>
              <a:t> date DEFAULT GETDATE()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Autoincrement</a:t>
            </a:r>
            <a:endParaRPr lang="es-AR" dirty="0" smtClean="0"/>
          </a:p>
          <a:p>
            <a:endParaRPr lang="es-AR" dirty="0" smtClean="0"/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IDENTITY(1,1) PRIMARY KEY,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24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 SQL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DDL: Data </a:t>
            </a:r>
            <a:r>
              <a:rPr lang="es-AR" dirty="0" err="1" smtClean="0"/>
              <a:t>Definition</a:t>
            </a:r>
            <a:r>
              <a:rPr lang="es-AR" dirty="0" smtClean="0"/>
              <a:t> </a:t>
            </a:r>
            <a:r>
              <a:rPr lang="es-AR" dirty="0" err="1" smtClean="0"/>
              <a:t>Lenguage</a:t>
            </a:r>
            <a:endParaRPr lang="es-AR" dirty="0" smtClean="0"/>
          </a:p>
          <a:p>
            <a:pPr lvl="1"/>
            <a:r>
              <a:rPr lang="es-AR" b="1" dirty="0">
                <a:solidFill>
                  <a:srgbClr val="0070C0"/>
                </a:solidFill>
                <a:hlinkClick r:id="rId2"/>
              </a:rPr>
              <a:t>CREATE</a:t>
            </a:r>
            <a:r>
              <a:rPr lang="es-AR" b="1" dirty="0"/>
              <a:t>,</a:t>
            </a:r>
            <a:r>
              <a:rPr lang="es-AR" dirty="0"/>
              <a:t> se usa para crear una base de datos, tabla, vistas, etc.</a:t>
            </a:r>
          </a:p>
          <a:p>
            <a:pPr lvl="1"/>
            <a:r>
              <a:rPr lang="es-AR" b="1" dirty="0">
                <a:solidFill>
                  <a:srgbClr val="0070C0"/>
                </a:solidFill>
                <a:hlinkClick r:id="rId3"/>
              </a:rPr>
              <a:t>ALTER</a:t>
            </a:r>
            <a:r>
              <a:rPr lang="es-AR" dirty="0"/>
              <a:t>, se utiliza para modificar la estructura, por ejemplo añadir o borrar columnas de una tabla.</a:t>
            </a:r>
          </a:p>
          <a:p>
            <a:pPr lvl="1"/>
            <a:r>
              <a:rPr lang="es-AR" b="1" dirty="0">
                <a:solidFill>
                  <a:srgbClr val="0070C0"/>
                </a:solidFill>
                <a:hlinkClick r:id="rId4"/>
              </a:rPr>
              <a:t>DROP</a:t>
            </a:r>
            <a:r>
              <a:rPr lang="es-AR" dirty="0"/>
              <a:t>, </a:t>
            </a:r>
            <a:r>
              <a:rPr lang="es-AR" dirty="0" smtClean="0"/>
              <a:t>se usa para eliminar una base de datos, tabla, vistas</a:t>
            </a:r>
            <a:endParaRPr lang="es-AR" dirty="0"/>
          </a:p>
          <a:p>
            <a:pPr lvl="1"/>
            <a:endParaRPr lang="es-AR" dirty="0" smtClean="0"/>
          </a:p>
          <a:p>
            <a:r>
              <a:rPr lang="es-AR" dirty="0" smtClean="0"/>
              <a:t>DML: Data </a:t>
            </a:r>
            <a:r>
              <a:rPr lang="es-AR" dirty="0" err="1" smtClean="0"/>
              <a:t>Manipulating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endParaRPr lang="es-AR" dirty="0" smtClean="0"/>
          </a:p>
          <a:p>
            <a:pPr lvl="1"/>
            <a:r>
              <a:rPr lang="es-AR" b="1" dirty="0">
                <a:solidFill>
                  <a:srgbClr val="0070C0"/>
                </a:solidFill>
                <a:hlinkClick r:id="rId5"/>
              </a:rPr>
              <a:t>SELECT</a:t>
            </a:r>
            <a:r>
              <a:rPr lang="es-AR" b="1" dirty="0"/>
              <a:t>,</a:t>
            </a:r>
            <a:r>
              <a:rPr lang="es-AR" dirty="0"/>
              <a:t> esta sentencia se utiliza para realizar consultas sobre los datos.</a:t>
            </a:r>
          </a:p>
          <a:p>
            <a:pPr lvl="1"/>
            <a:r>
              <a:rPr lang="es-AR" b="1" dirty="0">
                <a:solidFill>
                  <a:srgbClr val="0070C0"/>
                </a:solidFill>
                <a:hlinkClick r:id="rId6"/>
              </a:rPr>
              <a:t>INSERT</a:t>
            </a:r>
            <a:r>
              <a:rPr lang="es-AR" dirty="0"/>
              <a:t>, con esta instrucción podemos insertar los valores en una base de datos.</a:t>
            </a:r>
          </a:p>
          <a:p>
            <a:pPr lvl="1"/>
            <a:r>
              <a:rPr lang="es-AR" b="1" dirty="0">
                <a:solidFill>
                  <a:srgbClr val="0070C0"/>
                </a:solidFill>
                <a:hlinkClick r:id="rId7"/>
              </a:rPr>
              <a:t>UPDATE</a:t>
            </a:r>
            <a:r>
              <a:rPr lang="es-AR" b="1" dirty="0"/>
              <a:t>,</a:t>
            </a:r>
            <a:r>
              <a:rPr lang="es-AR" dirty="0"/>
              <a:t> sirve para modificar los valores de uno o varios registros.</a:t>
            </a:r>
          </a:p>
          <a:p>
            <a:pPr lvl="1"/>
            <a:r>
              <a:rPr lang="es-AR" b="1" dirty="0">
                <a:solidFill>
                  <a:srgbClr val="0070C0"/>
                </a:solidFill>
                <a:hlinkClick r:id="rId7"/>
              </a:rPr>
              <a:t>DELETE</a:t>
            </a:r>
            <a:r>
              <a:rPr lang="es-AR" b="1" dirty="0"/>
              <a:t>,</a:t>
            </a:r>
            <a:r>
              <a:rPr lang="es-AR" dirty="0"/>
              <a:t> se utiliza para eliminar las finas de una tabla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DCL: Data Control </a:t>
            </a:r>
            <a:r>
              <a:rPr lang="es-AR" dirty="0" err="1" smtClean="0"/>
              <a:t>Language</a:t>
            </a:r>
            <a:endParaRPr lang="es-AR" dirty="0" smtClean="0"/>
          </a:p>
          <a:p>
            <a:pPr lvl="1"/>
            <a:r>
              <a:rPr lang="es-AR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GRANT</a:t>
            </a:r>
            <a:r>
              <a:rPr lang="es-AR" dirty="0"/>
              <a:t>, permite otorgar permisos.</a:t>
            </a:r>
          </a:p>
          <a:p>
            <a:pPr lvl="1"/>
            <a:r>
              <a:rPr lang="es-AR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REVOKE</a:t>
            </a:r>
            <a:r>
              <a:rPr lang="es-AR" dirty="0"/>
              <a:t>, elimina los permisos que previamente se han concedido.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8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</a:t>
            </a:r>
            <a:r>
              <a:rPr lang="es-AR" dirty="0" smtClean="0"/>
              <a:t>LANGUAJE (Tipos de Datos </a:t>
            </a:r>
            <a:r>
              <a:rPr lang="es-AR" dirty="0" err="1" smtClean="0"/>
              <a:t>numèricos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64" y="2172554"/>
            <a:ext cx="8902765" cy="405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DDL – DATA DEFINITION </a:t>
            </a:r>
            <a:r>
              <a:rPr lang="es-AR" dirty="0" smtClean="0"/>
              <a:t>LANGUAJE (Tipos de Datos fecha y hora)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34" y="2398712"/>
            <a:ext cx="8830529" cy="307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9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 </a:t>
            </a:r>
            <a:r>
              <a:rPr lang="es-AR" dirty="0" smtClean="0"/>
              <a:t>(Tipos </a:t>
            </a:r>
            <a:r>
              <a:rPr lang="es-AR" dirty="0"/>
              <a:t>de </a:t>
            </a:r>
            <a:r>
              <a:rPr lang="es-AR" dirty="0" smtClean="0"/>
              <a:t>Datos </a:t>
            </a:r>
            <a:r>
              <a:rPr lang="es-AR" dirty="0" err="1" smtClean="0"/>
              <a:t>String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33588"/>
            <a:ext cx="8235950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533537"/>
            <a:ext cx="82359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 </a:t>
            </a:r>
            <a:r>
              <a:rPr lang="es-AR" dirty="0" smtClean="0"/>
              <a:t>(Tipos </a:t>
            </a:r>
            <a:r>
              <a:rPr lang="es-AR" dirty="0"/>
              <a:t>de </a:t>
            </a:r>
            <a:r>
              <a:rPr lang="es-AR" dirty="0" smtClean="0"/>
              <a:t>Datos </a:t>
            </a:r>
            <a:r>
              <a:rPr lang="es-AR" dirty="0" err="1" smtClean="0"/>
              <a:t>String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82" y="2901462"/>
            <a:ext cx="9453508" cy="173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3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DDL – DATA DEFINITION LANGUAJE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CREATE: Permite crear distintos objetos de una base de datos.</a:t>
            </a:r>
          </a:p>
          <a:p>
            <a:endParaRPr lang="es-AR" dirty="0" smtClean="0"/>
          </a:p>
          <a:p>
            <a:pPr marL="1828800" lvl="4" indent="0">
              <a:buNone/>
            </a:pPr>
            <a:r>
              <a:rPr lang="es-AR" dirty="0"/>
              <a:t>CREATE TABLE c</a:t>
            </a:r>
            <a:r>
              <a:rPr lang="es-AR" dirty="0" smtClean="0"/>
              <a:t>liente(</a:t>
            </a:r>
            <a:endParaRPr lang="es-AR" dirty="0"/>
          </a:p>
          <a:p>
            <a:pPr marL="1828800" lvl="4" indent="0">
              <a:buNone/>
            </a:pPr>
            <a:r>
              <a:rPr lang="es-AR" dirty="0"/>
              <a:t>	</a:t>
            </a:r>
            <a:r>
              <a:rPr lang="es-AR" dirty="0" err="1"/>
              <a:t>clie_codigo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(6) NOT NULL </a:t>
            </a:r>
            <a:r>
              <a:rPr lang="es-AR" dirty="0" err="1"/>
              <a:t>primary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,</a:t>
            </a:r>
          </a:p>
          <a:p>
            <a:pPr marL="1828800" lvl="4" indent="0">
              <a:buNone/>
            </a:pPr>
            <a:r>
              <a:rPr lang="es-AR" dirty="0"/>
              <a:t>	</a:t>
            </a:r>
            <a:r>
              <a:rPr lang="es-AR" dirty="0" err="1"/>
              <a:t>clie_razon_social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(100) NULL,</a:t>
            </a:r>
          </a:p>
          <a:p>
            <a:pPr marL="1828800" lvl="4" indent="0">
              <a:buNone/>
            </a:pPr>
            <a:r>
              <a:rPr lang="es-AR" dirty="0"/>
              <a:t>	</a:t>
            </a:r>
            <a:r>
              <a:rPr lang="es-AR" dirty="0" err="1"/>
              <a:t>clie_telefono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(100) NULL,</a:t>
            </a:r>
          </a:p>
          <a:p>
            <a:pPr marL="1828800" lvl="4" indent="0">
              <a:buNone/>
            </a:pPr>
            <a:r>
              <a:rPr lang="es-AR" dirty="0"/>
              <a:t>	</a:t>
            </a:r>
            <a:r>
              <a:rPr lang="es-AR" dirty="0" err="1"/>
              <a:t>clie_domicilio</a:t>
            </a:r>
            <a:r>
              <a:rPr lang="es-AR" dirty="0"/>
              <a:t> </a:t>
            </a:r>
            <a:r>
              <a:rPr lang="es-AR" dirty="0" err="1"/>
              <a:t>char</a:t>
            </a:r>
            <a:r>
              <a:rPr lang="es-AR" dirty="0"/>
              <a:t>(100) NULL,</a:t>
            </a:r>
          </a:p>
          <a:p>
            <a:pPr marL="1828800" lvl="4" indent="0">
              <a:buNone/>
            </a:pPr>
            <a:r>
              <a:rPr lang="es-AR" dirty="0"/>
              <a:t>	</a:t>
            </a:r>
            <a:r>
              <a:rPr lang="es-AR" dirty="0" err="1"/>
              <a:t>clie_limite_credito</a:t>
            </a:r>
            <a:r>
              <a:rPr lang="es-AR" dirty="0"/>
              <a:t> decimal(12, 2) NULL,</a:t>
            </a:r>
          </a:p>
          <a:p>
            <a:pPr marL="1828800" lvl="4" indent="0">
              <a:buNone/>
            </a:pPr>
            <a:r>
              <a:rPr lang="es-AR" dirty="0"/>
              <a:t>	</a:t>
            </a:r>
            <a:r>
              <a:rPr lang="es-AR" dirty="0" err="1"/>
              <a:t>clie_vendedor</a:t>
            </a:r>
            <a:r>
              <a:rPr lang="es-AR" dirty="0"/>
              <a:t> </a:t>
            </a:r>
            <a:r>
              <a:rPr lang="es-AR" dirty="0" err="1"/>
              <a:t>numeric</a:t>
            </a:r>
            <a:r>
              <a:rPr lang="es-AR" dirty="0"/>
              <a:t>(6, 0) NULL</a:t>
            </a:r>
            <a:r>
              <a:rPr lang="es-AR" dirty="0" smtClean="0"/>
              <a:t>)</a:t>
            </a:r>
          </a:p>
          <a:p>
            <a:pPr marL="1828800" lvl="4" indent="0">
              <a:buNone/>
            </a:pPr>
            <a:endParaRPr lang="es-AR" dirty="0"/>
          </a:p>
          <a:p>
            <a:pPr marL="1828800" lvl="4" indent="0">
              <a:buNone/>
            </a:pPr>
            <a:r>
              <a:rPr lang="en-US" dirty="0"/>
              <a:t>CREATE TABLE </a:t>
            </a:r>
            <a:r>
              <a:rPr lang="en-US" dirty="0" err="1"/>
              <a:t>provincia</a:t>
            </a:r>
            <a:r>
              <a:rPr lang="en-US" dirty="0"/>
              <a:t> (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err="1"/>
              <a:t>rubr_id</a:t>
            </a:r>
            <a:r>
              <a:rPr lang="en-US" dirty="0"/>
              <a:t> char(4) NOT NULL primary key,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err="1"/>
              <a:t>rubr_detalle</a:t>
            </a:r>
            <a:r>
              <a:rPr lang="en-US" dirty="0"/>
              <a:t> char(50) NULL)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endParaRPr lang="es-AR" dirty="0" smtClean="0"/>
          </a:p>
          <a:p>
            <a:pPr marL="1371600" lvl="3" indent="0">
              <a:buNone/>
            </a:pPr>
            <a:endParaRPr lang="es-AR" dirty="0"/>
          </a:p>
          <a:p>
            <a:pPr marL="1371600" lvl="3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1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DROP: Elimina un objeto de la base de datos</a:t>
            </a:r>
          </a:p>
          <a:p>
            <a:endParaRPr lang="es-AR" dirty="0"/>
          </a:p>
          <a:p>
            <a:pPr lvl="1"/>
            <a:r>
              <a:rPr lang="es-AR" dirty="0"/>
              <a:t>DROP TABLE c</a:t>
            </a:r>
            <a:r>
              <a:rPr lang="es-AR" dirty="0" smtClean="0"/>
              <a:t>liente</a:t>
            </a:r>
          </a:p>
          <a:p>
            <a:pPr lvl="1"/>
            <a:r>
              <a:rPr lang="es-AR" dirty="0"/>
              <a:t>DROP TABLE </a:t>
            </a:r>
            <a:r>
              <a:rPr lang="es-AR" dirty="0" smtClean="0"/>
              <a:t>provincia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71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DDL – DATA DEFINITION LANGUAJE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ALTER </a:t>
            </a:r>
          </a:p>
          <a:p>
            <a:endParaRPr lang="es-AR" dirty="0"/>
          </a:p>
          <a:p>
            <a:r>
              <a:rPr lang="es-AR" dirty="0"/>
              <a:t>Alter </a:t>
            </a:r>
            <a:r>
              <a:rPr lang="es-AR" dirty="0" err="1"/>
              <a:t>table</a:t>
            </a:r>
            <a:r>
              <a:rPr lang="es-AR" dirty="0"/>
              <a:t> cliente </a:t>
            </a:r>
            <a:r>
              <a:rPr lang="es-AR" dirty="0" err="1"/>
              <a:t>add</a:t>
            </a:r>
            <a:r>
              <a:rPr lang="es-AR" dirty="0"/>
              <a:t>  </a:t>
            </a:r>
            <a:r>
              <a:rPr lang="es-AR" dirty="0" err="1"/>
              <a:t>clie_provincia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  </a:t>
            </a:r>
            <a:r>
              <a:rPr lang="es-AR" dirty="0" err="1"/>
              <a:t>null</a:t>
            </a:r>
            <a:r>
              <a:rPr lang="es-AR" dirty="0" smtClean="0"/>
              <a:t>;</a:t>
            </a:r>
          </a:p>
          <a:p>
            <a:r>
              <a:rPr lang="es-AR" dirty="0" smtClean="0"/>
              <a:t>Alter </a:t>
            </a:r>
            <a:r>
              <a:rPr lang="es-AR" dirty="0" err="1" smtClean="0"/>
              <a:t>table</a:t>
            </a:r>
            <a:r>
              <a:rPr lang="es-AR" dirty="0" smtClean="0"/>
              <a:t> cliente </a:t>
            </a:r>
            <a:r>
              <a:rPr lang="es-AR" dirty="0" err="1" smtClean="0"/>
              <a:t>drop</a:t>
            </a:r>
            <a:r>
              <a:rPr lang="es-AR" dirty="0" smtClean="0"/>
              <a:t> </a:t>
            </a:r>
            <a:r>
              <a:rPr lang="es-AR" dirty="0" err="1" smtClean="0"/>
              <a:t>column</a:t>
            </a:r>
            <a:r>
              <a:rPr lang="es-AR" dirty="0" smtClean="0"/>
              <a:t> </a:t>
            </a:r>
            <a:r>
              <a:rPr lang="es-AR" dirty="0" err="1" smtClean="0"/>
              <a:t>clie_provincia</a:t>
            </a:r>
            <a:r>
              <a:rPr lang="es-AR" dirty="0" smtClean="0"/>
              <a:t>;</a:t>
            </a:r>
          </a:p>
          <a:p>
            <a:r>
              <a:rPr lang="it-IT" dirty="0" smtClean="0"/>
              <a:t>Alter </a:t>
            </a:r>
            <a:r>
              <a:rPr lang="it-IT" dirty="0"/>
              <a:t>table cliente alter column  clie_provincia char(10)  null;</a:t>
            </a:r>
          </a:p>
          <a:p>
            <a:endParaRPr lang="it-IT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53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331</Words>
  <Application>Microsoft Office PowerPoint</Application>
  <PresentationFormat>Personalizado</PresentationFormat>
  <Paragraphs>122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Ion</vt:lpstr>
      <vt:lpstr>UTN-FRBA</vt:lpstr>
      <vt:lpstr>Introducción SQL</vt:lpstr>
      <vt:lpstr>DDL – DATA DEFINITION LANGUAJE (Tipos de Datos numèricos)</vt:lpstr>
      <vt:lpstr>DDL – DATA DEFINITION LANGUAJE (Tipos de Datos fecha y hora)  </vt:lpstr>
      <vt:lpstr>DDL – DATA DEFINITION LANGUAJE (Tipos de Datos String)</vt:lpstr>
      <vt:lpstr>DDL – DATA DEFINITION LANGUAJE (Tipos de Datos String)</vt:lpstr>
      <vt:lpstr>DDL – DATA DEFINITION LANGUAJE</vt:lpstr>
      <vt:lpstr>DDL – DATA DEFINITION LANGUAJE</vt:lpstr>
      <vt:lpstr>DDL – DATA DEFINITION LANGUAJE</vt:lpstr>
      <vt:lpstr>DDL – DATA DEFINITION LANGUAJE</vt:lpstr>
      <vt:lpstr>DDL – DATA DEFINITION LANGUAJE</vt:lpstr>
      <vt:lpstr>DDL – DATA DEFINITION LANGUAJE</vt:lpstr>
      <vt:lpstr>DDL – DATA DEFINITION LANGUAJE</vt:lpstr>
      <vt:lpstr>DDL – DATA DEFINITION LANGUAJE</vt:lpstr>
      <vt:lpstr>DDL – DATA DEFINITION LANGUAJE</vt:lpstr>
      <vt:lpstr>DDL – DATA DEFINITION LANGUAJE</vt:lpstr>
      <vt:lpstr>DDL – DATA DEFINITION LANGUAJE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24</cp:revision>
  <dcterms:created xsi:type="dcterms:W3CDTF">2020-04-06T17:43:51Z</dcterms:created>
  <dcterms:modified xsi:type="dcterms:W3CDTF">2020-04-07T16:26:06Z</dcterms:modified>
</cp:coreProperties>
</file>