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72" r:id="rId6"/>
    <p:sldId id="273" r:id="rId7"/>
    <p:sldId id="271" r:id="rId8"/>
    <p:sldId id="259" r:id="rId9"/>
    <p:sldId id="264" r:id="rId10"/>
    <p:sldId id="265" r:id="rId11"/>
    <p:sldId id="266" r:id="rId12"/>
    <p:sldId id="274" r:id="rId13"/>
    <p:sldId id="262" r:id="rId14"/>
    <p:sldId id="267" r:id="rId15"/>
    <p:sldId id="275" r:id="rId16"/>
    <p:sldId id="263" r:id="rId17"/>
    <p:sldId id="270" r:id="rId18"/>
    <p:sldId id="269" r:id="rId19"/>
    <p:sldId id="276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 snapToGrid="0">
      <p:cViewPr>
        <p:scale>
          <a:sx n="66" d="100"/>
          <a:sy n="66" d="100"/>
        </p:scale>
        <p:origin x="-644" y="-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26/4/2020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T-SQL PARTE 1</a:t>
            </a:r>
          </a:p>
          <a:p>
            <a:endParaRPr lang="es-ES" dirty="0" smtClean="0"/>
          </a:p>
          <a:p>
            <a:r>
              <a:rPr lang="es-ES" dirty="0" smtClean="0"/>
              <a:t>D</a:t>
            </a:r>
            <a:r>
              <a:rPr lang="es-AR" dirty="0" err="1" smtClean="0"/>
              <a:t>irector</a:t>
            </a:r>
            <a:r>
              <a:rPr lang="es-AR" dirty="0" smtClean="0"/>
              <a:t>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Funciones de valores de tabla en línea</a:t>
            </a:r>
            <a:endParaRPr lang="es-AR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</a:t>
            </a:r>
            <a:r>
              <a:rPr lang="en-US" dirty="0"/>
              <a:t>FUNCTION [ </a:t>
            </a:r>
            <a:r>
              <a:rPr lang="en-US" i="1" dirty="0" err="1"/>
              <a:t>owner_name</a:t>
            </a:r>
            <a:r>
              <a:rPr lang="en-US" b="1" dirty="0"/>
              <a:t>. </a:t>
            </a:r>
            <a:r>
              <a:rPr lang="en-US" dirty="0"/>
              <a:t>] </a:t>
            </a:r>
            <a:r>
              <a:rPr lang="en-US" dirty="0" err="1" smtClean="0"/>
              <a:t>nombre</a:t>
            </a:r>
            <a:r>
              <a:rPr lang="en-US" i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	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dirty="0"/>
              <a:t>[ </a:t>
            </a:r>
            <a:r>
              <a:rPr lang="en-US" dirty="0" smtClean="0"/>
              <a:t>@</a:t>
            </a:r>
            <a:r>
              <a:rPr lang="en-US" i="1" dirty="0" err="1"/>
              <a:t>parameter_name</a:t>
            </a:r>
            <a:r>
              <a:rPr lang="en-US" dirty="0"/>
              <a:t> [AS] </a:t>
            </a:r>
            <a:r>
              <a:rPr lang="en-US" dirty="0" err="1" smtClean="0"/>
              <a:t>tipo_dato</a:t>
            </a:r>
            <a:r>
              <a:rPr lang="en-US" dirty="0" smtClean="0"/>
              <a:t> </a:t>
            </a:r>
            <a:r>
              <a:rPr lang="en-US" dirty="0"/>
              <a:t>[ = </a:t>
            </a:r>
            <a:r>
              <a:rPr lang="en-US" dirty="0" smtClean="0"/>
              <a:t>	</a:t>
            </a:r>
            <a:r>
              <a:rPr lang="en-US" i="1" dirty="0" smtClean="0"/>
              <a:t>default </a:t>
            </a:r>
            <a:r>
              <a:rPr lang="en-US" dirty="0"/>
              <a:t>] </a:t>
            </a:r>
            <a:r>
              <a:rPr lang="en-US" dirty="0" smtClean="0"/>
              <a:t>[ </a:t>
            </a:r>
            <a:r>
              <a:rPr lang="en-US" b="1" dirty="0"/>
              <a:t>,</a:t>
            </a:r>
            <a:r>
              <a:rPr lang="en-US" dirty="0"/>
              <a:t>...</a:t>
            </a:r>
            <a:r>
              <a:rPr lang="en-US" i="1" dirty="0"/>
              <a:t>n</a:t>
            </a:r>
            <a:r>
              <a:rPr lang="en-US" dirty="0"/>
              <a:t> ] ] 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s-AR" dirty="0"/>
          </a:p>
          <a:p>
            <a:pPr marL="0" indent="0">
              <a:buNone/>
            </a:pPr>
            <a:r>
              <a:rPr lang="en-US" dirty="0" smtClean="0"/>
              <a:t>	RETURNS </a:t>
            </a:r>
            <a:r>
              <a:rPr lang="en-US" dirty="0"/>
              <a:t>TABLE</a:t>
            </a:r>
            <a:r>
              <a:rPr lang="en-US" i="1" dirty="0"/>
              <a:t> 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	[ </a:t>
            </a:r>
            <a:r>
              <a:rPr lang="es-AR" dirty="0"/>
              <a:t>AS ] </a:t>
            </a:r>
          </a:p>
          <a:p>
            <a:pPr marL="0" indent="0">
              <a:buNone/>
            </a:pPr>
            <a:r>
              <a:rPr lang="es-AR" dirty="0" smtClean="0"/>
              <a:t>	RETURN </a:t>
            </a:r>
            <a:r>
              <a:rPr lang="es-AR" dirty="0"/>
              <a:t>[ </a:t>
            </a:r>
            <a:r>
              <a:rPr lang="es-AR" b="1" dirty="0"/>
              <a:t>(</a:t>
            </a:r>
            <a:r>
              <a:rPr lang="es-AR" dirty="0"/>
              <a:t> ] </a:t>
            </a:r>
            <a:r>
              <a:rPr lang="es-AR" i="1" dirty="0" err="1" smtClean="0"/>
              <a:t>select-statment</a:t>
            </a:r>
            <a:r>
              <a:rPr lang="es-AR" dirty="0" smtClean="0"/>
              <a:t> </a:t>
            </a:r>
            <a:r>
              <a:rPr lang="es-AR" dirty="0"/>
              <a:t>[ </a:t>
            </a:r>
            <a:r>
              <a:rPr lang="es-AR" b="1" dirty="0"/>
              <a:t>)</a:t>
            </a:r>
            <a:r>
              <a:rPr lang="es-AR" dirty="0"/>
              <a:t> ] </a:t>
            </a:r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2216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Funciones </a:t>
            </a:r>
            <a:r>
              <a:rPr lang="es-AR" b="1" dirty="0"/>
              <a:t>de valores de tabla de múltiples instrucciones</a:t>
            </a:r>
            <a:endParaRPr lang="es-AR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</a:t>
            </a:r>
            <a:r>
              <a:rPr lang="en-US" dirty="0"/>
              <a:t>FUNCTION [ </a:t>
            </a:r>
            <a:r>
              <a:rPr lang="en-US" i="1" dirty="0" err="1"/>
              <a:t>owner_name</a:t>
            </a:r>
            <a:r>
              <a:rPr lang="en-US" b="1" dirty="0"/>
              <a:t>. </a:t>
            </a:r>
            <a:r>
              <a:rPr lang="en-US" dirty="0"/>
              <a:t>] </a:t>
            </a:r>
            <a:r>
              <a:rPr lang="en-US" dirty="0" err="1" smtClean="0"/>
              <a:t>nombre</a:t>
            </a:r>
            <a:r>
              <a:rPr lang="en-US" i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	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dirty="0"/>
              <a:t>[ </a:t>
            </a:r>
            <a:r>
              <a:rPr lang="en-US" dirty="0" smtClean="0"/>
              <a:t>@</a:t>
            </a:r>
            <a:r>
              <a:rPr lang="en-US" i="1" dirty="0" err="1"/>
              <a:t>parameter_name</a:t>
            </a:r>
            <a:r>
              <a:rPr lang="en-US" dirty="0"/>
              <a:t> [AS] </a:t>
            </a:r>
            <a:r>
              <a:rPr lang="en-US" dirty="0" err="1" smtClean="0"/>
              <a:t>tipo_dato</a:t>
            </a:r>
            <a:r>
              <a:rPr lang="en-US" dirty="0" smtClean="0"/>
              <a:t> </a:t>
            </a:r>
            <a:r>
              <a:rPr lang="en-US" dirty="0"/>
              <a:t>[ = </a:t>
            </a:r>
            <a:r>
              <a:rPr lang="en-US" i="1" dirty="0"/>
              <a:t>default </a:t>
            </a:r>
            <a:r>
              <a:rPr lang="en-US" dirty="0"/>
              <a:t>] </a:t>
            </a:r>
            <a:r>
              <a:rPr lang="en-US" dirty="0" smtClean="0"/>
              <a:t>[ </a:t>
            </a:r>
            <a:r>
              <a:rPr lang="en-US" b="1" dirty="0"/>
              <a:t>,</a:t>
            </a:r>
            <a:r>
              <a:rPr lang="en-US" dirty="0"/>
              <a:t>...</a:t>
            </a:r>
            <a:r>
              <a:rPr lang="en-US" i="1" dirty="0"/>
              <a:t>n</a:t>
            </a:r>
            <a:r>
              <a:rPr lang="en-US" dirty="0"/>
              <a:t> ] ] 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s-AR" dirty="0"/>
          </a:p>
          <a:p>
            <a:pPr marL="0" indent="0">
              <a:buNone/>
            </a:pPr>
            <a:r>
              <a:rPr lang="en-US" dirty="0" smtClean="0"/>
              <a:t>	RETURNS </a:t>
            </a:r>
            <a:r>
              <a:rPr lang="en-US" dirty="0"/>
              <a:t>@</a:t>
            </a:r>
            <a:r>
              <a:rPr lang="en-US" i="1" dirty="0" err="1"/>
              <a:t>return_variable</a:t>
            </a:r>
            <a:r>
              <a:rPr lang="en-US" i="1" dirty="0"/>
              <a:t> </a:t>
            </a:r>
            <a:r>
              <a:rPr lang="en-US" dirty="0"/>
              <a:t>TABLE  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err="1"/>
              <a:t>column_definition</a:t>
            </a:r>
            <a:r>
              <a:rPr lang="en-US" i="1" dirty="0"/>
              <a:t> </a:t>
            </a:r>
            <a:r>
              <a:rPr lang="en-US" dirty="0" smtClean="0"/>
              <a:t>| 	</a:t>
            </a:r>
            <a:r>
              <a:rPr lang="en-US" i="1" dirty="0" err="1" smtClean="0"/>
              <a:t>table_constraint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dirty="0"/>
              <a:t>[ </a:t>
            </a:r>
            <a:r>
              <a:rPr lang="en-US" b="1" dirty="0"/>
              <a:t>,</a:t>
            </a:r>
            <a:r>
              <a:rPr lang="en-US" dirty="0"/>
              <a:t>...</a:t>
            </a:r>
            <a:r>
              <a:rPr lang="en-US" i="1" dirty="0"/>
              <a:t>n </a:t>
            </a:r>
            <a:r>
              <a:rPr lang="en-US" dirty="0"/>
              <a:t>] </a:t>
            </a:r>
            <a:r>
              <a:rPr lang="en-US" b="1" dirty="0" smtClean="0"/>
              <a:t>)</a:t>
            </a:r>
            <a:endParaRPr lang="es-AR" dirty="0"/>
          </a:p>
          <a:p>
            <a:pPr marL="0" indent="0">
              <a:buNone/>
            </a:pPr>
            <a:r>
              <a:rPr lang="en-US" dirty="0" smtClean="0"/>
              <a:t> 	[ </a:t>
            </a:r>
            <a:r>
              <a:rPr lang="en-US" dirty="0"/>
              <a:t>AS ] </a:t>
            </a:r>
            <a:endParaRPr lang="es-AR" dirty="0"/>
          </a:p>
          <a:p>
            <a:pPr marL="0" indent="0">
              <a:buNone/>
            </a:pPr>
            <a:r>
              <a:rPr lang="en-US" dirty="0" smtClean="0"/>
              <a:t>	BEGIN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		</a:t>
            </a:r>
            <a:r>
              <a:rPr lang="en-US" i="1" dirty="0" err="1" smtClean="0"/>
              <a:t>function_body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	RETURN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76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Ejemplo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CREATE </a:t>
            </a:r>
            <a:r>
              <a:rPr lang="en-US" dirty="0"/>
              <a:t>FUNCTION </a:t>
            </a:r>
            <a:r>
              <a:rPr lang="en-US" dirty="0" err="1"/>
              <a:t>SalesByStore</a:t>
            </a:r>
            <a:r>
              <a:rPr lang="en-US" dirty="0"/>
              <a:t> (@</a:t>
            </a:r>
            <a:r>
              <a:rPr lang="en-US" dirty="0" err="1"/>
              <a:t>storeid</a:t>
            </a:r>
            <a:r>
              <a:rPr lang="en-US" dirty="0"/>
              <a:t> varchar(30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RETURNS TABLE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(SELECT title, </a:t>
            </a:r>
            <a:r>
              <a:rPr lang="en-US" dirty="0" err="1" smtClean="0"/>
              <a:t>qty</a:t>
            </a:r>
            <a:r>
              <a:rPr lang="en-US" dirty="0" smtClean="0"/>
              <a:t> </a:t>
            </a:r>
            <a:r>
              <a:rPr lang="en-US" dirty="0"/>
              <a:t>FROM sales s, titles </a:t>
            </a:r>
            <a:r>
              <a:rPr lang="en-US" dirty="0" smtClean="0"/>
              <a:t>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/>
              <a:t>WHERE </a:t>
            </a:r>
            <a:r>
              <a:rPr lang="en-US" dirty="0" err="1"/>
              <a:t>s.stor_id</a:t>
            </a:r>
            <a:r>
              <a:rPr lang="en-US" dirty="0"/>
              <a:t> = @</a:t>
            </a:r>
            <a:r>
              <a:rPr lang="en-US" dirty="0" err="1"/>
              <a:t>storeid</a:t>
            </a:r>
            <a:r>
              <a:rPr lang="en-US" dirty="0"/>
              <a:t> and </a:t>
            </a:r>
            <a:r>
              <a:rPr lang="en-US" dirty="0" err="1" smtClean="0"/>
              <a:t>t.title_id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s.title_id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4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–PROCEDURES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Crea un procedimiento almacenado, que es una colección guardada de instrucciones </a:t>
            </a:r>
            <a:r>
              <a:rPr lang="es-AR" dirty="0" err="1"/>
              <a:t>Transact</a:t>
            </a:r>
            <a:r>
              <a:rPr lang="es-AR" dirty="0"/>
              <a:t>-SQL que puede tomar y devolver los parámetros proporcionados por el usuario.</a:t>
            </a:r>
          </a:p>
          <a:p>
            <a:endParaRPr lang="es-AR" dirty="0" smtClean="0"/>
          </a:p>
          <a:p>
            <a:r>
              <a:rPr lang="es-AR" dirty="0" smtClean="0"/>
              <a:t>Los </a:t>
            </a:r>
            <a:r>
              <a:rPr lang="es-AR" dirty="0"/>
              <a:t>procedimientos </a:t>
            </a:r>
            <a:r>
              <a:rPr lang="es-AR" dirty="0" smtClean="0"/>
              <a:t>no retornan valores, solo retornan true o false según se haya producido su ejecución.</a:t>
            </a:r>
          </a:p>
          <a:p>
            <a:endParaRPr lang="es-AR" dirty="0" smtClean="0"/>
          </a:p>
          <a:p>
            <a:r>
              <a:rPr lang="es-AR" dirty="0" smtClean="0"/>
              <a:t>Los </a:t>
            </a:r>
            <a:r>
              <a:rPr lang="es-AR" dirty="0"/>
              <a:t>procedimientos </a:t>
            </a:r>
            <a:r>
              <a:rPr lang="es-AR" dirty="0" smtClean="0"/>
              <a:t>almacenados </a:t>
            </a:r>
            <a:r>
              <a:rPr lang="es-AR" dirty="0"/>
              <a:t>pueden </a:t>
            </a:r>
            <a:r>
              <a:rPr lang="es-AR" dirty="0" smtClean="0"/>
              <a:t>modificar el estado de los datos.</a:t>
            </a:r>
          </a:p>
          <a:p>
            <a:endParaRPr lang="es-ES" dirty="0"/>
          </a:p>
          <a:p>
            <a:r>
              <a:rPr lang="es-ES" dirty="0" smtClean="0"/>
              <a:t>Para ejecutar un </a:t>
            </a:r>
            <a:r>
              <a:rPr lang="es-ES" dirty="0" err="1" smtClean="0"/>
              <a:t>procedure</a:t>
            </a:r>
            <a:r>
              <a:rPr lang="es-ES" dirty="0" smtClean="0"/>
              <a:t> se debe anteponer la clausula </a:t>
            </a:r>
            <a:r>
              <a:rPr lang="es-ES" dirty="0" smtClean="0"/>
              <a:t>EXEC[UTE]</a:t>
            </a:r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5760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–PROCEDURES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Sintaxis</a:t>
            </a:r>
            <a:endParaRPr lang="es-AR" b="1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PROC[EDURE] </a:t>
            </a:r>
            <a:r>
              <a:rPr lang="en-US" dirty="0" err="1" smtClean="0"/>
              <a:t>nombre</a:t>
            </a:r>
            <a:r>
              <a:rPr lang="en-US" dirty="0" smtClean="0"/>
              <a:t> [ @</a:t>
            </a:r>
            <a:r>
              <a:rPr lang="en-US" i="1" dirty="0"/>
              <a:t>parameter </a:t>
            </a:r>
            <a:r>
              <a:rPr lang="en-US" i="1" dirty="0" err="1" smtClean="0"/>
              <a:t>tipo_dato</a:t>
            </a:r>
            <a:r>
              <a:rPr lang="en-US" i="1" dirty="0" smtClean="0"/>
              <a:t> </a:t>
            </a:r>
            <a:r>
              <a:rPr lang="en-US" dirty="0" smtClean="0"/>
              <a:t>] </a:t>
            </a:r>
            <a:r>
              <a:rPr lang="en-US" dirty="0"/>
              <a:t>[ </a:t>
            </a:r>
            <a:r>
              <a:rPr lang="en-US" b="1" dirty="0"/>
              <a:t>= </a:t>
            </a:r>
            <a:r>
              <a:rPr lang="en-US" b="1" dirty="0" smtClean="0"/>
              <a:t>	</a:t>
            </a:r>
            <a:r>
              <a:rPr lang="en-US" i="1" dirty="0" smtClean="0"/>
              <a:t>default </a:t>
            </a:r>
            <a:r>
              <a:rPr lang="en-US" dirty="0"/>
              <a:t>] [ OUTPUT ] </a:t>
            </a:r>
            <a:r>
              <a:rPr lang="en-US" dirty="0" smtClean="0"/>
              <a:t> </a:t>
            </a:r>
            <a:r>
              <a:rPr lang="en-US" dirty="0"/>
              <a:t>[ </a:t>
            </a:r>
            <a:r>
              <a:rPr lang="en-US" b="1" dirty="0"/>
              <a:t>,</a:t>
            </a:r>
            <a:r>
              <a:rPr lang="en-US" dirty="0"/>
              <a:t>...</a:t>
            </a:r>
            <a:r>
              <a:rPr lang="en-US" i="1" dirty="0"/>
              <a:t>n </a:t>
            </a:r>
            <a:r>
              <a:rPr lang="en-US" dirty="0"/>
              <a:t>]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AS </a:t>
            </a:r>
            <a:r>
              <a:rPr lang="en-US" i="1" dirty="0" err="1"/>
              <a:t>sql_statement</a:t>
            </a:r>
            <a:r>
              <a:rPr lang="en-US" dirty="0"/>
              <a:t> [ ...</a:t>
            </a:r>
            <a:r>
              <a:rPr lang="en-US" i="1" dirty="0"/>
              <a:t>n </a:t>
            </a:r>
            <a:r>
              <a:rPr lang="en-US" dirty="0"/>
              <a:t>] 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GO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6004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–PROCEDURES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Ejemplo</a:t>
            </a:r>
            <a:endParaRPr lang="es-AR" b="1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CREATE PROCEDURE </a:t>
            </a:r>
            <a:r>
              <a:rPr lang="en-US" dirty="0" err="1" smtClean="0"/>
              <a:t>Oakland_authors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 err="1"/>
              <a:t>au_fname</a:t>
            </a:r>
            <a:r>
              <a:rPr lang="en-US" dirty="0"/>
              <a:t>, </a:t>
            </a:r>
            <a:r>
              <a:rPr lang="en-US" dirty="0" err="1"/>
              <a:t>au_lname</a:t>
            </a:r>
            <a:r>
              <a:rPr lang="en-US" dirty="0"/>
              <a:t>, address, city, </a:t>
            </a:r>
            <a:r>
              <a:rPr lang="en-US" dirty="0" smtClean="0"/>
              <a:t>zip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/>
              <a:t>pubs..</a:t>
            </a:r>
            <a:r>
              <a:rPr lang="en-US" dirty="0" err="1" smtClean="0"/>
              <a:t>authors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/>
              <a:t>city = '</a:t>
            </a:r>
            <a:r>
              <a:rPr lang="en-US" dirty="0" err="1"/>
              <a:t>Oakland'and</a:t>
            </a:r>
            <a:r>
              <a:rPr lang="en-US" dirty="0"/>
              <a:t> state = </a:t>
            </a:r>
            <a:r>
              <a:rPr lang="en-US" dirty="0" smtClean="0"/>
              <a:t>'CA‘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au_lname</a:t>
            </a:r>
            <a:r>
              <a:rPr lang="en-US" dirty="0"/>
              <a:t>, </a:t>
            </a:r>
            <a:r>
              <a:rPr lang="en-US" dirty="0" err="1" smtClean="0"/>
              <a:t>au_fname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0710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TRIGGERS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Es </a:t>
            </a:r>
            <a:r>
              <a:rPr lang="es-AR" dirty="0"/>
              <a:t>una clase especial de procedimiento almacenado que se ejecuta automáticamente cuando un usuario intenta la instrucción especificada de modificación de datos en la tabla indicada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Están asociados directamente a una tabla.</a:t>
            </a:r>
          </a:p>
          <a:p>
            <a:endParaRPr lang="es-ES" dirty="0"/>
          </a:p>
          <a:p>
            <a:r>
              <a:rPr lang="es-ES" dirty="0" smtClean="0"/>
              <a:t>No </a:t>
            </a:r>
            <a:r>
              <a:rPr lang="es-ES" smtClean="0"/>
              <a:t>retornan valores.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Se </a:t>
            </a:r>
            <a:r>
              <a:rPr lang="es-AR" dirty="0" smtClean="0"/>
              <a:t>pueden crear </a:t>
            </a:r>
            <a:r>
              <a:rPr lang="es-AR" dirty="0" err="1" smtClean="0"/>
              <a:t>triggers</a:t>
            </a:r>
            <a:r>
              <a:rPr lang="es-AR" dirty="0" smtClean="0"/>
              <a:t> sobre las instrucciones INSERT</a:t>
            </a:r>
            <a:r>
              <a:rPr lang="es-AR" dirty="0"/>
              <a:t>, UPDATE o DELETE</a:t>
            </a:r>
            <a:r>
              <a:rPr lang="es-AR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Se definen también instancias de </a:t>
            </a:r>
            <a:r>
              <a:rPr lang="es-ES" dirty="0" smtClean="0"/>
              <a:t>ejecución que indican el momento de ejecución del </a:t>
            </a:r>
            <a:r>
              <a:rPr lang="es-ES" dirty="0" err="1" smtClean="0"/>
              <a:t>trigger</a:t>
            </a:r>
            <a:r>
              <a:rPr lang="es-ES" dirty="0" smtClean="0"/>
              <a:t> que pueden ser, </a:t>
            </a:r>
            <a:r>
              <a:rPr lang="es-ES" dirty="0" smtClean="0"/>
              <a:t>AFTER o INSTEAD </a:t>
            </a:r>
            <a:r>
              <a:rPr lang="es-ES" dirty="0" smtClean="0"/>
              <a:t>OF.</a:t>
            </a:r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9063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TRIGGERS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</a:t>
            </a:r>
            <a:r>
              <a:rPr lang="es-ES" dirty="0" err="1" smtClean="0"/>
              <a:t>triggers</a:t>
            </a:r>
            <a:r>
              <a:rPr lang="es-ES" dirty="0" smtClean="0"/>
              <a:t> no tienen parámetros debido a que su ejecución es automática</a:t>
            </a:r>
          </a:p>
          <a:p>
            <a:endParaRPr lang="es-ES" dirty="0" smtClean="0"/>
          </a:p>
          <a:p>
            <a:r>
              <a:rPr lang="es-ES" b="1" dirty="0" smtClean="0"/>
              <a:t>Tablas </a:t>
            </a:r>
            <a:r>
              <a:rPr lang="es-ES" b="1" dirty="0" smtClean="0"/>
              <a:t>Asociadas al </a:t>
            </a:r>
            <a:r>
              <a:rPr lang="es-ES" b="1" dirty="0" err="1" smtClean="0"/>
              <a:t>Trigger</a:t>
            </a:r>
            <a:endParaRPr lang="es-AR" b="1" dirty="0"/>
          </a:p>
          <a:p>
            <a:pPr marL="0" lvl="0" indent="0">
              <a:buNone/>
            </a:pPr>
            <a:endParaRPr lang="es-AR" b="1" dirty="0" smtClean="0"/>
          </a:p>
          <a:p>
            <a:pPr marL="0" lvl="0" indent="0">
              <a:buNone/>
            </a:pPr>
            <a:r>
              <a:rPr lang="es-AR" b="1" dirty="0"/>
              <a:t>	</a:t>
            </a:r>
            <a:r>
              <a:rPr lang="es-AR" b="1" dirty="0" err="1" smtClean="0"/>
              <a:t>deleted</a:t>
            </a:r>
            <a:r>
              <a:rPr lang="es-AR" dirty="0" smtClean="0"/>
              <a:t> </a:t>
            </a:r>
            <a:r>
              <a:rPr lang="es-AR" dirty="0"/>
              <a:t>e </a:t>
            </a:r>
            <a:r>
              <a:rPr lang="es-AR" b="1" dirty="0" err="1"/>
              <a:t>inserted</a:t>
            </a:r>
            <a:r>
              <a:rPr lang="es-AR" dirty="0"/>
              <a:t> </a:t>
            </a:r>
            <a:r>
              <a:rPr lang="es-AR" dirty="0" smtClean="0"/>
              <a:t>son </a:t>
            </a:r>
            <a:r>
              <a:rPr lang="es-AR" dirty="0"/>
              <a:t>tablas lógicas (conceptuales). Son </a:t>
            </a:r>
            <a:r>
              <a:rPr lang="es-AR" dirty="0" smtClean="0"/>
              <a:t>de la 	misma estructura a </a:t>
            </a:r>
            <a:r>
              <a:rPr lang="es-AR" dirty="0"/>
              <a:t>la tabla en que se define el desencadenador, </a:t>
            </a:r>
            <a:r>
              <a:rPr lang="es-AR" dirty="0" smtClean="0"/>
              <a:t>	es </a:t>
            </a:r>
            <a:r>
              <a:rPr lang="es-AR" dirty="0"/>
              <a:t>decir, la tabla en que se intenta la acción del usuario, y guarda </a:t>
            </a:r>
            <a:r>
              <a:rPr lang="es-AR" dirty="0" smtClean="0"/>
              <a:t>	los </a:t>
            </a:r>
            <a:r>
              <a:rPr lang="es-AR" dirty="0"/>
              <a:t>valores antiguos </a:t>
            </a:r>
            <a:r>
              <a:rPr lang="es-AR" dirty="0" smtClean="0"/>
              <a:t>de las filas afectadas en la tabla </a:t>
            </a:r>
            <a:r>
              <a:rPr lang="es-AR" b="1" dirty="0" err="1" smtClean="0"/>
              <a:t>deleted</a:t>
            </a:r>
            <a:r>
              <a:rPr lang="es-AR" b="1" dirty="0" smtClean="0"/>
              <a:t> </a:t>
            </a:r>
            <a:r>
              <a:rPr lang="es-AR" dirty="0"/>
              <a:t>y</a:t>
            </a:r>
            <a:r>
              <a:rPr lang="es-AR" dirty="0" smtClean="0"/>
              <a:t> los 	nuevos valores de </a:t>
            </a:r>
            <a:r>
              <a:rPr lang="es-AR" dirty="0"/>
              <a:t>las filas </a:t>
            </a:r>
            <a:r>
              <a:rPr lang="es-AR" dirty="0" smtClean="0"/>
              <a:t>afectadas en la tabla </a:t>
            </a:r>
            <a:r>
              <a:rPr lang="es-AR" b="1" dirty="0" err="1" smtClean="0"/>
              <a:t>inserted</a:t>
            </a:r>
            <a:r>
              <a:rPr lang="es-A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2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TRIGGERS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Sintaxis</a:t>
            </a:r>
            <a:endParaRPr lang="es-AR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</a:t>
            </a:r>
            <a:r>
              <a:rPr lang="en-US" dirty="0"/>
              <a:t>TRIGGER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dirty="0" smtClean="0"/>
              <a:t>	ON </a:t>
            </a:r>
            <a:r>
              <a:rPr lang="en-US" i="1" dirty="0" smtClean="0"/>
              <a:t>table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i="1" dirty="0"/>
              <a:t>view 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	FOR </a:t>
            </a:r>
            <a:r>
              <a:rPr lang="en-US" dirty="0"/>
              <a:t>| AFTER | INSTEAD OF </a:t>
            </a:r>
            <a:r>
              <a:rPr lang="en-US" dirty="0" smtClean="0"/>
              <a:t> </a:t>
            </a:r>
            <a:r>
              <a:rPr lang="en-US" dirty="0"/>
              <a:t>[ INSERT ] [ </a:t>
            </a:r>
            <a:r>
              <a:rPr lang="en-US" b="1" dirty="0"/>
              <a:t>, </a:t>
            </a:r>
            <a:r>
              <a:rPr lang="en-US" dirty="0"/>
              <a:t>] [ UPDATE ] [ </a:t>
            </a:r>
            <a:r>
              <a:rPr lang="en-US" b="1" dirty="0"/>
              <a:t>, 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[ </a:t>
            </a:r>
            <a:r>
              <a:rPr lang="en-US" dirty="0" smtClean="0"/>
              <a:t>DELETE 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       </a:t>
            </a:r>
            <a:r>
              <a:rPr lang="en-US" dirty="0" smtClean="0"/>
              <a:t>AS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</a:t>
            </a:r>
            <a:r>
              <a:rPr lang="en-US" i="1" dirty="0" err="1" smtClean="0"/>
              <a:t>sql_statement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/>
              <a:t> </a:t>
            </a:r>
            <a:r>
              <a:rPr lang="en-US" dirty="0"/>
              <a:t>...</a:t>
            </a:r>
            <a:r>
              <a:rPr lang="en-US" i="1" dirty="0"/>
              <a:t>n </a:t>
            </a:r>
            <a:r>
              <a:rPr lang="en-US" dirty="0"/>
              <a:t>]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22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TRIGGERS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Ejemplo</a:t>
            </a:r>
            <a:endParaRPr lang="es-AR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CREATE TRIGGER </a:t>
            </a:r>
            <a:r>
              <a:rPr lang="en-US" dirty="0" err="1" smtClean="0"/>
              <a:t>deltitle</a:t>
            </a:r>
            <a:r>
              <a:rPr lang="en-US" dirty="0" smtClean="0"/>
              <a:t> ON titles FOR delete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   </a:t>
            </a:r>
            <a:r>
              <a:rPr lang="en-US" dirty="0"/>
              <a:t>(SELECT COUNT(*) FROM deleted, sales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dirty="0"/>
              <a:t>WHERE </a:t>
            </a:r>
            <a:r>
              <a:rPr lang="en-US" dirty="0" err="1"/>
              <a:t>sales.title_id</a:t>
            </a:r>
            <a:r>
              <a:rPr lang="en-US" dirty="0"/>
              <a:t> = </a:t>
            </a:r>
            <a:r>
              <a:rPr lang="en-US" dirty="0" err="1"/>
              <a:t>deleted.title_id</a:t>
            </a:r>
            <a:r>
              <a:rPr lang="en-US" dirty="0"/>
              <a:t>) &gt;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/>
              <a:t>ROLLBACK </a:t>
            </a:r>
            <a:r>
              <a:rPr lang="en-US" dirty="0" smtClean="0"/>
              <a:t>TRANSACTION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/>
              <a:t>PRINT 'You can't delete a title with sales</a:t>
            </a:r>
            <a:r>
              <a:rPr lang="en-US" dirty="0" smtClean="0"/>
              <a:t>.‘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</a:t>
            </a:r>
            <a:r>
              <a:rPr lang="es-AR" dirty="0" smtClean="0"/>
              <a:t>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7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OBJETOS EXISTENTES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Dentro de T-SQL o PL-SQL según el fabricante se pueden crear los siguientes objetos:</a:t>
            </a:r>
          </a:p>
          <a:p>
            <a:endParaRPr lang="es-ES" dirty="0" smtClean="0"/>
          </a:p>
          <a:p>
            <a:pPr lvl="1"/>
            <a:r>
              <a:rPr lang="es-ES" b="1" i="1" dirty="0" smtClean="0"/>
              <a:t>Vistas</a:t>
            </a:r>
            <a:r>
              <a:rPr lang="es-ES" dirty="0" smtClean="0"/>
              <a:t>: </a:t>
            </a:r>
            <a:r>
              <a:rPr lang="es-AR" dirty="0"/>
              <a:t>Crea </a:t>
            </a:r>
            <a:r>
              <a:rPr lang="es-AR" dirty="0" smtClean="0"/>
              <a:t>el equivalente a una </a:t>
            </a:r>
            <a:r>
              <a:rPr lang="es-AR" dirty="0"/>
              <a:t>tabla virtual que representa los datos de una o más tablas de una forma alternativa</a:t>
            </a:r>
            <a:r>
              <a:rPr lang="es-AR" dirty="0" smtClean="0"/>
              <a:t>.</a:t>
            </a:r>
          </a:p>
          <a:p>
            <a:pPr lvl="1"/>
            <a:r>
              <a:rPr lang="es-ES" b="1" i="1" dirty="0" smtClean="0"/>
              <a:t>Funciones</a:t>
            </a:r>
            <a:r>
              <a:rPr lang="es-ES" dirty="0" smtClean="0"/>
              <a:t>: </a:t>
            </a:r>
            <a:r>
              <a:rPr lang="es-AR" dirty="0"/>
              <a:t>Crea una función definida por el usuario, que es una rutina guardada de </a:t>
            </a:r>
            <a:r>
              <a:rPr lang="es-AR" dirty="0" err="1"/>
              <a:t>Transact</a:t>
            </a:r>
            <a:r>
              <a:rPr lang="es-AR" dirty="0"/>
              <a:t>-SQL que devuelve un valor</a:t>
            </a:r>
            <a:endParaRPr lang="es-ES" dirty="0" smtClean="0"/>
          </a:p>
          <a:p>
            <a:pPr lvl="1"/>
            <a:r>
              <a:rPr lang="es-ES" b="1" i="1" dirty="0" err="1" smtClean="0"/>
              <a:t>Procedures</a:t>
            </a:r>
            <a:r>
              <a:rPr lang="es-ES" dirty="0" smtClean="0"/>
              <a:t>: </a:t>
            </a:r>
            <a:r>
              <a:rPr lang="es-AR" dirty="0"/>
              <a:t>es una colección guardada de instrucciones </a:t>
            </a:r>
            <a:r>
              <a:rPr lang="es-AR" dirty="0" err="1"/>
              <a:t>Transact</a:t>
            </a:r>
            <a:r>
              <a:rPr lang="es-AR" dirty="0"/>
              <a:t>-SQL que puede tomar y devolver los parámetros proporcionados por el usuario.</a:t>
            </a:r>
            <a:endParaRPr lang="es-ES" dirty="0" smtClean="0"/>
          </a:p>
          <a:p>
            <a:pPr lvl="1"/>
            <a:r>
              <a:rPr lang="es-ES" b="1" i="1" dirty="0" err="1" smtClean="0"/>
              <a:t>Triggers</a:t>
            </a:r>
            <a:r>
              <a:rPr lang="es-ES" dirty="0" smtClean="0"/>
              <a:t>: </a:t>
            </a:r>
            <a:r>
              <a:rPr lang="es-AR" dirty="0"/>
              <a:t>Es una clase especial de procedimiento almacenado que se ejecuta automáticamente</a:t>
            </a:r>
            <a:endParaRPr lang="es-ES" dirty="0" smtClean="0"/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AR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88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VISTAS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crean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forma </a:t>
            </a:r>
            <a:r>
              <a:rPr lang="en-US" dirty="0" err="1" smtClean="0"/>
              <a:t>recurrente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Las vistas son un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DBMS al </a:t>
            </a:r>
            <a:r>
              <a:rPr lang="en-US" dirty="0" err="1" smtClean="0"/>
              <a:t>momento</a:t>
            </a:r>
            <a:r>
              <a:rPr lang="en-US" dirty="0" smtClean="0"/>
              <a:t> de </a:t>
            </a:r>
            <a:r>
              <a:rPr lang="en-US" dirty="0" err="1" smtClean="0"/>
              <a:t>crear</a:t>
            </a:r>
            <a:r>
              <a:rPr lang="en-US" dirty="0" smtClean="0"/>
              <a:t> la vista</a:t>
            </a:r>
          </a:p>
          <a:p>
            <a:endParaRPr lang="en-US" b="1" dirty="0"/>
          </a:p>
          <a:p>
            <a:r>
              <a:rPr lang="es-ES" dirty="0" smtClean="0"/>
              <a:t>Las vistas no contienen datos, solo el modo de acceso a los mismos.</a:t>
            </a:r>
          </a:p>
          <a:p>
            <a:endParaRPr lang="es-ES" dirty="0"/>
          </a:p>
          <a:p>
            <a:r>
              <a:rPr lang="es-ES" dirty="0" smtClean="0"/>
              <a:t>La </a:t>
            </a:r>
            <a:r>
              <a:rPr lang="es-ES" dirty="0" err="1" smtClean="0"/>
              <a:t>creaciòn</a:t>
            </a:r>
            <a:r>
              <a:rPr lang="es-ES" dirty="0" smtClean="0"/>
              <a:t> de una vista permite acceder en forma mas </a:t>
            </a:r>
            <a:r>
              <a:rPr lang="es-ES" dirty="0" err="1" smtClean="0"/>
              <a:t>perfomante</a:t>
            </a:r>
            <a:r>
              <a:rPr lang="es-ES" dirty="0" smtClean="0"/>
              <a:t> a la información que la ejecución aislada del </a:t>
            </a:r>
            <a:r>
              <a:rPr lang="es-ES" dirty="0" err="1" smtClean="0"/>
              <a:t>select</a:t>
            </a:r>
            <a:r>
              <a:rPr lang="es-ES" dirty="0" smtClean="0"/>
              <a:t> que la genera.</a:t>
            </a: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40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VISTAS - OPERACIONES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vista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las </a:t>
            </a:r>
            <a:r>
              <a:rPr lang="en-US" dirty="0" err="1" smtClean="0"/>
              <a:t>mismas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que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:</a:t>
            </a:r>
          </a:p>
          <a:p>
            <a:endParaRPr lang="en-US" b="1" dirty="0"/>
          </a:p>
          <a:p>
            <a:pPr lvl="1"/>
            <a:r>
              <a:rPr lang="en-US" b="1" dirty="0" smtClean="0"/>
              <a:t>INSERT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DELETE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UPDATE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SELECT</a:t>
            </a:r>
            <a:endParaRPr lang="es-AR" b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43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VISTAS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Sintaxis</a:t>
            </a:r>
            <a:endParaRPr lang="es-AR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</a:t>
            </a:r>
            <a:r>
              <a:rPr lang="en-US" dirty="0"/>
              <a:t>VIEW [ &lt; </a:t>
            </a:r>
            <a:r>
              <a:rPr lang="en-US" i="1" dirty="0" err="1"/>
              <a:t>database_name</a:t>
            </a:r>
            <a:r>
              <a:rPr lang="en-US" dirty="0"/>
              <a:t> &gt; </a:t>
            </a:r>
            <a:r>
              <a:rPr lang="en-US" b="1" dirty="0"/>
              <a:t>.</a:t>
            </a:r>
            <a:r>
              <a:rPr lang="en-US" dirty="0"/>
              <a:t> ] [ &lt; </a:t>
            </a:r>
            <a:r>
              <a:rPr lang="en-US" i="1" dirty="0"/>
              <a:t>owner</a:t>
            </a:r>
            <a:r>
              <a:rPr lang="en-US" dirty="0"/>
              <a:t> &gt; </a:t>
            </a:r>
            <a:r>
              <a:rPr lang="en-US" b="1" dirty="0"/>
              <a:t>.</a:t>
            </a:r>
            <a:r>
              <a:rPr lang="en-US" dirty="0"/>
              <a:t> ]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i="1" dirty="0" smtClean="0"/>
              <a:t>column_</a:t>
            </a:r>
            <a:r>
              <a:rPr lang="en-US" dirty="0" smtClean="0"/>
              <a:t> name [ </a:t>
            </a:r>
            <a:r>
              <a:rPr lang="en-US" b="1" dirty="0"/>
              <a:t>,</a:t>
            </a:r>
            <a:r>
              <a:rPr lang="en-US" dirty="0"/>
              <a:t>...</a:t>
            </a:r>
            <a:r>
              <a:rPr lang="en-US" i="1" dirty="0"/>
              <a:t>n </a:t>
            </a:r>
            <a:r>
              <a:rPr lang="en-US" dirty="0"/>
              <a:t>] </a:t>
            </a:r>
            <a:r>
              <a:rPr lang="en-US" b="1" dirty="0"/>
              <a:t>) </a:t>
            </a:r>
            <a:r>
              <a:rPr lang="en-US" dirty="0"/>
              <a:t>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select_statement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 </a:t>
            </a:r>
            <a:r>
              <a:rPr lang="en-US" dirty="0" err="1" smtClean="0"/>
              <a:t>select_statement</a:t>
            </a:r>
            <a:r>
              <a:rPr lang="en-US" dirty="0" smtClean="0"/>
              <a:t> n</a:t>
            </a:r>
            <a:r>
              <a:rPr lang="es-AR" dirty="0" smtClean="0"/>
              <a:t>o puede:</a:t>
            </a:r>
          </a:p>
          <a:p>
            <a:pPr lvl="1"/>
            <a:r>
              <a:rPr lang="es-AR" dirty="0" smtClean="0"/>
              <a:t>Incluir </a:t>
            </a:r>
            <a:r>
              <a:rPr lang="es-AR" dirty="0"/>
              <a:t>la cláusula ORDER BY, a menos que también haya una cláusula TOP en la lista de selección de la instrucción SELECT.</a:t>
            </a:r>
          </a:p>
          <a:p>
            <a:pPr lvl="1"/>
            <a:r>
              <a:rPr lang="es-AR" dirty="0"/>
              <a:t>Incluir la palabra clave INTO.</a:t>
            </a:r>
          </a:p>
          <a:p>
            <a:pPr lvl="1"/>
            <a:r>
              <a:rPr lang="es-AR" dirty="0"/>
              <a:t>Hacer referencia a una tabla temporal o a una variable de </a:t>
            </a:r>
            <a:r>
              <a:rPr lang="es-AR" dirty="0" smtClean="0"/>
              <a:t>tipo tabla</a:t>
            </a:r>
            <a:r>
              <a:rPr lang="es-AR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00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VISTAS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Ejemplo</a:t>
            </a:r>
            <a:endParaRPr lang="es-AR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CREATE VIEW </a:t>
            </a:r>
            <a:r>
              <a:rPr lang="en-US" dirty="0" err="1" smtClean="0"/>
              <a:t>titles_view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/>
              <a:t>title, type, price, </a:t>
            </a:r>
            <a:r>
              <a:rPr lang="en-US" dirty="0" err="1" smtClean="0"/>
              <a:t>pubdate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titles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</a:t>
            </a: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95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VISTAS MATERIALIZADAS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 vista </a:t>
            </a:r>
            <a:r>
              <a:rPr lang="en-US" dirty="0" err="1" smtClean="0"/>
              <a:t>materializada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vista con la </a:t>
            </a:r>
            <a:r>
              <a:rPr lang="en-US" dirty="0" err="1" smtClean="0"/>
              <a:t>diferencia</a:t>
            </a:r>
            <a:r>
              <a:rPr lang="en-US" dirty="0" smtClean="0"/>
              <a:t> que al </a:t>
            </a:r>
            <a:r>
              <a:rPr lang="en-US" dirty="0" err="1" smtClean="0"/>
              <a:t>ejecutar</a:t>
            </a:r>
            <a:r>
              <a:rPr lang="en-US" dirty="0" smtClean="0"/>
              <a:t> el select se </a:t>
            </a:r>
            <a:r>
              <a:rPr lang="en-US" dirty="0" err="1" smtClean="0"/>
              <a:t>realiza</a:t>
            </a:r>
            <a:r>
              <a:rPr lang="en-US" dirty="0" smtClean="0"/>
              <a:t> la </a:t>
            </a:r>
            <a:r>
              <a:rPr lang="en-US" dirty="0" err="1" smtClean="0"/>
              <a:t>captura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 a ese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err="1" smtClean="0"/>
              <a:t>Sintaxis</a:t>
            </a:r>
            <a:endParaRPr lang="es-AR" b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 CREATE MATERIALIZED VIEW </a:t>
            </a:r>
            <a:r>
              <a:rPr lang="en-US" dirty="0" err="1" smtClean="0"/>
              <a:t>nombre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AS &lt;</a:t>
            </a:r>
            <a:r>
              <a:rPr lang="en-US" dirty="0" err="1"/>
              <a:t>select_statement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7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Las </a:t>
            </a:r>
            <a:r>
              <a:rPr lang="es-AR" dirty="0"/>
              <a:t>funciones definidas por el usuario no se pueden utilizar para realizar un conjunto de acciones que modifican el estado global de una base de datos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Las funciones siempre deben retornar un valor.</a:t>
            </a:r>
          </a:p>
          <a:p>
            <a:endParaRPr lang="es-AR" dirty="0"/>
          </a:p>
          <a:p>
            <a:r>
              <a:rPr lang="es-AR" dirty="0" smtClean="0"/>
              <a:t>Las </a:t>
            </a:r>
            <a:r>
              <a:rPr lang="es-AR" dirty="0"/>
              <a:t>funciones definidas por el usuario, como las funciones de sistema, se pueden llamar desde una consulta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Las </a:t>
            </a:r>
            <a:r>
              <a:rPr lang="es-AR" dirty="0"/>
              <a:t>funciones definidas por el usuario se modifican utilizando ALTER FUNCTION y se eliminan mediante DROP FUNCTION.</a:t>
            </a:r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6243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T-SQL –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Funciones</a:t>
            </a:r>
            <a:r>
              <a:rPr lang="en-US" b="1" dirty="0"/>
              <a:t> </a:t>
            </a:r>
            <a:r>
              <a:rPr lang="en-US" b="1" dirty="0" err="1"/>
              <a:t>escalares</a:t>
            </a:r>
            <a:endParaRPr lang="es-AR" dirty="0"/>
          </a:p>
          <a:p>
            <a:pPr marL="0" indent="0">
              <a:buNone/>
            </a:pPr>
            <a:r>
              <a:rPr lang="en-US" dirty="0" smtClean="0"/>
              <a:t>	CREATE </a:t>
            </a:r>
            <a:r>
              <a:rPr lang="en-US" dirty="0"/>
              <a:t>FUNCTION [ </a:t>
            </a:r>
            <a:r>
              <a:rPr lang="en-US" i="1" dirty="0" err="1"/>
              <a:t>owner_name</a:t>
            </a:r>
            <a:r>
              <a:rPr lang="en-US" b="1" dirty="0"/>
              <a:t>. </a:t>
            </a:r>
            <a:r>
              <a:rPr lang="en-US" dirty="0"/>
              <a:t>] </a:t>
            </a:r>
            <a:r>
              <a:rPr lang="en-US" dirty="0" err="1" smtClean="0"/>
              <a:t>nombre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dirty="0"/>
              <a:t>[ </a:t>
            </a:r>
            <a:r>
              <a:rPr lang="en-US" dirty="0" smtClean="0"/>
              <a:t>@</a:t>
            </a:r>
            <a:r>
              <a:rPr lang="en-US" i="1" dirty="0" err="1"/>
              <a:t>parameter_name</a:t>
            </a:r>
            <a:r>
              <a:rPr lang="en-US" dirty="0"/>
              <a:t> [AS] </a:t>
            </a:r>
            <a:r>
              <a:rPr lang="en-US" dirty="0" err="1" smtClean="0"/>
              <a:t>tipo_dato</a:t>
            </a:r>
            <a:r>
              <a:rPr lang="en-US" dirty="0" smtClean="0"/>
              <a:t> </a:t>
            </a:r>
            <a:r>
              <a:rPr lang="en-US" dirty="0"/>
              <a:t>[ = </a:t>
            </a:r>
            <a:r>
              <a:rPr lang="en-US" i="1" dirty="0" smtClean="0"/>
              <a:t>default </a:t>
            </a:r>
            <a:r>
              <a:rPr lang="en-US" dirty="0"/>
              <a:t>] </a:t>
            </a:r>
            <a:r>
              <a:rPr lang="en-US" dirty="0" smtClean="0"/>
              <a:t> </a:t>
            </a:r>
            <a:r>
              <a:rPr lang="en-US" dirty="0"/>
              <a:t>[ </a:t>
            </a:r>
            <a:r>
              <a:rPr lang="en-US" b="1" dirty="0"/>
              <a:t>,</a:t>
            </a:r>
            <a:r>
              <a:rPr lang="en-US" dirty="0"/>
              <a:t>...</a:t>
            </a:r>
            <a:r>
              <a:rPr lang="en-US" i="1" dirty="0"/>
              <a:t>n</a:t>
            </a:r>
            <a:r>
              <a:rPr lang="en-US" dirty="0"/>
              <a:t> ] ] 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s-AR" dirty="0"/>
          </a:p>
          <a:p>
            <a:pPr marL="0" indent="0">
              <a:buNone/>
            </a:pPr>
            <a:r>
              <a:rPr lang="en-US" dirty="0" smtClean="0"/>
              <a:t>	RETURNS </a:t>
            </a:r>
            <a:r>
              <a:rPr lang="en-US" i="1" dirty="0" err="1" smtClean="0"/>
              <a:t>tipo_dato</a:t>
            </a:r>
            <a:endParaRPr lang="es-AR" dirty="0"/>
          </a:p>
          <a:p>
            <a:pPr marL="0" indent="0">
              <a:buNone/>
            </a:pPr>
            <a:r>
              <a:rPr lang="en-US" dirty="0" smtClean="0"/>
              <a:t>	[ </a:t>
            </a:r>
            <a:r>
              <a:rPr lang="en-US" dirty="0"/>
              <a:t>AS ] </a:t>
            </a:r>
            <a:endParaRPr lang="es-AR" dirty="0"/>
          </a:p>
          <a:p>
            <a:pPr marL="0" indent="0">
              <a:buNone/>
            </a:pPr>
            <a:r>
              <a:rPr lang="en-US" dirty="0" smtClean="0"/>
              <a:t>	BEGIN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    </a:t>
            </a:r>
            <a:r>
              <a:rPr lang="en-US" dirty="0" smtClean="0"/>
              <a:t>	</a:t>
            </a:r>
            <a:r>
              <a:rPr lang="en-US" i="1" dirty="0" err="1" smtClean="0"/>
              <a:t>function_body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		RETURN valor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END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8016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3678</TotalTime>
  <Words>538</Words>
  <Application>Microsoft Office PowerPoint</Application>
  <PresentationFormat>Personalizado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Ion</vt:lpstr>
      <vt:lpstr>UTN-FRBA</vt:lpstr>
      <vt:lpstr>T-SQL – OBJETOS EXISTENTES</vt:lpstr>
      <vt:lpstr>T-SQL – VISTAS</vt:lpstr>
      <vt:lpstr>T-SQL – VISTAS - OPERACIONES</vt:lpstr>
      <vt:lpstr>T-SQL – VISTAS</vt:lpstr>
      <vt:lpstr>T-SQL – VISTAS</vt:lpstr>
      <vt:lpstr>T-SQL – VISTAS MATERIALIZADAS</vt:lpstr>
      <vt:lpstr>T-SQL – FUNCIONES</vt:lpstr>
      <vt:lpstr>T-SQL – FUNCIONES</vt:lpstr>
      <vt:lpstr>T-SQL – FUNCIONES</vt:lpstr>
      <vt:lpstr>T-SQL – FUNCIONES</vt:lpstr>
      <vt:lpstr>T-SQL – FUNCIONES</vt:lpstr>
      <vt:lpstr>T-SQL –PROCEDURES</vt:lpstr>
      <vt:lpstr>T-SQL –PROCEDURES</vt:lpstr>
      <vt:lpstr>T-SQL –PROCEDURES</vt:lpstr>
      <vt:lpstr>T-SQL – TRIGGERS</vt:lpstr>
      <vt:lpstr>T-SQL – TRIGGERS</vt:lpstr>
      <vt:lpstr>T-SQL – TRIGGERS</vt:lpstr>
      <vt:lpstr>T-SQL – TRIGGERS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170</cp:revision>
  <dcterms:created xsi:type="dcterms:W3CDTF">2020-04-06T17:43:51Z</dcterms:created>
  <dcterms:modified xsi:type="dcterms:W3CDTF">2020-04-26T14:23:47Z</dcterms:modified>
</cp:coreProperties>
</file>