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77" r:id="rId3"/>
    <p:sldId id="257" r:id="rId4"/>
    <p:sldId id="288" r:id="rId5"/>
    <p:sldId id="278" r:id="rId6"/>
    <p:sldId id="279" r:id="rId7"/>
    <p:sldId id="280" r:id="rId8"/>
    <p:sldId id="281" r:id="rId9"/>
    <p:sldId id="282" r:id="rId10"/>
    <p:sldId id="283" r:id="rId11"/>
    <p:sldId id="284" r:id="rId12"/>
    <p:sldId id="285" r:id="rId13"/>
    <p:sldId id="286" r:id="rId14"/>
    <p:sldId id="287" r:id="rId15"/>
  </p:sldIdLst>
  <p:sldSz cx="12192000" cy="6858000"/>
  <p:notesSz cx="6858000" cy="9144000"/>
  <p:defaultTextStyle>
    <a:defPPr>
      <a:defRPr lang="es-A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2" d="100"/>
          <a:sy n="72" d="100"/>
        </p:scale>
        <p:origin x="-404" y="22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lvl1pPr>
          </a:lstStyle>
          <a:p>
            <a:pPr>
              <a:defRPr/>
            </a:pPr>
            <a:fld id="{A507ACCD-E32A-4915-815C-F1708D05E0A7}" type="datetimeFigureOut">
              <a:rPr lang="es-AR"/>
              <a:pPr>
                <a:defRPr/>
              </a:pPr>
              <a:t>4/5/2020</a:t>
            </a:fld>
            <a:endParaRPr lang="es-AR" dirty="0"/>
          </a:p>
        </p:txBody>
      </p:sp>
      <p:sp>
        <p:nvSpPr>
          <p:cNvPr id="5" name="Footer Placeholder 4"/>
          <p:cNvSpPr>
            <a:spLocks noGrp="1"/>
          </p:cNvSpPr>
          <p:nvPr>
            <p:ph type="ftr" sz="quarter" idx="11"/>
          </p:nvPr>
        </p:nvSpPr>
        <p:spPr/>
        <p:txBody>
          <a:bodyPr/>
          <a:lstStyle>
            <a:lvl1pPr>
              <a:defRPr/>
            </a:lvl1pPr>
          </a:lstStyle>
          <a:p>
            <a:pPr>
              <a:defRPr/>
            </a:pPr>
            <a:endParaRPr lang="es-AR"/>
          </a:p>
        </p:txBody>
      </p:sp>
      <p:sp>
        <p:nvSpPr>
          <p:cNvPr id="6" name="Slide Number Placeholder 5"/>
          <p:cNvSpPr>
            <a:spLocks noGrp="1"/>
          </p:cNvSpPr>
          <p:nvPr>
            <p:ph type="sldNum" sz="quarter" idx="12"/>
          </p:nvPr>
        </p:nvSpPr>
        <p:spPr/>
        <p:txBody>
          <a:bodyPr/>
          <a:lstStyle>
            <a:lvl1pPr>
              <a:defRPr/>
            </a:lvl1pPr>
          </a:lstStyle>
          <a:p>
            <a:pPr>
              <a:defRPr/>
            </a:pPr>
            <a:fld id="{D0DD3149-CB3A-4E65-B8AE-C11E83051A44}" type="slidenum">
              <a:rPr lang="es-AR"/>
              <a:pPr>
                <a:defRPr/>
              </a:pPr>
              <a:t>‹Nº›</a:t>
            </a:fld>
            <a:endParaRPr lang="es-A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dirty="0" smtClean="0"/>
              <a:t>Haga clic en el icono para agregar una imagen</a:t>
            </a:r>
            <a:endParaRPr lang="en-US" noProof="0"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fld id="{80EE4F6A-EB22-47C5-BA92-BC358A3E58F3}" type="datetimeFigureOut">
              <a:rPr lang="es-AR"/>
              <a:pPr>
                <a:defRPr/>
              </a:pPr>
              <a:t>4/5/2020</a:t>
            </a:fld>
            <a:endParaRPr lang="es-AR" dirty="0"/>
          </a:p>
        </p:txBody>
      </p:sp>
      <p:sp>
        <p:nvSpPr>
          <p:cNvPr id="6" name="Footer Placeholder 4"/>
          <p:cNvSpPr>
            <a:spLocks noGrp="1"/>
          </p:cNvSpPr>
          <p:nvPr>
            <p:ph type="ftr" sz="quarter" idx="11"/>
          </p:nvPr>
        </p:nvSpPr>
        <p:spPr/>
        <p:txBody>
          <a:bodyPr/>
          <a:lstStyle>
            <a:lvl1pPr>
              <a:defRPr/>
            </a:lvl1pPr>
          </a:lstStyle>
          <a:p>
            <a:pPr>
              <a:defRPr/>
            </a:pPr>
            <a:endParaRPr lang="es-AR"/>
          </a:p>
        </p:txBody>
      </p:sp>
      <p:sp>
        <p:nvSpPr>
          <p:cNvPr id="7" name="Slide Number Placeholder 5"/>
          <p:cNvSpPr>
            <a:spLocks noGrp="1"/>
          </p:cNvSpPr>
          <p:nvPr>
            <p:ph type="sldNum" sz="quarter" idx="12"/>
          </p:nvPr>
        </p:nvSpPr>
        <p:spPr/>
        <p:txBody>
          <a:bodyPr/>
          <a:lstStyle>
            <a:lvl1pPr>
              <a:defRPr/>
            </a:lvl1pPr>
          </a:lstStyle>
          <a:p>
            <a:pPr>
              <a:defRPr/>
            </a:pPr>
            <a:fld id="{25243E14-137A-4E84-9358-877B44A6EC75}" type="slidenum">
              <a:rPr lang="es-AR"/>
              <a:pPr>
                <a:defRPr/>
              </a:pPr>
              <a:t>‹Nº›</a:t>
            </a:fld>
            <a:endParaRPr lang="es-A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fld id="{B5F6C758-A657-4A0A-A66B-20DA0B9C2D5C}" type="datetimeFigureOut">
              <a:rPr lang="es-AR"/>
              <a:pPr>
                <a:defRPr/>
              </a:pPr>
              <a:t>4/5/2020</a:t>
            </a:fld>
            <a:endParaRPr lang="es-AR" dirty="0"/>
          </a:p>
        </p:txBody>
      </p:sp>
      <p:sp>
        <p:nvSpPr>
          <p:cNvPr id="5" name="Footer Placeholder 4"/>
          <p:cNvSpPr>
            <a:spLocks noGrp="1"/>
          </p:cNvSpPr>
          <p:nvPr>
            <p:ph type="ftr" sz="quarter" idx="11"/>
          </p:nvPr>
        </p:nvSpPr>
        <p:spPr/>
        <p:txBody>
          <a:bodyPr/>
          <a:lstStyle>
            <a:lvl1pPr>
              <a:defRPr/>
            </a:lvl1pPr>
          </a:lstStyle>
          <a:p>
            <a:pPr>
              <a:defRPr/>
            </a:pPr>
            <a:endParaRPr lang="es-AR"/>
          </a:p>
        </p:txBody>
      </p:sp>
      <p:sp>
        <p:nvSpPr>
          <p:cNvPr id="6" name="Slide Number Placeholder 5"/>
          <p:cNvSpPr>
            <a:spLocks noGrp="1"/>
          </p:cNvSpPr>
          <p:nvPr>
            <p:ph type="sldNum" sz="quarter" idx="12"/>
          </p:nvPr>
        </p:nvSpPr>
        <p:spPr/>
        <p:txBody>
          <a:bodyPr/>
          <a:lstStyle>
            <a:lvl1pPr>
              <a:defRPr/>
            </a:lvl1pPr>
          </a:lstStyle>
          <a:p>
            <a:pPr>
              <a:defRPr/>
            </a:pPr>
            <a:fld id="{01C2ABE3-593D-4694-958A-6509008E8FE9}" type="slidenum">
              <a:rPr lang="es-AR"/>
              <a:pPr>
                <a:defRPr/>
              </a:pPr>
              <a:t>‹Nº›</a:t>
            </a:fld>
            <a:endParaRPr lang="es-A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5" name="TextBox 11"/>
          <p:cNvSpPr txBox="1"/>
          <p:nvPr/>
        </p:nvSpPr>
        <p:spPr>
          <a:xfrm>
            <a:off x="898525" y="971550"/>
            <a:ext cx="801688"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fontAlgn="auto">
              <a:spcBef>
                <a:spcPts val="0"/>
              </a:spcBef>
              <a:spcAft>
                <a:spcPts val="0"/>
              </a:spcAft>
              <a:defRPr/>
            </a:pPr>
            <a:r>
              <a:rPr lang="en-US" dirty="0"/>
              <a:t>“</a:t>
            </a:r>
          </a:p>
        </p:txBody>
      </p:sp>
      <p:sp>
        <p:nvSpPr>
          <p:cNvPr id="6" name="TextBox 14"/>
          <p:cNvSpPr txBox="1"/>
          <p:nvPr/>
        </p:nvSpPr>
        <p:spPr>
          <a:xfrm>
            <a:off x="9329738" y="2613025"/>
            <a:ext cx="803275"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fontAlgn="auto">
              <a:spcBef>
                <a:spcPts val="0"/>
              </a:spcBef>
              <a:spcAft>
                <a:spcPts val="0"/>
              </a:spcAft>
              <a:defRPr/>
            </a:pPr>
            <a:r>
              <a:rPr lang="en-US" dirty="0"/>
              <a:t>”</a:t>
            </a:r>
          </a:p>
        </p:txBody>
      </p:sp>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3"/>
          <p:cNvSpPr>
            <a:spLocks noGrp="1"/>
          </p:cNvSpPr>
          <p:nvPr>
            <p:ph type="dt" sz="half" idx="15"/>
          </p:nvPr>
        </p:nvSpPr>
        <p:spPr/>
        <p:txBody>
          <a:bodyPr/>
          <a:lstStyle>
            <a:lvl1pPr>
              <a:defRPr/>
            </a:lvl1pPr>
          </a:lstStyle>
          <a:p>
            <a:pPr>
              <a:defRPr/>
            </a:pPr>
            <a:fld id="{6821664C-85E6-49E3-AF15-C41167228610}" type="datetimeFigureOut">
              <a:rPr lang="es-AR"/>
              <a:pPr>
                <a:defRPr/>
              </a:pPr>
              <a:t>4/5/2020</a:t>
            </a:fld>
            <a:endParaRPr lang="es-AR" dirty="0"/>
          </a:p>
        </p:txBody>
      </p:sp>
      <p:sp>
        <p:nvSpPr>
          <p:cNvPr id="8" name="Footer Placeholder 4"/>
          <p:cNvSpPr>
            <a:spLocks noGrp="1"/>
          </p:cNvSpPr>
          <p:nvPr>
            <p:ph type="ftr" sz="quarter" idx="16"/>
          </p:nvPr>
        </p:nvSpPr>
        <p:spPr/>
        <p:txBody>
          <a:bodyPr/>
          <a:lstStyle>
            <a:lvl1pPr>
              <a:defRPr/>
            </a:lvl1pPr>
          </a:lstStyle>
          <a:p>
            <a:pPr>
              <a:defRPr/>
            </a:pPr>
            <a:endParaRPr lang="es-AR"/>
          </a:p>
        </p:txBody>
      </p:sp>
      <p:sp>
        <p:nvSpPr>
          <p:cNvPr id="9" name="Slide Number Placeholder 5"/>
          <p:cNvSpPr>
            <a:spLocks noGrp="1"/>
          </p:cNvSpPr>
          <p:nvPr>
            <p:ph type="sldNum" sz="quarter" idx="17"/>
          </p:nvPr>
        </p:nvSpPr>
        <p:spPr/>
        <p:txBody>
          <a:bodyPr/>
          <a:lstStyle>
            <a:lvl1pPr>
              <a:defRPr/>
            </a:lvl1pPr>
          </a:lstStyle>
          <a:p>
            <a:pPr>
              <a:defRPr/>
            </a:pPr>
            <a:fld id="{F86D5355-639E-4B62-8B27-66AA2132B73B}" type="slidenum">
              <a:rPr lang="es-AR"/>
              <a:pPr>
                <a:defRPr/>
              </a:pPr>
              <a:t>‹Nº›</a:t>
            </a:fld>
            <a:endParaRPr lang="es-A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fld id="{8197FBB9-C7F9-4A73-9BF1-6744008981CE}" type="datetimeFigureOut">
              <a:rPr lang="es-AR"/>
              <a:pPr>
                <a:defRPr/>
              </a:pPr>
              <a:t>4/5/2020</a:t>
            </a:fld>
            <a:endParaRPr lang="es-AR" dirty="0"/>
          </a:p>
        </p:txBody>
      </p:sp>
      <p:sp>
        <p:nvSpPr>
          <p:cNvPr id="5" name="Footer Placeholder 4"/>
          <p:cNvSpPr>
            <a:spLocks noGrp="1"/>
          </p:cNvSpPr>
          <p:nvPr>
            <p:ph type="ftr" sz="quarter" idx="11"/>
          </p:nvPr>
        </p:nvSpPr>
        <p:spPr/>
        <p:txBody>
          <a:bodyPr/>
          <a:lstStyle>
            <a:lvl1pPr>
              <a:defRPr/>
            </a:lvl1pPr>
          </a:lstStyle>
          <a:p>
            <a:pPr>
              <a:defRPr/>
            </a:pPr>
            <a:endParaRPr lang="es-AR"/>
          </a:p>
        </p:txBody>
      </p:sp>
      <p:sp>
        <p:nvSpPr>
          <p:cNvPr id="6" name="Slide Number Placeholder 5"/>
          <p:cNvSpPr>
            <a:spLocks noGrp="1"/>
          </p:cNvSpPr>
          <p:nvPr>
            <p:ph type="sldNum" sz="quarter" idx="12"/>
          </p:nvPr>
        </p:nvSpPr>
        <p:spPr/>
        <p:txBody>
          <a:bodyPr/>
          <a:lstStyle>
            <a:lvl1pPr>
              <a:defRPr/>
            </a:lvl1pPr>
          </a:lstStyle>
          <a:p>
            <a:pPr>
              <a:defRPr/>
            </a:pPr>
            <a:fld id="{BEC33B85-3E5A-4E12-BDE4-49A3E42E3558}" type="slidenum">
              <a:rPr lang="es-AR"/>
              <a:pPr>
                <a:defRPr/>
              </a:pPr>
              <a:t>‹Nº›</a:t>
            </a:fld>
            <a:endParaRPr lang="es-A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cxnSp>
        <p:nvCxnSpPr>
          <p:cNvPr id="9" name="Straight Connector 16"/>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17"/>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Date Placeholder 3"/>
          <p:cNvSpPr>
            <a:spLocks noGrp="1"/>
          </p:cNvSpPr>
          <p:nvPr>
            <p:ph type="dt" sz="half" idx="18"/>
          </p:nvPr>
        </p:nvSpPr>
        <p:spPr/>
        <p:txBody>
          <a:bodyPr/>
          <a:lstStyle>
            <a:lvl1pPr>
              <a:defRPr/>
            </a:lvl1pPr>
          </a:lstStyle>
          <a:p>
            <a:pPr>
              <a:defRPr/>
            </a:pPr>
            <a:fld id="{4FE50DC9-A7F5-453F-891B-2F70C973A902}" type="datetimeFigureOut">
              <a:rPr lang="es-AR"/>
              <a:pPr>
                <a:defRPr/>
              </a:pPr>
              <a:t>4/5/2020</a:t>
            </a:fld>
            <a:endParaRPr lang="es-AR" dirty="0"/>
          </a:p>
        </p:txBody>
      </p:sp>
      <p:sp>
        <p:nvSpPr>
          <p:cNvPr id="12" name="Footer Placeholder 4"/>
          <p:cNvSpPr>
            <a:spLocks noGrp="1"/>
          </p:cNvSpPr>
          <p:nvPr>
            <p:ph type="ftr" sz="quarter" idx="19"/>
          </p:nvPr>
        </p:nvSpPr>
        <p:spPr/>
        <p:txBody>
          <a:bodyPr/>
          <a:lstStyle>
            <a:lvl1pPr>
              <a:defRPr/>
            </a:lvl1pPr>
          </a:lstStyle>
          <a:p>
            <a:pPr>
              <a:defRPr/>
            </a:pPr>
            <a:endParaRPr lang="es-AR"/>
          </a:p>
        </p:txBody>
      </p:sp>
      <p:sp>
        <p:nvSpPr>
          <p:cNvPr id="13" name="Slide Number Placeholder 5"/>
          <p:cNvSpPr>
            <a:spLocks noGrp="1"/>
          </p:cNvSpPr>
          <p:nvPr>
            <p:ph type="sldNum" sz="quarter" idx="20"/>
          </p:nvPr>
        </p:nvSpPr>
        <p:spPr/>
        <p:txBody>
          <a:bodyPr/>
          <a:lstStyle>
            <a:lvl1pPr>
              <a:defRPr/>
            </a:lvl1pPr>
          </a:lstStyle>
          <a:p>
            <a:pPr>
              <a:defRPr/>
            </a:pPr>
            <a:fld id="{076C199D-48AF-4C46-96A3-DF53A239C218}" type="slidenum">
              <a:rPr lang="es-AR"/>
              <a:pPr>
                <a:defRPr/>
              </a:pPr>
              <a:t>‹Nº›</a:t>
            </a:fld>
            <a:endParaRPr lang="es-A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cxnSp>
        <p:nvCxnSpPr>
          <p:cNvPr id="12" name="Straight Connector 18"/>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9"/>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dirty="0" smtClean="0"/>
              <a:t>Haga clic en el icono para agregar una imagen</a:t>
            </a:r>
            <a:endParaRPr lang="en-US" noProof="0" dirty="0"/>
          </a:p>
        </p:txBody>
      </p:sp>
      <p:sp>
        <p:nvSpPr>
          <p:cNvPr id="22" name="Text Placeholder 3"/>
          <p:cNvSpPr>
            <a:spLocks noGrp="1"/>
          </p:cNvSpPr>
          <p:nvPr>
            <p:ph type="body" sz="half" idx="18"/>
          </p:nvPr>
        </p:nvSpPr>
        <p:spPr>
          <a:xfrm>
            <a:off x="652463" y="4827211"/>
            <a:ext cx="2940050"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dirty="0" smtClean="0"/>
              <a:t>Haga clic en el icono para agregar una imagen</a:t>
            </a:r>
            <a:endParaRPr lang="en-US" noProof="0" dirty="0"/>
          </a:p>
        </p:txBody>
      </p:sp>
      <p:sp>
        <p:nvSpPr>
          <p:cNvPr id="23" name="Text Placeholder 3"/>
          <p:cNvSpPr>
            <a:spLocks noGrp="1"/>
          </p:cNvSpPr>
          <p:nvPr>
            <p:ph type="body" sz="half" idx="19"/>
          </p:nvPr>
        </p:nvSpPr>
        <p:spPr>
          <a:xfrm>
            <a:off x="3888022" y="4827210"/>
            <a:ext cx="2934406"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dirty="0" smtClean="0"/>
              <a:t>Haga clic en el icono para agregar una imagen</a:t>
            </a:r>
            <a:endParaRPr lang="en-US" noProof="0" dirty="0"/>
          </a:p>
        </p:txBody>
      </p:sp>
      <p:sp>
        <p:nvSpPr>
          <p:cNvPr id="24" name="Text Placeholder 3"/>
          <p:cNvSpPr>
            <a:spLocks noGrp="1"/>
          </p:cNvSpPr>
          <p:nvPr>
            <p:ph type="body" sz="half" idx="20"/>
          </p:nvPr>
        </p:nvSpPr>
        <p:spPr>
          <a:xfrm>
            <a:off x="7124575" y="4827208"/>
            <a:ext cx="2935997"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5" name="Date Placeholder 3"/>
          <p:cNvSpPr>
            <a:spLocks noGrp="1"/>
          </p:cNvSpPr>
          <p:nvPr>
            <p:ph type="dt" sz="half" idx="23"/>
          </p:nvPr>
        </p:nvSpPr>
        <p:spPr/>
        <p:txBody>
          <a:bodyPr/>
          <a:lstStyle>
            <a:lvl1pPr>
              <a:defRPr/>
            </a:lvl1pPr>
          </a:lstStyle>
          <a:p>
            <a:pPr>
              <a:defRPr/>
            </a:pPr>
            <a:fld id="{36A7C4BF-E950-481C-BBC6-778FF90B348C}" type="datetimeFigureOut">
              <a:rPr lang="es-AR"/>
              <a:pPr>
                <a:defRPr/>
              </a:pPr>
              <a:t>4/5/2020</a:t>
            </a:fld>
            <a:endParaRPr lang="es-AR" dirty="0"/>
          </a:p>
        </p:txBody>
      </p:sp>
      <p:sp>
        <p:nvSpPr>
          <p:cNvPr id="16" name="Footer Placeholder 4"/>
          <p:cNvSpPr>
            <a:spLocks noGrp="1"/>
          </p:cNvSpPr>
          <p:nvPr>
            <p:ph type="ftr" sz="quarter" idx="24"/>
          </p:nvPr>
        </p:nvSpPr>
        <p:spPr/>
        <p:txBody>
          <a:bodyPr/>
          <a:lstStyle>
            <a:lvl1pPr>
              <a:defRPr/>
            </a:lvl1pPr>
          </a:lstStyle>
          <a:p>
            <a:pPr>
              <a:defRPr/>
            </a:pPr>
            <a:endParaRPr lang="es-AR"/>
          </a:p>
        </p:txBody>
      </p:sp>
      <p:sp>
        <p:nvSpPr>
          <p:cNvPr id="17" name="Slide Number Placeholder 5"/>
          <p:cNvSpPr>
            <a:spLocks noGrp="1"/>
          </p:cNvSpPr>
          <p:nvPr>
            <p:ph type="sldNum" sz="quarter" idx="25"/>
          </p:nvPr>
        </p:nvSpPr>
        <p:spPr/>
        <p:txBody>
          <a:bodyPr/>
          <a:lstStyle>
            <a:lvl1pPr>
              <a:defRPr/>
            </a:lvl1pPr>
          </a:lstStyle>
          <a:p>
            <a:pPr>
              <a:defRPr/>
            </a:pPr>
            <a:fld id="{2AB8D3FE-15A4-4BAE-A0E4-4E8A839F7D41}" type="slidenum">
              <a:rPr lang="es-AR"/>
              <a:pPr>
                <a:defRPr/>
              </a:pPr>
              <a:t>‹Nº›</a:t>
            </a:fld>
            <a:endParaRPr lang="es-A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pPr>
              <a:defRPr/>
            </a:pPr>
            <a:fld id="{4A618A50-6185-45E9-866D-F1B5D8605B4F}" type="datetimeFigureOut">
              <a:rPr lang="es-AR"/>
              <a:pPr>
                <a:defRPr/>
              </a:pPr>
              <a:t>4/5/2020</a:t>
            </a:fld>
            <a:endParaRPr lang="es-AR" dirty="0"/>
          </a:p>
        </p:txBody>
      </p:sp>
      <p:sp>
        <p:nvSpPr>
          <p:cNvPr id="5" name="Footer Placeholder 4"/>
          <p:cNvSpPr>
            <a:spLocks noGrp="1"/>
          </p:cNvSpPr>
          <p:nvPr>
            <p:ph type="ftr" sz="quarter" idx="11"/>
          </p:nvPr>
        </p:nvSpPr>
        <p:spPr/>
        <p:txBody>
          <a:bodyPr/>
          <a:lstStyle>
            <a:lvl1pPr>
              <a:defRPr/>
            </a:lvl1pPr>
          </a:lstStyle>
          <a:p>
            <a:pPr>
              <a:defRPr/>
            </a:pPr>
            <a:endParaRPr lang="es-AR"/>
          </a:p>
        </p:txBody>
      </p:sp>
      <p:sp>
        <p:nvSpPr>
          <p:cNvPr id="6" name="Slide Number Placeholder 5"/>
          <p:cNvSpPr>
            <a:spLocks noGrp="1"/>
          </p:cNvSpPr>
          <p:nvPr>
            <p:ph type="sldNum" sz="quarter" idx="12"/>
          </p:nvPr>
        </p:nvSpPr>
        <p:spPr/>
        <p:txBody>
          <a:bodyPr/>
          <a:lstStyle>
            <a:lvl1pPr>
              <a:defRPr/>
            </a:lvl1pPr>
          </a:lstStyle>
          <a:p>
            <a:pPr>
              <a:defRPr/>
            </a:pPr>
            <a:fld id="{FBB5AAF6-28A6-4021-B696-D867DF7FF98A}" type="slidenum">
              <a:rPr lang="es-AR"/>
              <a:pPr>
                <a:defRPr/>
              </a:pPr>
              <a:t>‹Nº›</a:t>
            </a:fld>
            <a:endParaRPr lang="es-A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pPr>
              <a:defRPr/>
            </a:pPr>
            <a:fld id="{30A5C4D7-DD84-42FB-9CB5-B12688E41DC3}" type="datetimeFigureOut">
              <a:rPr lang="es-AR"/>
              <a:pPr>
                <a:defRPr/>
              </a:pPr>
              <a:t>4/5/2020</a:t>
            </a:fld>
            <a:endParaRPr lang="es-AR" dirty="0"/>
          </a:p>
        </p:txBody>
      </p:sp>
      <p:sp>
        <p:nvSpPr>
          <p:cNvPr id="5" name="Footer Placeholder 4"/>
          <p:cNvSpPr>
            <a:spLocks noGrp="1"/>
          </p:cNvSpPr>
          <p:nvPr>
            <p:ph type="ftr" sz="quarter" idx="11"/>
          </p:nvPr>
        </p:nvSpPr>
        <p:spPr/>
        <p:txBody>
          <a:bodyPr/>
          <a:lstStyle>
            <a:lvl1pPr>
              <a:defRPr/>
            </a:lvl1pPr>
          </a:lstStyle>
          <a:p>
            <a:pPr>
              <a:defRPr/>
            </a:pPr>
            <a:endParaRPr lang="es-AR"/>
          </a:p>
        </p:txBody>
      </p:sp>
      <p:sp>
        <p:nvSpPr>
          <p:cNvPr id="6" name="Slide Number Placeholder 5"/>
          <p:cNvSpPr>
            <a:spLocks noGrp="1"/>
          </p:cNvSpPr>
          <p:nvPr>
            <p:ph type="sldNum" sz="quarter" idx="12"/>
          </p:nvPr>
        </p:nvSpPr>
        <p:spPr/>
        <p:txBody>
          <a:bodyPr/>
          <a:lstStyle>
            <a:lvl1pPr>
              <a:defRPr/>
            </a:lvl1pPr>
          </a:lstStyle>
          <a:p>
            <a:pPr>
              <a:defRPr/>
            </a:pPr>
            <a:fld id="{CC4DA8F5-FD34-45F9-B35F-91681B82817A}" type="slidenum">
              <a:rPr lang="es-AR"/>
              <a:pPr>
                <a:defRPr/>
              </a:pPr>
              <a:t>‹Nº›</a:t>
            </a:fld>
            <a:endParaRPr lang="es-A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pPr>
              <a:defRPr/>
            </a:pPr>
            <a:fld id="{5BE9974C-D3A9-4843-B7AF-8CC2267483D8}" type="datetimeFigureOut">
              <a:rPr lang="es-AR"/>
              <a:pPr>
                <a:defRPr/>
              </a:pPr>
              <a:t>4/5/2020</a:t>
            </a:fld>
            <a:endParaRPr lang="es-AR" dirty="0"/>
          </a:p>
        </p:txBody>
      </p:sp>
      <p:sp>
        <p:nvSpPr>
          <p:cNvPr id="5" name="Footer Placeholder 4"/>
          <p:cNvSpPr>
            <a:spLocks noGrp="1"/>
          </p:cNvSpPr>
          <p:nvPr>
            <p:ph type="ftr" sz="quarter" idx="11"/>
          </p:nvPr>
        </p:nvSpPr>
        <p:spPr/>
        <p:txBody>
          <a:bodyPr/>
          <a:lstStyle>
            <a:lvl1pPr>
              <a:defRPr/>
            </a:lvl1pPr>
          </a:lstStyle>
          <a:p>
            <a:pPr>
              <a:defRPr/>
            </a:pPr>
            <a:endParaRPr lang="es-AR"/>
          </a:p>
        </p:txBody>
      </p:sp>
      <p:sp>
        <p:nvSpPr>
          <p:cNvPr id="6" name="Slide Number Placeholder 5"/>
          <p:cNvSpPr>
            <a:spLocks noGrp="1"/>
          </p:cNvSpPr>
          <p:nvPr>
            <p:ph type="sldNum" sz="quarter" idx="12"/>
          </p:nvPr>
        </p:nvSpPr>
        <p:spPr/>
        <p:txBody>
          <a:bodyPr/>
          <a:lstStyle>
            <a:lvl1pPr>
              <a:defRPr/>
            </a:lvl1pPr>
          </a:lstStyle>
          <a:p>
            <a:pPr>
              <a:defRPr/>
            </a:pPr>
            <a:fld id="{5BE32713-F864-4AA4-AA22-0841385E3ED7}" type="slidenum">
              <a:rPr lang="es-AR"/>
              <a:pPr>
                <a:defRPr/>
              </a:pPr>
              <a:t>‹Nº›</a:t>
            </a:fld>
            <a:endParaRPr lang="es-A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fld id="{F6187AC3-B783-4237-B060-A6B97CF921F7}" type="datetimeFigureOut">
              <a:rPr lang="es-AR"/>
              <a:pPr>
                <a:defRPr/>
              </a:pPr>
              <a:t>4/5/2020</a:t>
            </a:fld>
            <a:endParaRPr lang="es-AR" dirty="0"/>
          </a:p>
        </p:txBody>
      </p:sp>
      <p:sp>
        <p:nvSpPr>
          <p:cNvPr id="5" name="Footer Placeholder 4"/>
          <p:cNvSpPr>
            <a:spLocks noGrp="1"/>
          </p:cNvSpPr>
          <p:nvPr>
            <p:ph type="ftr" sz="quarter" idx="11"/>
          </p:nvPr>
        </p:nvSpPr>
        <p:spPr/>
        <p:txBody>
          <a:bodyPr/>
          <a:lstStyle>
            <a:lvl1pPr>
              <a:defRPr/>
            </a:lvl1pPr>
          </a:lstStyle>
          <a:p>
            <a:pPr>
              <a:defRPr/>
            </a:pPr>
            <a:endParaRPr lang="es-AR"/>
          </a:p>
        </p:txBody>
      </p:sp>
      <p:sp>
        <p:nvSpPr>
          <p:cNvPr id="6" name="Slide Number Placeholder 5"/>
          <p:cNvSpPr>
            <a:spLocks noGrp="1"/>
          </p:cNvSpPr>
          <p:nvPr>
            <p:ph type="sldNum" sz="quarter" idx="12"/>
          </p:nvPr>
        </p:nvSpPr>
        <p:spPr/>
        <p:txBody>
          <a:bodyPr/>
          <a:lstStyle>
            <a:lvl1pPr>
              <a:defRPr/>
            </a:lvl1pPr>
          </a:lstStyle>
          <a:p>
            <a:pPr>
              <a:defRPr/>
            </a:pPr>
            <a:fld id="{11DC5A72-ABF4-46BE-8F93-DAF64B771180}" type="slidenum">
              <a:rPr lang="es-AR"/>
              <a:pPr>
                <a:defRPr/>
              </a:pPr>
              <a:t>‹Nº›</a:t>
            </a:fld>
            <a:endParaRPr lang="es-A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3"/>
          <p:cNvSpPr>
            <a:spLocks noGrp="1"/>
          </p:cNvSpPr>
          <p:nvPr>
            <p:ph type="dt" sz="half" idx="10"/>
          </p:nvPr>
        </p:nvSpPr>
        <p:spPr/>
        <p:txBody>
          <a:bodyPr/>
          <a:lstStyle>
            <a:lvl1pPr>
              <a:defRPr/>
            </a:lvl1pPr>
          </a:lstStyle>
          <a:p>
            <a:pPr>
              <a:defRPr/>
            </a:pPr>
            <a:fld id="{200D5B63-BE46-4BCB-AF78-9F8838B8E59C}" type="datetimeFigureOut">
              <a:rPr lang="es-AR"/>
              <a:pPr>
                <a:defRPr/>
              </a:pPr>
              <a:t>4/5/2020</a:t>
            </a:fld>
            <a:endParaRPr lang="es-AR" dirty="0"/>
          </a:p>
        </p:txBody>
      </p:sp>
      <p:sp>
        <p:nvSpPr>
          <p:cNvPr id="6" name="Footer Placeholder 4"/>
          <p:cNvSpPr>
            <a:spLocks noGrp="1"/>
          </p:cNvSpPr>
          <p:nvPr>
            <p:ph type="ftr" sz="quarter" idx="11"/>
          </p:nvPr>
        </p:nvSpPr>
        <p:spPr/>
        <p:txBody>
          <a:bodyPr/>
          <a:lstStyle>
            <a:lvl1pPr>
              <a:defRPr/>
            </a:lvl1pPr>
          </a:lstStyle>
          <a:p>
            <a:pPr>
              <a:defRPr/>
            </a:pPr>
            <a:endParaRPr lang="es-AR"/>
          </a:p>
        </p:txBody>
      </p:sp>
      <p:sp>
        <p:nvSpPr>
          <p:cNvPr id="7" name="Slide Number Placeholder 5"/>
          <p:cNvSpPr>
            <a:spLocks noGrp="1"/>
          </p:cNvSpPr>
          <p:nvPr>
            <p:ph type="sldNum" sz="quarter" idx="12"/>
          </p:nvPr>
        </p:nvSpPr>
        <p:spPr/>
        <p:txBody>
          <a:bodyPr/>
          <a:lstStyle>
            <a:lvl1pPr>
              <a:defRPr/>
            </a:lvl1pPr>
          </a:lstStyle>
          <a:p>
            <a:pPr>
              <a:defRPr/>
            </a:pPr>
            <a:fld id="{EA891CDF-0EB2-4094-A7ED-D0940F3D9CC5}" type="slidenum">
              <a:rPr lang="es-AR"/>
              <a:pPr>
                <a:defRPr/>
              </a:pPr>
              <a:t>‹Nº›</a:t>
            </a:fld>
            <a:endParaRPr lang="es-A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B43ACD6A-0172-4C1C-954D-31F93145B493}" type="datetimeFigureOut">
              <a:rPr lang="es-AR"/>
              <a:pPr>
                <a:defRPr/>
              </a:pPr>
              <a:t>4/5/2020</a:t>
            </a:fld>
            <a:endParaRPr lang="es-AR" dirty="0"/>
          </a:p>
        </p:txBody>
      </p:sp>
      <p:sp>
        <p:nvSpPr>
          <p:cNvPr id="8" name="Footer Placeholder 4"/>
          <p:cNvSpPr>
            <a:spLocks noGrp="1"/>
          </p:cNvSpPr>
          <p:nvPr>
            <p:ph type="ftr" sz="quarter" idx="11"/>
          </p:nvPr>
        </p:nvSpPr>
        <p:spPr/>
        <p:txBody>
          <a:bodyPr/>
          <a:lstStyle>
            <a:lvl1pPr>
              <a:defRPr/>
            </a:lvl1pPr>
          </a:lstStyle>
          <a:p>
            <a:pPr>
              <a:defRPr/>
            </a:pPr>
            <a:endParaRPr lang="es-AR"/>
          </a:p>
        </p:txBody>
      </p:sp>
      <p:sp>
        <p:nvSpPr>
          <p:cNvPr id="9" name="Slide Number Placeholder 5"/>
          <p:cNvSpPr>
            <a:spLocks noGrp="1"/>
          </p:cNvSpPr>
          <p:nvPr>
            <p:ph type="sldNum" sz="quarter" idx="12"/>
          </p:nvPr>
        </p:nvSpPr>
        <p:spPr/>
        <p:txBody>
          <a:bodyPr/>
          <a:lstStyle>
            <a:lvl1pPr>
              <a:defRPr/>
            </a:lvl1pPr>
          </a:lstStyle>
          <a:p>
            <a:pPr>
              <a:defRPr/>
            </a:pPr>
            <a:fld id="{77D30276-9929-44C1-8BD2-CB2B80BF95CC}" type="slidenum">
              <a:rPr lang="es-AR"/>
              <a:pPr>
                <a:defRPr/>
              </a:pPr>
              <a:t>‹Nº›</a:t>
            </a:fld>
            <a:endParaRPr lang="es-A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3"/>
          <p:cNvSpPr>
            <a:spLocks noGrp="1"/>
          </p:cNvSpPr>
          <p:nvPr>
            <p:ph type="dt" sz="half" idx="10"/>
          </p:nvPr>
        </p:nvSpPr>
        <p:spPr/>
        <p:txBody>
          <a:bodyPr/>
          <a:lstStyle>
            <a:lvl1pPr>
              <a:defRPr/>
            </a:lvl1pPr>
          </a:lstStyle>
          <a:p>
            <a:pPr>
              <a:defRPr/>
            </a:pPr>
            <a:fld id="{3EBF239F-BA8D-449D-9E85-78D3CE9C6D01}" type="datetimeFigureOut">
              <a:rPr lang="es-AR"/>
              <a:pPr>
                <a:defRPr/>
              </a:pPr>
              <a:t>4/5/2020</a:t>
            </a:fld>
            <a:endParaRPr lang="es-AR" dirty="0"/>
          </a:p>
        </p:txBody>
      </p:sp>
      <p:sp>
        <p:nvSpPr>
          <p:cNvPr id="4" name="Footer Placeholder 4"/>
          <p:cNvSpPr>
            <a:spLocks noGrp="1"/>
          </p:cNvSpPr>
          <p:nvPr>
            <p:ph type="ftr" sz="quarter" idx="11"/>
          </p:nvPr>
        </p:nvSpPr>
        <p:spPr/>
        <p:txBody>
          <a:bodyPr/>
          <a:lstStyle>
            <a:lvl1pPr>
              <a:defRPr/>
            </a:lvl1pPr>
          </a:lstStyle>
          <a:p>
            <a:pPr>
              <a:defRPr/>
            </a:pPr>
            <a:endParaRPr lang="es-AR"/>
          </a:p>
        </p:txBody>
      </p:sp>
      <p:sp>
        <p:nvSpPr>
          <p:cNvPr id="5" name="Slide Number Placeholder 5"/>
          <p:cNvSpPr>
            <a:spLocks noGrp="1"/>
          </p:cNvSpPr>
          <p:nvPr>
            <p:ph type="sldNum" sz="quarter" idx="12"/>
          </p:nvPr>
        </p:nvSpPr>
        <p:spPr/>
        <p:txBody>
          <a:bodyPr/>
          <a:lstStyle>
            <a:lvl1pPr>
              <a:defRPr/>
            </a:lvl1pPr>
          </a:lstStyle>
          <a:p>
            <a:pPr>
              <a:defRPr/>
            </a:pPr>
            <a:fld id="{2942F780-1628-41B1-8F4C-88C16BBCC236}" type="slidenum">
              <a:rPr lang="es-AR"/>
              <a:pPr>
                <a:defRPr/>
              </a:pPr>
              <a:t>‹Nº›</a:t>
            </a:fld>
            <a:endParaRPr lang="es-A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CD29BFE-7829-4744-8A80-66D5840D522F}" type="datetimeFigureOut">
              <a:rPr lang="es-AR"/>
              <a:pPr>
                <a:defRPr/>
              </a:pPr>
              <a:t>4/5/2020</a:t>
            </a:fld>
            <a:endParaRPr lang="es-AR" dirty="0"/>
          </a:p>
        </p:txBody>
      </p:sp>
      <p:sp>
        <p:nvSpPr>
          <p:cNvPr id="3" name="Footer Placeholder 4"/>
          <p:cNvSpPr>
            <a:spLocks noGrp="1"/>
          </p:cNvSpPr>
          <p:nvPr>
            <p:ph type="ftr" sz="quarter" idx="11"/>
          </p:nvPr>
        </p:nvSpPr>
        <p:spPr/>
        <p:txBody>
          <a:bodyPr/>
          <a:lstStyle>
            <a:lvl1pPr>
              <a:defRPr/>
            </a:lvl1pPr>
          </a:lstStyle>
          <a:p>
            <a:pPr>
              <a:defRPr/>
            </a:pPr>
            <a:endParaRPr lang="es-AR"/>
          </a:p>
        </p:txBody>
      </p:sp>
      <p:sp>
        <p:nvSpPr>
          <p:cNvPr id="4" name="Slide Number Placeholder 5"/>
          <p:cNvSpPr>
            <a:spLocks noGrp="1"/>
          </p:cNvSpPr>
          <p:nvPr>
            <p:ph type="sldNum" sz="quarter" idx="12"/>
          </p:nvPr>
        </p:nvSpPr>
        <p:spPr/>
        <p:txBody>
          <a:bodyPr/>
          <a:lstStyle>
            <a:lvl1pPr>
              <a:defRPr/>
            </a:lvl1pPr>
          </a:lstStyle>
          <a:p>
            <a:pPr>
              <a:defRPr/>
            </a:pPr>
            <a:fld id="{555A3D07-1863-4E79-B521-A971577ACE78}" type="slidenum">
              <a:rPr lang="es-AR"/>
              <a:pPr>
                <a:defRPr/>
              </a:pPr>
              <a:t>‹Nº›</a:t>
            </a:fld>
            <a:endParaRPr lang="es-A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fld id="{5F5A5D9B-8AC7-46BB-9FAB-2A1FC7AE7328}" type="datetimeFigureOut">
              <a:rPr lang="es-AR"/>
              <a:pPr>
                <a:defRPr/>
              </a:pPr>
              <a:t>4/5/2020</a:t>
            </a:fld>
            <a:endParaRPr lang="es-AR" dirty="0"/>
          </a:p>
        </p:txBody>
      </p:sp>
      <p:sp>
        <p:nvSpPr>
          <p:cNvPr id="6" name="Footer Placeholder 4"/>
          <p:cNvSpPr>
            <a:spLocks noGrp="1"/>
          </p:cNvSpPr>
          <p:nvPr>
            <p:ph type="ftr" sz="quarter" idx="11"/>
          </p:nvPr>
        </p:nvSpPr>
        <p:spPr/>
        <p:txBody>
          <a:bodyPr/>
          <a:lstStyle>
            <a:lvl1pPr>
              <a:defRPr/>
            </a:lvl1pPr>
          </a:lstStyle>
          <a:p>
            <a:pPr>
              <a:defRPr/>
            </a:pPr>
            <a:endParaRPr lang="es-AR"/>
          </a:p>
        </p:txBody>
      </p:sp>
      <p:sp>
        <p:nvSpPr>
          <p:cNvPr id="7" name="Slide Number Placeholder 5"/>
          <p:cNvSpPr>
            <a:spLocks noGrp="1"/>
          </p:cNvSpPr>
          <p:nvPr>
            <p:ph type="sldNum" sz="quarter" idx="12"/>
          </p:nvPr>
        </p:nvSpPr>
        <p:spPr/>
        <p:txBody>
          <a:bodyPr/>
          <a:lstStyle>
            <a:lvl1pPr>
              <a:defRPr/>
            </a:lvl1pPr>
          </a:lstStyle>
          <a:p>
            <a:pPr>
              <a:defRPr/>
            </a:pPr>
            <a:fld id="{A13AAC3F-122C-4315-8D9E-0FD3E9B5CF4B}" type="slidenum">
              <a:rPr lang="es-AR"/>
              <a:pPr>
                <a:defRPr/>
              </a:pPr>
              <a:t>‹Nº›</a:t>
            </a:fld>
            <a:endParaRPr lang="es-A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dirty="0" smtClean="0"/>
              <a:t>Haga clic en el icono para agregar una imagen</a:t>
            </a:r>
            <a:endParaRPr lang="en-US" noProof="0"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fld id="{803B5564-A0EA-41A6-BE24-0632F0319572}" type="datetimeFigureOut">
              <a:rPr lang="es-AR"/>
              <a:pPr>
                <a:defRPr/>
              </a:pPr>
              <a:t>4/5/2020</a:t>
            </a:fld>
            <a:endParaRPr lang="es-AR" dirty="0"/>
          </a:p>
        </p:txBody>
      </p:sp>
      <p:sp>
        <p:nvSpPr>
          <p:cNvPr id="6" name="Footer Placeholder 4"/>
          <p:cNvSpPr>
            <a:spLocks noGrp="1"/>
          </p:cNvSpPr>
          <p:nvPr>
            <p:ph type="ftr" sz="quarter" idx="11"/>
          </p:nvPr>
        </p:nvSpPr>
        <p:spPr/>
        <p:txBody>
          <a:bodyPr/>
          <a:lstStyle>
            <a:lvl1pPr>
              <a:defRPr/>
            </a:lvl1pPr>
          </a:lstStyle>
          <a:p>
            <a:pPr>
              <a:defRPr/>
            </a:pPr>
            <a:endParaRPr lang="es-AR"/>
          </a:p>
        </p:txBody>
      </p:sp>
      <p:sp>
        <p:nvSpPr>
          <p:cNvPr id="7" name="Slide Number Placeholder 5"/>
          <p:cNvSpPr>
            <a:spLocks noGrp="1"/>
          </p:cNvSpPr>
          <p:nvPr>
            <p:ph type="sldNum" sz="quarter" idx="12"/>
          </p:nvPr>
        </p:nvSpPr>
        <p:spPr/>
        <p:txBody>
          <a:bodyPr/>
          <a:lstStyle>
            <a:lvl1pPr>
              <a:defRPr/>
            </a:lvl1pPr>
          </a:lstStyle>
          <a:p>
            <a:pPr>
              <a:defRPr/>
            </a:pPr>
            <a:fld id="{7A9BF46D-6E01-4F69-88EA-411A3D88FE29}" type="slidenum">
              <a:rPr lang="es-AR"/>
              <a:pPr>
                <a:defRPr/>
              </a:pPr>
              <a:t>‹Nº›</a:t>
            </a:fld>
            <a:endParaRPr lang="es-A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7"/>
          <p:cNvPicPr>
            <a:picLocks noChangeAspect="1"/>
          </p:cNvPicPr>
          <p:nvPr/>
        </p:nvPicPr>
        <p:blipFill>
          <a:blip r:embed="rId19"/>
          <a:srcRect l="3613"/>
          <a:stretch>
            <a:fillRect/>
          </a:stretch>
        </p:blipFill>
        <p:spPr bwMode="auto">
          <a:xfrm>
            <a:off x="0" y="2670175"/>
            <a:ext cx="4037013" cy="4187825"/>
          </a:xfrm>
          <a:prstGeom prst="rect">
            <a:avLst/>
          </a:prstGeom>
          <a:noFill/>
          <a:ln w="9525">
            <a:noFill/>
            <a:miter lim="800000"/>
            <a:headEnd/>
            <a:tailEnd/>
          </a:ln>
        </p:spPr>
      </p:pic>
      <p:pic>
        <p:nvPicPr>
          <p:cNvPr id="1027" name="Picture 6"/>
          <p:cNvPicPr>
            <a:picLocks noChangeAspect="1"/>
          </p:cNvPicPr>
          <p:nvPr/>
        </p:nvPicPr>
        <p:blipFill>
          <a:blip r:embed="rId20"/>
          <a:srcRect l="35640"/>
          <a:stretch>
            <a:fillRect/>
          </a:stretch>
        </p:blipFill>
        <p:spPr bwMode="auto">
          <a:xfrm>
            <a:off x="0" y="2892425"/>
            <a:ext cx="1522413" cy="2365375"/>
          </a:xfrm>
          <a:prstGeom prst="rect">
            <a:avLst/>
          </a:prstGeom>
          <a:noFill/>
          <a:ln w="9525">
            <a:noFill/>
            <a:miter lim="800000"/>
            <a:headEnd/>
            <a:tailEnd/>
          </a:ln>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31" name="Picture 8"/>
          <p:cNvPicPr>
            <a:picLocks noChangeAspect="1"/>
          </p:cNvPicPr>
          <p:nvPr/>
        </p:nvPicPr>
        <p:blipFill>
          <a:blip r:embed="rId21"/>
          <a:srcRect t="28813"/>
          <a:stretch>
            <a:fillRect/>
          </a:stretch>
        </p:blipFill>
        <p:spPr bwMode="auto">
          <a:xfrm>
            <a:off x="7999413" y="0"/>
            <a:ext cx="1603375" cy="1141413"/>
          </a:xfrm>
          <a:prstGeom prst="rect">
            <a:avLst/>
          </a:prstGeom>
          <a:noFill/>
          <a:ln w="9525">
            <a:noFill/>
            <a:miter lim="800000"/>
            <a:headEnd/>
            <a:tailEnd/>
          </a:ln>
        </p:spPr>
      </p:pic>
      <p:pic>
        <p:nvPicPr>
          <p:cNvPr id="1032" name="Picture 9"/>
          <p:cNvPicPr>
            <a:picLocks noChangeAspect="1"/>
          </p:cNvPicPr>
          <p:nvPr/>
        </p:nvPicPr>
        <p:blipFill>
          <a:blip r:embed="rId22"/>
          <a:srcRect b="23320"/>
          <a:stretch>
            <a:fillRect/>
          </a:stretch>
        </p:blipFill>
        <p:spPr bwMode="auto">
          <a:xfrm>
            <a:off x="8605838" y="6096000"/>
            <a:ext cx="993775" cy="762000"/>
          </a:xfrm>
          <a:prstGeom prst="rect">
            <a:avLst/>
          </a:prstGeom>
          <a:noFill/>
          <a:ln w="9525">
            <a:noFill/>
            <a:miter lim="800000"/>
            <a:headEnd/>
            <a:tailEnd/>
          </a:ln>
        </p:spPr>
      </p:pic>
      <p:sp>
        <p:nvSpPr>
          <p:cNvPr id="14" name="Rectangle 13"/>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34" name="Title Placeholder 1"/>
          <p:cNvSpPr>
            <a:spLocks noGrp="1"/>
          </p:cNvSpPr>
          <p:nvPr>
            <p:ph type="title"/>
          </p:nvPr>
        </p:nvSpPr>
        <p:spPr bwMode="auto">
          <a:xfrm>
            <a:off x="646113" y="452438"/>
            <a:ext cx="9404350" cy="1400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título del patrón</a:t>
            </a:r>
            <a:endParaRPr lang="en-US" smtClean="0"/>
          </a:p>
        </p:txBody>
      </p:sp>
      <p:sp>
        <p:nvSpPr>
          <p:cNvPr id="1035" name="Text Placeholder 2"/>
          <p:cNvSpPr>
            <a:spLocks noGrp="1"/>
          </p:cNvSpPr>
          <p:nvPr>
            <p:ph type="body" idx="1"/>
          </p:nvPr>
        </p:nvSpPr>
        <p:spPr bwMode="auto">
          <a:xfrm>
            <a:off x="1103313" y="2052638"/>
            <a:ext cx="8947150" cy="41957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4" name="Date Placeholder 3"/>
          <p:cNvSpPr>
            <a:spLocks noGrp="1"/>
          </p:cNvSpPr>
          <p:nvPr>
            <p:ph type="dt" sz="half" idx="2"/>
          </p:nvPr>
        </p:nvSpPr>
        <p:spPr>
          <a:xfrm rot="5400000">
            <a:off x="10155238" y="1790700"/>
            <a:ext cx="990600" cy="304800"/>
          </a:xfrm>
          <a:prstGeom prst="rect">
            <a:avLst/>
          </a:prstGeom>
        </p:spPr>
        <p:txBody>
          <a:bodyPr vert="horz" lIns="91440" tIns="45720" rIns="91440" bIns="45720" rtlCol="0" anchor="t"/>
          <a:lstStyle>
            <a:lvl1pPr algn="l" fontAlgn="auto">
              <a:spcBef>
                <a:spcPts val="0"/>
              </a:spcBef>
              <a:spcAft>
                <a:spcPts val="0"/>
              </a:spcAft>
              <a:defRPr sz="1100" b="0" i="0">
                <a:solidFill>
                  <a:schemeClr val="tx1">
                    <a:tint val="75000"/>
                    <a:alpha val="60000"/>
                  </a:schemeClr>
                </a:solidFill>
                <a:latin typeface="+mn-lt"/>
                <a:cs typeface="+mn-cs"/>
              </a:defRPr>
            </a:lvl1pPr>
          </a:lstStyle>
          <a:p>
            <a:pPr>
              <a:defRPr/>
            </a:pPr>
            <a:fld id="{4ACA9952-6146-4095-87A1-64C65343AC5B}" type="datetimeFigureOut">
              <a:rPr lang="es-AR"/>
              <a:pPr>
                <a:defRPr/>
              </a:pPr>
              <a:t>4/5/2020</a:t>
            </a:fld>
            <a:endParaRPr lang="es-AR" dirty="0"/>
          </a:p>
        </p:txBody>
      </p:sp>
      <p:sp>
        <p:nvSpPr>
          <p:cNvPr id="5" name="Footer Placeholder 4"/>
          <p:cNvSpPr>
            <a:spLocks noGrp="1"/>
          </p:cNvSpPr>
          <p:nvPr>
            <p:ph type="ftr" sz="quarter" idx="3"/>
          </p:nvPr>
        </p:nvSpPr>
        <p:spPr>
          <a:xfrm rot="5400000">
            <a:off x="8951118" y="3225007"/>
            <a:ext cx="3859213" cy="304800"/>
          </a:xfrm>
          <a:prstGeom prst="rect">
            <a:avLst/>
          </a:prstGeom>
        </p:spPr>
        <p:txBody>
          <a:bodyPr vert="horz" lIns="91440" tIns="45720" rIns="91440" bIns="45720" rtlCol="0" anchor="b"/>
          <a:lstStyle>
            <a:lvl1pPr algn="l" fontAlgn="auto">
              <a:spcBef>
                <a:spcPts val="0"/>
              </a:spcBef>
              <a:spcAft>
                <a:spcPts val="0"/>
              </a:spcAft>
              <a:defRPr sz="1100" b="0" i="0">
                <a:solidFill>
                  <a:schemeClr val="tx1">
                    <a:tint val="75000"/>
                    <a:alpha val="60000"/>
                  </a:schemeClr>
                </a:solidFill>
                <a:latin typeface="+mn-lt"/>
                <a:cs typeface="+mn-cs"/>
              </a:defRPr>
            </a:lvl1pPr>
          </a:lstStyle>
          <a:p>
            <a:pPr>
              <a:defRPr/>
            </a:pPr>
            <a:endParaRPr lang="es-AR"/>
          </a:p>
        </p:txBody>
      </p:sp>
      <p:sp>
        <p:nvSpPr>
          <p:cNvPr id="6" name="Slide Number Placeholder 5"/>
          <p:cNvSpPr>
            <a:spLocks noGrp="1"/>
          </p:cNvSpPr>
          <p:nvPr>
            <p:ph type="sldNum" sz="quarter" idx="4"/>
          </p:nvPr>
        </p:nvSpPr>
        <p:spPr bwMode="gray">
          <a:xfrm>
            <a:off x="10352088" y="295275"/>
            <a:ext cx="838200" cy="768350"/>
          </a:xfrm>
          <a:prstGeom prst="rect">
            <a:avLst/>
          </a:prstGeom>
        </p:spPr>
        <p:txBody>
          <a:bodyPr vert="horz" lIns="91440" tIns="45720" rIns="91440" bIns="45720" rtlCol="0" anchor="b"/>
          <a:lstStyle>
            <a:lvl1pPr algn="ctr" fontAlgn="auto">
              <a:spcBef>
                <a:spcPts val="0"/>
              </a:spcBef>
              <a:spcAft>
                <a:spcPts val="0"/>
              </a:spcAft>
              <a:defRPr sz="2800" b="0" i="0">
                <a:solidFill>
                  <a:schemeClr val="tx1">
                    <a:tint val="75000"/>
                  </a:schemeClr>
                </a:solidFill>
                <a:latin typeface="+mn-lt"/>
                <a:cs typeface="+mn-cs"/>
              </a:defRPr>
            </a:lvl1pPr>
          </a:lstStyle>
          <a:p>
            <a:pPr>
              <a:defRPr/>
            </a:pPr>
            <a:fld id="{2F523E10-8F54-466D-94F1-FA9BCD4D2A21}" type="slidenum">
              <a:rPr lang="es-AR"/>
              <a:pPr>
                <a:defRPr/>
              </a:pPr>
              <a:t>‹Nº›</a:t>
            </a:fld>
            <a:endParaRPr lang="es-AR" dirty="0"/>
          </a:p>
        </p:txBody>
      </p:sp>
    </p:spTree>
  </p:cSld>
  <p:clrMap bg1="dk1" tx1="lt1" bg2="dk2" tx2="lt2" accent1="accent1" accent2="accent2" accent3="accent3" accent4="accent4" accent5="accent5" accent6="accent6" hlink="hlink" folHlink="folHlink"/>
  <p:sldLayoutIdLst>
    <p:sldLayoutId id="2147483755" r:id="rId1"/>
    <p:sldLayoutId id="2147483754" r:id="rId2"/>
    <p:sldLayoutId id="2147483753" r:id="rId3"/>
    <p:sldLayoutId id="2147483752" r:id="rId4"/>
    <p:sldLayoutId id="2147483751" r:id="rId5"/>
    <p:sldLayoutId id="2147483750" r:id="rId6"/>
    <p:sldLayoutId id="2147483749" r:id="rId7"/>
    <p:sldLayoutId id="2147483748" r:id="rId8"/>
    <p:sldLayoutId id="2147483747" r:id="rId9"/>
    <p:sldLayoutId id="2147483746" r:id="rId10"/>
    <p:sldLayoutId id="2147483745" r:id="rId11"/>
    <p:sldLayoutId id="2147483756" r:id="rId12"/>
    <p:sldLayoutId id="2147483744" r:id="rId13"/>
    <p:sldLayoutId id="2147483757" r:id="rId14"/>
    <p:sldLayoutId id="2147483758" r:id="rId15"/>
    <p:sldLayoutId id="2147483743" r:id="rId16"/>
    <p:sldLayoutId id="2147483742" r:id="rId17"/>
  </p:sldLayoutIdLst>
  <p:txStyles>
    <p:titleStyle>
      <a:lvl1pPr algn="l" defTabSz="457200" rtl="0" eaLnBrk="0" fontAlgn="base" hangingPunct="0">
        <a:spcBef>
          <a:spcPct val="0"/>
        </a:spcBef>
        <a:spcAft>
          <a:spcPct val="0"/>
        </a:spcAft>
        <a:defRPr sz="4200" kern="1200">
          <a:solidFill>
            <a:schemeClr val="tx2"/>
          </a:solidFill>
          <a:latin typeface="+mj-lt"/>
          <a:ea typeface="+mj-ea"/>
          <a:cs typeface="+mj-cs"/>
        </a:defRPr>
      </a:lvl1pPr>
      <a:lvl2pPr algn="l" defTabSz="457200" rtl="0" eaLnBrk="0" fontAlgn="base" hangingPunct="0">
        <a:spcBef>
          <a:spcPct val="0"/>
        </a:spcBef>
        <a:spcAft>
          <a:spcPct val="0"/>
        </a:spcAft>
        <a:defRPr sz="4200">
          <a:solidFill>
            <a:schemeClr val="tx2"/>
          </a:solidFill>
          <a:latin typeface="Century Gothic" pitchFamily="34" charset="0"/>
        </a:defRPr>
      </a:lvl2pPr>
      <a:lvl3pPr algn="l" defTabSz="457200" rtl="0" eaLnBrk="0" fontAlgn="base" hangingPunct="0">
        <a:spcBef>
          <a:spcPct val="0"/>
        </a:spcBef>
        <a:spcAft>
          <a:spcPct val="0"/>
        </a:spcAft>
        <a:defRPr sz="4200">
          <a:solidFill>
            <a:schemeClr val="tx2"/>
          </a:solidFill>
          <a:latin typeface="Century Gothic" pitchFamily="34" charset="0"/>
        </a:defRPr>
      </a:lvl3pPr>
      <a:lvl4pPr algn="l" defTabSz="457200" rtl="0" eaLnBrk="0" fontAlgn="base" hangingPunct="0">
        <a:spcBef>
          <a:spcPct val="0"/>
        </a:spcBef>
        <a:spcAft>
          <a:spcPct val="0"/>
        </a:spcAft>
        <a:defRPr sz="4200">
          <a:solidFill>
            <a:schemeClr val="tx2"/>
          </a:solidFill>
          <a:latin typeface="Century Gothic" pitchFamily="34" charset="0"/>
        </a:defRPr>
      </a:lvl4pPr>
      <a:lvl5pPr algn="l" defTabSz="457200" rtl="0" eaLnBrk="0" fontAlgn="base" hangingPunct="0">
        <a:spcBef>
          <a:spcPct val="0"/>
        </a:spcBef>
        <a:spcAft>
          <a:spcPct val="0"/>
        </a:spcAft>
        <a:defRPr sz="4200">
          <a:solidFill>
            <a:schemeClr val="tx2"/>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rgbClr val="8AD0D6"/>
        </a:buClr>
        <a:buSzPct val="80000"/>
        <a:buFont typeface="Wingdings 3" pitchFamily="18" charset="2"/>
        <a:buChar char=""/>
        <a:defRPr sz="2000" kern="1200">
          <a:solidFill>
            <a:schemeClr val="tx1"/>
          </a:solidFill>
          <a:latin typeface="+mj-lt"/>
          <a:ea typeface="+mj-ea"/>
          <a:cs typeface="+mj-cs"/>
        </a:defRPr>
      </a:lvl1pPr>
      <a:lvl2pPr marL="742950" indent="-285750" algn="l" defTabSz="457200" rtl="0" eaLnBrk="0" fontAlgn="base" hangingPunct="0">
        <a:spcBef>
          <a:spcPts val="1000"/>
        </a:spcBef>
        <a:spcAft>
          <a:spcPct val="0"/>
        </a:spcAft>
        <a:buClr>
          <a:srgbClr val="8AD0D6"/>
        </a:buClr>
        <a:buSzPct val="80000"/>
        <a:buFont typeface="Wingdings 3" pitchFamily="18" charset="2"/>
        <a:buChar char=""/>
        <a:defRPr kern="1200">
          <a:solidFill>
            <a:schemeClr val="tx1"/>
          </a:solidFill>
          <a:latin typeface="+mj-lt"/>
          <a:ea typeface="+mj-ea"/>
          <a:cs typeface="+mj-cs"/>
        </a:defRPr>
      </a:lvl2pPr>
      <a:lvl3pPr marL="1143000" indent="-228600" algn="l" defTabSz="457200" rtl="0" eaLnBrk="0" fontAlgn="base" hangingPunct="0">
        <a:spcBef>
          <a:spcPts val="1000"/>
        </a:spcBef>
        <a:spcAft>
          <a:spcPct val="0"/>
        </a:spcAft>
        <a:buClr>
          <a:srgbClr val="8AD0D6"/>
        </a:buClr>
        <a:buSzPct val="80000"/>
        <a:buFont typeface="Wingdings 3" pitchFamily="18" charset="2"/>
        <a:buChar char=""/>
        <a:defRPr sz="1600" kern="1200">
          <a:solidFill>
            <a:schemeClr val="tx1"/>
          </a:solidFill>
          <a:latin typeface="+mj-lt"/>
          <a:ea typeface="+mj-ea"/>
          <a:cs typeface="+mj-cs"/>
        </a:defRPr>
      </a:lvl3pPr>
      <a:lvl4pPr marL="1600200" indent="-228600" algn="l" defTabSz="457200" rtl="0" eaLnBrk="0" fontAlgn="base" hangingPunct="0">
        <a:spcBef>
          <a:spcPts val="1000"/>
        </a:spcBef>
        <a:spcAft>
          <a:spcPct val="0"/>
        </a:spcAft>
        <a:buClr>
          <a:srgbClr val="8AD0D6"/>
        </a:buClr>
        <a:buSzPct val="80000"/>
        <a:buFont typeface="Wingdings 3" pitchFamily="18" charset="2"/>
        <a:buChar char=""/>
        <a:defRPr sz="1400" kern="1200">
          <a:solidFill>
            <a:schemeClr val="tx1"/>
          </a:solidFill>
          <a:latin typeface="+mj-lt"/>
          <a:ea typeface="+mj-ea"/>
          <a:cs typeface="+mj-cs"/>
        </a:defRPr>
      </a:lvl4pPr>
      <a:lvl5pPr marL="2057400" indent="-228600" algn="l" defTabSz="457200" rtl="0" eaLnBrk="0" fontAlgn="base" hangingPunct="0">
        <a:spcBef>
          <a:spcPts val="1000"/>
        </a:spcBef>
        <a:spcAft>
          <a:spcPct val="0"/>
        </a:spcAft>
        <a:buClr>
          <a:srgbClr val="8AD0D6"/>
        </a:buClr>
        <a:buSzPct val="80000"/>
        <a:buFont typeface="Wingdings 3" pitchFamily="18" charset="2"/>
        <a:buChar char=""/>
        <a:defRPr sz="140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ítulo 1"/>
          <p:cNvSpPr>
            <a:spLocks noGrp="1"/>
          </p:cNvSpPr>
          <p:nvPr>
            <p:ph type="ctrTitle"/>
          </p:nvPr>
        </p:nvSpPr>
        <p:spPr>
          <a:xfrm>
            <a:off x="1155700" y="1447800"/>
            <a:ext cx="8824913" cy="3328988"/>
          </a:xfrm>
        </p:spPr>
        <p:txBody>
          <a:bodyPr/>
          <a:lstStyle/>
          <a:p>
            <a:pPr eaLnBrk="1" hangingPunct="1"/>
            <a:r>
              <a:rPr lang="es-AR" smtClean="0"/>
              <a:t>UTN-FRBA</a:t>
            </a:r>
          </a:p>
        </p:txBody>
      </p:sp>
      <p:sp>
        <p:nvSpPr>
          <p:cNvPr id="19458" name="Subtítulo 2"/>
          <p:cNvSpPr>
            <a:spLocks noGrp="1"/>
          </p:cNvSpPr>
          <p:nvPr>
            <p:ph type="subTitle" idx="1"/>
          </p:nvPr>
        </p:nvSpPr>
        <p:spPr>
          <a:xfrm>
            <a:off x="1155700" y="4776788"/>
            <a:ext cx="8824913" cy="862012"/>
          </a:xfrm>
        </p:spPr>
        <p:txBody>
          <a:bodyPr/>
          <a:lstStyle/>
          <a:p>
            <a:pPr eaLnBrk="1" hangingPunct="1">
              <a:lnSpc>
                <a:spcPct val="80000"/>
              </a:lnSpc>
            </a:pPr>
            <a:r>
              <a:rPr lang="es-AR" sz="1400" cap="none" smtClean="0">
                <a:solidFill>
                  <a:srgbClr val="8AD0D6"/>
                </a:solidFill>
              </a:rPr>
              <a:t>GESTIÓN DE DATOS</a:t>
            </a:r>
          </a:p>
          <a:p>
            <a:pPr eaLnBrk="1" hangingPunct="1">
              <a:lnSpc>
                <a:spcPct val="80000"/>
              </a:lnSpc>
            </a:pPr>
            <a:r>
              <a:rPr lang="es-AR" sz="1400" cap="none" smtClean="0">
                <a:solidFill>
                  <a:srgbClr val="8AD0D6"/>
                </a:solidFill>
              </a:rPr>
              <a:t>COMPRESION DE DATOS – ALGORITMO DE HUFFMAN</a:t>
            </a:r>
          </a:p>
          <a:p>
            <a:pPr eaLnBrk="1" hangingPunct="1">
              <a:lnSpc>
                <a:spcPct val="80000"/>
              </a:lnSpc>
            </a:pPr>
            <a:r>
              <a:rPr lang="es-AR" sz="1400" cap="none" smtClean="0">
                <a:solidFill>
                  <a:srgbClr val="8AD0D6"/>
                </a:solidFill>
              </a:rPr>
              <a:t>DIRECTOR DE CATEDRA: ING. ENRIQUE REINOSA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ítulo 1"/>
          <p:cNvSpPr>
            <a:spLocks noGrp="1"/>
          </p:cNvSpPr>
          <p:nvPr>
            <p:ph type="title"/>
          </p:nvPr>
        </p:nvSpPr>
        <p:spPr/>
        <p:txBody>
          <a:bodyPr/>
          <a:lstStyle/>
          <a:p>
            <a:pPr eaLnBrk="1" hangingPunct="1"/>
            <a:r>
              <a:rPr lang="es-AR" dirty="0" smtClean="0"/>
              <a:t>COMPRESION</a:t>
            </a:r>
          </a:p>
        </p:txBody>
      </p:sp>
      <p:sp>
        <p:nvSpPr>
          <p:cNvPr id="20482" name="Marcador de contenido 2"/>
          <p:cNvSpPr>
            <a:spLocks noGrp="1"/>
          </p:cNvSpPr>
          <p:nvPr>
            <p:ph idx="1"/>
          </p:nvPr>
        </p:nvSpPr>
        <p:spPr/>
        <p:txBody>
          <a:bodyPr/>
          <a:lstStyle/>
          <a:p>
            <a:pPr eaLnBrk="1" hangingPunct="1"/>
            <a:r>
              <a:rPr lang="es-AR" b="1" i="1" dirty="0" smtClean="0"/>
              <a:t>Proceso </a:t>
            </a:r>
            <a:r>
              <a:rPr lang="es-AR" b="1" i="1" dirty="0"/>
              <a:t>de </a:t>
            </a:r>
            <a:r>
              <a:rPr lang="es-AR" b="1" i="1" dirty="0" smtClean="0"/>
              <a:t>Descompresión</a:t>
            </a:r>
            <a:r>
              <a:rPr lang="es-AR" dirty="0" smtClean="0"/>
              <a:t>  </a:t>
            </a:r>
            <a:endParaRPr lang="es-AR" dirty="0"/>
          </a:p>
          <a:p>
            <a:pPr marL="0" indent="0" eaLnBrk="1" hangingPunct="1">
              <a:buNone/>
            </a:pPr>
            <a:r>
              <a:rPr lang="es-AR" dirty="0"/>
              <a:t>	</a:t>
            </a:r>
            <a:r>
              <a:rPr lang="es-AR" dirty="0" smtClean="0"/>
              <a:t>Para descomprimir el archivo generado se parte del archivo 	comprimido y se </a:t>
            </a:r>
            <a:r>
              <a:rPr lang="es-AR" dirty="0" err="1" smtClean="0"/>
              <a:t>realiaza</a:t>
            </a:r>
            <a:r>
              <a:rPr lang="es-AR" dirty="0" smtClean="0"/>
              <a:t> la lectura del mismo para que en función 	del árbol se obtengan los caracteres originales</a:t>
            </a:r>
          </a:p>
          <a:p>
            <a:pPr lvl="1" eaLnBrk="1" hangingPunct="1"/>
            <a:endParaRPr lang="es-ES" dirty="0"/>
          </a:p>
          <a:p>
            <a:pPr marL="457200" lvl="1" indent="0" eaLnBrk="1" hangingPunct="1">
              <a:buNone/>
            </a:pPr>
            <a:r>
              <a:rPr lang="es-ES" dirty="0"/>
              <a:t>[00011100][10010111][10001000]</a:t>
            </a:r>
          </a:p>
          <a:p>
            <a:pPr marL="457200" lvl="1" indent="0" eaLnBrk="1" hangingPunct="1">
              <a:buNone/>
            </a:pPr>
            <a:endParaRPr lang="es-ES" dirty="0"/>
          </a:p>
          <a:p>
            <a:pPr lvl="1" eaLnBrk="1" hangingPunct="1"/>
            <a:endParaRPr lang="es-AR" dirty="0"/>
          </a:p>
          <a:p>
            <a:pPr lvl="1" eaLnBrk="1" hangingPunct="1"/>
            <a:endParaRPr lang="es-E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508" y="4381675"/>
            <a:ext cx="6407394" cy="2334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4822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ítulo 1"/>
          <p:cNvSpPr>
            <a:spLocks noGrp="1"/>
          </p:cNvSpPr>
          <p:nvPr>
            <p:ph type="title"/>
          </p:nvPr>
        </p:nvSpPr>
        <p:spPr/>
        <p:txBody>
          <a:bodyPr/>
          <a:lstStyle/>
          <a:p>
            <a:pPr eaLnBrk="1" hangingPunct="1"/>
            <a:r>
              <a:rPr lang="es-AR" dirty="0" smtClean="0"/>
              <a:t>COMPRESION</a:t>
            </a:r>
          </a:p>
        </p:txBody>
      </p:sp>
      <p:sp>
        <p:nvSpPr>
          <p:cNvPr id="20482" name="Marcador de contenido 2"/>
          <p:cNvSpPr>
            <a:spLocks noGrp="1"/>
          </p:cNvSpPr>
          <p:nvPr>
            <p:ph idx="1"/>
          </p:nvPr>
        </p:nvSpPr>
        <p:spPr/>
        <p:txBody>
          <a:bodyPr/>
          <a:lstStyle/>
          <a:p>
            <a:pPr marL="457200" lvl="1" indent="0" eaLnBrk="1" hangingPunct="1">
              <a:buNone/>
            </a:pPr>
            <a:r>
              <a:rPr lang="es-ES" dirty="0"/>
              <a:t>[00011100][10010111][10001000]</a:t>
            </a:r>
          </a:p>
          <a:p>
            <a:pPr marL="457200" lvl="1" indent="0" eaLnBrk="1" hangingPunct="1">
              <a:buNone/>
            </a:pPr>
            <a:endParaRPr lang="es-ES" dirty="0"/>
          </a:p>
          <a:p>
            <a:pPr marL="457200" lvl="1" indent="0" eaLnBrk="1" hangingPunct="1">
              <a:buNone/>
            </a:pPr>
            <a:endParaRPr lang="es-ES" dirty="0"/>
          </a:p>
          <a:p>
            <a:pPr marL="457200" lvl="1" indent="0" eaLnBrk="1" hangingPunct="1">
              <a:buNone/>
            </a:pPr>
            <a:endParaRPr lang="es-ES" dirty="0" smtClean="0"/>
          </a:p>
          <a:p>
            <a:pPr marL="457200" lvl="1" indent="0" eaLnBrk="1" hangingPunct="1">
              <a:buNone/>
            </a:pPr>
            <a:endParaRPr lang="es-ES" dirty="0"/>
          </a:p>
          <a:p>
            <a:pPr marL="457200" lvl="1" indent="0" eaLnBrk="1" hangingPunct="1">
              <a:buNone/>
            </a:pPr>
            <a:endParaRPr lang="es-ES" dirty="0" smtClean="0"/>
          </a:p>
          <a:p>
            <a:pPr marL="457200" lvl="1" indent="0" eaLnBrk="1" hangingPunct="1">
              <a:buNone/>
            </a:pPr>
            <a:endParaRPr lang="es-ES" dirty="0"/>
          </a:p>
          <a:p>
            <a:pPr marL="457200" lvl="1" indent="0" eaLnBrk="1" hangingPunct="1">
              <a:buNone/>
            </a:pPr>
            <a:endParaRPr lang="es-ES" dirty="0" smtClean="0"/>
          </a:p>
          <a:p>
            <a:pPr marL="457200" lvl="1" indent="0" eaLnBrk="1" hangingPunct="1">
              <a:buNone/>
            </a:pPr>
            <a:endParaRPr lang="es-ES" dirty="0"/>
          </a:p>
          <a:p>
            <a:pPr marL="457200" lvl="1" indent="0" eaLnBrk="1" hangingPunct="1">
              <a:buNone/>
            </a:pPr>
            <a:r>
              <a:rPr lang="es-ES" dirty="0" smtClean="0"/>
              <a:t>Generando ‘EN NEUQUEN’</a:t>
            </a:r>
            <a:endParaRPr lang="es-ES" dirty="0"/>
          </a:p>
          <a:p>
            <a:pPr lvl="1" eaLnBrk="1" hangingPunct="1"/>
            <a:endParaRPr lang="es-AR" dirty="0"/>
          </a:p>
          <a:p>
            <a:pPr lvl="1" eaLnBrk="1" hangingPunct="1"/>
            <a:endParaRPr lang="es-E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831" y="2508913"/>
            <a:ext cx="6407394" cy="2334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6736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ítulo 1"/>
          <p:cNvSpPr>
            <a:spLocks noGrp="1"/>
          </p:cNvSpPr>
          <p:nvPr>
            <p:ph type="title"/>
          </p:nvPr>
        </p:nvSpPr>
        <p:spPr/>
        <p:txBody>
          <a:bodyPr/>
          <a:lstStyle/>
          <a:p>
            <a:pPr eaLnBrk="1" hangingPunct="1"/>
            <a:r>
              <a:rPr lang="es-AR" dirty="0" smtClean="0"/>
              <a:t>COMPRESION</a:t>
            </a:r>
          </a:p>
        </p:txBody>
      </p:sp>
      <p:sp>
        <p:nvSpPr>
          <p:cNvPr id="20482" name="Marcador de contenido 2"/>
          <p:cNvSpPr>
            <a:spLocks noGrp="1"/>
          </p:cNvSpPr>
          <p:nvPr>
            <p:ph idx="1"/>
          </p:nvPr>
        </p:nvSpPr>
        <p:spPr/>
        <p:txBody>
          <a:bodyPr/>
          <a:lstStyle/>
          <a:p>
            <a:pPr lvl="1" eaLnBrk="1" hangingPunct="1"/>
            <a:r>
              <a:rPr lang="es-ES" b="1" i="1" dirty="0" smtClean="0"/>
              <a:t>Condiciones a tener en cuenta</a:t>
            </a:r>
            <a:r>
              <a:rPr lang="es-ES" dirty="0" smtClean="0"/>
              <a:t>:</a:t>
            </a:r>
          </a:p>
          <a:p>
            <a:pPr lvl="1" eaLnBrk="1" hangingPunct="1"/>
            <a:endParaRPr lang="es-ES" dirty="0"/>
          </a:p>
          <a:p>
            <a:pPr lvl="2" eaLnBrk="1" hangingPunct="1"/>
            <a:r>
              <a:rPr lang="es-ES" dirty="0" smtClean="0"/>
              <a:t>Es necesario guardar el vector en archivo comprimido, </a:t>
            </a:r>
            <a:r>
              <a:rPr lang="es-ES" dirty="0" err="1" smtClean="0"/>
              <a:t>poe</a:t>
            </a:r>
            <a:r>
              <a:rPr lang="es-ES" dirty="0" smtClean="0"/>
              <a:t> ese motivo los archivos muy pequeños no se comprimen.</a:t>
            </a:r>
          </a:p>
          <a:p>
            <a:pPr lvl="2" eaLnBrk="1" hangingPunct="1"/>
            <a:endParaRPr lang="es-ES" dirty="0"/>
          </a:p>
          <a:p>
            <a:pPr lvl="2" eaLnBrk="1" hangingPunct="1"/>
            <a:r>
              <a:rPr lang="es-ES" dirty="0" smtClean="0"/>
              <a:t>Determinar donde finaliza el vector y donde comienzas los caracteres que representan los 1 y 0.</a:t>
            </a:r>
          </a:p>
          <a:p>
            <a:pPr lvl="2" eaLnBrk="1" hangingPunct="1"/>
            <a:endParaRPr lang="es-ES" dirty="0"/>
          </a:p>
          <a:p>
            <a:pPr lvl="2" eaLnBrk="1" hangingPunct="1"/>
            <a:r>
              <a:rPr lang="es-ES" dirty="0" smtClean="0"/>
              <a:t>Identificar caracteres EOF que pueden generarse al azar.</a:t>
            </a:r>
          </a:p>
          <a:p>
            <a:pPr lvl="2" eaLnBrk="1" hangingPunct="1"/>
            <a:endParaRPr lang="es-ES" dirty="0"/>
          </a:p>
          <a:p>
            <a:pPr marL="914400" lvl="2" indent="0" eaLnBrk="1" hangingPunct="1">
              <a:buNone/>
            </a:pPr>
            <a:endParaRPr lang="es-ES" dirty="0" smtClean="0"/>
          </a:p>
          <a:p>
            <a:pPr lvl="2" eaLnBrk="1" hangingPunct="1"/>
            <a:endParaRPr lang="es-ES" dirty="0" smtClean="0"/>
          </a:p>
        </p:txBody>
      </p:sp>
    </p:spTree>
    <p:extLst>
      <p:ext uri="{BB962C8B-B14F-4D97-AF65-F5344CB8AC3E}">
        <p14:creationId xmlns:p14="http://schemas.microsoft.com/office/powerpoint/2010/main" val="1025449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ítulo 1"/>
          <p:cNvSpPr>
            <a:spLocks noGrp="1"/>
          </p:cNvSpPr>
          <p:nvPr>
            <p:ph type="title"/>
          </p:nvPr>
        </p:nvSpPr>
        <p:spPr/>
        <p:txBody>
          <a:bodyPr/>
          <a:lstStyle/>
          <a:p>
            <a:pPr eaLnBrk="1" hangingPunct="1"/>
            <a:r>
              <a:rPr lang="es-AR" dirty="0" smtClean="0"/>
              <a:t>COMPRESION MULTIMEDIA</a:t>
            </a:r>
          </a:p>
        </p:txBody>
      </p:sp>
      <p:sp>
        <p:nvSpPr>
          <p:cNvPr id="20482" name="Marcador de contenido 2"/>
          <p:cNvSpPr>
            <a:spLocks noGrp="1"/>
          </p:cNvSpPr>
          <p:nvPr>
            <p:ph idx="1"/>
          </p:nvPr>
        </p:nvSpPr>
        <p:spPr/>
        <p:txBody>
          <a:bodyPr/>
          <a:lstStyle/>
          <a:p>
            <a:pPr lvl="1" eaLnBrk="1" hangingPunct="1"/>
            <a:r>
              <a:rPr lang="es-ES" b="1" i="1" dirty="0" smtClean="0"/>
              <a:t>Dado que la codificación se da a partir de los bites y no de los bytes definidos mediante el alfabeto ASCII</a:t>
            </a:r>
          </a:p>
          <a:p>
            <a:pPr lvl="1" eaLnBrk="1" hangingPunct="1"/>
            <a:endParaRPr lang="es-ES" dirty="0"/>
          </a:p>
          <a:p>
            <a:pPr lvl="2" eaLnBrk="1" hangingPunct="1"/>
            <a:r>
              <a:rPr lang="es-ES" sz="1800" dirty="0" smtClean="0"/>
              <a:t>Es necesario guardar el vector en archivo comprimido, </a:t>
            </a:r>
            <a:r>
              <a:rPr lang="es-ES" sz="1800" dirty="0" err="1" smtClean="0"/>
              <a:t>poe</a:t>
            </a:r>
            <a:r>
              <a:rPr lang="es-ES" sz="1800" dirty="0" smtClean="0"/>
              <a:t> ese motivo los archivos muy pequeños no se comprimen.</a:t>
            </a:r>
          </a:p>
          <a:p>
            <a:pPr lvl="2" eaLnBrk="1" hangingPunct="1"/>
            <a:endParaRPr lang="es-ES" sz="1800" dirty="0"/>
          </a:p>
          <a:p>
            <a:pPr lvl="2" eaLnBrk="1" hangingPunct="1"/>
            <a:r>
              <a:rPr lang="es-ES" sz="1800" dirty="0" smtClean="0"/>
              <a:t>Determinar donde finaliza el vector y donde comienzas los caracteres que representan los 1 y 0.</a:t>
            </a:r>
          </a:p>
          <a:p>
            <a:pPr lvl="2" eaLnBrk="1" hangingPunct="1"/>
            <a:endParaRPr lang="es-ES" sz="1800" dirty="0"/>
          </a:p>
          <a:p>
            <a:pPr lvl="2" eaLnBrk="1" hangingPunct="1"/>
            <a:r>
              <a:rPr lang="es-ES" sz="1800" dirty="0" smtClean="0"/>
              <a:t>Identificar caracteres EOF que pueden generarse al </a:t>
            </a:r>
            <a:r>
              <a:rPr lang="es-ES" dirty="0" smtClean="0"/>
              <a:t>azar.</a:t>
            </a:r>
          </a:p>
          <a:p>
            <a:pPr lvl="2" eaLnBrk="1" hangingPunct="1"/>
            <a:endParaRPr lang="es-ES" dirty="0"/>
          </a:p>
          <a:p>
            <a:pPr marL="914400" lvl="2" indent="0" eaLnBrk="1" hangingPunct="1">
              <a:buNone/>
            </a:pPr>
            <a:endParaRPr lang="es-ES" dirty="0" smtClean="0"/>
          </a:p>
          <a:p>
            <a:pPr lvl="2" eaLnBrk="1" hangingPunct="1"/>
            <a:endParaRPr lang="es-ES" dirty="0" smtClean="0"/>
          </a:p>
        </p:txBody>
      </p:sp>
    </p:spTree>
    <p:extLst>
      <p:ext uri="{BB962C8B-B14F-4D97-AF65-F5344CB8AC3E}">
        <p14:creationId xmlns:p14="http://schemas.microsoft.com/office/powerpoint/2010/main" val="3336557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ítulo 1"/>
          <p:cNvSpPr>
            <a:spLocks noGrp="1"/>
          </p:cNvSpPr>
          <p:nvPr>
            <p:ph type="title"/>
          </p:nvPr>
        </p:nvSpPr>
        <p:spPr/>
        <p:txBody>
          <a:bodyPr/>
          <a:lstStyle/>
          <a:p>
            <a:pPr eaLnBrk="1" hangingPunct="1"/>
            <a:r>
              <a:rPr lang="es-AR" dirty="0" smtClean="0"/>
              <a:t>COMPRESION MULTIMEDIA</a:t>
            </a:r>
          </a:p>
        </p:txBody>
      </p:sp>
      <p:sp>
        <p:nvSpPr>
          <p:cNvPr id="20482" name="Marcador de contenido 2"/>
          <p:cNvSpPr>
            <a:spLocks noGrp="1"/>
          </p:cNvSpPr>
          <p:nvPr>
            <p:ph idx="1"/>
          </p:nvPr>
        </p:nvSpPr>
        <p:spPr/>
        <p:txBody>
          <a:bodyPr/>
          <a:lstStyle/>
          <a:p>
            <a:pPr lvl="1" eaLnBrk="1" hangingPunct="1"/>
            <a:r>
              <a:rPr lang="es-ES" b="1" i="1" dirty="0" smtClean="0"/>
              <a:t>La forma de comprimir archivos multimedia es modificar su codificación:</a:t>
            </a:r>
          </a:p>
          <a:p>
            <a:pPr lvl="1" eaLnBrk="1" hangingPunct="1"/>
            <a:endParaRPr lang="es-ES" dirty="0"/>
          </a:p>
          <a:p>
            <a:pPr lvl="2" eaLnBrk="1" hangingPunct="1"/>
            <a:r>
              <a:rPr lang="es-ES" sz="1800" dirty="0" smtClean="0"/>
              <a:t>Recodificando la codificación de </a:t>
            </a:r>
            <a:r>
              <a:rPr lang="es-ES" sz="1800" b="1" i="1" dirty="0" smtClean="0"/>
              <a:t>resolución</a:t>
            </a:r>
            <a:r>
              <a:rPr lang="es-ES" sz="1800" dirty="0" smtClean="0"/>
              <a:t> de los archivos bajando la calidad de los mismos para utilizar menos bits para su representación.</a:t>
            </a:r>
          </a:p>
          <a:p>
            <a:pPr lvl="2" eaLnBrk="1" hangingPunct="1"/>
            <a:endParaRPr lang="es-ES" sz="1800" dirty="0"/>
          </a:p>
          <a:p>
            <a:pPr lvl="2" eaLnBrk="1" hangingPunct="1"/>
            <a:r>
              <a:rPr lang="es-ES" sz="1800" dirty="0"/>
              <a:t>Recodificando la codificación de </a:t>
            </a:r>
            <a:r>
              <a:rPr lang="es-ES" sz="1800" b="1" i="1" dirty="0" smtClean="0"/>
              <a:t>definición</a:t>
            </a:r>
            <a:r>
              <a:rPr lang="es-ES" sz="1800" dirty="0" smtClean="0"/>
              <a:t> de </a:t>
            </a:r>
            <a:r>
              <a:rPr lang="es-ES" sz="1800" dirty="0"/>
              <a:t>los archivos bajando la calidad de los mismos para utilizar menos bits para su representación</a:t>
            </a:r>
            <a:r>
              <a:rPr lang="es-ES" sz="1800" dirty="0" smtClean="0"/>
              <a:t>.</a:t>
            </a:r>
          </a:p>
          <a:p>
            <a:pPr lvl="2" eaLnBrk="1" hangingPunct="1"/>
            <a:endParaRPr lang="es-ES" sz="1800" dirty="0" smtClean="0"/>
          </a:p>
        </p:txBody>
      </p:sp>
    </p:spTree>
    <p:extLst>
      <p:ext uri="{BB962C8B-B14F-4D97-AF65-F5344CB8AC3E}">
        <p14:creationId xmlns:p14="http://schemas.microsoft.com/office/powerpoint/2010/main" val="3902892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ítulo 1"/>
          <p:cNvSpPr>
            <a:spLocks noGrp="1"/>
          </p:cNvSpPr>
          <p:nvPr>
            <p:ph type="title"/>
          </p:nvPr>
        </p:nvSpPr>
        <p:spPr/>
        <p:txBody>
          <a:bodyPr/>
          <a:lstStyle/>
          <a:p>
            <a:pPr eaLnBrk="1" hangingPunct="1"/>
            <a:r>
              <a:rPr lang="es-AR" dirty="0" smtClean="0"/>
              <a:t>COMPRESION	</a:t>
            </a:r>
          </a:p>
        </p:txBody>
      </p:sp>
      <p:sp>
        <p:nvSpPr>
          <p:cNvPr id="20482" name="Marcador de contenido 2"/>
          <p:cNvSpPr>
            <a:spLocks noGrp="1"/>
          </p:cNvSpPr>
          <p:nvPr>
            <p:ph idx="1"/>
          </p:nvPr>
        </p:nvSpPr>
        <p:spPr/>
        <p:txBody>
          <a:bodyPr/>
          <a:lstStyle/>
          <a:p>
            <a:pPr eaLnBrk="1" hangingPunct="1"/>
            <a:r>
              <a:rPr lang="es-AR" dirty="0" smtClean="0"/>
              <a:t>Compresión</a:t>
            </a:r>
          </a:p>
          <a:p>
            <a:pPr eaLnBrk="1" hangingPunct="1"/>
            <a:endParaRPr lang="es-AR" dirty="0" smtClean="0"/>
          </a:p>
          <a:p>
            <a:pPr lvl="1" eaLnBrk="1" hangingPunct="1"/>
            <a:r>
              <a:rPr lang="es-AR" dirty="0" smtClean="0"/>
              <a:t>Existen dos tipos de algoritmos de Compresión</a:t>
            </a:r>
          </a:p>
          <a:p>
            <a:pPr lvl="2" eaLnBrk="1" hangingPunct="1"/>
            <a:endParaRPr lang="es-AR" dirty="0" smtClean="0"/>
          </a:p>
          <a:p>
            <a:pPr lvl="2" eaLnBrk="1" hangingPunct="1"/>
            <a:r>
              <a:rPr lang="es-AR" b="1" i="1" dirty="0" smtClean="0"/>
              <a:t>Con Pérdida</a:t>
            </a:r>
            <a:r>
              <a:rPr lang="es-AR" dirty="0" smtClean="0"/>
              <a:t>: son algoritmos que pierden información al comprimir y que por dicha pérdida no son reversibles.  Este tipo de algoritmos se utiliza para los archivos multimedia.</a:t>
            </a:r>
          </a:p>
          <a:p>
            <a:pPr lvl="2" eaLnBrk="1" hangingPunct="1"/>
            <a:endParaRPr lang="es-AR" dirty="0" smtClean="0"/>
          </a:p>
          <a:p>
            <a:pPr lvl="2" eaLnBrk="1" hangingPunct="1"/>
            <a:r>
              <a:rPr lang="es-AR" b="1" i="1" dirty="0" smtClean="0"/>
              <a:t>Sin Pérdida</a:t>
            </a:r>
            <a:r>
              <a:rPr lang="es-AR" dirty="0" smtClean="0"/>
              <a:t>: son algoritmos que comprimen archivos sin perder información, por lo cual son reversibles, dado que permiten volver al estado original del archivo. Se utilizan para todos los archivos menos los multimedia.</a:t>
            </a:r>
          </a:p>
        </p:txBody>
      </p:sp>
    </p:spTree>
    <p:extLst>
      <p:ext uri="{BB962C8B-B14F-4D97-AF65-F5344CB8AC3E}">
        <p14:creationId xmlns:p14="http://schemas.microsoft.com/office/powerpoint/2010/main" val="1379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ítulo 1"/>
          <p:cNvSpPr>
            <a:spLocks noGrp="1"/>
          </p:cNvSpPr>
          <p:nvPr>
            <p:ph type="title"/>
          </p:nvPr>
        </p:nvSpPr>
        <p:spPr/>
        <p:txBody>
          <a:bodyPr/>
          <a:lstStyle/>
          <a:p>
            <a:pPr eaLnBrk="1" hangingPunct="1"/>
            <a:r>
              <a:rPr lang="es-AR" dirty="0" smtClean="0"/>
              <a:t>COMPRESION</a:t>
            </a:r>
          </a:p>
        </p:txBody>
      </p:sp>
      <p:sp>
        <p:nvSpPr>
          <p:cNvPr id="20482" name="Marcador de contenido 2"/>
          <p:cNvSpPr>
            <a:spLocks noGrp="1"/>
          </p:cNvSpPr>
          <p:nvPr>
            <p:ph idx="1"/>
          </p:nvPr>
        </p:nvSpPr>
        <p:spPr/>
        <p:txBody>
          <a:bodyPr/>
          <a:lstStyle/>
          <a:p>
            <a:pPr eaLnBrk="1" hangingPunct="1"/>
            <a:r>
              <a:rPr lang="es-AR" dirty="0" smtClean="0"/>
              <a:t>Por que es posible comprimir un archivo?</a:t>
            </a:r>
          </a:p>
          <a:p>
            <a:pPr eaLnBrk="1" hangingPunct="1"/>
            <a:endParaRPr lang="es-AR" dirty="0" smtClean="0"/>
          </a:p>
          <a:p>
            <a:pPr lvl="1" eaLnBrk="1" hangingPunct="1"/>
            <a:r>
              <a:rPr lang="es-AR" dirty="0" smtClean="0"/>
              <a:t>El alfabeto ASCII se creó de longitud fija de forma tal que por más que un carácter se repita mucho </a:t>
            </a:r>
            <a:r>
              <a:rPr lang="es-AR" dirty="0" err="1" smtClean="0"/>
              <a:t>màs</a:t>
            </a:r>
            <a:r>
              <a:rPr lang="es-AR" dirty="0" smtClean="0"/>
              <a:t> que otro el espacio que ocupa es el mismo.</a:t>
            </a:r>
          </a:p>
          <a:p>
            <a:pPr lvl="1" eaLnBrk="1" hangingPunct="1"/>
            <a:endParaRPr lang="es-AR" dirty="0" smtClean="0"/>
          </a:p>
          <a:p>
            <a:pPr lvl="1" eaLnBrk="1" hangingPunct="1"/>
            <a:r>
              <a:rPr lang="es-AR" dirty="0" smtClean="0"/>
              <a:t>No todos los archivos contienen los 256 caracteres especificados en el archivo ASCII, por lo cual podría ocurrir que no se utilicen todos desperdiciando bits en su representación.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ítulo 1"/>
          <p:cNvSpPr>
            <a:spLocks noGrp="1"/>
          </p:cNvSpPr>
          <p:nvPr>
            <p:ph type="title"/>
          </p:nvPr>
        </p:nvSpPr>
        <p:spPr/>
        <p:txBody>
          <a:bodyPr/>
          <a:lstStyle/>
          <a:p>
            <a:pPr eaLnBrk="1" hangingPunct="1"/>
            <a:r>
              <a:rPr lang="es-AR" dirty="0" smtClean="0"/>
              <a:t>COMPRESION</a:t>
            </a:r>
          </a:p>
        </p:txBody>
      </p:sp>
      <p:sp>
        <p:nvSpPr>
          <p:cNvPr id="20482" name="Marcador de contenido 2"/>
          <p:cNvSpPr>
            <a:spLocks noGrp="1"/>
          </p:cNvSpPr>
          <p:nvPr>
            <p:ph idx="1"/>
          </p:nvPr>
        </p:nvSpPr>
        <p:spPr/>
        <p:txBody>
          <a:bodyPr/>
          <a:lstStyle/>
          <a:p>
            <a:pPr eaLnBrk="1" hangingPunct="1"/>
            <a:r>
              <a:rPr lang="es-AR" dirty="0" smtClean="0"/>
              <a:t>Algoritmo de </a:t>
            </a:r>
            <a:r>
              <a:rPr lang="es-AR" dirty="0" err="1" smtClean="0"/>
              <a:t>Huffman</a:t>
            </a:r>
            <a:endParaRPr lang="es-AR" dirty="0" smtClean="0"/>
          </a:p>
          <a:p>
            <a:pPr eaLnBrk="1" hangingPunct="1"/>
            <a:endParaRPr lang="es-AR" dirty="0" smtClean="0"/>
          </a:p>
          <a:p>
            <a:pPr lvl="1" eaLnBrk="1" hangingPunct="1"/>
            <a:r>
              <a:rPr lang="es-AR" dirty="0" err="1" smtClean="0"/>
              <a:t>Huffman</a:t>
            </a:r>
            <a:r>
              <a:rPr lang="es-AR" dirty="0" smtClean="0"/>
              <a:t> es un algoritmo de compresión de datos sin pérdida, que es muy eficiente con archivos de texto (</a:t>
            </a:r>
            <a:r>
              <a:rPr lang="es-AR" dirty="0" err="1" smtClean="0"/>
              <a:t>txt</a:t>
            </a:r>
            <a:r>
              <a:rPr lang="es-AR" dirty="0" smtClean="0"/>
              <a:t>, </a:t>
            </a:r>
            <a:r>
              <a:rPr lang="es-AR" dirty="0" err="1" smtClean="0"/>
              <a:t>excel</a:t>
            </a:r>
            <a:r>
              <a:rPr lang="es-AR" dirty="0" smtClean="0"/>
              <a:t>, </a:t>
            </a:r>
            <a:r>
              <a:rPr lang="es-AR" dirty="0" err="1" smtClean="0"/>
              <a:t>word</a:t>
            </a:r>
            <a:r>
              <a:rPr lang="es-AR" dirty="0" smtClean="0"/>
              <a:t>, </a:t>
            </a:r>
            <a:r>
              <a:rPr lang="es-AR" dirty="0" err="1" smtClean="0"/>
              <a:t>pdf</a:t>
            </a:r>
            <a:r>
              <a:rPr lang="es-AR" dirty="0" smtClean="0"/>
              <a:t>, </a:t>
            </a:r>
            <a:r>
              <a:rPr lang="es-AR" dirty="0" err="1" smtClean="0"/>
              <a:t>etc</a:t>
            </a:r>
            <a:r>
              <a:rPr lang="es-AR" dirty="0" smtClean="0"/>
              <a:t>).</a:t>
            </a:r>
          </a:p>
          <a:p>
            <a:pPr lvl="1" eaLnBrk="1" hangingPunct="1"/>
            <a:r>
              <a:rPr lang="es-AR" dirty="0" smtClean="0"/>
              <a:t>Las computadoras codifican los caracteres mediante ASCII o Unicode, utilizando un tamaño fijo para cada uno de ellos, 1 byte en el primer caso y 4 bytes en el segundo.</a:t>
            </a:r>
          </a:p>
          <a:p>
            <a:pPr lvl="1" eaLnBrk="1" hangingPunct="1"/>
            <a:r>
              <a:rPr lang="es-AR" dirty="0" smtClean="0"/>
              <a:t>El algoritmo identifica cada uno de los caracteres distintos en el conjunto de archivos a comprimir, y le asigna un código de longitud variable según la frecuencia.</a:t>
            </a:r>
          </a:p>
          <a:p>
            <a:pPr lvl="1" eaLnBrk="1" hangingPunct="1"/>
            <a:r>
              <a:rPr lang="es-AR" dirty="0" smtClean="0"/>
              <a:t>Cuanto mas veces aparezca un carácter en los archivos, la longitud de su código va a ser mas pequeña.</a:t>
            </a:r>
          </a:p>
        </p:txBody>
      </p:sp>
    </p:spTree>
    <p:extLst>
      <p:ext uri="{BB962C8B-B14F-4D97-AF65-F5344CB8AC3E}">
        <p14:creationId xmlns:p14="http://schemas.microsoft.com/office/powerpoint/2010/main" val="4029775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ítulo 1"/>
          <p:cNvSpPr>
            <a:spLocks noGrp="1"/>
          </p:cNvSpPr>
          <p:nvPr>
            <p:ph type="title"/>
          </p:nvPr>
        </p:nvSpPr>
        <p:spPr/>
        <p:txBody>
          <a:bodyPr/>
          <a:lstStyle/>
          <a:p>
            <a:pPr eaLnBrk="1" hangingPunct="1"/>
            <a:r>
              <a:rPr lang="es-AR" dirty="0" smtClean="0"/>
              <a:t>COMPRESION</a:t>
            </a:r>
          </a:p>
        </p:txBody>
      </p:sp>
      <p:sp>
        <p:nvSpPr>
          <p:cNvPr id="20482" name="Marcador de contenido 2"/>
          <p:cNvSpPr>
            <a:spLocks noGrp="1"/>
          </p:cNvSpPr>
          <p:nvPr>
            <p:ph idx="1"/>
          </p:nvPr>
        </p:nvSpPr>
        <p:spPr/>
        <p:txBody>
          <a:bodyPr/>
          <a:lstStyle/>
          <a:p>
            <a:pPr eaLnBrk="1" hangingPunct="1"/>
            <a:r>
              <a:rPr lang="es-AR" b="1" i="1" dirty="0" smtClean="0"/>
              <a:t>Proceso de Compresión</a:t>
            </a:r>
            <a:r>
              <a:rPr lang="es-AR" dirty="0" smtClean="0"/>
              <a:t>  </a:t>
            </a:r>
          </a:p>
          <a:p>
            <a:pPr marL="0" indent="0" eaLnBrk="1" hangingPunct="1">
              <a:buNone/>
            </a:pPr>
            <a:r>
              <a:rPr lang="es-AR" dirty="0" smtClean="0"/>
              <a:t>	A </a:t>
            </a:r>
            <a:r>
              <a:rPr lang="es-AR" dirty="0"/>
              <a:t>los efectos de simplificar la explicación del funcionamiento del </a:t>
            </a:r>
            <a:r>
              <a:rPr lang="es-AR" dirty="0" smtClean="0"/>
              <a:t>	algoritmo</a:t>
            </a:r>
            <a:r>
              <a:rPr lang="es-AR" dirty="0"/>
              <a:t>, vamos a mostrar su comportamiento comprimiendo solo </a:t>
            </a:r>
            <a:r>
              <a:rPr lang="es-AR" dirty="0" smtClean="0"/>
              <a:t>	el </a:t>
            </a:r>
            <a:r>
              <a:rPr lang="es-AR" dirty="0"/>
              <a:t>contenido de un archivo </a:t>
            </a:r>
            <a:r>
              <a:rPr lang="es-AR" dirty="0" err="1"/>
              <a:t>txt</a:t>
            </a:r>
            <a:r>
              <a:rPr lang="es-AR" dirty="0"/>
              <a:t> que </a:t>
            </a:r>
            <a:r>
              <a:rPr lang="es-AR" dirty="0" err="1" smtClean="0"/>
              <a:t>continene</a:t>
            </a:r>
            <a:r>
              <a:rPr lang="es-AR" dirty="0" smtClean="0"/>
              <a:t> “EN </a:t>
            </a:r>
            <a:r>
              <a:rPr lang="es-AR" dirty="0"/>
              <a:t>NEUQUEN”.</a:t>
            </a:r>
          </a:p>
          <a:p>
            <a:pPr lvl="1" eaLnBrk="1" hangingPunct="1"/>
            <a:endParaRPr lang="es-AR" dirty="0" smtClean="0"/>
          </a:p>
          <a:p>
            <a:pPr lvl="1" eaLnBrk="1" hangingPunct="1"/>
            <a:r>
              <a:rPr lang="es-AR" dirty="0" smtClean="0"/>
              <a:t>Se comienza leyendo el archivo e identificando todos los caracteres distintos que lo componen.</a:t>
            </a:r>
          </a:p>
          <a:p>
            <a:pPr lvl="1" eaLnBrk="1" hangingPunct="1"/>
            <a:r>
              <a:rPr lang="es-AR" dirty="0" smtClean="0"/>
              <a:t>Esos caracteres identificados se almacenan conjuntamente con la cantidad de repeticiones del mismo en un vector.</a:t>
            </a:r>
          </a:p>
          <a:p>
            <a:pPr lvl="1" eaLnBrk="1" hangingPunct="1"/>
            <a:endParaRPr lang="es-ES" dirty="0"/>
          </a:p>
          <a:p>
            <a:pPr lvl="1" eaLnBrk="1" hangingPunct="1"/>
            <a:endParaRPr lang="es-AR"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327" y="5495193"/>
            <a:ext cx="4907283" cy="83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6880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ítulo 1"/>
          <p:cNvSpPr>
            <a:spLocks noGrp="1"/>
          </p:cNvSpPr>
          <p:nvPr>
            <p:ph type="title"/>
          </p:nvPr>
        </p:nvSpPr>
        <p:spPr/>
        <p:txBody>
          <a:bodyPr/>
          <a:lstStyle/>
          <a:p>
            <a:pPr eaLnBrk="1" hangingPunct="1"/>
            <a:r>
              <a:rPr lang="es-AR" dirty="0" smtClean="0"/>
              <a:t>COMPRESION</a:t>
            </a:r>
          </a:p>
        </p:txBody>
      </p:sp>
      <p:sp>
        <p:nvSpPr>
          <p:cNvPr id="20482" name="Marcador de contenido 2"/>
          <p:cNvSpPr>
            <a:spLocks noGrp="1"/>
          </p:cNvSpPr>
          <p:nvPr>
            <p:ph idx="1"/>
          </p:nvPr>
        </p:nvSpPr>
        <p:spPr/>
        <p:txBody>
          <a:bodyPr/>
          <a:lstStyle/>
          <a:p>
            <a:pPr lvl="1" eaLnBrk="1" hangingPunct="1"/>
            <a:r>
              <a:rPr lang="es-ES" dirty="0" smtClean="0"/>
              <a:t>Luego se ordena el vector por cantidad de repeticiones en forma descendente, de forma tal que quede en la primer posición el elemento que más se repite.</a:t>
            </a:r>
          </a:p>
          <a:p>
            <a:pPr lvl="1" eaLnBrk="1" hangingPunct="1"/>
            <a:endParaRPr lang="es-ES" dirty="0"/>
          </a:p>
          <a:p>
            <a:pPr lvl="1" eaLnBrk="1" hangingPunct="1"/>
            <a:endParaRPr lang="es-ES" dirty="0" smtClean="0"/>
          </a:p>
          <a:p>
            <a:pPr marL="457200" lvl="1" indent="0" eaLnBrk="1" hangingPunct="1">
              <a:buNone/>
            </a:pPr>
            <a:endParaRPr lang="es-AR"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552" y="3789484"/>
            <a:ext cx="5249202" cy="872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5550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ítulo 1"/>
          <p:cNvSpPr>
            <a:spLocks noGrp="1"/>
          </p:cNvSpPr>
          <p:nvPr>
            <p:ph type="title"/>
          </p:nvPr>
        </p:nvSpPr>
        <p:spPr/>
        <p:txBody>
          <a:bodyPr/>
          <a:lstStyle/>
          <a:p>
            <a:pPr eaLnBrk="1" hangingPunct="1"/>
            <a:r>
              <a:rPr lang="es-AR" dirty="0" smtClean="0"/>
              <a:t>COMPRESION</a:t>
            </a:r>
          </a:p>
        </p:txBody>
      </p:sp>
      <p:sp>
        <p:nvSpPr>
          <p:cNvPr id="20482" name="Marcador de contenido 2"/>
          <p:cNvSpPr>
            <a:spLocks noGrp="1"/>
          </p:cNvSpPr>
          <p:nvPr>
            <p:ph idx="1"/>
          </p:nvPr>
        </p:nvSpPr>
        <p:spPr/>
        <p:txBody>
          <a:bodyPr/>
          <a:lstStyle/>
          <a:p>
            <a:pPr lvl="1" eaLnBrk="1" hangingPunct="1"/>
            <a:r>
              <a:rPr lang="es-ES" dirty="0" smtClean="0"/>
              <a:t>Por último crea un árbol binario dividiendo el vector de a dos en función de la cantidad de repeticiones de cada carácter, comenzando con todo el vector como raíz del árbol y llegando hasta que las hojas </a:t>
            </a:r>
            <a:r>
              <a:rPr lang="es-ES" dirty="0" err="1" smtClean="0"/>
              <a:t>esten</a:t>
            </a:r>
            <a:r>
              <a:rPr lang="es-ES" dirty="0" smtClean="0"/>
              <a:t> compuestas por un solo </a:t>
            </a:r>
            <a:r>
              <a:rPr lang="es-ES" dirty="0" err="1" smtClean="0"/>
              <a:t>caracter</a:t>
            </a:r>
            <a:r>
              <a:rPr lang="es-ES" dirty="0" smtClean="0"/>
              <a:t>.</a:t>
            </a:r>
            <a:endParaRPr lang="es-AR"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928" y="3424876"/>
            <a:ext cx="7861667" cy="2865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4922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ítulo 1"/>
          <p:cNvSpPr>
            <a:spLocks noGrp="1"/>
          </p:cNvSpPr>
          <p:nvPr>
            <p:ph type="title"/>
          </p:nvPr>
        </p:nvSpPr>
        <p:spPr/>
        <p:txBody>
          <a:bodyPr/>
          <a:lstStyle/>
          <a:p>
            <a:pPr eaLnBrk="1" hangingPunct="1"/>
            <a:r>
              <a:rPr lang="es-AR" dirty="0" smtClean="0"/>
              <a:t>COMPRESION</a:t>
            </a:r>
          </a:p>
        </p:txBody>
      </p:sp>
      <p:sp>
        <p:nvSpPr>
          <p:cNvPr id="20482" name="Marcador de contenido 2"/>
          <p:cNvSpPr>
            <a:spLocks noGrp="1"/>
          </p:cNvSpPr>
          <p:nvPr>
            <p:ph idx="1"/>
          </p:nvPr>
        </p:nvSpPr>
        <p:spPr/>
        <p:txBody>
          <a:bodyPr/>
          <a:lstStyle/>
          <a:p>
            <a:pPr lvl="1" eaLnBrk="1" hangingPunct="1"/>
            <a:r>
              <a:rPr lang="es-ES" dirty="0" smtClean="0"/>
              <a:t>Luego por convención se define que la izquierda se representa con 0 y la derecha con 1. </a:t>
            </a:r>
          </a:p>
          <a:p>
            <a:pPr lvl="1" eaLnBrk="1" hangingPunct="1"/>
            <a:endParaRPr lang="es-ES" dirty="0" smtClean="0"/>
          </a:p>
          <a:p>
            <a:pPr lvl="1" eaLnBrk="1" hangingPunct="1"/>
            <a:r>
              <a:rPr lang="es-ES" dirty="0" smtClean="0"/>
              <a:t>Se vuelve a leer el archivo y para cada carácter se va a buscando en el árbol generando el código de bits que representará ese carácter en función de que la búsqueda vaya por izquierda o por derecha.</a:t>
            </a:r>
          </a:p>
          <a:p>
            <a:pPr lvl="1" eaLnBrk="1" hangingPunct="1"/>
            <a:endParaRPr lang="es-ES" dirty="0" smtClean="0"/>
          </a:p>
          <a:p>
            <a:pPr lvl="1" eaLnBrk="1" hangingPunct="1"/>
            <a:r>
              <a:rPr lang="es-ES" dirty="0" smtClean="0"/>
              <a:t>Por Ejemplo la codificación generada para la primera E del archivo es 00 </a:t>
            </a:r>
            <a:r>
              <a:rPr lang="es-ES" dirty="0" err="1" smtClean="0"/>
              <a:t>daado</a:t>
            </a:r>
            <a:r>
              <a:rPr lang="es-ES" dirty="0" smtClean="0"/>
              <a:t> que para acceder a la hoja que contiene el carácter E nos trasladamos dos veces a la izquierda.</a:t>
            </a:r>
          </a:p>
        </p:txBody>
      </p:sp>
    </p:spTree>
    <p:extLst>
      <p:ext uri="{BB962C8B-B14F-4D97-AF65-F5344CB8AC3E}">
        <p14:creationId xmlns:p14="http://schemas.microsoft.com/office/powerpoint/2010/main" val="934771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ítulo 1"/>
          <p:cNvSpPr>
            <a:spLocks noGrp="1"/>
          </p:cNvSpPr>
          <p:nvPr>
            <p:ph type="title"/>
          </p:nvPr>
        </p:nvSpPr>
        <p:spPr/>
        <p:txBody>
          <a:bodyPr/>
          <a:lstStyle/>
          <a:p>
            <a:pPr eaLnBrk="1" hangingPunct="1"/>
            <a:r>
              <a:rPr lang="es-AR" dirty="0" smtClean="0"/>
              <a:t>COMPRESION</a:t>
            </a:r>
          </a:p>
        </p:txBody>
      </p:sp>
      <p:sp>
        <p:nvSpPr>
          <p:cNvPr id="20482" name="Marcador de contenido 2"/>
          <p:cNvSpPr>
            <a:spLocks noGrp="1"/>
          </p:cNvSpPr>
          <p:nvPr>
            <p:ph idx="1"/>
          </p:nvPr>
        </p:nvSpPr>
        <p:spPr/>
        <p:txBody>
          <a:bodyPr/>
          <a:lstStyle/>
          <a:p>
            <a:pPr lvl="1" eaLnBrk="1" hangingPunct="1"/>
            <a:r>
              <a:rPr lang="es-ES" dirty="0" smtClean="0"/>
              <a:t>Al leer el archivo se genera la siguiente codificación binaria:</a:t>
            </a:r>
          </a:p>
          <a:p>
            <a:pPr lvl="1" eaLnBrk="1" hangingPunct="1"/>
            <a:endParaRPr lang="es-ES" dirty="0"/>
          </a:p>
          <a:p>
            <a:pPr marL="457200" lvl="1" indent="0" eaLnBrk="1" hangingPunct="1">
              <a:buNone/>
            </a:pPr>
            <a:r>
              <a:rPr lang="es-ES" dirty="0" smtClean="0"/>
              <a:t>	EN NEUQUEN </a:t>
            </a:r>
          </a:p>
          <a:p>
            <a:pPr marL="457200" lvl="1" indent="0" eaLnBrk="1" hangingPunct="1">
              <a:buNone/>
            </a:pPr>
            <a:r>
              <a:rPr lang="es-ES" dirty="0" smtClean="0"/>
              <a:t>	</a:t>
            </a:r>
            <a:r>
              <a:rPr lang="es-ES" dirty="0" smtClean="0"/>
              <a:t>’00:01:110:01:00:10:111:10:00:01</a:t>
            </a:r>
            <a:r>
              <a:rPr lang="es-ES" dirty="0" smtClean="0"/>
              <a:t>’</a:t>
            </a:r>
          </a:p>
          <a:p>
            <a:pPr lvl="1" eaLnBrk="1" hangingPunct="1"/>
            <a:r>
              <a:rPr lang="es-ES" dirty="0" smtClean="0"/>
              <a:t>Luego se toma esa cadena de 1 y 0 y se convierte en caracteres para generar el archivo comprimido completando los caracteres faltantes con 0 o 1 hasta llegar al tamaño de byte requerido.</a:t>
            </a:r>
          </a:p>
          <a:p>
            <a:pPr lvl="1" eaLnBrk="1" hangingPunct="1"/>
            <a:endParaRPr lang="es-ES" dirty="0"/>
          </a:p>
          <a:p>
            <a:pPr marL="457200" lvl="1" indent="0" eaLnBrk="1" hangingPunct="1">
              <a:buNone/>
            </a:pPr>
            <a:r>
              <a:rPr lang="es-ES" dirty="0" smtClean="0"/>
              <a:t>	[</a:t>
            </a:r>
            <a:r>
              <a:rPr lang="es-ES" dirty="0" smtClean="0"/>
              <a:t>00011100][10010111][10001000</a:t>
            </a:r>
            <a:r>
              <a:rPr lang="es-ES" dirty="0" smtClean="0"/>
              <a:t>]</a:t>
            </a:r>
          </a:p>
          <a:p>
            <a:pPr marL="457200" lvl="1" indent="0" eaLnBrk="1" hangingPunct="1">
              <a:buNone/>
            </a:pPr>
            <a:endParaRPr lang="es-ES" dirty="0"/>
          </a:p>
          <a:p>
            <a:pPr lvl="1" eaLnBrk="1" hangingPunct="1"/>
            <a:r>
              <a:rPr lang="es-ES" dirty="0"/>
              <a:t>Ese archivo es el que se genera como archivo comprimido.</a:t>
            </a:r>
          </a:p>
          <a:p>
            <a:pPr marL="457200" lvl="1" indent="0" eaLnBrk="1" hangingPunct="1">
              <a:buNone/>
            </a:pPr>
            <a:endParaRPr lang="es-ES" dirty="0" smtClean="0"/>
          </a:p>
        </p:txBody>
      </p:sp>
    </p:spTree>
    <p:extLst>
      <p:ext uri="{BB962C8B-B14F-4D97-AF65-F5344CB8AC3E}">
        <p14:creationId xmlns:p14="http://schemas.microsoft.com/office/powerpoint/2010/main" val="17625655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846</TotalTime>
  <Words>662</Words>
  <Application>Microsoft Office PowerPoint</Application>
  <PresentationFormat>Personalizado</PresentationFormat>
  <Paragraphs>93</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Ion</vt:lpstr>
      <vt:lpstr>UTN-FRBA</vt:lpstr>
      <vt:lpstr>COMPRESION </vt:lpstr>
      <vt:lpstr>COMPRESION</vt:lpstr>
      <vt:lpstr>COMPRESION</vt:lpstr>
      <vt:lpstr>COMPRESION</vt:lpstr>
      <vt:lpstr>COMPRESION</vt:lpstr>
      <vt:lpstr>COMPRESION</vt:lpstr>
      <vt:lpstr>COMPRESION</vt:lpstr>
      <vt:lpstr>COMPRESION</vt:lpstr>
      <vt:lpstr>COMPRESION</vt:lpstr>
      <vt:lpstr>COMPRESION</vt:lpstr>
      <vt:lpstr>COMPRESION</vt:lpstr>
      <vt:lpstr>COMPRESION MULTIMEDIA</vt:lpstr>
      <vt:lpstr>COMPRESION MULTIMEDIA</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UTN-FRBA</dc:title>
  <dc:creator>Edgardo Luis Lacquaniti</dc:creator>
  <cp:lastModifiedBy>Enrique Reinosa</cp:lastModifiedBy>
  <cp:revision>82</cp:revision>
  <dcterms:created xsi:type="dcterms:W3CDTF">2020-04-06T15:34:47Z</dcterms:created>
  <dcterms:modified xsi:type="dcterms:W3CDTF">2020-05-04T14:26:43Z</dcterms:modified>
</cp:coreProperties>
</file>