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87" r:id="rId4"/>
    <p:sldId id="293" r:id="rId5"/>
    <p:sldId id="294" r:id="rId6"/>
    <p:sldId id="298" r:id="rId7"/>
    <p:sldId id="299" r:id="rId8"/>
    <p:sldId id="295" r:id="rId9"/>
    <p:sldId id="297" r:id="rId10"/>
    <p:sldId id="301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0DAA1-E63A-45CF-9619-61B850FFE92A}" v="270" dt="2020-04-19T22:41:59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3792" autoAdjust="0"/>
  </p:normalViewPr>
  <p:slideViewPr>
    <p:cSldViewPr>
      <p:cViewPr varScale="1">
        <p:scale>
          <a:sx n="59" d="100"/>
          <a:sy n="59" d="100"/>
        </p:scale>
        <p:origin x="14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NIVERSU 1000 C" userId="61cc74b4f86974f5" providerId="LiveId" clId="{32029092-77A3-4D2C-AA0D-9CB387EDC781}"/>
    <pc:docChg chg="custSel modSld">
      <pc:chgData name="UNIVERSU 1000 C" userId="61cc74b4f86974f5" providerId="LiveId" clId="{32029092-77A3-4D2C-AA0D-9CB387EDC781}" dt="2020-04-20T01:05:56.575" v="38" actId="20577"/>
      <pc:docMkLst>
        <pc:docMk/>
      </pc:docMkLst>
      <pc:sldChg chg="modSp mod">
        <pc:chgData name="UNIVERSU 1000 C" userId="61cc74b4f86974f5" providerId="LiveId" clId="{32029092-77A3-4D2C-AA0D-9CB387EDC781}" dt="2020-04-20T01:04:50.694" v="37" actId="20577"/>
        <pc:sldMkLst>
          <pc:docMk/>
          <pc:sldMk cId="388671011" sldId="280"/>
        </pc:sldMkLst>
        <pc:spChg chg="mod">
          <ac:chgData name="UNIVERSU 1000 C" userId="61cc74b4f86974f5" providerId="LiveId" clId="{32029092-77A3-4D2C-AA0D-9CB387EDC781}" dt="2020-04-20T01:04:50.694" v="37" actId="20577"/>
          <ac:spMkLst>
            <pc:docMk/>
            <pc:sldMk cId="388671011" sldId="280"/>
            <ac:spMk id="3" creationId="{00000000-0000-0000-0000-000000000000}"/>
          </ac:spMkLst>
        </pc:spChg>
      </pc:sldChg>
      <pc:sldChg chg="modSp mod">
        <pc:chgData name="UNIVERSU 1000 C" userId="61cc74b4f86974f5" providerId="LiveId" clId="{32029092-77A3-4D2C-AA0D-9CB387EDC781}" dt="2020-04-20T01:05:56.575" v="38" actId="20577"/>
        <pc:sldMkLst>
          <pc:docMk/>
          <pc:sldMk cId="304853621" sldId="287"/>
        </pc:sldMkLst>
        <pc:spChg chg="mod">
          <ac:chgData name="UNIVERSU 1000 C" userId="61cc74b4f86974f5" providerId="LiveId" clId="{32029092-77A3-4D2C-AA0D-9CB387EDC781}" dt="2020-04-20T01:05:56.575" v="38" actId="20577"/>
          <ac:spMkLst>
            <pc:docMk/>
            <pc:sldMk cId="304853621" sldId="287"/>
            <ac:spMk id="9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5C4BF0-38E3-45B4-AB1B-25B57D6D045E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#2" csCatId="colorful" phldr="1"/>
      <dgm:spPr/>
      <dgm:t>
        <a:bodyPr/>
        <a:lstStyle/>
        <a:p>
          <a:endParaRPr lang="es-AR"/>
        </a:p>
      </dgm:t>
    </dgm:pt>
    <dgm:pt modelId="{C56448F5-69BD-4C8D-B7A1-789572DFB904}">
      <dgm:prSet phldrT="[Texto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s-AR" dirty="0">
              <a:solidFill>
                <a:schemeClr val="tx1"/>
              </a:solidFill>
            </a:rPr>
            <a:t>Clases de Personas</a:t>
          </a:r>
        </a:p>
      </dgm:t>
    </dgm:pt>
    <dgm:pt modelId="{48F68881-BBAD-4C5F-9265-97EBBE5F28AB}" type="parTrans" cxnId="{98DC1D1D-D12D-4085-972E-7A30A4472A12}">
      <dgm:prSet/>
      <dgm:spPr/>
      <dgm:t>
        <a:bodyPr/>
        <a:lstStyle/>
        <a:p>
          <a:endParaRPr lang="es-AR"/>
        </a:p>
      </dgm:t>
    </dgm:pt>
    <dgm:pt modelId="{A8C94892-80D2-4B1C-8DA2-951F270F50A4}" type="sibTrans" cxnId="{98DC1D1D-D12D-4085-972E-7A30A4472A12}">
      <dgm:prSet/>
      <dgm:spPr/>
      <dgm:t>
        <a:bodyPr/>
        <a:lstStyle/>
        <a:p>
          <a:endParaRPr lang="es-AR"/>
        </a:p>
      </dgm:t>
    </dgm:pt>
    <dgm:pt modelId="{8F28C231-BB21-439F-89BD-6E5A5F82CC54}">
      <dgm:prSet phldrT="[Texto]"/>
      <dgm:spPr/>
      <dgm:t>
        <a:bodyPr/>
        <a:lstStyle/>
        <a:p>
          <a:r>
            <a:rPr lang="es-AR" dirty="0"/>
            <a:t>Humana</a:t>
          </a:r>
        </a:p>
      </dgm:t>
    </dgm:pt>
    <dgm:pt modelId="{7F062172-0021-47F6-AFAD-7B64EBFC6AAA}" type="parTrans" cxnId="{853FFAC3-7345-4ED0-8EEC-46D17BC32F51}">
      <dgm:prSet/>
      <dgm:spPr/>
      <dgm:t>
        <a:bodyPr/>
        <a:lstStyle/>
        <a:p>
          <a:endParaRPr lang="es-AR"/>
        </a:p>
      </dgm:t>
    </dgm:pt>
    <dgm:pt modelId="{B28984A4-C315-42C3-AFB8-AC5D521818E7}" type="sibTrans" cxnId="{853FFAC3-7345-4ED0-8EEC-46D17BC32F51}">
      <dgm:prSet/>
      <dgm:spPr/>
      <dgm:t>
        <a:bodyPr/>
        <a:lstStyle/>
        <a:p>
          <a:endParaRPr lang="es-AR"/>
        </a:p>
      </dgm:t>
    </dgm:pt>
    <dgm:pt modelId="{9DDE1AE1-8548-4330-AABC-D42AEDE3A817}">
      <dgm:prSet phldrT="[Texto]"/>
      <dgm:spPr/>
      <dgm:t>
        <a:bodyPr/>
        <a:lstStyle/>
        <a:p>
          <a:r>
            <a:rPr lang="es-AR" dirty="0"/>
            <a:t>Jurídica</a:t>
          </a:r>
        </a:p>
      </dgm:t>
    </dgm:pt>
    <dgm:pt modelId="{461B0F1D-4410-412C-9EA0-4BC6A5B5428F}" type="parTrans" cxnId="{B4EAAA2A-B889-478D-8998-35A8C37B867A}">
      <dgm:prSet/>
      <dgm:spPr/>
      <dgm:t>
        <a:bodyPr/>
        <a:lstStyle/>
        <a:p>
          <a:endParaRPr lang="es-AR"/>
        </a:p>
      </dgm:t>
    </dgm:pt>
    <dgm:pt modelId="{B0F1A62B-358B-4F6E-ACAE-8580278FB949}" type="sibTrans" cxnId="{B4EAAA2A-B889-478D-8998-35A8C37B867A}">
      <dgm:prSet/>
      <dgm:spPr/>
      <dgm:t>
        <a:bodyPr/>
        <a:lstStyle/>
        <a:p>
          <a:endParaRPr lang="es-AR"/>
        </a:p>
      </dgm:t>
    </dgm:pt>
    <dgm:pt modelId="{2D961E0B-01D0-4B31-91E0-C1BA8C436419}" type="pres">
      <dgm:prSet presAssocID="{F15C4BF0-38E3-45B4-AB1B-25B57D6D045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ECAD669-E5AF-41E8-8B54-8A771C6E515B}" type="pres">
      <dgm:prSet presAssocID="{C56448F5-69BD-4C8D-B7A1-789572DFB904}" presName="hierRoot1" presStyleCnt="0">
        <dgm:presLayoutVars>
          <dgm:hierBranch val="init"/>
        </dgm:presLayoutVars>
      </dgm:prSet>
      <dgm:spPr/>
    </dgm:pt>
    <dgm:pt modelId="{A370E4EB-8E8D-479E-9DFD-9D7373A2AE3D}" type="pres">
      <dgm:prSet presAssocID="{C56448F5-69BD-4C8D-B7A1-789572DFB904}" presName="rootComposite1" presStyleCnt="0"/>
      <dgm:spPr/>
    </dgm:pt>
    <dgm:pt modelId="{5D400D59-8F1B-4A32-8019-B403044BC0DA}" type="pres">
      <dgm:prSet presAssocID="{C56448F5-69BD-4C8D-B7A1-789572DFB904}" presName="rootText1" presStyleLbl="node0" presStyleIdx="0" presStyleCnt="1">
        <dgm:presLayoutVars>
          <dgm:chPref val="3"/>
        </dgm:presLayoutVars>
      </dgm:prSet>
      <dgm:spPr/>
    </dgm:pt>
    <dgm:pt modelId="{ED40D9F1-C7E0-4974-A094-FC0998CDB061}" type="pres">
      <dgm:prSet presAssocID="{C56448F5-69BD-4C8D-B7A1-789572DFB904}" presName="rootConnector1" presStyleLbl="node1" presStyleIdx="0" presStyleCnt="0"/>
      <dgm:spPr/>
    </dgm:pt>
    <dgm:pt modelId="{D18E4E4D-C896-4B13-9D1F-805177479DE3}" type="pres">
      <dgm:prSet presAssocID="{C56448F5-69BD-4C8D-B7A1-789572DFB904}" presName="hierChild2" presStyleCnt="0"/>
      <dgm:spPr/>
    </dgm:pt>
    <dgm:pt modelId="{AE086D60-67CA-4E5D-82C2-7B5AE94A5EB8}" type="pres">
      <dgm:prSet presAssocID="{7F062172-0021-47F6-AFAD-7B64EBFC6AAA}" presName="Name64" presStyleLbl="parChTrans1D2" presStyleIdx="0" presStyleCnt="2"/>
      <dgm:spPr/>
    </dgm:pt>
    <dgm:pt modelId="{16FD75FE-F7D3-4026-A5B4-7EB268EC39A2}" type="pres">
      <dgm:prSet presAssocID="{8F28C231-BB21-439F-89BD-6E5A5F82CC54}" presName="hierRoot2" presStyleCnt="0">
        <dgm:presLayoutVars>
          <dgm:hierBranch val="init"/>
        </dgm:presLayoutVars>
      </dgm:prSet>
      <dgm:spPr/>
    </dgm:pt>
    <dgm:pt modelId="{1F2F60A3-5ADE-4A25-8B80-E84F67557302}" type="pres">
      <dgm:prSet presAssocID="{8F28C231-BB21-439F-89BD-6E5A5F82CC54}" presName="rootComposite" presStyleCnt="0"/>
      <dgm:spPr/>
    </dgm:pt>
    <dgm:pt modelId="{EB1152CB-FC4E-4DB2-8A06-92D442FA1B5E}" type="pres">
      <dgm:prSet presAssocID="{8F28C231-BB21-439F-89BD-6E5A5F82CC54}" presName="rootText" presStyleLbl="node2" presStyleIdx="0" presStyleCnt="2" custLinFactNeighborX="10" custLinFactNeighborY="3281">
        <dgm:presLayoutVars>
          <dgm:chPref val="3"/>
        </dgm:presLayoutVars>
      </dgm:prSet>
      <dgm:spPr/>
    </dgm:pt>
    <dgm:pt modelId="{16DAF5E5-3B3B-4DFE-A21C-A9A93C778B33}" type="pres">
      <dgm:prSet presAssocID="{8F28C231-BB21-439F-89BD-6E5A5F82CC54}" presName="rootConnector" presStyleLbl="node2" presStyleIdx="0" presStyleCnt="2"/>
      <dgm:spPr/>
    </dgm:pt>
    <dgm:pt modelId="{75AD4D43-5C71-46CB-8ACF-681312F7EF10}" type="pres">
      <dgm:prSet presAssocID="{8F28C231-BB21-439F-89BD-6E5A5F82CC54}" presName="hierChild4" presStyleCnt="0"/>
      <dgm:spPr/>
    </dgm:pt>
    <dgm:pt modelId="{C5EE8624-ABE9-4346-94BE-F26A48A00B06}" type="pres">
      <dgm:prSet presAssocID="{8F28C231-BB21-439F-89BD-6E5A5F82CC54}" presName="hierChild5" presStyleCnt="0"/>
      <dgm:spPr/>
    </dgm:pt>
    <dgm:pt modelId="{9619338C-5E82-4BB9-B7FE-B5648A1CC736}" type="pres">
      <dgm:prSet presAssocID="{461B0F1D-4410-412C-9EA0-4BC6A5B5428F}" presName="Name64" presStyleLbl="parChTrans1D2" presStyleIdx="1" presStyleCnt="2"/>
      <dgm:spPr/>
    </dgm:pt>
    <dgm:pt modelId="{453E2CCA-05CE-44D3-8F01-3FC9E838B0B6}" type="pres">
      <dgm:prSet presAssocID="{9DDE1AE1-8548-4330-AABC-D42AEDE3A817}" presName="hierRoot2" presStyleCnt="0">
        <dgm:presLayoutVars>
          <dgm:hierBranch val="init"/>
        </dgm:presLayoutVars>
      </dgm:prSet>
      <dgm:spPr/>
    </dgm:pt>
    <dgm:pt modelId="{C3EB08A2-961B-4874-B653-9E871F32D78E}" type="pres">
      <dgm:prSet presAssocID="{9DDE1AE1-8548-4330-AABC-D42AEDE3A817}" presName="rootComposite" presStyleCnt="0"/>
      <dgm:spPr/>
    </dgm:pt>
    <dgm:pt modelId="{3234A443-F888-43DF-827E-DF771374E5C3}" type="pres">
      <dgm:prSet presAssocID="{9DDE1AE1-8548-4330-AABC-D42AEDE3A817}" presName="rootText" presStyleLbl="node2" presStyleIdx="1" presStyleCnt="2">
        <dgm:presLayoutVars>
          <dgm:chPref val="3"/>
        </dgm:presLayoutVars>
      </dgm:prSet>
      <dgm:spPr/>
    </dgm:pt>
    <dgm:pt modelId="{65B4CE16-484E-42CA-B7ED-2C8D8E34D340}" type="pres">
      <dgm:prSet presAssocID="{9DDE1AE1-8548-4330-AABC-D42AEDE3A817}" presName="rootConnector" presStyleLbl="node2" presStyleIdx="1" presStyleCnt="2"/>
      <dgm:spPr/>
    </dgm:pt>
    <dgm:pt modelId="{096E15BA-F279-4362-9081-CEE4508BFEFB}" type="pres">
      <dgm:prSet presAssocID="{9DDE1AE1-8548-4330-AABC-D42AEDE3A817}" presName="hierChild4" presStyleCnt="0"/>
      <dgm:spPr/>
    </dgm:pt>
    <dgm:pt modelId="{BD60685C-3406-4B09-BF08-7A6FDD83530B}" type="pres">
      <dgm:prSet presAssocID="{9DDE1AE1-8548-4330-AABC-D42AEDE3A817}" presName="hierChild5" presStyleCnt="0"/>
      <dgm:spPr/>
    </dgm:pt>
    <dgm:pt modelId="{7CB49CCA-09FD-4761-A31F-955381DFA290}" type="pres">
      <dgm:prSet presAssocID="{C56448F5-69BD-4C8D-B7A1-789572DFB904}" presName="hierChild3" presStyleCnt="0"/>
      <dgm:spPr/>
    </dgm:pt>
  </dgm:ptLst>
  <dgm:cxnLst>
    <dgm:cxn modelId="{C2A51D09-0CC8-4412-B715-D7B02991B041}" type="presOf" srcId="{8F28C231-BB21-439F-89BD-6E5A5F82CC54}" destId="{EB1152CB-FC4E-4DB2-8A06-92D442FA1B5E}" srcOrd="0" destOrd="0" presId="urn:microsoft.com/office/officeart/2009/3/layout/HorizontalOrganizationChart"/>
    <dgm:cxn modelId="{71F7FE0B-9270-4624-AED8-B377FB5F735A}" type="presOf" srcId="{9DDE1AE1-8548-4330-AABC-D42AEDE3A817}" destId="{3234A443-F888-43DF-827E-DF771374E5C3}" srcOrd="0" destOrd="0" presId="urn:microsoft.com/office/officeart/2009/3/layout/HorizontalOrganizationChart"/>
    <dgm:cxn modelId="{98DC1D1D-D12D-4085-972E-7A30A4472A12}" srcId="{F15C4BF0-38E3-45B4-AB1B-25B57D6D045E}" destId="{C56448F5-69BD-4C8D-B7A1-789572DFB904}" srcOrd="0" destOrd="0" parTransId="{48F68881-BBAD-4C5F-9265-97EBBE5F28AB}" sibTransId="{A8C94892-80D2-4B1C-8DA2-951F270F50A4}"/>
    <dgm:cxn modelId="{B4EAAA2A-B889-478D-8998-35A8C37B867A}" srcId="{C56448F5-69BD-4C8D-B7A1-789572DFB904}" destId="{9DDE1AE1-8548-4330-AABC-D42AEDE3A817}" srcOrd="1" destOrd="0" parTransId="{461B0F1D-4410-412C-9EA0-4BC6A5B5428F}" sibTransId="{B0F1A62B-358B-4F6E-ACAE-8580278FB949}"/>
    <dgm:cxn modelId="{5387CC2D-B1C0-4772-B6D5-BA445B4672BC}" type="presOf" srcId="{461B0F1D-4410-412C-9EA0-4BC6A5B5428F}" destId="{9619338C-5E82-4BB9-B7FE-B5648A1CC736}" srcOrd="0" destOrd="0" presId="urn:microsoft.com/office/officeart/2009/3/layout/HorizontalOrganizationChart"/>
    <dgm:cxn modelId="{11A2435C-99B9-4299-9F3C-D9434148F8DF}" type="presOf" srcId="{7F062172-0021-47F6-AFAD-7B64EBFC6AAA}" destId="{AE086D60-67CA-4E5D-82C2-7B5AE94A5EB8}" srcOrd="0" destOrd="0" presId="urn:microsoft.com/office/officeart/2009/3/layout/HorizontalOrganizationChart"/>
    <dgm:cxn modelId="{A13E376A-3092-44F3-BF0F-B485DADE8830}" type="presOf" srcId="{C56448F5-69BD-4C8D-B7A1-789572DFB904}" destId="{5D400D59-8F1B-4A32-8019-B403044BC0DA}" srcOrd="0" destOrd="0" presId="urn:microsoft.com/office/officeart/2009/3/layout/HorizontalOrganizationChart"/>
    <dgm:cxn modelId="{55EAC35A-CA66-4178-A6B4-175089153558}" type="presOf" srcId="{C56448F5-69BD-4C8D-B7A1-789572DFB904}" destId="{ED40D9F1-C7E0-4974-A094-FC0998CDB061}" srcOrd="1" destOrd="0" presId="urn:microsoft.com/office/officeart/2009/3/layout/HorizontalOrganizationChart"/>
    <dgm:cxn modelId="{393A0592-D00B-49D7-B8B4-2997E16BE111}" type="presOf" srcId="{F15C4BF0-38E3-45B4-AB1B-25B57D6D045E}" destId="{2D961E0B-01D0-4B31-91E0-C1BA8C436419}" srcOrd="0" destOrd="0" presId="urn:microsoft.com/office/officeart/2009/3/layout/HorizontalOrganizationChart"/>
    <dgm:cxn modelId="{ABD150C1-296A-4FDB-8D3A-CF950EBDD7F5}" type="presOf" srcId="{8F28C231-BB21-439F-89BD-6E5A5F82CC54}" destId="{16DAF5E5-3B3B-4DFE-A21C-A9A93C778B33}" srcOrd="1" destOrd="0" presId="urn:microsoft.com/office/officeart/2009/3/layout/HorizontalOrganizationChart"/>
    <dgm:cxn modelId="{853FFAC3-7345-4ED0-8EEC-46D17BC32F51}" srcId="{C56448F5-69BD-4C8D-B7A1-789572DFB904}" destId="{8F28C231-BB21-439F-89BD-6E5A5F82CC54}" srcOrd="0" destOrd="0" parTransId="{7F062172-0021-47F6-AFAD-7B64EBFC6AAA}" sibTransId="{B28984A4-C315-42C3-AFB8-AC5D521818E7}"/>
    <dgm:cxn modelId="{F312A2F5-3AEE-46FE-B0CE-763F2A49A1CD}" type="presOf" srcId="{9DDE1AE1-8548-4330-AABC-D42AEDE3A817}" destId="{65B4CE16-484E-42CA-B7ED-2C8D8E34D340}" srcOrd="1" destOrd="0" presId="urn:microsoft.com/office/officeart/2009/3/layout/HorizontalOrganizationChart"/>
    <dgm:cxn modelId="{87816BA4-1CCD-46AA-AB3E-03309070F651}" type="presParOf" srcId="{2D961E0B-01D0-4B31-91E0-C1BA8C436419}" destId="{4ECAD669-E5AF-41E8-8B54-8A771C6E515B}" srcOrd="0" destOrd="0" presId="urn:microsoft.com/office/officeart/2009/3/layout/HorizontalOrganizationChart"/>
    <dgm:cxn modelId="{C9410648-4787-4A91-8389-8FFD9140C71B}" type="presParOf" srcId="{4ECAD669-E5AF-41E8-8B54-8A771C6E515B}" destId="{A370E4EB-8E8D-479E-9DFD-9D7373A2AE3D}" srcOrd="0" destOrd="0" presId="urn:microsoft.com/office/officeart/2009/3/layout/HorizontalOrganizationChart"/>
    <dgm:cxn modelId="{2B3A8F8F-F27F-41E5-8BEF-E61F459129F0}" type="presParOf" srcId="{A370E4EB-8E8D-479E-9DFD-9D7373A2AE3D}" destId="{5D400D59-8F1B-4A32-8019-B403044BC0DA}" srcOrd="0" destOrd="0" presId="urn:microsoft.com/office/officeart/2009/3/layout/HorizontalOrganizationChart"/>
    <dgm:cxn modelId="{A6A8C85E-2884-442F-8773-0A614762EE64}" type="presParOf" srcId="{A370E4EB-8E8D-479E-9DFD-9D7373A2AE3D}" destId="{ED40D9F1-C7E0-4974-A094-FC0998CDB061}" srcOrd="1" destOrd="0" presId="urn:microsoft.com/office/officeart/2009/3/layout/HorizontalOrganizationChart"/>
    <dgm:cxn modelId="{61CFB031-33AF-4E57-9FC8-8DBF2C2302B0}" type="presParOf" srcId="{4ECAD669-E5AF-41E8-8B54-8A771C6E515B}" destId="{D18E4E4D-C896-4B13-9D1F-805177479DE3}" srcOrd="1" destOrd="0" presId="urn:microsoft.com/office/officeart/2009/3/layout/HorizontalOrganizationChart"/>
    <dgm:cxn modelId="{909178D8-81B9-489A-91A6-380173D59315}" type="presParOf" srcId="{D18E4E4D-C896-4B13-9D1F-805177479DE3}" destId="{AE086D60-67CA-4E5D-82C2-7B5AE94A5EB8}" srcOrd="0" destOrd="0" presId="urn:microsoft.com/office/officeart/2009/3/layout/HorizontalOrganizationChart"/>
    <dgm:cxn modelId="{3F2B5246-EB17-4808-8299-848D7E3506BA}" type="presParOf" srcId="{D18E4E4D-C896-4B13-9D1F-805177479DE3}" destId="{16FD75FE-F7D3-4026-A5B4-7EB268EC39A2}" srcOrd="1" destOrd="0" presId="urn:microsoft.com/office/officeart/2009/3/layout/HorizontalOrganizationChart"/>
    <dgm:cxn modelId="{7BFDA1CF-A38E-427C-B5D6-975EBA80938C}" type="presParOf" srcId="{16FD75FE-F7D3-4026-A5B4-7EB268EC39A2}" destId="{1F2F60A3-5ADE-4A25-8B80-E84F67557302}" srcOrd="0" destOrd="0" presId="urn:microsoft.com/office/officeart/2009/3/layout/HorizontalOrganizationChart"/>
    <dgm:cxn modelId="{3E1A98D6-68A9-471E-9CC0-C6516DE66061}" type="presParOf" srcId="{1F2F60A3-5ADE-4A25-8B80-E84F67557302}" destId="{EB1152CB-FC4E-4DB2-8A06-92D442FA1B5E}" srcOrd="0" destOrd="0" presId="urn:microsoft.com/office/officeart/2009/3/layout/HorizontalOrganizationChart"/>
    <dgm:cxn modelId="{A61B2EDF-A26A-4CEF-9E65-994CA3C744B6}" type="presParOf" srcId="{1F2F60A3-5ADE-4A25-8B80-E84F67557302}" destId="{16DAF5E5-3B3B-4DFE-A21C-A9A93C778B33}" srcOrd="1" destOrd="0" presId="urn:microsoft.com/office/officeart/2009/3/layout/HorizontalOrganizationChart"/>
    <dgm:cxn modelId="{6E23CBA5-9661-4140-BBD6-C2987343F1BE}" type="presParOf" srcId="{16FD75FE-F7D3-4026-A5B4-7EB268EC39A2}" destId="{75AD4D43-5C71-46CB-8ACF-681312F7EF10}" srcOrd="1" destOrd="0" presId="urn:microsoft.com/office/officeart/2009/3/layout/HorizontalOrganizationChart"/>
    <dgm:cxn modelId="{33B81355-32BC-4584-9103-3E6FAC6EDBD8}" type="presParOf" srcId="{16FD75FE-F7D3-4026-A5B4-7EB268EC39A2}" destId="{C5EE8624-ABE9-4346-94BE-F26A48A00B06}" srcOrd="2" destOrd="0" presId="urn:microsoft.com/office/officeart/2009/3/layout/HorizontalOrganizationChart"/>
    <dgm:cxn modelId="{E1D2DD7C-030C-488A-B8F1-10AB39AF4D87}" type="presParOf" srcId="{D18E4E4D-C896-4B13-9D1F-805177479DE3}" destId="{9619338C-5E82-4BB9-B7FE-B5648A1CC736}" srcOrd="2" destOrd="0" presId="urn:microsoft.com/office/officeart/2009/3/layout/HorizontalOrganizationChart"/>
    <dgm:cxn modelId="{9243FA95-53C9-4E11-A7CA-AFE0778E6B63}" type="presParOf" srcId="{D18E4E4D-C896-4B13-9D1F-805177479DE3}" destId="{453E2CCA-05CE-44D3-8F01-3FC9E838B0B6}" srcOrd="3" destOrd="0" presId="urn:microsoft.com/office/officeart/2009/3/layout/HorizontalOrganizationChart"/>
    <dgm:cxn modelId="{09E01169-F485-4CEE-A3D2-7755842068DA}" type="presParOf" srcId="{453E2CCA-05CE-44D3-8F01-3FC9E838B0B6}" destId="{C3EB08A2-961B-4874-B653-9E871F32D78E}" srcOrd="0" destOrd="0" presId="urn:microsoft.com/office/officeart/2009/3/layout/HorizontalOrganizationChart"/>
    <dgm:cxn modelId="{392F2A52-D38B-4A1B-8E3D-F8A38C61356F}" type="presParOf" srcId="{C3EB08A2-961B-4874-B653-9E871F32D78E}" destId="{3234A443-F888-43DF-827E-DF771374E5C3}" srcOrd="0" destOrd="0" presId="urn:microsoft.com/office/officeart/2009/3/layout/HorizontalOrganizationChart"/>
    <dgm:cxn modelId="{F07159C2-63D1-4CA2-BD10-A9718E796B5C}" type="presParOf" srcId="{C3EB08A2-961B-4874-B653-9E871F32D78E}" destId="{65B4CE16-484E-42CA-B7ED-2C8D8E34D340}" srcOrd="1" destOrd="0" presId="urn:microsoft.com/office/officeart/2009/3/layout/HorizontalOrganizationChart"/>
    <dgm:cxn modelId="{6325EFE7-F448-4510-A39F-8DA45F8D374A}" type="presParOf" srcId="{453E2CCA-05CE-44D3-8F01-3FC9E838B0B6}" destId="{096E15BA-F279-4362-9081-CEE4508BFEFB}" srcOrd="1" destOrd="0" presId="urn:microsoft.com/office/officeart/2009/3/layout/HorizontalOrganizationChart"/>
    <dgm:cxn modelId="{403E46F6-57E7-4B9E-8158-FCA7160C6E66}" type="presParOf" srcId="{453E2CCA-05CE-44D3-8F01-3FC9E838B0B6}" destId="{BD60685C-3406-4B09-BF08-7A6FDD83530B}" srcOrd="2" destOrd="0" presId="urn:microsoft.com/office/officeart/2009/3/layout/HorizontalOrganizationChart"/>
    <dgm:cxn modelId="{B3452943-78FE-4D49-9955-48CA62D1104D}" type="presParOf" srcId="{4ECAD669-E5AF-41E8-8B54-8A771C6E515B}" destId="{7CB49CCA-09FD-4761-A31F-955381DFA29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59BCC5-94E3-41F1-BD5B-9389968DC96F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0C50A6EB-D1BD-471B-870A-DA404F797E73}">
      <dgm:prSet phldrT="[Texto]" custT="1"/>
      <dgm:spPr>
        <a:solidFill>
          <a:schemeClr val="accent1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s-AR" sz="2600" dirty="0">
              <a:solidFill>
                <a:schemeClr val="tx1"/>
              </a:solidFill>
            </a:rPr>
            <a:t>Nombre</a:t>
          </a:r>
        </a:p>
      </dgm:t>
    </dgm:pt>
    <dgm:pt modelId="{D1F9FDA6-0B8F-46B6-9B9A-AF93EB078C33}" type="parTrans" cxnId="{62974BDF-41BD-407C-8CB3-7227261A69E2}">
      <dgm:prSet/>
      <dgm:spPr/>
      <dgm:t>
        <a:bodyPr/>
        <a:lstStyle/>
        <a:p>
          <a:endParaRPr lang="es-AR"/>
        </a:p>
      </dgm:t>
    </dgm:pt>
    <dgm:pt modelId="{8758D856-C031-4BC4-B7A7-26E7A9EDECCA}" type="sibTrans" cxnId="{62974BDF-41BD-407C-8CB3-7227261A69E2}">
      <dgm:prSet/>
      <dgm:spPr/>
      <dgm:t>
        <a:bodyPr/>
        <a:lstStyle/>
        <a:p>
          <a:endParaRPr lang="es-AR"/>
        </a:p>
      </dgm:t>
    </dgm:pt>
    <dgm:pt modelId="{F7E35F9F-09BC-4847-AA8A-28CC3BB29669}">
      <dgm:prSet phldrT="[Texto]" custT="1"/>
      <dgm:spPr>
        <a:solidFill>
          <a:schemeClr val="accent4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s-AR" sz="2400" dirty="0">
              <a:solidFill>
                <a:schemeClr val="tx1"/>
              </a:solidFill>
            </a:rPr>
            <a:t>Estado </a:t>
          </a:r>
        </a:p>
        <a:p>
          <a:r>
            <a:rPr lang="es-AR" sz="2000" dirty="0">
              <a:solidFill>
                <a:schemeClr val="tx1"/>
              </a:solidFill>
            </a:rPr>
            <a:t>(solo persona humana)</a:t>
          </a:r>
        </a:p>
      </dgm:t>
    </dgm:pt>
    <dgm:pt modelId="{8C0996D5-C322-4350-B9DE-7BE507D4D38D}" type="parTrans" cxnId="{744764A9-D869-4781-8C8E-06EAC8AAC669}">
      <dgm:prSet/>
      <dgm:spPr/>
      <dgm:t>
        <a:bodyPr/>
        <a:lstStyle/>
        <a:p>
          <a:endParaRPr lang="es-AR"/>
        </a:p>
      </dgm:t>
    </dgm:pt>
    <dgm:pt modelId="{D4711D08-4E29-4E17-874D-DECE6703444A}" type="sibTrans" cxnId="{744764A9-D869-4781-8C8E-06EAC8AAC669}">
      <dgm:prSet/>
      <dgm:spPr/>
      <dgm:t>
        <a:bodyPr/>
        <a:lstStyle/>
        <a:p>
          <a:endParaRPr lang="es-AR"/>
        </a:p>
      </dgm:t>
    </dgm:pt>
    <dgm:pt modelId="{AF6301AE-EE85-4FE6-A720-AB47B0E87303}">
      <dgm:prSet phldrT="[Texto]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s-AR" dirty="0">
              <a:solidFill>
                <a:schemeClr val="tx1"/>
              </a:solidFill>
            </a:rPr>
            <a:t>Domicilio</a:t>
          </a:r>
        </a:p>
      </dgm:t>
    </dgm:pt>
    <dgm:pt modelId="{F606C947-DDF7-4EDD-B4F4-B5B28737F43C}" type="parTrans" cxnId="{17CADEFC-7486-495C-B81A-D00E78A18DD8}">
      <dgm:prSet/>
      <dgm:spPr/>
      <dgm:t>
        <a:bodyPr/>
        <a:lstStyle/>
        <a:p>
          <a:endParaRPr lang="es-AR"/>
        </a:p>
      </dgm:t>
    </dgm:pt>
    <dgm:pt modelId="{3A8897C3-0FB7-4D7F-8BAF-6002D6061DC7}" type="sibTrans" cxnId="{17CADEFC-7486-495C-B81A-D00E78A18DD8}">
      <dgm:prSet/>
      <dgm:spPr/>
      <dgm:t>
        <a:bodyPr/>
        <a:lstStyle/>
        <a:p>
          <a:endParaRPr lang="es-AR"/>
        </a:p>
      </dgm:t>
    </dgm:pt>
    <dgm:pt modelId="{35BADD0E-A664-49ED-BA4D-71044A040BD3}">
      <dgm:prSet phldrT="[Texto]"/>
      <dgm:spPr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s-AR" dirty="0">
              <a:solidFill>
                <a:schemeClr val="tx1"/>
              </a:solidFill>
            </a:rPr>
            <a:t>Capacidad</a:t>
          </a:r>
        </a:p>
      </dgm:t>
    </dgm:pt>
    <dgm:pt modelId="{21108AB3-A718-4783-8522-06675C7F2BFD}" type="parTrans" cxnId="{2420AE39-C8B9-42F4-8773-9D107AD9F972}">
      <dgm:prSet/>
      <dgm:spPr/>
      <dgm:t>
        <a:bodyPr/>
        <a:lstStyle/>
        <a:p>
          <a:endParaRPr lang="es-AR"/>
        </a:p>
      </dgm:t>
    </dgm:pt>
    <dgm:pt modelId="{3026BF4F-9E92-4704-BE75-A856017734D9}" type="sibTrans" cxnId="{2420AE39-C8B9-42F4-8773-9D107AD9F972}">
      <dgm:prSet/>
      <dgm:spPr/>
      <dgm:t>
        <a:bodyPr/>
        <a:lstStyle/>
        <a:p>
          <a:endParaRPr lang="es-AR"/>
        </a:p>
      </dgm:t>
    </dgm:pt>
    <dgm:pt modelId="{C2A5D48A-2F75-4A7C-A575-E463B1FE93C7}">
      <dgm:prSet phldrT="[Texto]"/>
      <dgm:spPr>
        <a:solidFill>
          <a:schemeClr val="accent3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s-AR" dirty="0">
              <a:solidFill>
                <a:schemeClr val="tx1"/>
              </a:solidFill>
            </a:rPr>
            <a:t>Patrimonio</a:t>
          </a:r>
        </a:p>
      </dgm:t>
    </dgm:pt>
    <dgm:pt modelId="{3F2C1309-C119-4EBA-8010-FE8461B80B31}" type="parTrans" cxnId="{16C8BAFD-240C-41FE-852D-2627C417B264}">
      <dgm:prSet/>
      <dgm:spPr/>
      <dgm:t>
        <a:bodyPr/>
        <a:lstStyle/>
        <a:p>
          <a:endParaRPr lang="es-AR"/>
        </a:p>
      </dgm:t>
    </dgm:pt>
    <dgm:pt modelId="{1EA7C601-BC37-43F1-A456-8D649DC52A5C}" type="sibTrans" cxnId="{16C8BAFD-240C-41FE-852D-2627C417B264}">
      <dgm:prSet/>
      <dgm:spPr/>
      <dgm:t>
        <a:bodyPr/>
        <a:lstStyle/>
        <a:p>
          <a:endParaRPr lang="es-AR"/>
        </a:p>
      </dgm:t>
    </dgm:pt>
    <dgm:pt modelId="{5F122771-966B-4B1C-AB9F-A4901017A1ED}" type="pres">
      <dgm:prSet presAssocID="{4F59BCC5-94E3-41F1-BD5B-9389968DC96F}" presName="diagram" presStyleCnt="0">
        <dgm:presLayoutVars>
          <dgm:dir/>
          <dgm:resizeHandles val="exact"/>
        </dgm:presLayoutVars>
      </dgm:prSet>
      <dgm:spPr/>
    </dgm:pt>
    <dgm:pt modelId="{1AEA0157-9276-4EEA-A6A4-75E1F05198FF}" type="pres">
      <dgm:prSet presAssocID="{0C50A6EB-D1BD-471B-870A-DA404F797E73}" presName="node" presStyleLbl="node1" presStyleIdx="0" presStyleCnt="5">
        <dgm:presLayoutVars>
          <dgm:bulletEnabled val="1"/>
        </dgm:presLayoutVars>
      </dgm:prSet>
      <dgm:spPr/>
    </dgm:pt>
    <dgm:pt modelId="{2540C0B5-F488-473C-A73F-D0E13A0D5BA7}" type="pres">
      <dgm:prSet presAssocID="{8758D856-C031-4BC4-B7A7-26E7A9EDECCA}" presName="sibTrans" presStyleCnt="0"/>
      <dgm:spPr/>
    </dgm:pt>
    <dgm:pt modelId="{1ECAD52E-611C-4440-93C6-815FD17F7DA2}" type="pres">
      <dgm:prSet presAssocID="{F7E35F9F-09BC-4847-AA8A-28CC3BB29669}" presName="node" presStyleLbl="node1" presStyleIdx="1" presStyleCnt="5" custLinFactX="-9785" custLinFactY="13182" custLinFactNeighborX="-100000" custLinFactNeighborY="100000">
        <dgm:presLayoutVars>
          <dgm:bulletEnabled val="1"/>
        </dgm:presLayoutVars>
      </dgm:prSet>
      <dgm:spPr/>
    </dgm:pt>
    <dgm:pt modelId="{6E9BEC6E-C009-48A0-A6C6-F9E1D5086F0A}" type="pres">
      <dgm:prSet presAssocID="{D4711D08-4E29-4E17-874D-DECE6703444A}" presName="sibTrans" presStyleCnt="0"/>
      <dgm:spPr/>
    </dgm:pt>
    <dgm:pt modelId="{789A43A6-61B7-4517-A3E6-DFA1F2474417}" type="pres">
      <dgm:prSet presAssocID="{AF6301AE-EE85-4FE6-A720-AB47B0E87303}" presName="node" presStyleLbl="node1" presStyleIdx="2" presStyleCnt="5" custLinFactX="10393" custLinFactY="-22304" custLinFactNeighborX="100000" custLinFactNeighborY="-100000">
        <dgm:presLayoutVars>
          <dgm:bulletEnabled val="1"/>
        </dgm:presLayoutVars>
      </dgm:prSet>
      <dgm:spPr/>
    </dgm:pt>
    <dgm:pt modelId="{92A042BD-D927-405A-A88D-4645498F979C}" type="pres">
      <dgm:prSet presAssocID="{3A8897C3-0FB7-4D7F-8BAF-6002D6061DC7}" presName="sibTrans" presStyleCnt="0"/>
      <dgm:spPr/>
    </dgm:pt>
    <dgm:pt modelId="{B8063654-8B4F-48C3-A29F-0B225E9D5F80}" type="pres">
      <dgm:prSet presAssocID="{35BADD0E-A664-49ED-BA4D-71044A040BD3}" presName="node" presStyleLbl="node1" presStyleIdx="3" presStyleCnt="5">
        <dgm:presLayoutVars>
          <dgm:bulletEnabled val="1"/>
        </dgm:presLayoutVars>
      </dgm:prSet>
      <dgm:spPr/>
    </dgm:pt>
    <dgm:pt modelId="{D2D40FD9-2928-4436-BB38-D2BD8390E5EA}" type="pres">
      <dgm:prSet presAssocID="{3026BF4F-9E92-4704-BE75-A856017734D9}" presName="sibTrans" presStyleCnt="0"/>
      <dgm:spPr/>
    </dgm:pt>
    <dgm:pt modelId="{8AF47D32-4B20-4DD6-B274-38B5300814D2}" type="pres">
      <dgm:prSet presAssocID="{C2A5D48A-2F75-4A7C-A575-E463B1FE93C7}" presName="node" presStyleLbl="node1" presStyleIdx="4" presStyleCnt="5">
        <dgm:presLayoutVars>
          <dgm:bulletEnabled val="1"/>
        </dgm:presLayoutVars>
      </dgm:prSet>
      <dgm:spPr/>
    </dgm:pt>
  </dgm:ptLst>
  <dgm:cxnLst>
    <dgm:cxn modelId="{301AB000-DD60-42B7-A682-8E1A664609AC}" type="presOf" srcId="{C2A5D48A-2F75-4A7C-A575-E463B1FE93C7}" destId="{8AF47D32-4B20-4DD6-B274-38B5300814D2}" srcOrd="0" destOrd="0" presId="urn:microsoft.com/office/officeart/2005/8/layout/default#1"/>
    <dgm:cxn modelId="{0FD37725-797F-41F4-A4E1-CF4258A4D5A4}" type="presOf" srcId="{35BADD0E-A664-49ED-BA4D-71044A040BD3}" destId="{B8063654-8B4F-48C3-A29F-0B225E9D5F80}" srcOrd="0" destOrd="0" presId="urn:microsoft.com/office/officeart/2005/8/layout/default#1"/>
    <dgm:cxn modelId="{2420AE39-C8B9-42F4-8773-9D107AD9F972}" srcId="{4F59BCC5-94E3-41F1-BD5B-9389968DC96F}" destId="{35BADD0E-A664-49ED-BA4D-71044A040BD3}" srcOrd="3" destOrd="0" parTransId="{21108AB3-A718-4783-8522-06675C7F2BFD}" sibTransId="{3026BF4F-9E92-4704-BE75-A856017734D9}"/>
    <dgm:cxn modelId="{5AA0773E-D942-40F4-9160-5D1B1764D4C4}" type="presOf" srcId="{F7E35F9F-09BC-4847-AA8A-28CC3BB29669}" destId="{1ECAD52E-611C-4440-93C6-815FD17F7DA2}" srcOrd="0" destOrd="0" presId="urn:microsoft.com/office/officeart/2005/8/layout/default#1"/>
    <dgm:cxn modelId="{7A6A5248-9DD2-4CDE-8CA7-3D658EE96D9D}" type="presOf" srcId="{AF6301AE-EE85-4FE6-A720-AB47B0E87303}" destId="{789A43A6-61B7-4517-A3E6-DFA1F2474417}" srcOrd="0" destOrd="0" presId="urn:microsoft.com/office/officeart/2005/8/layout/default#1"/>
    <dgm:cxn modelId="{14E91388-3FE2-40C0-B4F8-08F337B7C309}" type="presOf" srcId="{4F59BCC5-94E3-41F1-BD5B-9389968DC96F}" destId="{5F122771-966B-4B1C-AB9F-A4901017A1ED}" srcOrd="0" destOrd="0" presId="urn:microsoft.com/office/officeart/2005/8/layout/default#1"/>
    <dgm:cxn modelId="{EB74A68A-39A4-404B-A036-1FD577ADA110}" type="presOf" srcId="{0C50A6EB-D1BD-471B-870A-DA404F797E73}" destId="{1AEA0157-9276-4EEA-A6A4-75E1F05198FF}" srcOrd="0" destOrd="0" presId="urn:microsoft.com/office/officeart/2005/8/layout/default#1"/>
    <dgm:cxn modelId="{744764A9-D869-4781-8C8E-06EAC8AAC669}" srcId="{4F59BCC5-94E3-41F1-BD5B-9389968DC96F}" destId="{F7E35F9F-09BC-4847-AA8A-28CC3BB29669}" srcOrd="1" destOrd="0" parTransId="{8C0996D5-C322-4350-B9DE-7BE507D4D38D}" sibTransId="{D4711D08-4E29-4E17-874D-DECE6703444A}"/>
    <dgm:cxn modelId="{62974BDF-41BD-407C-8CB3-7227261A69E2}" srcId="{4F59BCC5-94E3-41F1-BD5B-9389968DC96F}" destId="{0C50A6EB-D1BD-471B-870A-DA404F797E73}" srcOrd="0" destOrd="0" parTransId="{D1F9FDA6-0B8F-46B6-9B9A-AF93EB078C33}" sibTransId="{8758D856-C031-4BC4-B7A7-26E7A9EDECCA}"/>
    <dgm:cxn modelId="{17CADEFC-7486-495C-B81A-D00E78A18DD8}" srcId="{4F59BCC5-94E3-41F1-BD5B-9389968DC96F}" destId="{AF6301AE-EE85-4FE6-A720-AB47B0E87303}" srcOrd="2" destOrd="0" parTransId="{F606C947-DDF7-4EDD-B4F4-B5B28737F43C}" sibTransId="{3A8897C3-0FB7-4D7F-8BAF-6002D6061DC7}"/>
    <dgm:cxn modelId="{16C8BAFD-240C-41FE-852D-2627C417B264}" srcId="{4F59BCC5-94E3-41F1-BD5B-9389968DC96F}" destId="{C2A5D48A-2F75-4A7C-A575-E463B1FE93C7}" srcOrd="4" destOrd="0" parTransId="{3F2C1309-C119-4EBA-8010-FE8461B80B31}" sibTransId="{1EA7C601-BC37-43F1-A456-8D649DC52A5C}"/>
    <dgm:cxn modelId="{726D4C25-69EC-44E7-8936-EE82534684D8}" type="presParOf" srcId="{5F122771-966B-4B1C-AB9F-A4901017A1ED}" destId="{1AEA0157-9276-4EEA-A6A4-75E1F05198FF}" srcOrd="0" destOrd="0" presId="urn:microsoft.com/office/officeart/2005/8/layout/default#1"/>
    <dgm:cxn modelId="{48446D5F-A4F9-476D-B910-F6EFCF000852}" type="presParOf" srcId="{5F122771-966B-4B1C-AB9F-A4901017A1ED}" destId="{2540C0B5-F488-473C-A73F-D0E13A0D5BA7}" srcOrd="1" destOrd="0" presId="urn:microsoft.com/office/officeart/2005/8/layout/default#1"/>
    <dgm:cxn modelId="{2537AF81-1580-4DDD-948C-315BE973F2A3}" type="presParOf" srcId="{5F122771-966B-4B1C-AB9F-A4901017A1ED}" destId="{1ECAD52E-611C-4440-93C6-815FD17F7DA2}" srcOrd="2" destOrd="0" presId="urn:microsoft.com/office/officeart/2005/8/layout/default#1"/>
    <dgm:cxn modelId="{A87E07F0-2B48-41DD-BA65-23BED9088EAC}" type="presParOf" srcId="{5F122771-966B-4B1C-AB9F-A4901017A1ED}" destId="{6E9BEC6E-C009-48A0-A6C6-F9E1D5086F0A}" srcOrd="3" destOrd="0" presId="urn:microsoft.com/office/officeart/2005/8/layout/default#1"/>
    <dgm:cxn modelId="{7ADE520D-745C-4366-A77B-70001AA59397}" type="presParOf" srcId="{5F122771-966B-4B1C-AB9F-A4901017A1ED}" destId="{789A43A6-61B7-4517-A3E6-DFA1F2474417}" srcOrd="4" destOrd="0" presId="urn:microsoft.com/office/officeart/2005/8/layout/default#1"/>
    <dgm:cxn modelId="{B0C4682A-F71B-4579-A95B-3DC4D4F05950}" type="presParOf" srcId="{5F122771-966B-4B1C-AB9F-A4901017A1ED}" destId="{92A042BD-D927-405A-A88D-4645498F979C}" srcOrd="5" destOrd="0" presId="urn:microsoft.com/office/officeart/2005/8/layout/default#1"/>
    <dgm:cxn modelId="{7D8BE66E-7AFA-4877-A34A-FDF1C87AA976}" type="presParOf" srcId="{5F122771-966B-4B1C-AB9F-A4901017A1ED}" destId="{B8063654-8B4F-48C3-A29F-0B225E9D5F80}" srcOrd="6" destOrd="0" presId="urn:microsoft.com/office/officeart/2005/8/layout/default#1"/>
    <dgm:cxn modelId="{1A95F08D-1E1A-4C7A-A053-656EFE78A5F4}" type="presParOf" srcId="{5F122771-966B-4B1C-AB9F-A4901017A1ED}" destId="{D2D40FD9-2928-4436-BB38-D2BD8390E5EA}" srcOrd="7" destOrd="0" presId="urn:microsoft.com/office/officeart/2005/8/layout/default#1"/>
    <dgm:cxn modelId="{7DA78C73-CE55-4BC3-BBCA-F395A0A015F2}" type="presParOf" srcId="{5F122771-966B-4B1C-AB9F-A4901017A1ED}" destId="{8AF47D32-4B20-4DD6-B274-38B5300814D2}" srcOrd="8" destOrd="0" presId="urn:microsoft.com/office/officeart/2005/8/layout/default#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DB6382-D020-408F-AC16-B46C174A717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FBA74BB7-1317-4CB1-B011-260C20C43361}">
      <dgm:prSet phldrT="[Texto]"/>
      <dgm:spPr>
        <a:solidFill>
          <a:schemeClr val="accent3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s-AR" dirty="0">
              <a:solidFill>
                <a:schemeClr val="tx1"/>
              </a:solidFill>
            </a:rPr>
            <a:t>Real</a:t>
          </a:r>
        </a:p>
      </dgm:t>
    </dgm:pt>
    <dgm:pt modelId="{5DEB20C6-69C2-4F36-8DEB-F49C924D4859}" type="parTrans" cxnId="{7752AB8D-48C6-428A-A006-0DB97477178F}">
      <dgm:prSet/>
      <dgm:spPr/>
      <dgm:t>
        <a:bodyPr/>
        <a:lstStyle/>
        <a:p>
          <a:endParaRPr lang="es-AR"/>
        </a:p>
      </dgm:t>
    </dgm:pt>
    <dgm:pt modelId="{EF8F06E2-5CB3-4156-B9E9-5EB455FB90F5}" type="sibTrans" cxnId="{7752AB8D-48C6-428A-A006-0DB97477178F}">
      <dgm:prSet/>
      <dgm:spPr/>
      <dgm:t>
        <a:bodyPr/>
        <a:lstStyle/>
        <a:p>
          <a:endParaRPr lang="es-AR"/>
        </a:p>
      </dgm:t>
    </dgm:pt>
    <dgm:pt modelId="{2F9B8AA9-510B-4E37-B80D-09768056BE9A}">
      <dgm:prSet phldrT="[Texto]"/>
      <dgm:spPr>
        <a:solidFill>
          <a:schemeClr val="accent3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s-AR" dirty="0">
              <a:solidFill>
                <a:schemeClr val="tx1"/>
              </a:solidFill>
            </a:rPr>
            <a:t>Legal</a:t>
          </a:r>
        </a:p>
      </dgm:t>
    </dgm:pt>
    <dgm:pt modelId="{1E721610-8B3B-4014-BF5C-30C5726D5F71}" type="parTrans" cxnId="{6ABECB2D-5D01-4F25-AA35-521A30F215DC}">
      <dgm:prSet/>
      <dgm:spPr/>
      <dgm:t>
        <a:bodyPr/>
        <a:lstStyle/>
        <a:p>
          <a:endParaRPr lang="es-AR"/>
        </a:p>
      </dgm:t>
    </dgm:pt>
    <dgm:pt modelId="{D3CF888C-430E-46C1-92D8-75B1B98D9CC7}" type="sibTrans" cxnId="{6ABECB2D-5D01-4F25-AA35-521A30F215DC}">
      <dgm:prSet/>
      <dgm:spPr/>
      <dgm:t>
        <a:bodyPr/>
        <a:lstStyle/>
        <a:p>
          <a:endParaRPr lang="es-AR"/>
        </a:p>
      </dgm:t>
    </dgm:pt>
    <dgm:pt modelId="{C4102E7B-AC89-4897-B01E-C70BB6B52FAE}">
      <dgm:prSet phldrT="[Texto]"/>
      <dgm:spPr>
        <a:solidFill>
          <a:schemeClr val="accent3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s-AR" dirty="0">
              <a:solidFill>
                <a:schemeClr val="tx1"/>
              </a:solidFill>
            </a:rPr>
            <a:t>Especial</a:t>
          </a:r>
        </a:p>
      </dgm:t>
    </dgm:pt>
    <dgm:pt modelId="{98219958-00A8-4419-A7CF-4817F6DE8E0E}" type="parTrans" cxnId="{1F291C66-30DC-45DF-8000-02F9AAD5D096}">
      <dgm:prSet/>
      <dgm:spPr/>
      <dgm:t>
        <a:bodyPr/>
        <a:lstStyle/>
        <a:p>
          <a:endParaRPr lang="es-AR"/>
        </a:p>
      </dgm:t>
    </dgm:pt>
    <dgm:pt modelId="{B9E0C4BE-E224-4EAD-9FBE-0BD134DFD850}" type="sibTrans" cxnId="{1F291C66-30DC-45DF-8000-02F9AAD5D096}">
      <dgm:prSet/>
      <dgm:spPr/>
      <dgm:t>
        <a:bodyPr/>
        <a:lstStyle/>
        <a:p>
          <a:endParaRPr lang="es-AR"/>
        </a:p>
      </dgm:t>
    </dgm:pt>
    <dgm:pt modelId="{27119E93-D191-4DB2-BA74-231CA46639AF}">
      <dgm:prSet/>
      <dgm:spPr/>
      <dgm:t>
        <a:bodyPr/>
        <a:lstStyle/>
        <a:p>
          <a:r>
            <a:rPr lang="es-AR" dirty="0"/>
            <a:t>Residencia</a:t>
          </a:r>
        </a:p>
      </dgm:t>
    </dgm:pt>
    <dgm:pt modelId="{A88F7CBC-1A4B-4330-BD9D-94973948DA97}" type="parTrans" cxnId="{2E53D08D-A50D-4AA8-B1C5-8E3669D42230}">
      <dgm:prSet/>
      <dgm:spPr/>
      <dgm:t>
        <a:bodyPr/>
        <a:lstStyle/>
        <a:p>
          <a:endParaRPr lang="es-AR"/>
        </a:p>
      </dgm:t>
    </dgm:pt>
    <dgm:pt modelId="{B4917B99-83B9-42A2-95B5-D414F27A3306}" type="sibTrans" cxnId="{2E53D08D-A50D-4AA8-B1C5-8E3669D42230}">
      <dgm:prSet/>
      <dgm:spPr/>
      <dgm:t>
        <a:bodyPr/>
        <a:lstStyle/>
        <a:p>
          <a:endParaRPr lang="es-AR"/>
        </a:p>
      </dgm:t>
    </dgm:pt>
    <dgm:pt modelId="{A93690F1-6828-4F8F-AA7D-EDE5350ACB1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AR" dirty="0"/>
            <a:t>Funcionarios Públicos</a:t>
          </a:r>
        </a:p>
      </dgm:t>
    </dgm:pt>
    <dgm:pt modelId="{CBDFCFA6-C17A-4D7A-9D6F-F1B2DC162893}" type="parTrans" cxnId="{0C665988-0267-49F4-9A36-F009DC4D53DF}">
      <dgm:prSet/>
      <dgm:spPr/>
      <dgm:t>
        <a:bodyPr/>
        <a:lstStyle/>
        <a:p>
          <a:endParaRPr lang="es-AR"/>
        </a:p>
      </dgm:t>
    </dgm:pt>
    <dgm:pt modelId="{6CEFD09C-9B51-4884-AE4C-D5DB9DD711B4}" type="sibTrans" cxnId="{0C665988-0267-49F4-9A36-F009DC4D53DF}">
      <dgm:prSet/>
      <dgm:spPr/>
      <dgm:t>
        <a:bodyPr/>
        <a:lstStyle/>
        <a:p>
          <a:endParaRPr lang="es-AR"/>
        </a:p>
      </dgm:t>
    </dgm:pt>
    <dgm:pt modelId="{65798C05-8C14-4742-AE64-3D68B11834B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AR" dirty="0"/>
            <a:t>Militares en Servicio Activo</a:t>
          </a:r>
        </a:p>
      </dgm:t>
    </dgm:pt>
    <dgm:pt modelId="{FF30929F-1EA2-452F-B8A4-AD96325C7268}" type="parTrans" cxnId="{0D46EE16-9F63-48CA-AF21-88C12FF31500}">
      <dgm:prSet/>
      <dgm:spPr/>
      <dgm:t>
        <a:bodyPr/>
        <a:lstStyle/>
        <a:p>
          <a:endParaRPr lang="es-AR"/>
        </a:p>
      </dgm:t>
    </dgm:pt>
    <dgm:pt modelId="{492599BB-F22F-413B-B4E3-F0600381032D}" type="sibTrans" cxnId="{0D46EE16-9F63-48CA-AF21-88C12FF31500}">
      <dgm:prSet/>
      <dgm:spPr/>
      <dgm:t>
        <a:bodyPr/>
        <a:lstStyle/>
        <a:p>
          <a:endParaRPr lang="es-AR"/>
        </a:p>
      </dgm:t>
    </dgm:pt>
    <dgm:pt modelId="{5C5993D3-E96D-436F-9A99-8DB1BB6594B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AR" dirty="0"/>
            <a:t>Transeúntes o Personas de Ejercicio Ambulante</a:t>
          </a:r>
        </a:p>
      </dgm:t>
    </dgm:pt>
    <dgm:pt modelId="{965D3C27-A8CF-4EBE-B15F-081CCDE9FAB3}" type="parTrans" cxnId="{30C38A5B-CB88-4EA8-BE66-99ED62DAFE2F}">
      <dgm:prSet/>
      <dgm:spPr/>
      <dgm:t>
        <a:bodyPr/>
        <a:lstStyle/>
        <a:p>
          <a:endParaRPr lang="es-AR"/>
        </a:p>
      </dgm:t>
    </dgm:pt>
    <dgm:pt modelId="{EE2B3EE0-1D4D-4417-9F21-C4E6310FC470}" type="sibTrans" cxnId="{30C38A5B-CB88-4EA8-BE66-99ED62DAFE2F}">
      <dgm:prSet/>
      <dgm:spPr/>
      <dgm:t>
        <a:bodyPr/>
        <a:lstStyle/>
        <a:p>
          <a:endParaRPr lang="es-AR"/>
        </a:p>
      </dgm:t>
    </dgm:pt>
    <dgm:pt modelId="{78FE5BA5-4448-43A7-9C0D-FCF1889EFEF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AR" dirty="0"/>
            <a:t>Personas Incapaces</a:t>
          </a:r>
        </a:p>
      </dgm:t>
    </dgm:pt>
    <dgm:pt modelId="{8F9E84F8-D400-4BC1-94B8-550FAADBF00E}" type="parTrans" cxnId="{6ECB2FD2-FC81-44FD-A20A-AB4D6E569923}">
      <dgm:prSet/>
      <dgm:spPr/>
      <dgm:t>
        <a:bodyPr/>
        <a:lstStyle/>
        <a:p>
          <a:endParaRPr lang="es-AR"/>
        </a:p>
      </dgm:t>
    </dgm:pt>
    <dgm:pt modelId="{5CF5090E-1972-45FA-B010-FF8790A73628}" type="sibTrans" cxnId="{6ECB2FD2-FC81-44FD-A20A-AB4D6E569923}">
      <dgm:prSet/>
      <dgm:spPr/>
      <dgm:t>
        <a:bodyPr/>
        <a:lstStyle/>
        <a:p>
          <a:endParaRPr lang="es-AR"/>
        </a:p>
      </dgm:t>
    </dgm:pt>
    <dgm:pt modelId="{394E2021-3F9B-44D4-BE95-2D3469AD919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AR" dirty="0"/>
            <a:t>Dispuesto por Normas Especiales</a:t>
          </a:r>
        </a:p>
      </dgm:t>
    </dgm:pt>
    <dgm:pt modelId="{A42A6C9F-7E3F-4D24-9527-96FF5BAF8BCC}" type="parTrans" cxnId="{67A92D27-19E3-4EC7-9E09-DA197F286965}">
      <dgm:prSet/>
      <dgm:spPr/>
      <dgm:t>
        <a:bodyPr/>
        <a:lstStyle/>
        <a:p>
          <a:endParaRPr lang="es-AR"/>
        </a:p>
      </dgm:t>
    </dgm:pt>
    <dgm:pt modelId="{AABB6129-9F18-44F0-AFC9-0E6C1FCCCF7E}" type="sibTrans" cxnId="{67A92D27-19E3-4EC7-9E09-DA197F286965}">
      <dgm:prSet/>
      <dgm:spPr/>
      <dgm:t>
        <a:bodyPr/>
        <a:lstStyle/>
        <a:p>
          <a:endParaRPr lang="es-AR"/>
        </a:p>
      </dgm:t>
    </dgm:pt>
    <dgm:pt modelId="{156E7EC9-9D31-407A-8AB3-B6BCD4151CB6}">
      <dgm:prSet/>
      <dgm:spPr/>
      <dgm:t>
        <a:bodyPr/>
        <a:lstStyle/>
        <a:p>
          <a:pPr>
            <a:buNone/>
          </a:pPr>
          <a:r>
            <a:rPr lang="es-AR" i="1" dirty="0"/>
            <a:t>No es necesario ni único.</a:t>
          </a:r>
        </a:p>
      </dgm:t>
    </dgm:pt>
    <dgm:pt modelId="{605450B1-9377-4DC5-812F-E94C18A6ECC1}" type="parTrans" cxnId="{715F5983-551F-4E47-8241-5183B5EE6D9A}">
      <dgm:prSet/>
      <dgm:spPr/>
      <dgm:t>
        <a:bodyPr/>
        <a:lstStyle/>
        <a:p>
          <a:endParaRPr lang="es-AR"/>
        </a:p>
      </dgm:t>
    </dgm:pt>
    <dgm:pt modelId="{84BC3FA8-FB8F-48B8-ADEB-B64DD7900234}" type="sibTrans" cxnId="{715F5983-551F-4E47-8241-5183B5EE6D9A}">
      <dgm:prSet/>
      <dgm:spPr/>
      <dgm:t>
        <a:bodyPr/>
        <a:lstStyle/>
        <a:p>
          <a:endParaRPr lang="es-AR"/>
        </a:p>
      </dgm:t>
    </dgm:pt>
    <dgm:pt modelId="{430DE8AD-FA3D-4B96-A5D8-FA515458E59A}">
      <dgm:prSet/>
      <dgm:spPr/>
      <dgm:t>
        <a:bodyPr/>
        <a:lstStyle/>
        <a:p>
          <a:r>
            <a:rPr lang="es-AR"/>
            <a:t>Contractual</a:t>
          </a:r>
          <a:endParaRPr lang="es-AR" dirty="0"/>
        </a:p>
      </dgm:t>
    </dgm:pt>
    <dgm:pt modelId="{9E60296C-C42F-45FE-A2CC-243CC394BC50}" type="parTrans" cxnId="{10F83E28-F202-43BE-B390-05D9DDA0A69F}">
      <dgm:prSet/>
      <dgm:spPr/>
      <dgm:t>
        <a:bodyPr/>
        <a:lstStyle/>
        <a:p>
          <a:endParaRPr lang="es-AR"/>
        </a:p>
      </dgm:t>
    </dgm:pt>
    <dgm:pt modelId="{394508FF-66FD-464F-BC24-BC1E92B3DCCD}" type="sibTrans" cxnId="{10F83E28-F202-43BE-B390-05D9DDA0A69F}">
      <dgm:prSet/>
      <dgm:spPr/>
      <dgm:t>
        <a:bodyPr/>
        <a:lstStyle/>
        <a:p>
          <a:endParaRPr lang="es-AR"/>
        </a:p>
      </dgm:t>
    </dgm:pt>
    <dgm:pt modelId="{E6353EE7-8328-4F9D-9A1E-900F28E72560}">
      <dgm:prSet/>
      <dgm:spPr/>
      <dgm:t>
        <a:bodyPr/>
        <a:lstStyle/>
        <a:p>
          <a:r>
            <a:rPr lang="es-AR"/>
            <a:t>Procesal</a:t>
          </a:r>
          <a:endParaRPr lang="es-AR" dirty="0"/>
        </a:p>
      </dgm:t>
    </dgm:pt>
    <dgm:pt modelId="{63D2E53B-3FF7-4473-B139-8F55898D00AC}" type="parTrans" cxnId="{8DD6D028-D7BC-4A93-80B8-7703A18C9FF7}">
      <dgm:prSet/>
      <dgm:spPr/>
      <dgm:t>
        <a:bodyPr/>
        <a:lstStyle/>
        <a:p>
          <a:endParaRPr lang="es-AR"/>
        </a:p>
      </dgm:t>
    </dgm:pt>
    <dgm:pt modelId="{DED1D476-CF17-4826-999F-26D274EC039C}" type="sibTrans" cxnId="{8DD6D028-D7BC-4A93-80B8-7703A18C9FF7}">
      <dgm:prSet/>
      <dgm:spPr/>
      <dgm:t>
        <a:bodyPr/>
        <a:lstStyle/>
        <a:p>
          <a:endParaRPr lang="es-AR"/>
        </a:p>
      </dgm:t>
    </dgm:pt>
    <dgm:pt modelId="{8622004A-A8D4-4F33-827C-55D337D5108C}">
      <dgm:prSet phldrT="[Texto]"/>
      <dgm:spPr>
        <a:solidFill>
          <a:schemeClr val="accent3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s-AR" dirty="0">
              <a:solidFill>
                <a:schemeClr val="tx1"/>
              </a:solidFill>
            </a:rPr>
            <a:t>Ignorado</a:t>
          </a:r>
        </a:p>
      </dgm:t>
    </dgm:pt>
    <dgm:pt modelId="{312952E4-50F6-43F8-AF98-CAB3D0D388FF}" type="parTrans" cxnId="{D5B04900-A897-445A-82C4-25F71B5F2C44}">
      <dgm:prSet/>
      <dgm:spPr/>
      <dgm:t>
        <a:bodyPr/>
        <a:lstStyle/>
        <a:p>
          <a:endParaRPr lang="es-AR"/>
        </a:p>
      </dgm:t>
    </dgm:pt>
    <dgm:pt modelId="{25B30FC6-6AF5-4931-B558-3A9C2C31C1C2}" type="sibTrans" cxnId="{D5B04900-A897-445A-82C4-25F71B5F2C44}">
      <dgm:prSet/>
      <dgm:spPr/>
      <dgm:t>
        <a:bodyPr/>
        <a:lstStyle/>
        <a:p>
          <a:endParaRPr lang="es-AR"/>
        </a:p>
      </dgm:t>
    </dgm:pt>
    <dgm:pt modelId="{C4128F10-E0FE-475F-99C2-1C6DA578EA89}">
      <dgm:prSet/>
      <dgm:spPr/>
      <dgm:t>
        <a:bodyPr/>
        <a:lstStyle/>
        <a:p>
          <a:pPr>
            <a:buNone/>
          </a:pPr>
          <a:r>
            <a:rPr lang="es-AR" i="1" dirty="0"/>
            <a:t>Donde se encuentra o último conocido</a:t>
          </a:r>
        </a:p>
      </dgm:t>
    </dgm:pt>
    <dgm:pt modelId="{A38A92F7-5C0D-4897-AC27-48236417C800}" type="parTrans" cxnId="{5BC5403F-A706-4DBB-BC16-955ED414A01A}">
      <dgm:prSet/>
      <dgm:spPr/>
      <dgm:t>
        <a:bodyPr/>
        <a:lstStyle/>
        <a:p>
          <a:endParaRPr lang="es-AR"/>
        </a:p>
      </dgm:t>
    </dgm:pt>
    <dgm:pt modelId="{33D2BCF1-1398-4084-B73D-537F12D5E5A8}" type="sibTrans" cxnId="{5BC5403F-A706-4DBB-BC16-955ED414A01A}">
      <dgm:prSet/>
      <dgm:spPr/>
      <dgm:t>
        <a:bodyPr/>
        <a:lstStyle/>
        <a:p>
          <a:endParaRPr lang="es-AR"/>
        </a:p>
      </dgm:t>
    </dgm:pt>
    <dgm:pt modelId="{C9296CC6-8174-41C7-8B2E-BEA87EEA2068}">
      <dgm:prSet/>
      <dgm:spPr/>
      <dgm:t>
        <a:bodyPr/>
        <a:lstStyle/>
        <a:p>
          <a:r>
            <a:rPr lang="es-AR" dirty="0"/>
            <a:t>Habitación</a:t>
          </a:r>
        </a:p>
      </dgm:t>
    </dgm:pt>
    <dgm:pt modelId="{823EC258-BB14-4671-AFEA-5C00BAAA0F07}" type="parTrans" cxnId="{5C3A5DD2-4B89-4640-BB81-61F1AEC7EFC8}">
      <dgm:prSet/>
      <dgm:spPr/>
      <dgm:t>
        <a:bodyPr/>
        <a:lstStyle/>
        <a:p>
          <a:endParaRPr lang="es-AR"/>
        </a:p>
      </dgm:t>
    </dgm:pt>
    <dgm:pt modelId="{78C0D1BA-584F-4248-8901-FA65B815747B}" type="sibTrans" cxnId="{5C3A5DD2-4B89-4640-BB81-61F1AEC7EFC8}">
      <dgm:prSet/>
      <dgm:spPr/>
      <dgm:t>
        <a:bodyPr/>
        <a:lstStyle/>
        <a:p>
          <a:endParaRPr lang="es-AR"/>
        </a:p>
      </dgm:t>
    </dgm:pt>
    <dgm:pt modelId="{4CD78697-A5F1-4FE2-870A-D5ECD4A2B938}" type="pres">
      <dgm:prSet presAssocID="{14DB6382-D020-408F-AC16-B46C174A717F}" presName="linear" presStyleCnt="0">
        <dgm:presLayoutVars>
          <dgm:dir/>
          <dgm:animLvl val="lvl"/>
          <dgm:resizeHandles val="exact"/>
        </dgm:presLayoutVars>
      </dgm:prSet>
      <dgm:spPr/>
    </dgm:pt>
    <dgm:pt modelId="{EAE344DC-A03D-4C6D-BFD4-4076DF626FCC}" type="pres">
      <dgm:prSet presAssocID="{FBA74BB7-1317-4CB1-B011-260C20C43361}" presName="parentLin" presStyleCnt="0"/>
      <dgm:spPr/>
    </dgm:pt>
    <dgm:pt modelId="{73E143AE-D829-4EE4-BF0C-B536577577B8}" type="pres">
      <dgm:prSet presAssocID="{FBA74BB7-1317-4CB1-B011-260C20C43361}" presName="parentLeftMargin" presStyleLbl="node1" presStyleIdx="0" presStyleCnt="4"/>
      <dgm:spPr/>
    </dgm:pt>
    <dgm:pt modelId="{0FD3EF46-9D43-424B-BF49-7C99350DCDDD}" type="pres">
      <dgm:prSet presAssocID="{FBA74BB7-1317-4CB1-B011-260C20C4336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AE0D14B-C4DA-4147-999E-03C9A57A03D0}" type="pres">
      <dgm:prSet presAssocID="{FBA74BB7-1317-4CB1-B011-260C20C43361}" presName="negativeSpace" presStyleCnt="0"/>
      <dgm:spPr/>
    </dgm:pt>
    <dgm:pt modelId="{F9D27F8D-0B14-42EF-B86A-5F766E3C86A8}" type="pres">
      <dgm:prSet presAssocID="{FBA74BB7-1317-4CB1-B011-260C20C43361}" presName="childText" presStyleLbl="conFgAcc1" presStyleIdx="0" presStyleCnt="4">
        <dgm:presLayoutVars>
          <dgm:bulletEnabled val="1"/>
        </dgm:presLayoutVars>
      </dgm:prSet>
      <dgm:spPr/>
    </dgm:pt>
    <dgm:pt modelId="{1778FFBA-94B2-42A2-AB3D-DEB1ADB96A24}" type="pres">
      <dgm:prSet presAssocID="{EF8F06E2-5CB3-4156-B9E9-5EB455FB90F5}" presName="spaceBetweenRectangles" presStyleCnt="0"/>
      <dgm:spPr/>
    </dgm:pt>
    <dgm:pt modelId="{03A4B5D7-5519-4555-AD92-FD1F001501AF}" type="pres">
      <dgm:prSet presAssocID="{2F9B8AA9-510B-4E37-B80D-09768056BE9A}" presName="parentLin" presStyleCnt="0"/>
      <dgm:spPr/>
    </dgm:pt>
    <dgm:pt modelId="{FC818EF3-5EC1-4BFE-A6B5-3283EC0B16D8}" type="pres">
      <dgm:prSet presAssocID="{2F9B8AA9-510B-4E37-B80D-09768056BE9A}" presName="parentLeftMargin" presStyleLbl="node1" presStyleIdx="0" presStyleCnt="4"/>
      <dgm:spPr/>
    </dgm:pt>
    <dgm:pt modelId="{5DE43A74-9103-4E55-9BB7-1598AEC49EBB}" type="pres">
      <dgm:prSet presAssocID="{2F9B8AA9-510B-4E37-B80D-09768056BE9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EA46CED-9929-406A-85C0-D1AEDE7700FE}" type="pres">
      <dgm:prSet presAssocID="{2F9B8AA9-510B-4E37-B80D-09768056BE9A}" presName="negativeSpace" presStyleCnt="0"/>
      <dgm:spPr/>
    </dgm:pt>
    <dgm:pt modelId="{D0148F0F-703A-436D-88F4-EF7CFB94FCB2}" type="pres">
      <dgm:prSet presAssocID="{2F9B8AA9-510B-4E37-B80D-09768056BE9A}" presName="childText" presStyleLbl="conFgAcc1" presStyleIdx="1" presStyleCnt="4">
        <dgm:presLayoutVars>
          <dgm:bulletEnabled val="1"/>
        </dgm:presLayoutVars>
      </dgm:prSet>
      <dgm:spPr/>
    </dgm:pt>
    <dgm:pt modelId="{AB5F9B99-6DFC-4F57-8B08-A0E05F3E4833}" type="pres">
      <dgm:prSet presAssocID="{D3CF888C-430E-46C1-92D8-75B1B98D9CC7}" presName="spaceBetweenRectangles" presStyleCnt="0"/>
      <dgm:spPr/>
    </dgm:pt>
    <dgm:pt modelId="{3FF00A7A-B520-4890-BED0-FD8CA8E112CD}" type="pres">
      <dgm:prSet presAssocID="{C4102E7B-AC89-4897-B01E-C70BB6B52FAE}" presName="parentLin" presStyleCnt="0"/>
      <dgm:spPr/>
    </dgm:pt>
    <dgm:pt modelId="{1DEC345B-CD08-4F31-A115-569B881181B3}" type="pres">
      <dgm:prSet presAssocID="{C4102E7B-AC89-4897-B01E-C70BB6B52FAE}" presName="parentLeftMargin" presStyleLbl="node1" presStyleIdx="1" presStyleCnt="4"/>
      <dgm:spPr/>
    </dgm:pt>
    <dgm:pt modelId="{E3E3C52D-34FF-4E08-B31C-7CF6A671AF0E}" type="pres">
      <dgm:prSet presAssocID="{C4102E7B-AC89-4897-B01E-C70BB6B52FAE}" presName="parentText" presStyleLbl="node1" presStyleIdx="2" presStyleCnt="4" custLinFactNeighborX="6173" custLinFactNeighborY="5175">
        <dgm:presLayoutVars>
          <dgm:chMax val="0"/>
          <dgm:bulletEnabled val="1"/>
        </dgm:presLayoutVars>
      </dgm:prSet>
      <dgm:spPr/>
    </dgm:pt>
    <dgm:pt modelId="{810117F0-8A1A-449E-9CC6-88C8BDDA1D12}" type="pres">
      <dgm:prSet presAssocID="{C4102E7B-AC89-4897-B01E-C70BB6B52FAE}" presName="negativeSpace" presStyleCnt="0"/>
      <dgm:spPr/>
    </dgm:pt>
    <dgm:pt modelId="{AD7972C8-0914-4EB6-98DB-FA2CAF03F6AF}" type="pres">
      <dgm:prSet presAssocID="{C4102E7B-AC89-4897-B01E-C70BB6B52FAE}" presName="childText" presStyleLbl="conFgAcc1" presStyleIdx="2" presStyleCnt="4" custLinFactNeighborY="-22796">
        <dgm:presLayoutVars>
          <dgm:bulletEnabled val="1"/>
        </dgm:presLayoutVars>
      </dgm:prSet>
      <dgm:spPr/>
    </dgm:pt>
    <dgm:pt modelId="{9210253A-172E-4BE4-AEDA-371990EDFED3}" type="pres">
      <dgm:prSet presAssocID="{B9E0C4BE-E224-4EAD-9FBE-0BD134DFD850}" presName="spaceBetweenRectangles" presStyleCnt="0"/>
      <dgm:spPr/>
    </dgm:pt>
    <dgm:pt modelId="{613984E8-4AB0-4DAC-81BB-14A6E2C4A5E7}" type="pres">
      <dgm:prSet presAssocID="{8622004A-A8D4-4F33-827C-55D337D5108C}" presName="parentLin" presStyleCnt="0"/>
      <dgm:spPr/>
    </dgm:pt>
    <dgm:pt modelId="{EA0989EB-D6AC-473E-A5F3-CF01726955BA}" type="pres">
      <dgm:prSet presAssocID="{8622004A-A8D4-4F33-827C-55D337D5108C}" presName="parentLeftMargin" presStyleLbl="node1" presStyleIdx="2" presStyleCnt="4"/>
      <dgm:spPr/>
    </dgm:pt>
    <dgm:pt modelId="{27B918CD-3CD4-46BB-9913-A3D601F72BF4}" type="pres">
      <dgm:prSet presAssocID="{8622004A-A8D4-4F33-827C-55D337D5108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EB804E1-0397-4A69-84AE-D810DEBFB808}" type="pres">
      <dgm:prSet presAssocID="{8622004A-A8D4-4F33-827C-55D337D5108C}" presName="negativeSpace" presStyleCnt="0"/>
      <dgm:spPr/>
    </dgm:pt>
    <dgm:pt modelId="{5583E899-5351-4BF8-B909-1F0722C0DB8B}" type="pres">
      <dgm:prSet presAssocID="{8622004A-A8D4-4F33-827C-55D337D5108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5B04900-A897-445A-82C4-25F71B5F2C44}" srcId="{14DB6382-D020-408F-AC16-B46C174A717F}" destId="{8622004A-A8D4-4F33-827C-55D337D5108C}" srcOrd="3" destOrd="0" parTransId="{312952E4-50F6-43F8-AF98-CAB3D0D388FF}" sibTransId="{25B30FC6-6AF5-4931-B558-3A9C2C31C1C2}"/>
    <dgm:cxn modelId="{EA15BD04-A763-44CE-AE18-E9BD2C72503C}" type="presOf" srcId="{E6353EE7-8328-4F9D-9A1E-900F28E72560}" destId="{AD7972C8-0914-4EB6-98DB-FA2CAF03F6AF}" srcOrd="0" destOrd="2" presId="urn:microsoft.com/office/officeart/2005/8/layout/list1"/>
    <dgm:cxn modelId="{5C05220A-A346-4916-9CC8-920E85E2C2CA}" type="presOf" srcId="{430DE8AD-FA3D-4B96-A5D8-FA515458E59A}" destId="{AD7972C8-0914-4EB6-98DB-FA2CAF03F6AF}" srcOrd="0" destOrd="1" presId="urn:microsoft.com/office/officeart/2005/8/layout/list1"/>
    <dgm:cxn modelId="{0D46EE16-9F63-48CA-AF21-88C12FF31500}" srcId="{2F9B8AA9-510B-4E37-B80D-09768056BE9A}" destId="{65798C05-8C14-4742-AE64-3D68B11834BB}" srcOrd="1" destOrd="0" parTransId="{FF30929F-1EA2-452F-B8A4-AD96325C7268}" sibTransId="{492599BB-F22F-413B-B4E3-F0600381032D}"/>
    <dgm:cxn modelId="{225F5919-05CA-4791-8ED5-CDC8D26E9088}" type="presOf" srcId="{A93690F1-6828-4F8F-AA7D-EDE5350ACB1E}" destId="{D0148F0F-703A-436D-88F4-EF7CFB94FCB2}" srcOrd="0" destOrd="0" presId="urn:microsoft.com/office/officeart/2005/8/layout/list1"/>
    <dgm:cxn modelId="{47ABF41C-F3F1-43A0-98FB-CCC835D17E06}" type="presOf" srcId="{C4102E7B-AC89-4897-B01E-C70BB6B52FAE}" destId="{1DEC345B-CD08-4F31-A115-569B881181B3}" srcOrd="0" destOrd="0" presId="urn:microsoft.com/office/officeart/2005/8/layout/list1"/>
    <dgm:cxn modelId="{F211791D-6A0E-41F3-A17A-5AC54E5B06BA}" type="presOf" srcId="{C4102E7B-AC89-4897-B01E-C70BB6B52FAE}" destId="{E3E3C52D-34FF-4E08-B31C-7CF6A671AF0E}" srcOrd="1" destOrd="0" presId="urn:microsoft.com/office/officeart/2005/8/layout/list1"/>
    <dgm:cxn modelId="{67A92D27-19E3-4EC7-9E09-DA197F286965}" srcId="{2F9B8AA9-510B-4E37-B80D-09768056BE9A}" destId="{394E2021-3F9B-44D4-BE95-2D3469AD9190}" srcOrd="4" destOrd="0" parTransId="{A42A6C9F-7E3F-4D24-9527-96FF5BAF8BCC}" sibTransId="{AABB6129-9F18-44F0-AFC9-0E6C1FCCCF7E}"/>
    <dgm:cxn modelId="{60D5F427-C69E-426C-984F-89578F8E3C1F}" type="presOf" srcId="{2F9B8AA9-510B-4E37-B80D-09768056BE9A}" destId="{5DE43A74-9103-4E55-9BB7-1598AEC49EBB}" srcOrd="1" destOrd="0" presId="urn:microsoft.com/office/officeart/2005/8/layout/list1"/>
    <dgm:cxn modelId="{10F83E28-F202-43BE-B390-05D9DDA0A69F}" srcId="{C4102E7B-AC89-4897-B01E-C70BB6B52FAE}" destId="{430DE8AD-FA3D-4B96-A5D8-FA515458E59A}" srcOrd="1" destOrd="0" parTransId="{9E60296C-C42F-45FE-A2CC-243CC394BC50}" sibTransId="{394508FF-66FD-464F-BC24-BC1E92B3DCCD}"/>
    <dgm:cxn modelId="{8DD6D028-D7BC-4A93-80B8-7703A18C9FF7}" srcId="{C4102E7B-AC89-4897-B01E-C70BB6B52FAE}" destId="{E6353EE7-8328-4F9D-9A1E-900F28E72560}" srcOrd="2" destOrd="0" parTransId="{63D2E53B-3FF7-4473-B139-8F55898D00AC}" sibTransId="{DED1D476-CF17-4826-999F-26D274EC039C}"/>
    <dgm:cxn modelId="{6ABECB2D-5D01-4F25-AA35-521A30F215DC}" srcId="{14DB6382-D020-408F-AC16-B46C174A717F}" destId="{2F9B8AA9-510B-4E37-B80D-09768056BE9A}" srcOrd="1" destOrd="0" parTransId="{1E721610-8B3B-4014-BF5C-30C5726D5F71}" sibTransId="{D3CF888C-430E-46C1-92D8-75B1B98D9CC7}"/>
    <dgm:cxn modelId="{8EA08D3C-9219-420C-BCDA-7F85F7820C00}" type="presOf" srcId="{FBA74BB7-1317-4CB1-B011-260C20C43361}" destId="{0FD3EF46-9D43-424B-BF49-7C99350DCDDD}" srcOrd="1" destOrd="0" presId="urn:microsoft.com/office/officeart/2005/8/layout/list1"/>
    <dgm:cxn modelId="{5BC5403F-A706-4DBB-BC16-955ED414A01A}" srcId="{8622004A-A8D4-4F33-827C-55D337D5108C}" destId="{C4128F10-E0FE-475F-99C2-1C6DA578EA89}" srcOrd="0" destOrd="0" parTransId="{A38A92F7-5C0D-4897-AC27-48236417C800}" sibTransId="{33D2BCF1-1398-4084-B73D-537F12D5E5A8}"/>
    <dgm:cxn modelId="{30C38A5B-CB88-4EA8-BE66-99ED62DAFE2F}" srcId="{2F9B8AA9-510B-4E37-B80D-09768056BE9A}" destId="{5C5993D3-E96D-436F-9A99-8DB1BB6594BF}" srcOrd="2" destOrd="0" parTransId="{965D3C27-A8CF-4EBE-B15F-081CCDE9FAB3}" sibTransId="{EE2B3EE0-1D4D-4417-9F21-C4E6310FC470}"/>
    <dgm:cxn modelId="{AD0F3841-F7DE-434B-9CF0-EA8130C483FF}" type="presOf" srcId="{65798C05-8C14-4742-AE64-3D68B11834BB}" destId="{D0148F0F-703A-436D-88F4-EF7CFB94FCB2}" srcOrd="0" destOrd="1" presId="urn:microsoft.com/office/officeart/2005/8/layout/list1"/>
    <dgm:cxn modelId="{8138AB41-D7A7-4573-B9EC-ECF8A579CDDB}" type="presOf" srcId="{8622004A-A8D4-4F33-827C-55D337D5108C}" destId="{27B918CD-3CD4-46BB-9913-A3D601F72BF4}" srcOrd="1" destOrd="0" presId="urn:microsoft.com/office/officeart/2005/8/layout/list1"/>
    <dgm:cxn modelId="{67D91262-859C-4E90-B86C-8C0919B5E780}" type="presOf" srcId="{C9296CC6-8174-41C7-8B2E-BEA87EEA2068}" destId="{F9D27F8D-0B14-42EF-B86A-5F766E3C86A8}" srcOrd="0" destOrd="1" presId="urn:microsoft.com/office/officeart/2005/8/layout/list1"/>
    <dgm:cxn modelId="{1F291C66-30DC-45DF-8000-02F9AAD5D096}" srcId="{14DB6382-D020-408F-AC16-B46C174A717F}" destId="{C4102E7B-AC89-4897-B01E-C70BB6B52FAE}" srcOrd="2" destOrd="0" parTransId="{98219958-00A8-4419-A7CF-4817F6DE8E0E}" sibTransId="{B9E0C4BE-E224-4EAD-9FBE-0BD134DFD850}"/>
    <dgm:cxn modelId="{D3FFCC67-92C0-4564-8C9A-92059F8CA867}" type="presOf" srcId="{156E7EC9-9D31-407A-8AB3-B6BCD4151CB6}" destId="{AD7972C8-0914-4EB6-98DB-FA2CAF03F6AF}" srcOrd="0" destOrd="0" presId="urn:microsoft.com/office/officeart/2005/8/layout/list1"/>
    <dgm:cxn modelId="{AC2EF774-9C46-4869-BE29-AAFD522A6ABF}" type="presOf" srcId="{394E2021-3F9B-44D4-BE95-2D3469AD9190}" destId="{D0148F0F-703A-436D-88F4-EF7CFB94FCB2}" srcOrd="0" destOrd="4" presId="urn:microsoft.com/office/officeart/2005/8/layout/list1"/>
    <dgm:cxn modelId="{04F1CF75-765F-4C46-9631-FA9B2699C15A}" type="presOf" srcId="{FBA74BB7-1317-4CB1-B011-260C20C43361}" destId="{73E143AE-D829-4EE4-BF0C-B536577577B8}" srcOrd="0" destOrd="0" presId="urn:microsoft.com/office/officeart/2005/8/layout/list1"/>
    <dgm:cxn modelId="{0B5B167B-04C4-41E6-A6A6-72ACFE70FE25}" type="presOf" srcId="{14DB6382-D020-408F-AC16-B46C174A717F}" destId="{4CD78697-A5F1-4FE2-870A-D5ECD4A2B938}" srcOrd="0" destOrd="0" presId="urn:microsoft.com/office/officeart/2005/8/layout/list1"/>
    <dgm:cxn modelId="{715F5983-551F-4E47-8241-5183B5EE6D9A}" srcId="{C4102E7B-AC89-4897-B01E-C70BB6B52FAE}" destId="{156E7EC9-9D31-407A-8AB3-B6BCD4151CB6}" srcOrd="0" destOrd="0" parTransId="{605450B1-9377-4DC5-812F-E94C18A6ECC1}" sibTransId="{84BC3FA8-FB8F-48B8-ADEB-B64DD7900234}"/>
    <dgm:cxn modelId="{0C665988-0267-49F4-9A36-F009DC4D53DF}" srcId="{2F9B8AA9-510B-4E37-B80D-09768056BE9A}" destId="{A93690F1-6828-4F8F-AA7D-EDE5350ACB1E}" srcOrd="0" destOrd="0" parTransId="{CBDFCFA6-C17A-4D7A-9D6F-F1B2DC162893}" sibTransId="{6CEFD09C-9B51-4884-AE4C-D5DB9DD711B4}"/>
    <dgm:cxn modelId="{7752AB8D-48C6-428A-A006-0DB97477178F}" srcId="{14DB6382-D020-408F-AC16-B46C174A717F}" destId="{FBA74BB7-1317-4CB1-B011-260C20C43361}" srcOrd="0" destOrd="0" parTransId="{5DEB20C6-69C2-4F36-8DEB-F49C924D4859}" sibTransId="{EF8F06E2-5CB3-4156-B9E9-5EB455FB90F5}"/>
    <dgm:cxn modelId="{2E53D08D-A50D-4AA8-B1C5-8E3669D42230}" srcId="{FBA74BB7-1317-4CB1-B011-260C20C43361}" destId="{27119E93-D191-4DB2-BA74-231CA46639AF}" srcOrd="0" destOrd="0" parTransId="{A88F7CBC-1A4B-4330-BD9D-94973948DA97}" sibTransId="{B4917B99-83B9-42A2-95B5-D414F27A3306}"/>
    <dgm:cxn modelId="{B9EAC598-D008-4A6C-8C6E-66700BAC928B}" type="presOf" srcId="{5C5993D3-E96D-436F-9A99-8DB1BB6594BF}" destId="{D0148F0F-703A-436D-88F4-EF7CFB94FCB2}" srcOrd="0" destOrd="2" presId="urn:microsoft.com/office/officeart/2005/8/layout/list1"/>
    <dgm:cxn modelId="{63E45DD0-8E42-4287-9763-7EA2BEAEC2C4}" type="presOf" srcId="{C4128F10-E0FE-475F-99C2-1C6DA578EA89}" destId="{5583E899-5351-4BF8-B909-1F0722C0DB8B}" srcOrd="0" destOrd="0" presId="urn:microsoft.com/office/officeart/2005/8/layout/list1"/>
    <dgm:cxn modelId="{6ECB2FD2-FC81-44FD-A20A-AB4D6E569923}" srcId="{2F9B8AA9-510B-4E37-B80D-09768056BE9A}" destId="{78FE5BA5-4448-43A7-9C0D-FCF1889EFEF8}" srcOrd="3" destOrd="0" parTransId="{8F9E84F8-D400-4BC1-94B8-550FAADBF00E}" sibTransId="{5CF5090E-1972-45FA-B010-FF8790A73628}"/>
    <dgm:cxn modelId="{5C3A5DD2-4B89-4640-BB81-61F1AEC7EFC8}" srcId="{FBA74BB7-1317-4CB1-B011-260C20C43361}" destId="{C9296CC6-8174-41C7-8B2E-BEA87EEA2068}" srcOrd="1" destOrd="0" parTransId="{823EC258-BB14-4671-AFEA-5C00BAAA0F07}" sibTransId="{78C0D1BA-584F-4248-8901-FA65B815747B}"/>
    <dgm:cxn modelId="{786ED9D4-4417-434F-8B64-E13C87C2BF65}" type="presOf" srcId="{27119E93-D191-4DB2-BA74-231CA46639AF}" destId="{F9D27F8D-0B14-42EF-B86A-5F766E3C86A8}" srcOrd="0" destOrd="0" presId="urn:microsoft.com/office/officeart/2005/8/layout/list1"/>
    <dgm:cxn modelId="{FBBA90E9-28CC-4A2E-B455-148C709E76DE}" type="presOf" srcId="{2F9B8AA9-510B-4E37-B80D-09768056BE9A}" destId="{FC818EF3-5EC1-4BFE-A6B5-3283EC0B16D8}" srcOrd="0" destOrd="0" presId="urn:microsoft.com/office/officeart/2005/8/layout/list1"/>
    <dgm:cxn modelId="{284002F2-AEE5-4FEE-861C-EA5940B4DB30}" type="presOf" srcId="{8622004A-A8D4-4F33-827C-55D337D5108C}" destId="{EA0989EB-D6AC-473E-A5F3-CF01726955BA}" srcOrd="0" destOrd="0" presId="urn:microsoft.com/office/officeart/2005/8/layout/list1"/>
    <dgm:cxn modelId="{7A7940F2-FB86-4693-A6AC-CC9160607F1B}" type="presOf" srcId="{78FE5BA5-4448-43A7-9C0D-FCF1889EFEF8}" destId="{D0148F0F-703A-436D-88F4-EF7CFB94FCB2}" srcOrd="0" destOrd="3" presId="urn:microsoft.com/office/officeart/2005/8/layout/list1"/>
    <dgm:cxn modelId="{1EECC709-36C4-4838-B0E7-4E3FB0302523}" type="presParOf" srcId="{4CD78697-A5F1-4FE2-870A-D5ECD4A2B938}" destId="{EAE344DC-A03D-4C6D-BFD4-4076DF626FCC}" srcOrd="0" destOrd="0" presId="urn:microsoft.com/office/officeart/2005/8/layout/list1"/>
    <dgm:cxn modelId="{954A3C01-55D3-462E-9EC0-B75FE15595F9}" type="presParOf" srcId="{EAE344DC-A03D-4C6D-BFD4-4076DF626FCC}" destId="{73E143AE-D829-4EE4-BF0C-B536577577B8}" srcOrd="0" destOrd="0" presId="urn:microsoft.com/office/officeart/2005/8/layout/list1"/>
    <dgm:cxn modelId="{C8704C4E-25DD-46D6-982D-7267D4B26260}" type="presParOf" srcId="{EAE344DC-A03D-4C6D-BFD4-4076DF626FCC}" destId="{0FD3EF46-9D43-424B-BF49-7C99350DCDDD}" srcOrd="1" destOrd="0" presId="urn:microsoft.com/office/officeart/2005/8/layout/list1"/>
    <dgm:cxn modelId="{AABA96FF-2FB9-412D-98A4-558E7BBDEE91}" type="presParOf" srcId="{4CD78697-A5F1-4FE2-870A-D5ECD4A2B938}" destId="{FAE0D14B-C4DA-4147-999E-03C9A57A03D0}" srcOrd="1" destOrd="0" presId="urn:microsoft.com/office/officeart/2005/8/layout/list1"/>
    <dgm:cxn modelId="{62B38C59-F49B-4F83-BA44-8927AA5163B7}" type="presParOf" srcId="{4CD78697-A5F1-4FE2-870A-D5ECD4A2B938}" destId="{F9D27F8D-0B14-42EF-B86A-5F766E3C86A8}" srcOrd="2" destOrd="0" presId="urn:microsoft.com/office/officeart/2005/8/layout/list1"/>
    <dgm:cxn modelId="{7956BF2D-B292-47FC-B800-B8D4632A1FC5}" type="presParOf" srcId="{4CD78697-A5F1-4FE2-870A-D5ECD4A2B938}" destId="{1778FFBA-94B2-42A2-AB3D-DEB1ADB96A24}" srcOrd="3" destOrd="0" presId="urn:microsoft.com/office/officeart/2005/8/layout/list1"/>
    <dgm:cxn modelId="{9AB94EEA-52F0-4BF6-AD62-A25681E8F56E}" type="presParOf" srcId="{4CD78697-A5F1-4FE2-870A-D5ECD4A2B938}" destId="{03A4B5D7-5519-4555-AD92-FD1F001501AF}" srcOrd="4" destOrd="0" presId="urn:microsoft.com/office/officeart/2005/8/layout/list1"/>
    <dgm:cxn modelId="{D247E9CA-3F44-40C9-A32B-4F2262071E83}" type="presParOf" srcId="{03A4B5D7-5519-4555-AD92-FD1F001501AF}" destId="{FC818EF3-5EC1-4BFE-A6B5-3283EC0B16D8}" srcOrd="0" destOrd="0" presId="urn:microsoft.com/office/officeart/2005/8/layout/list1"/>
    <dgm:cxn modelId="{12F67200-144F-4C3E-B068-62C219D5F7DE}" type="presParOf" srcId="{03A4B5D7-5519-4555-AD92-FD1F001501AF}" destId="{5DE43A74-9103-4E55-9BB7-1598AEC49EBB}" srcOrd="1" destOrd="0" presId="urn:microsoft.com/office/officeart/2005/8/layout/list1"/>
    <dgm:cxn modelId="{ED2BCE8A-331E-42FA-B345-D0EB58718B99}" type="presParOf" srcId="{4CD78697-A5F1-4FE2-870A-D5ECD4A2B938}" destId="{EEA46CED-9929-406A-85C0-D1AEDE7700FE}" srcOrd="5" destOrd="0" presId="urn:microsoft.com/office/officeart/2005/8/layout/list1"/>
    <dgm:cxn modelId="{8D54DF0D-2BA7-4D54-BBAB-85BF6B7420A2}" type="presParOf" srcId="{4CD78697-A5F1-4FE2-870A-D5ECD4A2B938}" destId="{D0148F0F-703A-436D-88F4-EF7CFB94FCB2}" srcOrd="6" destOrd="0" presId="urn:microsoft.com/office/officeart/2005/8/layout/list1"/>
    <dgm:cxn modelId="{5A4F888D-C8F7-4F6B-AAC3-0449A078DE44}" type="presParOf" srcId="{4CD78697-A5F1-4FE2-870A-D5ECD4A2B938}" destId="{AB5F9B99-6DFC-4F57-8B08-A0E05F3E4833}" srcOrd="7" destOrd="0" presId="urn:microsoft.com/office/officeart/2005/8/layout/list1"/>
    <dgm:cxn modelId="{A034C72E-CBD9-4A61-A437-A8859447F8FA}" type="presParOf" srcId="{4CD78697-A5F1-4FE2-870A-D5ECD4A2B938}" destId="{3FF00A7A-B520-4890-BED0-FD8CA8E112CD}" srcOrd="8" destOrd="0" presId="urn:microsoft.com/office/officeart/2005/8/layout/list1"/>
    <dgm:cxn modelId="{230A848C-3073-4A7F-9CED-630A5540756A}" type="presParOf" srcId="{3FF00A7A-B520-4890-BED0-FD8CA8E112CD}" destId="{1DEC345B-CD08-4F31-A115-569B881181B3}" srcOrd="0" destOrd="0" presId="urn:microsoft.com/office/officeart/2005/8/layout/list1"/>
    <dgm:cxn modelId="{FE113079-9B94-4C36-8231-AC0143B558D8}" type="presParOf" srcId="{3FF00A7A-B520-4890-BED0-FD8CA8E112CD}" destId="{E3E3C52D-34FF-4E08-B31C-7CF6A671AF0E}" srcOrd="1" destOrd="0" presId="urn:microsoft.com/office/officeart/2005/8/layout/list1"/>
    <dgm:cxn modelId="{10A99BCE-A78B-4037-B45C-2AED28ACB25F}" type="presParOf" srcId="{4CD78697-A5F1-4FE2-870A-D5ECD4A2B938}" destId="{810117F0-8A1A-449E-9CC6-88C8BDDA1D12}" srcOrd="9" destOrd="0" presId="urn:microsoft.com/office/officeart/2005/8/layout/list1"/>
    <dgm:cxn modelId="{26FFE3C2-2F05-46D9-8464-714F3A988EB9}" type="presParOf" srcId="{4CD78697-A5F1-4FE2-870A-D5ECD4A2B938}" destId="{AD7972C8-0914-4EB6-98DB-FA2CAF03F6AF}" srcOrd="10" destOrd="0" presId="urn:microsoft.com/office/officeart/2005/8/layout/list1"/>
    <dgm:cxn modelId="{DD296110-C64A-4073-B87C-DC8522F2C440}" type="presParOf" srcId="{4CD78697-A5F1-4FE2-870A-D5ECD4A2B938}" destId="{9210253A-172E-4BE4-AEDA-371990EDFED3}" srcOrd="11" destOrd="0" presId="urn:microsoft.com/office/officeart/2005/8/layout/list1"/>
    <dgm:cxn modelId="{89B45411-7305-4B21-AE0E-C5073976A2AB}" type="presParOf" srcId="{4CD78697-A5F1-4FE2-870A-D5ECD4A2B938}" destId="{613984E8-4AB0-4DAC-81BB-14A6E2C4A5E7}" srcOrd="12" destOrd="0" presId="urn:microsoft.com/office/officeart/2005/8/layout/list1"/>
    <dgm:cxn modelId="{BE662B47-13B4-4F10-A259-441D66A7292D}" type="presParOf" srcId="{613984E8-4AB0-4DAC-81BB-14A6E2C4A5E7}" destId="{EA0989EB-D6AC-473E-A5F3-CF01726955BA}" srcOrd="0" destOrd="0" presId="urn:microsoft.com/office/officeart/2005/8/layout/list1"/>
    <dgm:cxn modelId="{F224CB12-0F90-4A67-B287-1745157867D3}" type="presParOf" srcId="{613984E8-4AB0-4DAC-81BB-14A6E2C4A5E7}" destId="{27B918CD-3CD4-46BB-9913-A3D601F72BF4}" srcOrd="1" destOrd="0" presId="urn:microsoft.com/office/officeart/2005/8/layout/list1"/>
    <dgm:cxn modelId="{31132306-8219-4256-B3EB-B86AA93451F3}" type="presParOf" srcId="{4CD78697-A5F1-4FE2-870A-D5ECD4A2B938}" destId="{0EB804E1-0397-4A69-84AE-D810DEBFB808}" srcOrd="13" destOrd="0" presId="urn:microsoft.com/office/officeart/2005/8/layout/list1"/>
    <dgm:cxn modelId="{87B1B0A7-203E-4634-99AC-595F6E6F72BA}" type="presParOf" srcId="{4CD78697-A5F1-4FE2-870A-D5ECD4A2B938}" destId="{5583E899-5351-4BF8-B909-1F0722C0DB8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9338C-5E82-4BB9-B7FE-B5648A1CC736}">
      <dsp:nvSpPr>
        <dsp:cNvPr id="0" name=""/>
        <dsp:cNvSpPr/>
      </dsp:nvSpPr>
      <dsp:spPr>
        <a:xfrm>
          <a:off x="2520526" y="1260140"/>
          <a:ext cx="503563" cy="541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1781" y="0"/>
              </a:lnTo>
              <a:lnTo>
                <a:pt x="251781" y="541331"/>
              </a:lnTo>
              <a:lnTo>
                <a:pt x="503563" y="541331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86D60-67CA-4E5D-82C2-7B5AE94A5EB8}">
      <dsp:nvSpPr>
        <dsp:cNvPr id="0" name=""/>
        <dsp:cNvSpPr/>
      </dsp:nvSpPr>
      <dsp:spPr>
        <a:xfrm>
          <a:off x="2520526" y="744004"/>
          <a:ext cx="503815" cy="516135"/>
        </a:xfrm>
        <a:custGeom>
          <a:avLst/>
          <a:gdLst/>
          <a:ahLst/>
          <a:cxnLst/>
          <a:rect l="0" t="0" r="0" b="0"/>
          <a:pathLst>
            <a:path>
              <a:moveTo>
                <a:pt x="0" y="516135"/>
              </a:moveTo>
              <a:lnTo>
                <a:pt x="252033" y="516135"/>
              </a:lnTo>
              <a:lnTo>
                <a:pt x="252033" y="0"/>
              </a:lnTo>
              <a:lnTo>
                <a:pt x="503815" y="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400D59-8F1B-4A32-8019-B403044BC0DA}">
      <dsp:nvSpPr>
        <dsp:cNvPr id="0" name=""/>
        <dsp:cNvSpPr/>
      </dsp:nvSpPr>
      <dsp:spPr>
        <a:xfrm>
          <a:off x="2707" y="876172"/>
          <a:ext cx="2517818" cy="767934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>
              <a:solidFill>
                <a:schemeClr val="tx1"/>
              </a:solidFill>
            </a:rPr>
            <a:t>Clases de Personas</a:t>
          </a:r>
        </a:p>
      </dsp:txBody>
      <dsp:txXfrm>
        <a:off x="2707" y="876172"/>
        <a:ext cx="2517818" cy="767934"/>
      </dsp:txXfrm>
    </dsp:sp>
    <dsp:sp modelId="{EB1152CB-FC4E-4DB2-8A06-92D442FA1B5E}">
      <dsp:nvSpPr>
        <dsp:cNvPr id="0" name=""/>
        <dsp:cNvSpPr/>
      </dsp:nvSpPr>
      <dsp:spPr>
        <a:xfrm>
          <a:off x="3024341" y="360037"/>
          <a:ext cx="2517818" cy="767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Humana</a:t>
          </a:r>
        </a:p>
      </dsp:txBody>
      <dsp:txXfrm>
        <a:off x="3024341" y="360037"/>
        <a:ext cx="2517818" cy="767934"/>
      </dsp:txXfrm>
    </dsp:sp>
    <dsp:sp modelId="{3234A443-F888-43DF-827E-DF771374E5C3}">
      <dsp:nvSpPr>
        <dsp:cNvPr id="0" name=""/>
        <dsp:cNvSpPr/>
      </dsp:nvSpPr>
      <dsp:spPr>
        <a:xfrm>
          <a:off x="3024089" y="1417503"/>
          <a:ext cx="2517818" cy="7679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Jurídica</a:t>
          </a:r>
        </a:p>
      </dsp:txBody>
      <dsp:txXfrm>
        <a:off x="3024089" y="1417503"/>
        <a:ext cx="2517818" cy="7679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A0157-9276-4EEA-A6A4-75E1F05198FF}">
      <dsp:nvSpPr>
        <dsp:cNvPr id="0" name=""/>
        <dsp:cNvSpPr/>
      </dsp:nvSpPr>
      <dsp:spPr>
        <a:xfrm>
          <a:off x="954989" y="3151"/>
          <a:ext cx="2222101" cy="1333260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>
              <a:solidFill>
                <a:schemeClr val="tx1"/>
              </a:solidFill>
            </a:rPr>
            <a:t>Nombre</a:t>
          </a:r>
        </a:p>
      </dsp:txBody>
      <dsp:txXfrm>
        <a:off x="954989" y="3151"/>
        <a:ext cx="2222101" cy="1333260"/>
      </dsp:txXfrm>
    </dsp:sp>
    <dsp:sp modelId="{1ECAD52E-611C-4440-93C6-815FD17F7DA2}">
      <dsp:nvSpPr>
        <dsp:cNvPr id="0" name=""/>
        <dsp:cNvSpPr/>
      </dsp:nvSpPr>
      <dsp:spPr>
        <a:xfrm>
          <a:off x="959767" y="1512162"/>
          <a:ext cx="2222101" cy="1333260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kern="1200" dirty="0">
              <a:solidFill>
                <a:schemeClr val="tx1"/>
              </a:solidFill>
            </a:rPr>
            <a:t>Estado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>
              <a:solidFill>
                <a:schemeClr val="tx1"/>
              </a:solidFill>
            </a:rPr>
            <a:t>(solo persona humana)</a:t>
          </a:r>
        </a:p>
      </dsp:txBody>
      <dsp:txXfrm>
        <a:off x="959767" y="1512162"/>
        <a:ext cx="2222101" cy="1333260"/>
      </dsp:txXfrm>
    </dsp:sp>
    <dsp:sp modelId="{789A43A6-61B7-4517-A3E6-DFA1F2474417}">
      <dsp:nvSpPr>
        <dsp:cNvPr id="0" name=""/>
        <dsp:cNvSpPr/>
      </dsp:nvSpPr>
      <dsp:spPr>
        <a:xfrm>
          <a:off x="3408033" y="0"/>
          <a:ext cx="2222101" cy="1333260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400" kern="1200" dirty="0">
              <a:solidFill>
                <a:schemeClr val="tx1"/>
              </a:solidFill>
            </a:rPr>
            <a:t>Domicilio</a:t>
          </a:r>
        </a:p>
      </dsp:txBody>
      <dsp:txXfrm>
        <a:off x="3408033" y="0"/>
        <a:ext cx="2222101" cy="1333260"/>
      </dsp:txXfrm>
    </dsp:sp>
    <dsp:sp modelId="{B8063654-8B4F-48C3-A29F-0B225E9D5F80}">
      <dsp:nvSpPr>
        <dsp:cNvPr id="0" name=""/>
        <dsp:cNvSpPr/>
      </dsp:nvSpPr>
      <dsp:spPr>
        <a:xfrm>
          <a:off x="3399301" y="1558622"/>
          <a:ext cx="2222101" cy="1333260"/>
        </a:xfrm>
        <a:prstGeom prst="rect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400" kern="1200" dirty="0">
              <a:solidFill>
                <a:schemeClr val="tx1"/>
              </a:solidFill>
            </a:rPr>
            <a:t>Capacidad</a:t>
          </a:r>
        </a:p>
      </dsp:txBody>
      <dsp:txXfrm>
        <a:off x="3399301" y="1558622"/>
        <a:ext cx="2222101" cy="1333260"/>
      </dsp:txXfrm>
    </dsp:sp>
    <dsp:sp modelId="{8AF47D32-4B20-4DD6-B274-38B5300814D2}">
      <dsp:nvSpPr>
        <dsp:cNvPr id="0" name=""/>
        <dsp:cNvSpPr/>
      </dsp:nvSpPr>
      <dsp:spPr>
        <a:xfrm>
          <a:off x="2177145" y="3114093"/>
          <a:ext cx="2222101" cy="1333260"/>
        </a:xfrm>
        <a:prstGeom prst="rect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400" kern="1200" dirty="0">
              <a:solidFill>
                <a:schemeClr val="tx1"/>
              </a:solidFill>
            </a:rPr>
            <a:t>Patrimonio</a:t>
          </a:r>
        </a:p>
      </dsp:txBody>
      <dsp:txXfrm>
        <a:off x="2177145" y="3114093"/>
        <a:ext cx="2222101" cy="1333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27F8D-0B14-42EF-B86A-5F766E3C86A8}">
      <dsp:nvSpPr>
        <dsp:cNvPr id="0" name=""/>
        <dsp:cNvSpPr/>
      </dsp:nvSpPr>
      <dsp:spPr>
        <a:xfrm>
          <a:off x="0" y="346678"/>
          <a:ext cx="5832648" cy="1048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2678" tIns="374904" rIns="45267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800" kern="1200" dirty="0"/>
            <a:t>Residencia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800" kern="1200" dirty="0"/>
            <a:t>Habitación</a:t>
          </a:r>
        </a:p>
      </dsp:txBody>
      <dsp:txXfrm>
        <a:off x="0" y="346678"/>
        <a:ext cx="5832648" cy="1048950"/>
      </dsp:txXfrm>
    </dsp:sp>
    <dsp:sp modelId="{0FD3EF46-9D43-424B-BF49-7C99350DCDDD}">
      <dsp:nvSpPr>
        <dsp:cNvPr id="0" name=""/>
        <dsp:cNvSpPr/>
      </dsp:nvSpPr>
      <dsp:spPr>
        <a:xfrm>
          <a:off x="291632" y="80998"/>
          <a:ext cx="4082853" cy="531360"/>
        </a:xfrm>
        <a:prstGeom prst="roundRect">
          <a:avLst/>
        </a:prstGeom>
        <a:solidFill>
          <a:schemeClr val="accent3">
            <a:lumMod val="40000"/>
            <a:lumOff val="6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322" tIns="0" rIns="1543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>
              <a:solidFill>
                <a:schemeClr val="tx1"/>
              </a:solidFill>
            </a:rPr>
            <a:t>Real</a:t>
          </a:r>
        </a:p>
      </dsp:txBody>
      <dsp:txXfrm>
        <a:off x="317571" y="106937"/>
        <a:ext cx="4030975" cy="479482"/>
      </dsp:txXfrm>
    </dsp:sp>
    <dsp:sp modelId="{D0148F0F-703A-436D-88F4-EF7CFB94FCB2}">
      <dsp:nvSpPr>
        <dsp:cNvPr id="0" name=""/>
        <dsp:cNvSpPr/>
      </dsp:nvSpPr>
      <dsp:spPr>
        <a:xfrm>
          <a:off x="0" y="1758508"/>
          <a:ext cx="5832648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2678" tIns="374904" rIns="45267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AR" sz="1800" kern="1200" dirty="0"/>
            <a:t>Funcionarios Públicos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AR" sz="1800" kern="1200" dirty="0"/>
            <a:t>Militares en Servicio Activo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AR" sz="1800" kern="1200" dirty="0"/>
            <a:t>Transeúntes o Personas de Ejercicio Ambulante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AR" sz="1800" kern="1200" dirty="0"/>
            <a:t>Personas Incapaces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AR" sz="1800" kern="1200" dirty="0"/>
            <a:t>Dispuesto por Normas Especiales</a:t>
          </a:r>
        </a:p>
      </dsp:txBody>
      <dsp:txXfrm>
        <a:off x="0" y="1758508"/>
        <a:ext cx="5832648" cy="1927800"/>
      </dsp:txXfrm>
    </dsp:sp>
    <dsp:sp modelId="{5DE43A74-9103-4E55-9BB7-1598AEC49EBB}">
      <dsp:nvSpPr>
        <dsp:cNvPr id="0" name=""/>
        <dsp:cNvSpPr/>
      </dsp:nvSpPr>
      <dsp:spPr>
        <a:xfrm>
          <a:off x="291632" y="1492828"/>
          <a:ext cx="4082853" cy="53136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322" tIns="0" rIns="1543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>
              <a:solidFill>
                <a:schemeClr val="tx1"/>
              </a:solidFill>
            </a:rPr>
            <a:t>Legal</a:t>
          </a:r>
        </a:p>
      </dsp:txBody>
      <dsp:txXfrm>
        <a:off x="317571" y="1518767"/>
        <a:ext cx="4030975" cy="479482"/>
      </dsp:txXfrm>
    </dsp:sp>
    <dsp:sp modelId="{AD7972C8-0914-4EB6-98DB-FA2CAF03F6AF}">
      <dsp:nvSpPr>
        <dsp:cNvPr id="0" name=""/>
        <dsp:cNvSpPr/>
      </dsp:nvSpPr>
      <dsp:spPr>
        <a:xfrm>
          <a:off x="0" y="4027030"/>
          <a:ext cx="5832648" cy="136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2678" tIns="374904" rIns="45267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AR" sz="1800" i="1" kern="1200" dirty="0"/>
            <a:t>No es necesario ni único.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800" kern="1200"/>
            <a:t>Contractual</a:t>
          </a:r>
          <a:endParaRPr lang="es-AR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800" kern="1200"/>
            <a:t>Procesal</a:t>
          </a:r>
          <a:endParaRPr lang="es-AR" sz="1800" kern="1200" dirty="0"/>
        </a:p>
      </dsp:txBody>
      <dsp:txXfrm>
        <a:off x="0" y="4027030"/>
        <a:ext cx="5832648" cy="1360800"/>
      </dsp:txXfrm>
    </dsp:sp>
    <dsp:sp modelId="{E3E3C52D-34FF-4E08-B31C-7CF6A671AF0E}">
      <dsp:nvSpPr>
        <dsp:cNvPr id="0" name=""/>
        <dsp:cNvSpPr/>
      </dsp:nvSpPr>
      <dsp:spPr>
        <a:xfrm>
          <a:off x="309634" y="3811006"/>
          <a:ext cx="4082853" cy="53136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322" tIns="0" rIns="1543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>
              <a:solidFill>
                <a:schemeClr val="tx1"/>
              </a:solidFill>
            </a:rPr>
            <a:t>Especial</a:t>
          </a:r>
        </a:p>
      </dsp:txBody>
      <dsp:txXfrm>
        <a:off x="335573" y="3836945"/>
        <a:ext cx="4030975" cy="479482"/>
      </dsp:txXfrm>
    </dsp:sp>
    <dsp:sp modelId="{5583E899-5351-4BF8-B909-1F0722C0DB8B}">
      <dsp:nvSpPr>
        <dsp:cNvPr id="0" name=""/>
        <dsp:cNvSpPr/>
      </dsp:nvSpPr>
      <dsp:spPr>
        <a:xfrm>
          <a:off x="0" y="5772868"/>
          <a:ext cx="5832648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2678" tIns="374904" rIns="45267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AR" sz="1800" i="1" kern="1200" dirty="0"/>
            <a:t>Donde se encuentra o último conocido</a:t>
          </a:r>
        </a:p>
      </dsp:txBody>
      <dsp:txXfrm>
        <a:off x="0" y="5772868"/>
        <a:ext cx="5832648" cy="765450"/>
      </dsp:txXfrm>
    </dsp:sp>
    <dsp:sp modelId="{27B918CD-3CD4-46BB-9913-A3D601F72BF4}">
      <dsp:nvSpPr>
        <dsp:cNvPr id="0" name=""/>
        <dsp:cNvSpPr/>
      </dsp:nvSpPr>
      <dsp:spPr>
        <a:xfrm>
          <a:off x="291632" y="5507188"/>
          <a:ext cx="4082853" cy="53136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322" tIns="0" rIns="1543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800" kern="1200" dirty="0">
              <a:solidFill>
                <a:schemeClr val="tx1"/>
              </a:solidFill>
            </a:rPr>
            <a:t>Ignorado</a:t>
          </a:r>
        </a:p>
      </dsp:txBody>
      <dsp:txXfrm>
        <a:off x="317571" y="5533127"/>
        <a:ext cx="4030975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E0A7B-134E-4040-BB12-C4732AA2DD60}" type="datetimeFigureOut">
              <a:rPr lang="es-AR" smtClean="0"/>
              <a:pPr/>
              <a:t>19/4/2020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6A56F-D3A6-4C10-8578-9D03EAA7A07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83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6A56F-D3A6-4C10-8578-9D03EAA7A074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9499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6A56F-D3A6-4C10-8578-9D03EAA7A074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9518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EDF2-CBDC-4956-990B-E3D334C30BA9}" type="datetimeFigureOut">
              <a:rPr lang="es-AR" smtClean="0"/>
              <a:pPr/>
              <a:t>19/4/2020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FC95-4EBA-4879-B020-FF8AEE023DF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36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EDF2-CBDC-4956-990B-E3D334C30BA9}" type="datetimeFigureOut">
              <a:rPr lang="es-AR" smtClean="0"/>
              <a:pPr/>
              <a:t>19/4/2020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FC95-4EBA-4879-B020-FF8AEE023DF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797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EDF2-CBDC-4956-990B-E3D334C30BA9}" type="datetimeFigureOut">
              <a:rPr lang="es-AR" smtClean="0"/>
              <a:pPr/>
              <a:t>19/4/2020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FC95-4EBA-4879-B020-FF8AEE023DF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7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EDF2-CBDC-4956-990B-E3D334C30BA9}" type="datetimeFigureOut">
              <a:rPr lang="es-AR" smtClean="0"/>
              <a:pPr/>
              <a:t>19/4/2020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FC95-4EBA-4879-B020-FF8AEE023DF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041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EDF2-CBDC-4956-990B-E3D334C30BA9}" type="datetimeFigureOut">
              <a:rPr lang="es-AR" smtClean="0"/>
              <a:pPr/>
              <a:t>19/4/2020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FC95-4EBA-4879-B020-FF8AEE023DF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980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EDF2-CBDC-4956-990B-E3D334C30BA9}" type="datetimeFigureOut">
              <a:rPr lang="es-AR" smtClean="0"/>
              <a:pPr/>
              <a:t>19/4/2020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FC95-4EBA-4879-B020-FF8AEE023DF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725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EDF2-CBDC-4956-990B-E3D334C30BA9}" type="datetimeFigureOut">
              <a:rPr lang="es-AR" smtClean="0"/>
              <a:pPr/>
              <a:t>19/4/2020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FC95-4EBA-4879-B020-FF8AEE023DF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929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EDF2-CBDC-4956-990B-E3D334C30BA9}" type="datetimeFigureOut">
              <a:rPr lang="es-AR" smtClean="0"/>
              <a:pPr/>
              <a:t>19/4/2020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FC95-4EBA-4879-B020-FF8AEE023DF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061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EDF2-CBDC-4956-990B-E3D334C30BA9}" type="datetimeFigureOut">
              <a:rPr lang="es-AR" smtClean="0"/>
              <a:pPr/>
              <a:t>19/4/2020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FC95-4EBA-4879-B020-FF8AEE023DF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138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EDF2-CBDC-4956-990B-E3D334C30BA9}" type="datetimeFigureOut">
              <a:rPr lang="es-AR" smtClean="0"/>
              <a:pPr/>
              <a:t>19/4/2020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FC95-4EBA-4879-B020-FF8AEE023DF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615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EDF2-CBDC-4956-990B-E3D334C30BA9}" type="datetimeFigureOut">
              <a:rPr lang="es-AR" smtClean="0"/>
              <a:pPr/>
              <a:t>19/4/2020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6FC95-4EBA-4879-B020-FF8AEE023DF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312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9EDF2-CBDC-4956-990B-E3D334C30BA9}" type="datetimeFigureOut">
              <a:rPr lang="es-AR" smtClean="0"/>
              <a:pPr/>
              <a:t>19/4/2020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6FC95-4EBA-4879-B020-FF8AEE023DF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856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>
          <a:xfrm>
            <a:off x="457200" y="214678"/>
            <a:ext cx="8229600" cy="1143000"/>
          </a:xfr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s-AR" dirty="0"/>
              <a:t>Legislación</a:t>
            </a:r>
          </a:p>
        </p:txBody>
      </p:sp>
      <p:sp>
        <p:nvSpPr>
          <p:cNvPr id="7" name="6 Subtítulo"/>
          <p:cNvSpPr>
            <a:spLocks noGrp="1"/>
          </p:cNvSpPr>
          <p:nvPr>
            <p:ph idx="1"/>
          </p:nvPr>
        </p:nvSpPr>
        <p:spPr>
          <a:xfrm>
            <a:off x="323528" y="1772816"/>
            <a:ext cx="8229600" cy="4525963"/>
          </a:xfrm>
          <a:ln>
            <a:solidFill>
              <a:schemeClr val="tx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s-AR" dirty="0"/>
          </a:p>
          <a:p>
            <a:pPr marL="0" indent="0" algn="ctr">
              <a:buNone/>
            </a:pPr>
            <a:endParaRPr lang="es-AR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s-AR" dirty="0">
                <a:solidFill>
                  <a:schemeClr val="tx1"/>
                </a:solidFill>
              </a:rPr>
              <a:t>Unidad IV</a:t>
            </a:r>
          </a:p>
          <a:p>
            <a:pPr marL="0" indent="0" algn="ctr">
              <a:buNone/>
            </a:pPr>
            <a:r>
              <a:rPr lang="es-AR" sz="6600" dirty="0">
                <a:solidFill>
                  <a:schemeClr val="tx1"/>
                </a:solidFill>
              </a:rPr>
              <a:t>PERSONA</a:t>
            </a:r>
          </a:p>
        </p:txBody>
      </p:sp>
    </p:spTree>
    <p:extLst>
      <p:ext uri="{BB962C8B-B14F-4D97-AF65-F5344CB8AC3E}">
        <p14:creationId xmlns:p14="http://schemas.microsoft.com/office/powerpoint/2010/main" val="3281329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9512" y="1844824"/>
            <a:ext cx="6741438" cy="46805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AR" b="1" dirty="0"/>
              <a:t>Incapacidades Relativas de Derecho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/>
              <a:t>Empleados Públicos – </a:t>
            </a:r>
            <a:r>
              <a:rPr lang="es-AR" sz="2600" dirty="0"/>
              <a:t>Bienes del Estado bajo su administración</a:t>
            </a:r>
            <a:endParaRPr lang="es-A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/>
              <a:t>Jueces, Funcionarios, Auxiliares de la Justicia, Árbitros, Mediadores, Abogados y Procuradores </a:t>
            </a:r>
            <a:r>
              <a:rPr lang="es-AR" sz="2400" dirty="0"/>
              <a:t>– Bienes Litigiosos en procesos que intervienen</a:t>
            </a:r>
            <a:endParaRPr lang="es-A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/>
              <a:t>Cónyuges entre sí </a:t>
            </a:r>
            <a:r>
              <a:rPr lang="es-AR" sz="2400" dirty="0"/>
              <a:t>(Régimen Comunidad Bienes)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/>
              <a:t>Padres con Hijos bajo su Responsabilidad Parental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/>
              <a:t>Comerciantes Fallidos </a:t>
            </a:r>
            <a:r>
              <a:rPr lang="es-AR" sz="2400" dirty="0"/>
              <a:t>– Bienes del Concurso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AR" sz="2400" dirty="0"/>
          </a:p>
          <a:p>
            <a:pPr marL="0" lvl="1" indent="0">
              <a:buNone/>
            </a:pPr>
            <a:r>
              <a:rPr lang="es-AR" sz="3300" b="1" dirty="0"/>
              <a:t>Incapacidad de Ejercicio</a:t>
            </a:r>
          </a:p>
          <a:p>
            <a:pPr marL="0" lvl="1" indent="0">
              <a:buNone/>
            </a:pPr>
            <a:r>
              <a:rPr lang="es-AR" dirty="0"/>
              <a:t>Objetivo: Protección del Sujeto</a:t>
            </a:r>
          </a:p>
          <a:p>
            <a:pPr marL="457200" lvl="1" indent="0">
              <a:buNone/>
            </a:pPr>
            <a:r>
              <a:rPr lang="es-AR" u="sng" dirty="0"/>
              <a:t>Principios Generales: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/>
              <a:t>Capacidad se presume aun Persona Internada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/>
              <a:t>Limitación Capacidad es excepcional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/>
              <a:t>Intervención Interdisciplinaria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AR" dirty="0"/>
              <a:t>Información y Participación Persona en proceso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18FC02C-0C1B-4D89-8271-C603AD9175EB}"/>
              </a:ext>
            </a:extLst>
          </p:cNvPr>
          <p:cNvSpPr txBox="1"/>
          <p:nvPr/>
        </p:nvSpPr>
        <p:spPr>
          <a:xfrm>
            <a:off x="1416973" y="198705"/>
            <a:ext cx="5332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s-AR" sz="2400" dirty="0"/>
              <a:t>Incapacidad </a:t>
            </a:r>
            <a:r>
              <a:rPr lang="es-AR" sz="2400" dirty="0">
                <a:solidFill>
                  <a:prstClr val="black"/>
                </a:solidFill>
              </a:rPr>
              <a:t>de DERECHO </a:t>
            </a:r>
            <a:r>
              <a:rPr lang="es-AR" sz="2000" dirty="0">
                <a:solidFill>
                  <a:prstClr val="black"/>
                </a:solidFill>
                <a:highlight>
                  <a:srgbClr val="FFFF00"/>
                </a:highlight>
              </a:rPr>
              <a:t>(siempre relativa!)</a:t>
            </a:r>
            <a:endParaRPr lang="es-AR" sz="2400" dirty="0">
              <a:solidFill>
                <a:prstClr val="black"/>
              </a:solidFill>
              <a:highlight>
                <a:srgbClr val="FFFF00"/>
              </a:highligh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53725B2-D238-41AE-B141-7521E8574990}"/>
              </a:ext>
            </a:extLst>
          </p:cNvPr>
          <p:cNvSpPr txBox="1"/>
          <p:nvPr/>
        </p:nvSpPr>
        <p:spPr>
          <a:xfrm>
            <a:off x="1394441" y="807095"/>
            <a:ext cx="3449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Incapacidad de EJERCICIO </a:t>
            </a:r>
            <a:endParaRPr lang="es-AR" sz="2400" dirty="0">
              <a:highlight>
                <a:srgbClr val="FFFF00"/>
              </a:highligh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FB5E7F1-1D7A-4CCC-A215-71CF08C936A0}"/>
              </a:ext>
            </a:extLst>
          </p:cNvPr>
          <p:cNvSpPr txBox="1"/>
          <p:nvPr/>
        </p:nvSpPr>
        <p:spPr>
          <a:xfrm>
            <a:off x="111425" y="502900"/>
            <a:ext cx="96051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AR" sz="2400" dirty="0"/>
              <a:t>Clases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BDB4940-9021-473E-849C-80FB708FF5C9}"/>
              </a:ext>
            </a:extLst>
          </p:cNvPr>
          <p:cNvCxnSpPr>
            <a:stCxn id="11" idx="3"/>
            <a:endCxn id="9" idx="1"/>
          </p:cNvCxnSpPr>
          <p:nvPr/>
        </p:nvCxnSpPr>
        <p:spPr>
          <a:xfrm flipV="1">
            <a:off x="1071944" y="429538"/>
            <a:ext cx="345029" cy="30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993E821-AA13-49E1-B5ED-BD880183273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71944" y="733733"/>
            <a:ext cx="367561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97BC8CE-1F3C-48BD-B1B8-253EE4ED52C1}"/>
              </a:ext>
            </a:extLst>
          </p:cNvPr>
          <p:cNvSpPr txBox="1"/>
          <p:nvPr/>
        </p:nvSpPr>
        <p:spPr>
          <a:xfrm>
            <a:off x="7065549" y="1700808"/>
            <a:ext cx="17675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i="1" dirty="0"/>
              <a:t>Es la Aptitud para ser titular de derechos y poder ejercerlos por uno mismo. La Ley PRESUME la Capacidad de la persona.     Las Restricciones a la Capacidad son fijadas velando por el Orden Público o Interés General.</a:t>
            </a:r>
          </a:p>
        </p:txBody>
      </p:sp>
      <p:grpSp>
        <p:nvGrpSpPr>
          <p:cNvPr id="12" name="11 Grupo"/>
          <p:cNvGrpSpPr/>
          <p:nvPr/>
        </p:nvGrpSpPr>
        <p:grpSpPr>
          <a:xfrm>
            <a:off x="6862432" y="198705"/>
            <a:ext cx="2173776" cy="1314931"/>
            <a:chOff x="6776623" y="-1222333"/>
            <a:chExt cx="2222101" cy="1351845"/>
          </a:xfrm>
        </p:grpSpPr>
        <p:sp>
          <p:nvSpPr>
            <p:cNvPr id="13" name="12 Rectángulo"/>
            <p:cNvSpPr/>
            <p:nvPr/>
          </p:nvSpPr>
          <p:spPr>
            <a:xfrm>
              <a:off x="6776623" y="-1222333"/>
              <a:ext cx="2222101" cy="13332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15 Rectángulo"/>
            <p:cNvSpPr/>
            <p:nvPr/>
          </p:nvSpPr>
          <p:spPr>
            <a:xfrm>
              <a:off x="6826021" y="-1203748"/>
              <a:ext cx="2172702" cy="133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3400" kern="1200" dirty="0">
                  <a:solidFill>
                    <a:schemeClr val="tx1"/>
                  </a:solidFill>
                </a:rPr>
                <a:t>Capacidad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286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  <p:bldP spid="11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42788"/>
            <a:ext cx="3826768" cy="778098"/>
          </a:xfr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AR" sz="2800" dirty="0">
                <a:solidFill>
                  <a:schemeClr val="tx1"/>
                </a:solidFill>
              </a:rPr>
              <a:t>Incapacidad de Ejercicio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Incapaz</a:t>
            </a:r>
            <a:r>
              <a:rPr lang="es-AR" dirty="0"/>
              <a:t>     Ejerce Derechos a través de Representante</a:t>
            </a:r>
          </a:p>
          <a:p>
            <a:pPr marL="0" indent="0">
              <a:buNone/>
            </a:pPr>
            <a:r>
              <a:rPr lang="es-AR" dirty="0"/>
              <a:t>-Persona por Nacer</a:t>
            </a:r>
          </a:p>
          <a:p>
            <a:pPr marL="0" indent="0">
              <a:buNone/>
            </a:pPr>
            <a:r>
              <a:rPr lang="es-AR" dirty="0"/>
              <a:t>-Niños o Adolescentes s/grado madurez suficiente</a:t>
            </a:r>
          </a:p>
          <a:p>
            <a:pPr marL="0" indent="0">
              <a:buNone/>
            </a:pPr>
            <a:r>
              <a:rPr lang="es-AR" dirty="0"/>
              <a:t>-Persona declarada Incapaz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u="sng" dirty="0"/>
              <a:t>Ministerio Público</a:t>
            </a:r>
          </a:p>
          <a:p>
            <a:pPr marL="4310063" indent="0">
              <a:buNone/>
            </a:pPr>
            <a:r>
              <a:rPr lang="es-AR" dirty="0"/>
              <a:t>Complementaria</a:t>
            </a:r>
          </a:p>
          <a:p>
            <a:pPr marL="0" indent="0">
              <a:buNone/>
            </a:pPr>
            <a:r>
              <a:rPr lang="es-AR" dirty="0"/>
              <a:t>Intervención Judicial</a:t>
            </a:r>
          </a:p>
          <a:p>
            <a:pPr marL="4310063" indent="0">
              <a:buNone/>
            </a:pPr>
            <a:r>
              <a:rPr lang="es-AR" dirty="0"/>
              <a:t>Principal</a:t>
            </a:r>
          </a:p>
          <a:p>
            <a:pPr marL="0" indent="0">
              <a:buNone/>
            </a:pPr>
            <a:endParaRPr lang="es-AR" dirty="0"/>
          </a:p>
        </p:txBody>
      </p:sp>
      <p:cxnSp>
        <p:nvCxnSpPr>
          <p:cNvPr id="5" name="Conector recto de flecha 4"/>
          <p:cNvCxnSpPr/>
          <p:nvPr/>
        </p:nvCxnSpPr>
        <p:spPr>
          <a:xfrm flipV="1">
            <a:off x="3995936" y="4561557"/>
            <a:ext cx="720080" cy="5040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/>
          <p:nvPr/>
        </p:nvCxnSpPr>
        <p:spPr>
          <a:xfrm>
            <a:off x="3995936" y="5065613"/>
            <a:ext cx="72008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>
            <a:off x="1763688" y="1844824"/>
            <a:ext cx="3600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9 Grupo"/>
          <p:cNvGrpSpPr/>
          <p:nvPr/>
        </p:nvGrpSpPr>
        <p:grpSpPr>
          <a:xfrm>
            <a:off x="6862432" y="198705"/>
            <a:ext cx="2173776" cy="1314931"/>
            <a:chOff x="6776623" y="-1222333"/>
            <a:chExt cx="2222101" cy="1351845"/>
          </a:xfrm>
        </p:grpSpPr>
        <p:sp>
          <p:nvSpPr>
            <p:cNvPr id="11" name="10 Rectángulo"/>
            <p:cNvSpPr/>
            <p:nvPr/>
          </p:nvSpPr>
          <p:spPr>
            <a:xfrm>
              <a:off x="6776623" y="-1222333"/>
              <a:ext cx="2222101" cy="13332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11 Rectángulo"/>
            <p:cNvSpPr/>
            <p:nvPr/>
          </p:nvSpPr>
          <p:spPr>
            <a:xfrm>
              <a:off x="6826021" y="-1203748"/>
              <a:ext cx="2172702" cy="133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3400" kern="1200" dirty="0">
                  <a:solidFill>
                    <a:schemeClr val="tx1"/>
                  </a:solidFill>
                </a:rPr>
                <a:t>Capacidad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1386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AR" sz="4700" b="1" dirty="0">
                <a:solidFill>
                  <a:schemeClr val="accent1">
                    <a:lumMod val="75000"/>
                  </a:schemeClr>
                </a:solidFill>
              </a:rPr>
              <a:t>APOYOS</a:t>
            </a:r>
          </a:p>
          <a:p>
            <a:pPr marL="0" indent="0" algn="ctr">
              <a:buNone/>
            </a:pPr>
            <a:r>
              <a:rPr lang="es-ES" sz="2800" b="1" i="1" dirty="0"/>
              <a:t>Cualquier medida de carácter judicial o extrajudicial</a:t>
            </a:r>
            <a:r>
              <a:rPr lang="es-ES" sz="2800" i="1" dirty="0"/>
              <a:t> </a:t>
            </a:r>
            <a:r>
              <a:rPr lang="es-ES" sz="2800" b="1" i="1" dirty="0"/>
              <a:t>que</a:t>
            </a:r>
            <a:r>
              <a:rPr lang="es-ES" sz="2800" i="1" dirty="0"/>
              <a:t> </a:t>
            </a:r>
            <a:r>
              <a:rPr lang="es-ES" sz="2800" b="1" i="1" dirty="0"/>
              <a:t>facilite a la persona que lo necesite la toma de decisiones para dirigir su persona, administrar sus bienes y celebrar actos jurídicos en general</a:t>
            </a:r>
            <a:r>
              <a:rPr lang="es-ES" sz="2800" i="1" dirty="0"/>
              <a:t>.</a:t>
            </a:r>
          </a:p>
          <a:p>
            <a:pPr marL="0" indent="0" algn="ctr">
              <a:buNone/>
            </a:pPr>
            <a:endParaRPr lang="es-AR" i="1" dirty="0"/>
          </a:p>
          <a:p>
            <a:pPr marL="360363" indent="0">
              <a:buNone/>
            </a:pPr>
            <a:r>
              <a:rPr lang="es-ES" i="1" dirty="0"/>
              <a:t>Tienen como función la de </a:t>
            </a:r>
            <a:r>
              <a:rPr lang="es-ES" b="1" i="1" dirty="0"/>
              <a:t>promover la autonomía y facilitar la comunicación, la comprensión y la manifestación de voluntad </a:t>
            </a:r>
            <a:r>
              <a:rPr lang="es-ES" i="1" dirty="0"/>
              <a:t>de la persona para el ejercicio de sus derechos</a:t>
            </a:r>
            <a:r>
              <a:rPr lang="es-ES" dirty="0"/>
              <a:t>. (CCyCN)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45E8CBD-8B08-4736-A9C0-27C21E43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788"/>
            <a:ext cx="3826768" cy="778098"/>
          </a:xfr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AR" sz="2800" dirty="0">
                <a:solidFill>
                  <a:schemeClr val="tx1"/>
                </a:solidFill>
              </a:rPr>
              <a:t>Incapacidad de Ejercicio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6862432" y="198705"/>
            <a:ext cx="2173776" cy="1314931"/>
            <a:chOff x="6776623" y="-1222333"/>
            <a:chExt cx="2222101" cy="1351845"/>
          </a:xfrm>
        </p:grpSpPr>
        <p:sp>
          <p:nvSpPr>
            <p:cNvPr id="8" name="7 Rectángulo"/>
            <p:cNvSpPr/>
            <p:nvPr/>
          </p:nvSpPr>
          <p:spPr>
            <a:xfrm>
              <a:off x="6776623" y="-1222333"/>
              <a:ext cx="2222101" cy="13332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6826021" y="-1203748"/>
              <a:ext cx="2172702" cy="133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3400" kern="1200" dirty="0">
                  <a:solidFill>
                    <a:schemeClr val="tx1"/>
                  </a:solidFill>
                </a:rPr>
                <a:t>Capacidad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938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45293" y="4651124"/>
            <a:ext cx="8229600" cy="187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/>
              <a:t>                                 </a:t>
            </a:r>
            <a:endParaRPr lang="es-ES" sz="2400" u="sng" dirty="0"/>
          </a:p>
          <a:p>
            <a:pPr marL="0" indent="0">
              <a:buNone/>
            </a:pPr>
            <a:r>
              <a:rPr lang="es-ES" sz="2200" b="1" u="sng" dirty="0"/>
              <a:t>EXCEPCIÓN:</a:t>
            </a:r>
            <a:r>
              <a:rPr lang="es-ES" sz="2200" b="1" dirty="0"/>
              <a:t> </a:t>
            </a:r>
            <a:r>
              <a:rPr lang="es-ES" sz="2200" dirty="0"/>
              <a:t>cuando la persona se encuentre </a:t>
            </a:r>
            <a:r>
              <a:rPr lang="es-ES" sz="2200" b="1" dirty="0"/>
              <a:t>absolutamente imposibilitada de interaccionar</a:t>
            </a:r>
            <a:r>
              <a:rPr lang="es-ES" sz="2200" dirty="0"/>
              <a:t> con su entorno y </a:t>
            </a:r>
            <a:r>
              <a:rPr lang="es-ES" sz="2200" b="1" dirty="0"/>
              <a:t>expresar su voluntad</a:t>
            </a:r>
            <a:r>
              <a:rPr lang="es-ES" sz="2200" dirty="0"/>
              <a:t> por cualquier medio y el </a:t>
            </a:r>
            <a:r>
              <a:rPr lang="es-ES" sz="2200" b="1" dirty="0"/>
              <a:t>sistema de apoyos resulte ineficaz</a:t>
            </a:r>
            <a:r>
              <a:rPr lang="es-ES" sz="2200" dirty="0"/>
              <a:t>, el juez puede </a:t>
            </a:r>
            <a:r>
              <a:rPr lang="es-ES" sz="2200" b="1" dirty="0"/>
              <a:t>declarar la incapacidad y designar un </a:t>
            </a:r>
            <a:r>
              <a:rPr lang="es-ES" sz="2200" b="1" i="1" dirty="0">
                <a:solidFill>
                  <a:srgbClr val="FF0000"/>
                </a:solidFill>
              </a:rPr>
              <a:t>CURADOR</a:t>
            </a:r>
            <a:r>
              <a:rPr lang="es-ES" sz="2200" dirty="0"/>
              <a:t>.</a:t>
            </a:r>
            <a:endParaRPr lang="es-AR" sz="22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1F7A73-32D2-4A12-BD48-1C9F97858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788"/>
            <a:ext cx="3826768" cy="778098"/>
          </a:xfr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AR" sz="2800" dirty="0">
                <a:solidFill>
                  <a:schemeClr val="tx1"/>
                </a:solidFill>
              </a:rPr>
              <a:t>Incapacidad de Ejercicio</a:t>
            </a:r>
          </a:p>
        </p:txBody>
      </p:sp>
      <p:pic>
        <p:nvPicPr>
          <p:cNvPr id="8194" name="Picture 2" descr="👨‍⚖️ Juez Emoji">
            <a:extLst>
              <a:ext uri="{FF2B5EF4-FFF2-40B4-BE49-F238E27FC236}">
                <a16:creationId xmlns:a16="http://schemas.microsoft.com/office/drawing/2014/main" id="{4E358DFA-B72F-4B97-BE16-BC25BCAA3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89" y="1924180"/>
            <a:ext cx="1143001" cy="11374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La alerta de fraude como respuesta al robo de identidad">
            <a:extLst>
              <a:ext uri="{FF2B5EF4-FFF2-40B4-BE49-F238E27FC236}">
                <a16:creationId xmlns:a16="http://schemas.microsoft.com/office/drawing/2014/main" id="{183C2FD4-7E93-4F60-BB32-16DA28552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7" y="4891812"/>
            <a:ext cx="714406" cy="6924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6886593" y="180627"/>
            <a:ext cx="2173776" cy="1314931"/>
            <a:chOff x="6776623" y="-1222333"/>
            <a:chExt cx="2222101" cy="1351845"/>
          </a:xfrm>
        </p:grpSpPr>
        <p:sp>
          <p:nvSpPr>
            <p:cNvPr id="9" name="8 Rectángulo"/>
            <p:cNvSpPr/>
            <p:nvPr/>
          </p:nvSpPr>
          <p:spPr>
            <a:xfrm>
              <a:off x="6776623" y="-1222333"/>
              <a:ext cx="2222101" cy="13332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9 Rectángulo"/>
            <p:cNvSpPr/>
            <p:nvPr/>
          </p:nvSpPr>
          <p:spPr>
            <a:xfrm>
              <a:off x="6826021" y="-1203748"/>
              <a:ext cx="2172702" cy="133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3400" kern="1200" dirty="0">
                  <a:solidFill>
                    <a:schemeClr val="tx1"/>
                  </a:solidFill>
                </a:rPr>
                <a:t>Capacidad</a:t>
              </a:r>
            </a:p>
          </p:txBody>
        </p:sp>
      </p:grpSp>
      <p:sp>
        <p:nvSpPr>
          <p:cNvPr id="2" name="1 CuadroTexto"/>
          <p:cNvSpPr txBox="1"/>
          <p:nvPr/>
        </p:nvSpPr>
        <p:spPr>
          <a:xfrm>
            <a:off x="1663880" y="1844824"/>
            <a:ext cx="63538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Un Juez puede restringir la capacidad para determinados actos de una persona </a:t>
            </a:r>
            <a:r>
              <a:rPr lang="es-ES" sz="2400" b="1" dirty="0"/>
              <a:t>mayor de 13</a:t>
            </a:r>
            <a:r>
              <a:rPr lang="es-ES" sz="2400" dirty="0"/>
              <a:t> </a:t>
            </a:r>
            <a:r>
              <a:rPr lang="es-ES" sz="2400" b="1" dirty="0"/>
              <a:t>años</a:t>
            </a:r>
            <a:r>
              <a:rPr lang="es-ES" sz="2400" dirty="0"/>
              <a:t> que padece una </a:t>
            </a:r>
            <a:r>
              <a:rPr lang="es-ES" sz="2400" b="1" dirty="0"/>
              <a:t>adicción o una alteración mental permanente o prolongada</a:t>
            </a:r>
            <a:r>
              <a:rPr lang="es-ES" sz="2400" dirty="0"/>
              <a:t>, de suficiente gravedad, siempre que estime que </a:t>
            </a:r>
            <a:r>
              <a:rPr lang="es-ES" sz="2400" b="1" dirty="0"/>
              <a:t>del ejercicio de su plena capacidad puede resultar un daño a su persona o a sus bienes</a:t>
            </a:r>
            <a:r>
              <a:rPr lang="es-ES" sz="2400" dirty="0"/>
              <a:t>.</a:t>
            </a:r>
          </a:p>
          <a:p>
            <a:endParaRPr lang="es-ES" sz="2400" dirty="0"/>
          </a:p>
        </p:txBody>
      </p:sp>
      <p:sp>
        <p:nvSpPr>
          <p:cNvPr id="5" name="4 Rectángulo"/>
          <p:cNvSpPr/>
          <p:nvPr/>
        </p:nvSpPr>
        <p:spPr>
          <a:xfrm>
            <a:off x="745293" y="5013176"/>
            <a:ext cx="8290915" cy="18448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7433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dirty="0"/>
              <a:t>Pueden solicitar la Declaración de Incapacidad y de Capacidad Restringida</a:t>
            </a:r>
            <a:r>
              <a:rPr lang="es-ES" dirty="0"/>
              <a:t>: 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sz="2800" dirty="0"/>
              <a:t>el propio interesado</a:t>
            </a:r>
          </a:p>
          <a:p>
            <a:r>
              <a:rPr lang="es-ES" sz="2800" dirty="0"/>
              <a:t>el cónyuge no separado de hecho y el conviviente mientras la convivencia no haya cesado</a:t>
            </a:r>
          </a:p>
          <a:p>
            <a:r>
              <a:rPr lang="es-ES" sz="2800" dirty="0"/>
              <a:t>los parientes dentro del 4to. grado de consanguinidad y del 2do. grado por afinidad</a:t>
            </a:r>
          </a:p>
          <a:p>
            <a:r>
              <a:rPr lang="es-ES" sz="2800" dirty="0"/>
              <a:t>el Ministerio Público</a:t>
            </a:r>
            <a:endParaRPr lang="es-AR" sz="28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CFCD159-F924-425D-ADB3-99F13126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788"/>
            <a:ext cx="3826768" cy="778098"/>
          </a:xfr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AR" sz="2800" dirty="0">
                <a:solidFill>
                  <a:schemeClr val="tx1"/>
                </a:solidFill>
              </a:rPr>
              <a:t>Incapacidad de Ejercicio</a:t>
            </a:r>
          </a:p>
        </p:txBody>
      </p:sp>
      <p:grpSp>
        <p:nvGrpSpPr>
          <p:cNvPr id="8" name="7 Grupo"/>
          <p:cNvGrpSpPr/>
          <p:nvPr/>
        </p:nvGrpSpPr>
        <p:grpSpPr>
          <a:xfrm>
            <a:off x="6886593" y="180627"/>
            <a:ext cx="2173776" cy="1314931"/>
            <a:chOff x="6776623" y="-1222333"/>
            <a:chExt cx="2222101" cy="1351845"/>
          </a:xfrm>
        </p:grpSpPr>
        <p:sp>
          <p:nvSpPr>
            <p:cNvPr id="9" name="8 Rectángulo"/>
            <p:cNvSpPr/>
            <p:nvPr/>
          </p:nvSpPr>
          <p:spPr>
            <a:xfrm>
              <a:off x="6776623" y="-1222333"/>
              <a:ext cx="2222101" cy="13332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9 Rectángulo"/>
            <p:cNvSpPr/>
            <p:nvPr/>
          </p:nvSpPr>
          <p:spPr>
            <a:xfrm>
              <a:off x="6826021" y="-1203748"/>
              <a:ext cx="2172702" cy="133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3400" kern="1200" dirty="0">
                  <a:solidFill>
                    <a:schemeClr val="tx1"/>
                  </a:solidFill>
                </a:rPr>
                <a:t>Capacidad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092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s-AR" sz="4100" b="1" u="sng" dirty="0"/>
              <a:t>SENTENCIA</a:t>
            </a:r>
            <a:endParaRPr lang="es-AR" sz="4100" u="sng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Deberá contener:</a:t>
            </a:r>
          </a:p>
          <a:p>
            <a:pPr lvl="0"/>
            <a:r>
              <a:rPr lang="es-AR" i="1" dirty="0"/>
              <a:t>Diagnóstico y pronóstico;</a:t>
            </a:r>
          </a:p>
          <a:p>
            <a:pPr lvl="0"/>
            <a:r>
              <a:rPr lang="es-AR" i="1" dirty="0"/>
              <a:t>Época en que la situación se manifestó;</a:t>
            </a:r>
          </a:p>
          <a:p>
            <a:pPr lvl="0"/>
            <a:r>
              <a:rPr lang="es-AR" i="1" dirty="0"/>
              <a:t>Recursos personales, familiares y sociales existentes;</a:t>
            </a:r>
          </a:p>
          <a:p>
            <a:pPr lvl="0"/>
            <a:r>
              <a:rPr lang="es-AR" i="1" dirty="0"/>
              <a:t>Régimen para la protección, asistencia y promoción de la mayor autonomía posible.</a:t>
            </a:r>
          </a:p>
          <a:p>
            <a:r>
              <a:rPr lang="es-ES" i="1" dirty="0"/>
              <a:t>Para expedirse es imprescindible el </a:t>
            </a:r>
            <a:r>
              <a:rPr lang="es-ES" b="1" i="1" dirty="0"/>
              <a:t>dictamen de un equipo interdisciplinario</a:t>
            </a:r>
            <a:r>
              <a:rPr lang="es-ES" i="1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La </a:t>
            </a:r>
            <a:r>
              <a:rPr lang="es-ES" b="1" dirty="0"/>
              <a:t>SENTENCIA</a:t>
            </a:r>
            <a:r>
              <a:rPr lang="es-ES" dirty="0"/>
              <a:t> se 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</a:rPr>
              <a:t>inscribe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/>
              <a:t>en el Registro de Estado Civil y Capacidad de las Personas (</a:t>
            </a:r>
            <a:r>
              <a:rPr lang="es-ES" b="1" dirty="0">
                <a:solidFill>
                  <a:schemeClr val="tx2">
                    <a:lumMod val="75000"/>
                  </a:schemeClr>
                </a:solidFill>
              </a:rPr>
              <a:t>Registro Civil</a:t>
            </a:r>
            <a:r>
              <a:rPr lang="es-ES" dirty="0"/>
              <a:t>).</a:t>
            </a:r>
            <a:endParaRPr lang="es-A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9BCD1EE-8674-4CED-8B24-F0E99DF4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788"/>
            <a:ext cx="3826768" cy="778098"/>
          </a:xfr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AR" sz="2800" dirty="0">
                <a:solidFill>
                  <a:schemeClr val="tx1"/>
                </a:solidFill>
              </a:rPr>
              <a:t>Incapacidad de Ejercicio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6886593" y="180627"/>
            <a:ext cx="2173776" cy="1314931"/>
            <a:chOff x="6776623" y="-1222333"/>
            <a:chExt cx="2222101" cy="1351845"/>
          </a:xfrm>
        </p:grpSpPr>
        <p:sp>
          <p:nvSpPr>
            <p:cNvPr id="8" name="7 Rectángulo"/>
            <p:cNvSpPr/>
            <p:nvPr/>
          </p:nvSpPr>
          <p:spPr>
            <a:xfrm>
              <a:off x="6776623" y="-1222333"/>
              <a:ext cx="2222101" cy="13332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6826021" y="-1203748"/>
              <a:ext cx="2172702" cy="133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3400" kern="1200" dirty="0">
                  <a:solidFill>
                    <a:schemeClr val="tx1"/>
                  </a:solidFill>
                </a:rPr>
                <a:t>Capacidad</a:t>
              </a:r>
            </a:p>
          </p:txBody>
        </p:sp>
      </p:grpSp>
      <p:sp>
        <p:nvSpPr>
          <p:cNvPr id="2" name="AutoShape 4" descr="ᐈ Martillo de juez vector de stock, vectores mazo de juez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587299"/>
            <a:ext cx="2304256" cy="16232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276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Actos celebrados por la persona incapaz o con capacidad restringida antes de la inscripción de la sentencia en el Registro Civil, pueden ser declarados </a:t>
            </a:r>
            <a:r>
              <a:rPr lang="es-ES" b="1" u="sng" dirty="0">
                <a:solidFill>
                  <a:srgbClr val="FF0000"/>
                </a:solidFill>
              </a:rPr>
              <a:t>NULOS</a:t>
            </a:r>
            <a:r>
              <a:rPr lang="es-ES" dirty="0"/>
              <a:t> si: </a:t>
            </a:r>
          </a:p>
          <a:p>
            <a:pPr marL="449263" indent="0">
              <a:buNone/>
            </a:pPr>
            <a:r>
              <a:rPr lang="es-ES" sz="2800" dirty="0"/>
              <a:t>1) lo perjudican y</a:t>
            </a:r>
          </a:p>
          <a:p>
            <a:pPr marL="449263" indent="0">
              <a:buNone/>
            </a:pPr>
            <a:r>
              <a:rPr lang="es-ES" sz="2800" dirty="0"/>
              <a:t>2) la enfermedad mental hubiera sido ostensible a la fecha de la celebración del acto, si la otra persona contrató de mala fe o si el acto hubiera sido gratuito.</a:t>
            </a:r>
            <a:endParaRPr lang="es-AR" sz="28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F8C4410-09C6-4341-A53D-8C063829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788"/>
            <a:ext cx="3826768" cy="778098"/>
          </a:xfr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AR" sz="2800" dirty="0">
                <a:solidFill>
                  <a:schemeClr val="tx1"/>
                </a:solidFill>
              </a:rPr>
              <a:t>Incapacidad de Ejercicio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6886593" y="180627"/>
            <a:ext cx="2173776" cy="1314931"/>
            <a:chOff x="6776623" y="-1222333"/>
            <a:chExt cx="2222101" cy="1351845"/>
          </a:xfrm>
        </p:grpSpPr>
        <p:sp>
          <p:nvSpPr>
            <p:cNvPr id="6" name="5 Rectángulo"/>
            <p:cNvSpPr/>
            <p:nvPr/>
          </p:nvSpPr>
          <p:spPr>
            <a:xfrm>
              <a:off x="6776623" y="-1222333"/>
              <a:ext cx="2222101" cy="13332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6826021" y="-1203748"/>
              <a:ext cx="2172702" cy="133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3400" kern="1200" dirty="0">
                  <a:solidFill>
                    <a:schemeClr val="tx1"/>
                  </a:solidFill>
                </a:rPr>
                <a:t>Capacidad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442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15012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s-AR" sz="4600" b="1" u="sng" dirty="0"/>
              <a:t>Menores de Edad y Adolescentes</a:t>
            </a:r>
          </a:p>
          <a:p>
            <a:pPr marL="0" indent="0" algn="ctr">
              <a:buNone/>
            </a:pPr>
            <a:endParaRPr lang="es-AR" b="1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s-AR" dirty="0"/>
              <a:t>Eliminan Incapacidad Absoluta de Hecho.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AR" sz="1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b="1" dirty="0"/>
              <a:t>Grado de Madurez Suficiente</a:t>
            </a:r>
            <a:r>
              <a:rPr lang="es-ES" dirty="0"/>
              <a:t> para evaluar la capacidad.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ES" sz="1400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b="1" dirty="0"/>
              <a:t>Derecho a ser oídos.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ES" sz="16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dirty="0"/>
              <a:t>Siempre se debe tener en cuenta su </a:t>
            </a:r>
            <a:r>
              <a:rPr lang="es-ES" b="1" dirty="0"/>
              <a:t>INTERÉS SUPERIOR</a:t>
            </a:r>
            <a:r>
              <a:rPr lang="es-ES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ES" sz="16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dirty="0"/>
              <a:t>Adolescente puede decidir por sí respecto de </a:t>
            </a:r>
            <a:r>
              <a:rPr lang="es-ES" b="1" dirty="0"/>
              <a:t>tratamientos</a:t>
            </a:r>
          </a:p>
          <a:p>
            <a:pPr marL="0" indent="0" algn="just">
              <a:buNone/>
            </a:pPr>
            <a:r>
              <a:rPr lang="es-ES" dirty="0"/>
              <a:t>     que </a:t>
            </a:r>
            <a:r>
              <a:rPr lang="es-ES" b="1" dirty="0"/>
              <a:t>no</a:t>
            </a:r>
            <a:r>
              <a:rPr lang="es-ES" dirty="0"/>
              <a:t> resultan </a:t>
            </a:r>
            <a:r>
              <a:rPr lang="es-ES" b="1" dirty="0"/>
              <a:t>invasivos</a:t>
            </a:r>
            <a:r>
              <a:rPr lang="es-ES" dirty="0"/>
              <a:t>, </a:t>
            </a:r>
            <a:r>
              <a:rPr lang="es-ES" b="1" dirty="0"/>
              <a:t>ni comprometen su estado de </a:t>
            </a:r>
          </a:p>
          <a:p>
            <a:pPr marL="0" indent="0" algn="just">
              <a:buNone/>
            </a:pPr>
            <a:r>
              <a:rPr lang="es-ES" b="1" dirty="0"/>
              <a:t>      salud</a:t>
            </a:r>
            <a:r>
              <a:rPr lang="es-ES" dirty="0"/>
              <a:t> o provocan un </a:t>
            </a:r>
            <a:r>
              <a:rPr lang="es-ES" b="1" dirty="0"/>
              <a:t>riesgo grave en su integridad física.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ES" sz="18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dirty="0"/>
              <a:t>Respecto</a:t>
            </a:r>
            <a:r>
              <a:rPr lang="es-ES" b="1" dirty="0"/>
              <a:t> Propio Cuerpo: </a:t>
            </a:r>
            <a:r>
              <a:rPr lang="es-ES" b="1" u="sng" dirty="0"/>
              <a:t>plenamente capaz</a:t>
            </a:r>
            <a:r>
              <a:rPr lang="es-ES" b="1" dirty="0"/>
              <a:t> </a:t>
            </a:r>
            <a:r>
              <a:rPr lang="es-ES" dirty="0"/>
              <a:t>desde </a:t>
            </a:r>
            <a:r>
              <a:rPr lang="es-ES" b="1" u="sng" dirty="0"/>
              <a:t>16 años.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ES" sz="1800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b="1" dirty="0"/>
              <a:t>Título Profesional Habilitante.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ES" sz="1800" b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s-ES" b="1" dirty="0"/>
              <a:t>Emancipación por Matrimonio.</a:t>
            </a:r>
          </a:p>
          <a:p>
            <a:pPr>
              <a:buFont typeface="Wingdings" panose="05000000000000000000" pitchFamily="2" charset="2"/>
              <a:buChar char="Ø"/>
            </a:pPr>
            <a:endParaRPr lang="es-AR" b="1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296517C-2C19-4942-B7EE-B5E3C3BF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788"/>
            <a:ext cx="3826768" cy="778098"/>
          </a:xfr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AR" sz="2800" dirty="0">
                <a:solidFill>
                  <a:schemeClr val="tx1"/>
                </a:solidFill>
              </a:rPr>
              <a:t>Incapacidad de Ejercicio</a:t>
            </a:r>
          </a:p>
        </p:txBody>
      </p:sp>
      <p:grpSp>
        <p:nvGrpSpPr>
          <p:cNvPr id="5" name="4 Grupo"/>
          <p:cNvGrpSpPr/>
          <p:nvPr/>
        </p:nvGrpSpPr>
        <p:grpSpPr>
          <a:xfrm>
            <a:off x="6886593" y="180627"/>
            <a:ext cx="2173776" cy="1314931"/>
            <a:chOff x="6776623" y="-1222333"/>
            <a:chExt cx="2222101" cy="1351845"/>
          </a:xfrm>
        </p:grpSpPr>
        <p:sp>
          <p:nvSpPr>
            <p:cNvPr id="8" name="7 Rectángulo"/>
            <p:cNvSpPr/>
            <p:nvPr/>
          </p:nvSpPr>
          <p:spPr>
            <a:xfrm>
              <a:off x="6776623" y="-1222333"/>
              <a:ext cx="2222101" cy="13332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8 Rectángulo"/>
            <p:cNvSpPr/>
            <p:nvPr/>
          </p:nvSpPr>
          <p:spPr>
            <a:xfrm>
              <a:off x="6826021" y="-1203748"/>
              <a:ext cx="2172702" cy="133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3400" kern="1200" dirty="0">
                  <a:solidFill>
                    <a:schemeClr val="tx1"/>
                  </a:solidFill>
                </a:rPr>
                <a:t>Capacidad</a:t>
              </a:r>
            </a:p>
          </p:txBody>
        </p:sp>
      </p:grpSp>
      <p:pic>
        <p:nvPicPr>
          <p:cNvPr id="1026" name="Picture 2" descr="Dibujo Animado De La Moda De Los Jóvenes. Adolescentes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663" y="3501008"/>
            <a:ext cx="1907705" cy="29885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42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989249"/>
            <a:ext cx="8533773" cy="4137323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s-ES" sz="4600" b="1" u="sng" dirty="0"/>
              <a:t>INHABILITADOS</a:t>
            </a:r>
          </a:p>
          <a:p>
            <a:pPr marL="0" indent="0" algn="just">
              <a:buNone/>
            </a:pPr>
            <a:endParaRPr lang="es-ES" sz="3400" dirty="0"/>
          </a:p>
          <a:p>
            <a:pPr marL="0" indent="0" algn="just">
              <a:buNone/>
            </a:pPr>
            <a:r>
              <a:rPr lang="es-ES" sz="3400" dirty="0"/>
              <a:t>Son quienes por la </a:t>
            </a:r>
            <a:r>
              <a:rPr lang="es-ES" sz="3400" i="1" dirty="0"/>
              <a:t>prodigalidad</a:t>
            </a:r>
            <a:r>
              <a:rPr lang="es-ES" sz="3400" dirty="0"/>
              <a:t> en la gestión de sus bienes </a:t>
            </a:r>
            <a:r>
              <a:rPr lang="es-ES" sz="3400" b="1" u="sng" dirty="0"/>
              <a:t>expongan</a:t>
            </a:r>
            <a:r>
              <a:rPr lang="es-ES" sz="3400" dirty="0"/>
              <a:t> a la </a:t>
            </a:r>
            <a:r>
              <a:rPr lang="es-ES" sz="3400" b="1" u="sng" dirty="0"/>
              <a:t>pérdida del patrimonio</a:t>
            </a:r>
            <a:r>
              <a:rPr lang="es-ES" sz="3400" b="1" dirty="0"/>
              <a:t> </a:t>
            </a:r>
            <a:r>
              <a:rPr lang="es-ES" sz="3400" dirty="0"/>
              <a:t>a su: </a:t>
            </a:r>
          </a:p>
          <a:p>
            <a:pPr marL="0" indent="0" algn="just">
              <a:buNone/>
            </a:pPr>
            <a:endParaRPr lang="es-ES" dirty="0"/>
          </a:p>
          <a:p>
            <a:pPr marL="1077913" indent="-514350" algn="just">
              <a:buFont typeface="+mj-lt"/>
              <a:buAutoNum type="arabicParenR"/>
            </a:pPr>
            <a:r>
              <a:rPr lang="es-ES" dirty="0"/>
              <a:t>Cónyuge o conviviente</a:t>
            </a:r>
          </a:p>
          <a:p>
            <a:pPr marL="1077913" indent="-514350" algn="just">
              <a:buFont typeface="+mj-lt"/>
              <a:buAutoNum type="arabicParenR"/>
            </a:pPr>
            <a:r>
              <a:rPr lang="es-ES" dirty="0"/>
              <a:t>Hijos menores  o con discapacidad</a:t>
            </a:r>
          </a:p>
          <a:p>
            <a:pPr marL="563563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sz="1300" dirty="0"/>
          </a:p>
          <a:p>
            <a:pPr algn="just"/>
            <a:r>
              <a:rPr lang="es-ES" dirty="0"/>
              <a:t>Lo pueden solicitar el cónyuge, el conviviente y los ascendientes o descendientes.</a:t>
            </a:r>
          </a:p>
          <a:p>
            <a:pPr algn="just"/>
            <a:endParaRPr lang="es-ES" sz="1200" dirty="0"/>
          </a:p>
          <a:p>
            <a:pPr algn="just"/>
            <a:r>
              <a:rPr lang="es-ES" dirty="0"/>
              <a:t>El Juez designará un </a:t>
            </a:r>
            <a:r>
              <a:rPr lang="es-ES" b="1" u="sng" dirty="0"/>
              <a:t>apoyo</a:t>
            </a:r>
            <a:r>
              <a:rPr lang="es-ES" dirty="0"/>
              <a:t> para ayudar al Pródigo en la toma de decisiones respecto de su patrimonio.</a:t>
            </a:r>
            <a:endParaRPr lang="es-AR" dirty="0"/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D54D6E37-868A-4EA0-A4EF-048A1F2EF76A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507288" cy="77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s-AR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E9A6373-0FD1-41D8-90D8-672CDEC9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788"/>
            <a:ext cx="3826768" cy="778098"/>
          </a:xfr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s-AR" sz="2800" dirty="0">
                <a:solidFill>
                  <a:schemeClr val="tx1"/>
                </a:solidFill>
              </a:rPr>
              <a:t>Incapacidad de Ejercicio</a:t>
            </a:r>
          </a:p>
        </p:txBody>
      </p:sp>
      <p:grpSp>
        <p:nvGrpSpPr>
          <p:cNvPr id="9" name="8 Grupo"/>
          <p:cNvGrpSpPr/>
          <p:nvPr/>
        </p:nvGrpSpPr>
        <p:grpSpPr>
          <a:xfrm>
            <a:off x="6886593" y="180627"/>
            <a:ext cx="2173776" cy="1314931"/>
            <a:chOff x="6776623" y="-1222333"/>
            <a:chExt cx="2222101" cy="1351845"/>
          </a:xfrm>
        </p:grpSpPr>
        <p:sp>
          <p:nvSpPr>
            <p:cNvPr id="10" name="9 Rectángulo"/>
            <p:cNvSpPr/>
            <p:nvPr/>
          </p:nvSpPr>
          <p:spPr>
            <a:xfrm>
              <a:off x="6776623" y="-1222333"/>
              <a:ext cx="2222101" cy="13332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10 Rectángulo"/>
            <p:cNvSpPr/>
            <p:nvPr/>
          </p:nvSpPr>
          <p:spPr>
            <a:xfrm>
              <a:off x="6826021" y="-1203748"/>
              <a:ext cx="2172702" cy="133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3400" kern="1200" dirty="0">
                  <a:solidFill>
                    <a:schemeClr val="tx1"/>
                  </a:solidFill>
                </a:rPr>
                <a:t>Capacidad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7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270" y="620688"/>
            <a:ext cx="4849448" cy="22174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4000" b="1" dirty="0"/>
              <a:t>El Patrimonio 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000" dirty="0"/>
              <a:t>Necesario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000" dirty="0"/>
              <a:t>Inalienable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000" dirty="0"/>
              <a:t>Una Universalidad Jurídica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000" dirty="0"/>
              <a:t>Garantía Común de los Acreedores</a:t>
            </a:r>
          </a:p>
          <a:p>
            <a:pPr marL="0" indent="0">
              <a:buNone/>
            </a:pPr>
            <a:r>
              <a:rPr lang="es-ES" sz="2000" b="1" dirty="0"/>
              <a:t>		</a:t>
            </a:r>
            <a:endParaRPr lang="es-AR" sz="20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3587E54-1482-4343-846C-BDA56B046669}"/>
              </a:ext>
            </a:extLst>
          </p:cNvPr>
          <p:cNvSpPr txBox="1"/>
          <p:nvPr/>
        </p:nvSpPr>
        <p:spPr>
          <a:xfrm>
            <a:off x="6961884" y="2060848"/>
            <a:ext cx="1944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i="1" dirty="0"/>
              <a:t>Es el conjunto de bienes que posee una persona.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E97CE8-DCBE-4670-8708-0422EF7818C8}"/>
              </a:ext>
            </a:extLst>
          </p:cNvPr>
          <p:cNvSpPr txBox="1"/>
          <p:nvPr/>
        </p:nvSpPr>
        <p:spPr>
          <a:xfrm>
            <a:off x="2987824" y="1458283"/>
            <a:ext cx="42878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400" dirty="0"/>
          </a:p>
          <a:p>
            <a:endParaRPr lang="es-AR" sz="2400" dirty="0"/>
          </a:p>
          <a:p>
            <a:endParaRPr lang="es-AR" sz="24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2CE48A7-6A16-42F4-85A4-667DABE9D662}"/>
              </a:ext>
            </a:extLst>
          </p:cNvPr>
          <p:cNvSpPr txBox="1"/>
          <p:nvPr/>
        </p:nvSpPr>
        <p:spPr>
          <a:xfrm>
            <a:off x="906288" y="2675854"/>
            <a:ext cx="4939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             </a:t>
            </a:r>
          </a:p>
          <a:p>
            <a:r>
              <a:rPr lang="es-AR" sz="2400" dirty="0"/>
              <a:t>                                            </a:t>
            </a:r>
          </a:p>
          <a:p>
            <a:r>
              <a:rPr lang="es-AR" sz="2400" dirty="0"/>
              <a:t>                                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DB472EB-A132-4D1B-9822-806D958770E6}"/>
              </a:ext>
            </a:extLst>
          </p:cNvPr>
          <p:cNvSpPr txBox="1"/>
          <p:nvPr/>
        </p:nvSpPr>
        <p:spPr>
          <a:xfrm>
            <a:off x="251520" y="3880644"/>
            <a:ext cx="1224136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2800" b="1" dirty="0"/>
              <a:t>Bienes</a:t>
            </a:r>
          </a:p>
        </p:txBody>
      </p:sp>
      <p:grpSp>
        <p:nvGrpSpPr>
          <p:cNvPr id="11" name="10 Grupo"/>
          <p:cNvGrpSpPr/>
          <p:nvPr/>
        </p:nvGrpSpPr>
        <p:grpSpPr>
          <a:xfrm>
            <a:off x="6822942" y="476672"/>
            <a:ext cx="2222101" cy="1333260"/>
            <a:chOff x="2177145" y="3114093"/>
            <a:chExt cx="2222101" cy="1333260"/>
          </a:xfrm>
        </p:grpSpPr>
        <p:sp>
          <p:nvSpPr>
            <p:cNvPr id="12" name="11 Rectángulo"/>
            <p:cNvSpPr/>
            <p:nvPr/>
          </p:nvSpPr>
          <p:spPr>
            <a:xfrm>
              <a:off x="2177145" y="3114093"/>
              <a:ext cx="2222101" cy="13332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12 Rectángulo"/>
            <p:cNvSpPr/>
            <p:nvPr/>
          </p:nvSpPr>
          <p:spPr>
            <a:xfrm>
              <a:off x="2177145" y="3114093"/>
              <a:ext cx="2222101" cy="133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3400" kern="1200" dirty="0">
                  <a:solidFill>
                    <a:schemeClr val="tx1"/>
                  </a:solidFill>
                </a:rPr>
                <a:t>Patrimonio</a:t>
              </a:r>
            </a:p>
          </p:txBody>
        </p:sp>
      </p:grpSp>
      <p:sp>
        <p:nvSpPr>
          <p:cNvPr id="2" name="1 Abrir llave"/>
          <p:cNvSpPr/>
          <p:nvPr/>
        </p:nvSpPr>
        <p:spPr>
          <a:xfrm>
            <a:off x="1593712" y="3147992"/>
            <a:ext cx="504056" cy="206152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1845740" y="4208805"/>
            <a:ext cx="52565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  </a:t>
            </a:r>
            <a:r>
              <a:rPr lang="es-AR" sz="2000" b="1" dirty="0"/>
              <a:t>DERECHOS:</a:t>
            </a:r>
            <a:r>
              <a:rPr lang="es-AR" sz="2000" dirty="0"/>
              <a:t>     Derechos Personales</a:t>
            </a:r>
          </a:p>
          <a:p>
            <a:r>
              <a:rPr lang="es-AR" sz="2000" dirty="0"/>
              <a:t>(Inmateriales)   Derechos Reales</a:t>
            </a:r>
          </a:p>
          <a:p>
            <a:r>
              <a:rPr lang="es-AR" sz="2000" dirty="0"/>
              <a:t>                            Derechos Intelectuales</a:t>
            </a:r>
          </a:p>
          <a:p>
            <a:endParaRPr lang="es-ES" sz="2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1845740" y="3243171"/>
            <a:ext cx="41044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     </a:t>
            </a:r>
            <a:r>
              <a:rPr lang="es-AR" sz="2000" b="1" dirty="0"/>
              <a:t>COSAS:</a:t>
            </a:r>
            <a:r>
              <a:rPr lang="es-AR" sz="2000" dirty="0"/>
              <a:t>          Cosas Muebles     </a:t>
            </a:r>
          </a:p>
          <a:p>
            <a:r>
              <a:rPr lang="es-AR" sz="2000" dirty="0"/>
              <a:t>(Materiales)      Cosas Inmuebles</a:t>
            </a:r>
          </a:p>
          <a:p>
            <a:endParaRPr lang="es-ES" dirty="0"/>
          </a:p>
        </p:txBody>
      </p:sp>
      <p:pic>
        <p:nvPicPr>
          <p:cNvPr id="2052" name="Picture 4" descr="The Homer Way Of Work: 6 lecciones empresariales que aprendimos en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196" y="3846691"/>
            <a:ext cx="3094847" cy="22274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39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s-AR" dirty="0">
                <a:solidFill>
                  <a:schemeClr val="tx1"/>
                </a:solidFill>
              </a:rPr>
              <a:t>- PERSONA -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670074"/>
            <a:ext cx="8229600" cy="45259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b="1" dirty="0"/>
              <a:t>Persona</a:t>
            </a:r>
            <a:r>
              <a:rPr lang="es-AR" dirty="0"/>
              <a:t> = Sujeto de Derecho</a:t>
            </a:r>
          </a:p>
          <a:p>
            <a:pPr marL="0" indent="0" algn="ctr">
              <a:buNone/>
            </a:pPr>
            <a:endParaRPr lang="es-AR" dirty="0"/>
          </a:p>
          <a:p>
            <a:pPr marL="0" indent="0" algn="ctr">
              <a:buNone/>
            </a:pPr>
            <a:r>
              <a:rPr lang="es-AR" dirty="0"/>
              <a:t>Quien puede ser titular de derechos, ejercerlos y contraer obligaciones</a:t>
            </a:r>
          </a:p>
          <a:p>
            <a:pPr marL="0" indent="0" algn="ctr">
              <a:buNone/>
            </a:pPr>
            <a:endParaRPr lang="es-AR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627784" y="2276872"/>
            <a:ext cx="0" cy="648072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3454456577"/>
              </p:ext>
            </p:extLst>
          </p:nvPr>
        </p:nvGraphicFramePr>
        <p:xfrm>
          <a:off x="755576" y="3933056"/>
          <a:ext cx="5544616" cy="252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0831055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44824"/>
            <a:ext cx="8219256" cy="4281339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s-ES" sz="2800" b="1" u="sng" dirty="0"/>
              <a:t>Bienes excluidos de la garantía común</a:t>
            </a:r>
          </a:p>
          <a:p>
            <a:pPr marL="0" indent="0">
              <a:buNone/>
            </a:pPr>
            <a:endParaRPr lang="es-ES" sz="2400" b="1" dirty="0"/>
          </a:p>
          <a:p>
            <a:pPr marL="514350" indent="-514350" algn="just">
              <a:buAutoNum type="alphaLcParenR"/>
            </a:pPr>
            <a:r>
              <a:rPr lang="es-ES" sz="2400" i="1" dirty="0"/>
              <a:t>Ropas y muebles de uso indispensable para el deudor, cónyuge       o conviviente y sus hijos. </a:t>
            </a:r>
          </a:p>
          <a:p>
            <a:pPr marL="514350" indent="-514350" algn="just">
              <a:buAutoNum type="alphaLcParenR"/>
            </a:pPr>
            <a:r>
              <a:rPr lang="es-ES" sz="2400" i="1" dirty="0"/>
              <a:t>Instrumentos necesarios para el ejercicio personal de la profesión, arte u oficio del deudor.</a:t>
            </a:r>
          </a:p>
          <a:p>
            <a:pPr marL="514350" indent="-514350" algn="just">
              <a:buAutoNum type="alphaLcParenR"/>
            </a:pPr>
            <a:r>
              <a:rPr lang="es-ES" sz="2400" i="1" dirty="0"/>
              <a:t>Sepulcros afectados a su destino.</a:t>
            </a:r>
          </a:p>
          <a:p>
            <a:pPr marL="514350" indent="-514350" algn="just">
              <a:buAutoNum type="alphaLcParenR"/>
            </a:pPr>
            <a:r>
              <a:rPr lang="es-ES" sz="2400" i="1" dirty="0"/>
              <a:t>Bienes afectados a cualquier religión reconocida por el Estado.</a:t>
            </a:r>
          </a:p>
          <a:p>
            <a:pPr marL="514350" indent="-514350" algn="just">
              <a:buAutoNum type="alphaLcParenR"/>
            </a:pPr>
            <a:r>
              <a:rPr lang="es-ES" sz="2400" i="1" dirty="0"/>
              <a:t>Indemnizaciones que corresponden al deudor por daño moral y por daño derivado de lesiones a su integridad psicofísica.</a:t>
            </a:r>
          </a:p>
          <a:p>
            <a:pPr marL="514350" lvl="0" indent="-514350" algn="just">
              <a:buFont typeface="Arial" panose="020B0604020202020204" pitchFamily="34" charset="0"/>
              <a:buAutoNum type="alphaLcParenR"/>
            </a:pPr>
            <a:r>
              <a:rPr lang="es-ES" sz="2400" i="1" dirty="0">
                <a:solidFill>
                  <a:prstClr val="black"/>
                </a:solidFill>
              </a:rPr>
              <a:t>Los demás bienes declarados inembargables o excluidos por otras leyes. (Ej. Cuota alimentaria, Jubilación mínima).</a:t>
            </a:r>
            <a:endParaRPr lang="es-ES" sz="2400" i="1" dirty="0"/>
          </a:p>
          <a:p>
            <a:pPr marL="0" indent="0" algn="just">
              <a:buNone/>
            </a:pPr>
            <a:endParaRPr lang="es-ES" sz="2400" i="1" dirty="0"/>
          </a:p>
        </p:txBody>
      </p:sp>
      <p:grpSp>
        <p:nvGrpSpPr>
          <p:cNvPr id="4" name="3 Grupo"/>
          <p:cNvGrpSpPr/>
          <p:nvPr/>
        </p:nvGrpSpPr>
        <p:grpSpPr>
          <a:xfrm>
            <a:off x="6822942" y="260648"/>
            <a:ext cx="2222101" cy="1333260"/>
            <a:chOff x="2177145" y="3114093"/>
            <a:chExt cx="2222101" cy="1333260"/>
          </a:xfrm>
        </p:grpSpPr>
        <p:sp>
          <p:nvSpPr>
            <p:cNvPr id="5" name="4 Rectángulo"/>
            <p:cNvSpPr/>
            <p:nvPr/>
          </p:nvSpPr>
          <p:spPr>
            <a:xfrm>
              <a:off x="2177145" y="3114093"/>
              <a:ext cx="2222101" cy="13332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5 Rectángulo"/>
            <p:cNvSpPr/>
            <p:nvPr/>
          </p:nvSpPr>
          <p:spPr>
            <a:xfrm>
              <a:off x="2177145" y="3114093"/>
              <a:ext cx="2222101" cy="133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3400" kern="1200" dirty="0">
                  <a:solidFill>
                    <a:schemeClr val="tx1"/>
                  </a:solidFill>
                </a:rPr>
                <a:t>Patrimonio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3942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s-AR" dirty="0">
                <a:solidFill>
                  <a:schemeClr val="tx1"/>
                </a:solidFill>
              </a:rPr>
              <a:t>Personas Jurídicas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ES" dirty="0"/>
              <a:t>Art. 141</a:t>
            </a:r>
            <a:r>
              <a:rPr lang="es-ES" b="1" dirty="0"/>
              <a:t> </a:t>
            </a:r>
            <a:r>
              <a:rPr lang="es-ES" dirty="0"/>
              <a:t>CCyCN -</a:t>
            </a:r>
            <a:r>
              <a:rPr lang="es-ES" b="1" dirty="0"/>
              <a:t> Definición:</a:t>
            </a:r>
            <a:r>
              <a:rPr lang="es-ES" dirty="0"/>
              <a:t> </a:t>
            </a:r>
            <a:r>
              <a:rPr lang="es-AR" sz="3100" dirty="0">
                <a:solidFill>
                  <a:prstClr val="black"/>
                </a:solidFill>
              </a:rPr>
              <a:t>«</a:t>
            </a:r>
            <a:r>
              <a:rPr lang="es-ES" i="1" dirty="0"/>
              <a:t>Son personas jurídicas todos los entes a los cuales el ordenamiento jurídico les confiere aptitud para adquirir derechos y contraer obligaciones para el cumplimiento de su objeto y los fines de su creación</a:t>
            </a:r>
            <a:r>
              <a:rPr lang="es-ES" dirty="0"/>
              <a:t>.»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Persona Jurídica (P.J.) </a:t>
            </a:r>
            <a:r>
              <a:rPr lang="es-AR" sz="3400" b="1" dirty="0"/>
              <a:t>≠</a:t>
            </a:r>
            <a:r>
              <a:rPr lang="es-AR" dirty="0"/>
              <a:t>  Personalidad de sus miembros.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Responsabilidad P.J. </a:t>
            </a:r>
            <a:r>
              <a:rPr lang="es-AR" b="1" dirty="0"/>
              <a:t>≠</a:t>
            </a:r>
            <a:r>
              <a:rPr lang="es-AR" dirty="0"/>
              <a:t>  Los miembros no responden por la P.J.</a:t>
            </a:r>
          </a:p>
          <a:p>
            <a:pPr marL="0" indent="0">
              <a:buNone/>
            </a:pPr>
            <a:r>
              <a:rPr lang="es-AR" dirty="0"/>
              <a:t>	</a:t>
            </a:r>
            <a:r>
              <a:rPr lang="es-AR" b="1" u="sng" dirty="0">
                <a:solidFill>
                  <a:srgbClr val="FF0000"/>
                </a:solidFill>
              </a:rPr>
              <a:t>EXCEPCIÓN:</a:t>
            </a:r>
            <a:r>
              <a:rPr lang="es-AR" dirty="0"/>
              <a:t> </a:t>
            </a:r>
            <a:r>
              <a:rPr lang="es-AR" b="1" dirty="0"/>
              <a:t>Inoponibilidad Personalidad Jurídica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ES" dirty="0"/>
              <a:t>		consecución de fines ajenos a la persona jurídica. </a:t>
            </a:r>
          </a:p>
          <a:p>
            <a:pPr marL="0" indent="0">
              <a:buNone/>
            </a:pPr>
            <a:r>
              <a:rPr lang="es-ES" dirty="0"/>
              <a:t>		recurso para violar la ley, orden público o la buena fe.</a:t>
            </a:r>
          </a:p>
          <a:p>
            <a:pPr marL="0" indent="0">
              <a:buNone/>
            </a:pPr>
            <a:r>
              <a:rPr lang="es-ES" dirty="0"/>
              <a:t>		frustrar derechos de cualquier persona.</a:t>
            </a:r>
            <a:endParaRPr lang="es-AR" dirty="0"/>
          </a:p>
        </p:txBody>
      </p:sp>
      <p:sp>
        <p:nvSpPr>
          <p:cNvPr id="4" name="3 Flecha abajo"/>
          <p:cNvSpPr/>
          <p:nvPr/>
        </p:nvSpPr>
        <p:spPr>
          <a:xfrm>
            <a:off x="2771800" y="3429000"/>
            <a:ext cx="72008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" name="5 Conector angular"/>
          <p:cNvCxnSpPr/>
          <p:nvPr/>
        </p:nvCxnSpPr>
        <p:spPr>
          <a:xfrm>
            <a:off x="834680" y="4161423"/>
            <a:ext cx="576064" cy="144016"/>
          </a:xfrm>
          <a:prstGeom prst="bentConnector3">
            <a:avLst>
              <a:gd name="adj1" fmla="val -1022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angular"/>
          <p:cNvCxnSpPr/>
          <p:nvPr/>
        </p:nvCxnSpPr>
        <p:spPr>
          <a:xfrm rot="5400000">
            <a:off x="755576" y="4437112"/>
            <a:ext cx="648072" cy="64807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V="1">
            <a:off x="1979712" y="4941168"/>
            <a:ext cx="36004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1979712" y="5229200"/>
            <a:ext cx="360040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1979712" y="522920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457200" y="5044535"/>
            <a:ext cx="1522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</a:rPr>
              <a:t>Actuación PJ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573944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s-AR" dirty="0">
                <a:solidFill>
                  <a:schemeClr val="tx1"/>
                </a:solidFill>
              </a:rPr>
              <a:t>Persona Jurídica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  <a:noFill/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s-AR" b="1" dirty="0"/>
              <a:t>Comienzo de su Existencia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Caso General: Acto Constitutivo (Contractual)</a:t>
            </a:r>
          </a:p>
          <a:p>
            <a:pPr marL="0" indent="0">
              <a:buNone/>
            </a:pPr>
            <a:r>
              <a:rPr lang="es-AR" dirty="0"/>
              <a:t>			Contrato Social (Estatuto)</a:t>
            </a:r>
          </a:p>
          <a:p>
            <a:pPr marL="0" indent="0">
              <a:buNone/>
            </a:pPr>
            <a:r>
              <a:rPr lang="es-AR" dirty="0"/>
              <a:t>Caso Especial: Autorización Estatal</a:t>
            </a:r>
          </a:p>
          <a:p>
            <a:pPr marL="0" indent="0">
              <a:buNone/>
            </a:pPr>
            <a:r>
              <a:rPr lang="es-AR" dirty="0"/>
              <a:t>			Asociaciones Civiles, Fundaciones</a:t>
            </a:r>
          </a:p>
          <a:p>
            <a:pPr marL="0" indent="0">
              <a:buNone/>
            </a:pPr>
            <a:endParaRPr lang="es-AR" dirty="0"/>
          </a:p>
          <a:p>
            <a:pPr algn="just"/>
            <a:r>
              <a:rPr lang="es-AR" b="1" dirty="0"/>
              <a:t>Durante su vida </a:t>
            </a:r>
            <a:r>
              <a:rPr lang="es-AR" dirty="0"/>
              <a:t>la P.J. actúan por </a:t>
            </a:r>
            <a:r>
              <a:rPr lang="es-AR" b="1" dirty="0">
                <a:solidFill>
                  <a:srgbClr val="FF0000"/>
                </a:solidFill>
              </a:rPr>
              <a:t>REPRESENTACIÓN</a:t>
            </a:r>
            <a:r>
              <a:rPr lang="es-AR" dirty="0"/>
              <a:t> </a:t>
            </a:r>
          </a:p>
          <a:p>
            <a:pPr marL="0" indent="0" algn="ctr">
              <a:buNone/>
            </a:pPr>
            <a:r>
              <a:rPr lang="es-AR" dirty="0"/>
              <a:t>limitadas por el </a:t>
            </a:r>
          </a:p>
          <a:p>
            <a:pPr marL="0" indent="0" algn="ctr">
              <a:buNone/>
            </a:pPr>
            <a:r>
              <a:rPr lang="es-AR" b="1" dirty="0">
                <a:solidFill>
                  <a:srgbClr val="00B050"/>
                </a:solidFill>
              </a:rPr>
              <a:t>Principio de Especialidad</a:t>
            </a:r>
            <a:r>
              <a:rPr lang="es-AR" dirty="0"/>
              <a:t> </a:t>
            </a:r>
          </a:p>
          <a:p>
            <a:pPr marL="0" indent="0" algn="ctr">
              <a:buNone/>
            </a:pPr>
            <a:r>
              <a:rPr lang="es-AR" dirty="0"/>
              <a:t>(Objeto Preciso y Determinado)</a:t>
            </a:r>
          </a:p>
        </p:txBody>
      </p:sp>
      <p:cxnSp>
        <p:nvCxnSpPr>
          <p:cNvPr id="5" name="4 Conector angular"/>
          <p:cNvCxnSpPr/>
          <p:nvPr/>
        </p:nvCxnSpPr>
        <p:spPr>
          <a:xfrm>
            <a:off x="2735086" y="3323772"/>
            <a:ext cx="540770" cy="288032"/>
          </a:xfrm>
          <a:prstGeom prst="bentConnector3">
            <a:avLst>
              <a:gd name="adj1" fmla="val 168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angular"/>
          <p:cNvCxnSpPr/>
          <p:nvPr/>
        </p:nvCxnSpPr>
        <p:spPr>
          <a:xfrm>
            <a:off x="2735086" y="2420888"/>
            <a:ext cx="540770" cy="288845"/>
          </a:xfrm>
          <a:prstGeom prst="bentConnector3">
            <a:avLst>
              <a:gd name="adj1" fmla="val -32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001" y="1692775"/>
            <a:ext cx="1745069" cy="174506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429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s-AR" dirty="0">
                <a:solidFill>
                  <a:schemeClr val="tx1"/>
                </a:solidFill>
              </a:rPr>
              <a:t>Persona Jurídica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AR" sz="2400" b="1" u="sng" dirty="0"/>
              <a:t>FIN  de  su  EXISTENCIA</a:t>
            </a:r>
          </a:p>
          <a:p>
            <a:pPr marL="0" indent="0">
              <a:buNone/>
            </a:pPr>
            <a:r>
              <a:rPr lang="es-ES" sz="2000" dirty="0"/>
              <a:t>Las Personas Jurídicas se disuelven por: </a:t>
            </a:r>
            <a:endParaRPr lang="es-AR" sz="2000" dirty="0"/>
          </a:p>
          <a:p>
            <a:pPr marL="514350" lvl="0" indent="-514350">
              <a:buFont typeface="+mj-lt"/>
              <a:buAutoNum type="alphaLcParenR"/>
            </a:pPr>
            <a:r>
              <a:rPr lang="es-ES" sz="2000" dirty="0"/>
              <a:t>Decisión de sus miembros. </a:t>
            </a:r>
            <a:endParaRPr lang="es-AR" sz="2000" dirty="0"/>
          </a:p>
          <a:p>
            <a:pPr marL="514350" lvl="0" indent="-514350">
              <a:buFont typeface="+mj-lt"/>
              <a:buAutoNum type="alphaLcParenR"/>
            </a:pPr>
            <a:r>
              <a:rPr lang="es-ES" sz="2000" dirty="0"/>
              <a:t>Cumplimiento de la condición resolutoria.</a:t>
            </a:r>
            <a:endParaRPr lang="es-AR" sz="2000" dirty="0"/>
          </a:p>
          <a:p>
            <a:pPr marL="514350" lvl="0" indent="-514350">
              <a:buFont typeface="+mj-lt"/>
              <a:buAutoNum type="alphaLcParenR"/>
            </a:pPr>
            <a:r>
              <a:rPr lang="es-ES" sz="2000" dirty="0"/>
              <a:t>Obtención de su objeto o imposibilidad sobreviniente de cumplirlo.</a:t>
            </a:r>
            <a:endParaRPr lang="es-AR" sz="2000" dirty="0"/>
          </a:p>
          <a:p>
            <a:pPr marL="514350" lvl="0" indent="-514350">
              <a:buFont typeface="+mj-lt"/>
              <a:buAutoNum type="alphaLcParenR"/>
            </a:pPr>
            <a:r>
              <a:rPr lang="es-ES" sz="2000" dirty="0"/>
              <a:t>Vencimiento del plazo.</a:t>
            </a:r>
            <a:endParaRPr lang="es-AR" sz="2000" dirty="0"/>
          </a:p>
          <a:p>
            <a:pPr marL="514350" lvl="0" indent="-514350">
              <a:buFont typeface="+mj-lt"/>
              <a:buAutoNum type="alphaLcParenR"/>
            </a:pPr>
            <a:r>
              <a:rPr lang="es-ES" sz="2000" dirty="0"/>
              <a:t>Declaración de quiebra.</a:t>
            </a:r>
            <a:endParaRPr lang="es-AR" sz="2000" dirty="0"/>
          </a:p>
          <a:p>
            <a:pPr marL="514350" lvl="0" indent="-514350">
              <a:buFont typeface="+mj-lt"/>
              <a:buAutoNum type="alphaLcParenR"/>
            </a:pPr>
            <a:r>
              <a:rPr lang="es-ES" sz="2000" dirty="0"/>
              <a:t>Fusión o escisión.</a:t>
            </a:r>
            <a:endParaRPr lang="es-AR" sz="2000" dirty="0"/>
          </a:p>
          <a:p>
            <a:pPr marL="514350" lvl="0" indent="-514350">
              <a:buFont typeface="+mj-lt"/>
              <a:buAutoNum type="alphaLcParenR"/>
            </a:pPr>
            <a:r>
              <a:rPr lang="es-ES" sz="2000" dirty="0"/>
              <a:t>Si se reduce a 1 el número de miembros (3 meses).</a:t>
            </a:r>
            <a:endParaRPr lang="es-AR" sz="2000" dirty="0"/>
          </a:p>
          <a:p>
            <a:pPr marL="514350" lvl="0" indent="-514350">
              <a:buFont typeface="+mj-lt"/>
              <a:buAutoNum type="alphaLcParenR"/>
            </a:pPr>
            <a:r>
              <a:rPr lang="es-ES" sz="2000" dirty="0"/>
              <a:t>Revocación o denegatoria de la autorización estatal.</a:t>
            </a:r>
            <a:endParaRPr lang="es-AR" sz="2000" dirty="0"/>
          </a:p>
          <a:p>
            <a:pPr marL="514350" lvl="0" indent="-514350">
              <a:buFont typeface="+mj-lt"/>
              <a:buAutoNum type="alphaLcParenR"/>
            </a:pPr>
            <a:r>
              <a:rPr lang="es-ES" sz="2000" dirty="0"/>
              <a:t>Agotamiento de los bienes destinados a sostenerla.</a:t>
            </a:r>
            <a:endParaRPr lang="es-AR" sz="2000" dirty="0"/>
          </a:p>
          <a:p>
            <a:pPr marL="514350" indent="-514350">
              <a:buFont typeface="+mj-lt"/>
              <a:buAutoNum type="alphaLcParenR"/>
            </a:pPr>
            <a:r>
              <a:rPr lang="es-ES" sz="2000" dirty="0"/>
              <a:t>Cualquier otra causa prevista en el estatuto o en la ley aplicable.</a:t>
            </a:r>
            <a:endParaRPr lang="es-AR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602066"/>
            <a:ext cx="2376264" cy="15389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22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es-AR" dirty="0">
                <a:solidFill>
                  <a:schemeClr val="tx1"/>
                </a:solidFill>
              </a:rPr>
              <a:t>Personas Jurídicas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s-AR" b="1" dirty="0"/>
          </a:p>
          <a:p>
            <a:pPr algn="ctr">
              <a:buFont typeface="Wingdings" panose="05000000000000000000" pitchFamily="2" charset="2"/>
              <a:buChar char="Ø"/>
            </a:pPr>
            <a:r>
              <a:rPr lang="es-AR" dirty="0"/>
              <a:t>Estado Nacional, Provincial, Municipal,        C.A.B.A., Entidades Autárquicas.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s-AR" dirty="0"/>
              <a:t>Estados Extranjeros,  Organizaciones Internacionales.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s-AR" dirty="0"/>
              <a:t>Iglesia Católica.</a:t>
            </a:r>
          </a:p>
          <a:p>
            <a:pPr marL="0" indent="0" algn="ctr">
              <a:buNone/>
            </a:pPr>
            <a:r>
              <a:rPr lang="es-AR" b="1" dirty="0"/>
              <a:t>PRIVADAS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s-AR" dirty="0"/>
              <a:t>Asociaciones y Fundaciones. 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s-AR" dirty="0"/>
              <a:t> Sociedades en Gral.</a:t>
            </a:r>
          </a:p>
          <a:p>
            <a:pPr marL="0" indent="0" algn="ctr">
              <a:buNone/>
            </a:pPr>
            <a:endParaRPr lang="es-AR" b="1" dirty="0">
              <a:solidFill>
                <a:schemeClr val="accent1"/>
              </a:solidFill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3635896" y="1628800"/>
            <a:ext cx="194421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3869922" y="1592470"/>
            <a:ext cx="15841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PÚBLICAS</a:t>
            </a:r>
          </a:p>
          <a:p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3635896" y="4437112"/>
            <a:ext cx="194421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923928" y="4437112"/>
            <a:ext cx="1476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PRIVADAS</a:t>
            </a:r>
          </a:p>
        </p:txBody>
      </p:sp>
    </p:spTree>
    <p:extLst>
      <p:ext uri="{BB962C8B-B14F-4D97-AF65-F5344CB8AC3E}">
        <p14:creationId xmlns:p14="http://schemas.microsoft.com/office/powerpoint/2010/main" val="30485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677"/>
            <a:ext cx="8229600" cy="1138138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s-AR" dirty="0">
                <a:solidFill>
                  <a:schemeClr val="tx1"/>
                </a:solidFill>
              </a:rPr>
              <a:t>Persona Humana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7B0E0B78-815D-4084-846A-37C16428A6DF}"/>
              </a:ext>
            </a:extLst>
          </p:cNvPr>
          <p:cNvSpPr/>
          <p:nvPr/>
        </p:nvSpPr>
        <p:spPr>
          <a:xfrm>
            <a:off x="401738" y="2690337"/>
            <a:ext cx="8363272" cy="1872208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573B7AA-495A-4A19-9B93-B3260A195E93}"/>
              </a:ext>
            </a:extLst>
          </p:cNvPr>
          <p:cNvSpPr/>
          <p:nvPr/>
        </p:nvSpPr>
        <p:spPr>
          <a:xfrm>
            <a:off x="939247" y="3501008"/>
            <a:ext cx="504056" cy="475342"/>
          </a:xfrm>
          <a:prstGeom prst="ellipse">
            <a:avLst/>
          </a:prstGeom>
          <a:solidFill>
            <a:schemeClr val="bg1"/>
          </a:solidFill>
          <a:scene3d>
            <a:camera prst="orthographicFront"/>
            <a:lightRig rig="flat" dir="t"/>
          </a:scene3d>
          <a:sp3d prstMaterial="dkEdge">
            <a:bevelT w="8200" h="38100"/>
            <a:bevelB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AD3BE6E-E9E8-4B40-9E1A-F08B1C552779}"/>
              </a:ext>
            </a:extLst>
          </p:cNvPr>
          <p:cNvSpPr txBox="1"/>
          <p:nvPr/>
        </p:nvSpPr>
        <p:spPr>
          <a:xfrm>
            <a:off x="370377" y="2492896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Concepción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CABB66B-F41D-4AEE-A98B-CFC604D8F75A}"/>
              </a:ext>
            </a:extLst>
          </p:cNvPr>
          <p:cNvSpPr/>
          <p:nvPr/>
        </p:nvSpPr>
        <p:spPr>
          <a:xfrm>
            <a:off x="2970430" y="3501008"/>
            <a:ext cx="504056" cy="475342"/>
          </a:xfrm>
          <a:prstGeom prst="ellipse">
            <a:avLst/>
          </a:prstGeom>
          <a:solidFill>
            <a:schemeClr val="bg1"/>
          </a:solidFill>
          <a:scene3d>
            <a:camera prst="orthographicFront"/>
            <a:lightRig rig="flat" dir="t"/>
          </a:scene3d>
          <a:sp3d prstMaterial="dkEdge">
            <a:bevelT w="8200" h="38100"/>
            <a:bevelB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6F88DE-5A0C-4A2A-A30B-D418750B6652}"/>
              </a:ext>
            </a:extLst>
          </p:cNvPr>
          <p:cNvSpPr txBox="1"/>
          <p:nvPr/>
        </p:nvSpPr>
        <p:spPr>
          <a:xfrm>
            <a:off x="2590490" y="2492896"/>
            <a:ext cx="1621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Nacimiento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F9A4CA8-D169-4474-AC9A-31661C5AE736}"/>
              </a:ext>
            </a:extLst>
          </p:cNvPr>
          <p:cNvSpPr/>
          <p:nvPr/>
        </p:nvSpPr>
        <p:spPr>
          <a:xfrm>
            <a:off x="1762894" y="3501008"/>
            <a:ext cx="504056" cy="475342"/>
          </a:xfrm>
          <a:prstGeom prst="ellipse">
            <a:avLst/>
          </a:prstGeom>
          <a:solidFill>
            <a:schemeClr val="bg1"/>
          </a:solidFill>
          <a:scene3d>
            <a:camera prst="orthographicFront"/>
            <a:lightRig rig="flat" dir="t"/>
          </a:scene3d>
          <a:sp3d prstMaterial="dkEdge">
            <a:bevelT w="8200" h="38100"/>
            <a:bevelB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FC30FB1-471B-4A0F-BD64-6EDF8115E140}"/>
              </a:ext>
            </a:extLst>
          </p:cNvPr>
          <p:cNvSpPr txBox="1"/>
          <p:nvPr/>
        </p:nvSpPr>
        <p:spPr>
          <a:xfrm>
            <a:off x="1138016" y="4506898"/>
            <a:ext cx="17538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dirty="0"/>
              <a:t>Persona por </a:t>
            </a:r>
          </a:p>
          <a:p>
            <a:pPr algn="ctr"/>
            <a:r>
              <a:rPr lang="es-AR" sz="2400" dirty="0"/>
              <a:t>nacer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1E5196F-2F34-4EF9-A04F-361A3EDFB3A7}"/>
              </a:ext>
            </a:extLst>
          </p:cNvPr>
          <p:cNvSpPr/>
          <p:nvPr/>
        </p:nvSpPr>
        <p:spPr>
          <a:xfrm>
            <a:off x="3858190" y="3501008"/>
            <a:ext cx="504056" cy="475342"/>
          </a:xfrm>
          <a:prstGeom prst="ellipse">
            <a:avLst/>
          </a:prstGeom>
          <a:solidFill>
            <a:schemeClr val="bg1"/>
          </a:solidFill>
          <a:scene3d>
            <a:camera prst="orthographicFront"/>
            <a:lightRig rig="flat" dir="t"/>
          </a:scene3d>
          <a:sp3d prstMaterial="dkEdge">
            <a:bevelT w="8200" h="38100"/>
            <a:bevelB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endParaRPr lang="es-A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6F2C4B-7C7E-4804-8071-509DA968EAB7}"/>
              </a:ext>
            </a:extLst>
          </p:cNvPr>
          <p:cNvSpPr txBox="1"/>
          <p:nvPr/>
        </p:nvSpPr>
        <p:spPr>
          <a:xfrm>
            <a:off x="3203848" y="4506898"/>
            <a:ext cx="18127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dirty="0"/>
              <a:t>Niñez</a:t>
            </a:r>
          </a:p>
          <a:p>
            <a:pPr algn="ctr"/>
            <a:r>
              <a:rPr lang="es-AR" dirty="0"/>
              <a:t>Hasta los 13 años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DEFE98D-DE29-4B59-99B3-BF0E02F36247}"/>
              </a:ext>
            </a:extLst>
          </p:cNvPr>
          <p:cNvSpPr/>
          <p:nvPr/>
        </p:nvSpPr>
        <p:spPr>
          <a:xfrm>
            <a:off x="4993609" y="3501008"/>
            <a:ext cx="504056" cy="475342"/>
          </a:xfrm>
          <a:prstGeom prst="ellipse">
            <a:avLst/>
          </a:prstGeom>
          <a:solidFill>
            <a:schemeClr val="bg1"/>
          </a:solidFill>
          <a:scene3d>
            <a:camera prst="orthographicFront"/>
            <a:lightRig rig="flat" dir="t"/>
          </a:scene3d>
          <a:sp3d prstMaterial="dkEdge">
            <a:bevelT w="8200" h="38100"/>
            <a:bevelB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endParaRPr lang="es-AR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8710C4E-6575-4881-9352-75C03CBFB3AA}"/>
              </a:ext>
            </a:extLst>
          </p:cNvPr>
          <p:cNvSpPr txBox="1"/>
          <p:nvPr/>
        </p:nvSpPr>
        <p:spPr>
          <a:xfrm>
            <a:off x="4407106" y="2492896"/>
            <a:ext cx="18245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dirty="0"/>
              <a:t>Adolescencia</a:t>
            </a:r>
          </a:p>
          <a:p>
            <a:pPr algn="ctr"/>
            <a:r>
              <a:rPr lang="es-AR" dirty="0"/>
              <a:t>De 13 a 18 años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A5FC796-8776-427F-B54F-06677FE713CA}"/>
              </a:ext>
            </a:extLst>
          </p:cNvPr>
          <p:cNvSpPr/>
          <p:nvPr/>
        </p:nvSpPr>
        <p:spPr>
          <a:xfrm>
            <a:off x="6023654" y="3501008"/>
            <a:ext cx="504056" cy="475342"/>
          </a:xfrm>
          <a:prstGeom prst="ellipse">
            <a:avLst/>
          </a:prstGeom>
          <a:solidFill>
            <a:schemeClr val="bg1"/>
          </a:solidFill>
          <a:scene3d>
            <a:camera prst="orthographicFront"/>
            <a:lightRig rig="flat" dir="t"/>
          </a:scene3d>
          <a:sp3d prstMaterial="dkEdge">
            <a:bevelT w="8200" h="38100"/>
            <a:bevelB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endParaRPr lang="es-AR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145E332-FBF7-475F-A1C9-47A20EC6651C}"/>
              </a:ext>
            </a:extLst>
          </p:cNvPr>
          <p:cNvSpPr txBox="1"/>
          <p:nvPr/>
        </p:nvSpPr>
        <p:spPr>
          <a:xfrm>
            <a:off x="5292080" y="4506898"/>
            <a:ext cx="19672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dirty="0"/>
              <a:t>Adulto</a:t>
            </a:r>
          </a:p>
          <a:p>
            <a:pPr algn="ctr"/>
            <a:r>
              <a:rPr lang="es-AR" dirty="0"/>
              <a:t>Capacidad plena</a:t>
            </a:r>
          </a:p>
          <a:p>
            <a:pPr algn="ctr"/>
            <a:r>
              <a:rPr lang="es-AR" dirty="0"/>
              <a:t>A partir de 18 años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343675F-C6EE-4E75-B8D7-A02F0415E125}"/>
              </a:ext>
            </a:extLst>
          </p:cNvPr>
          <p:cNvSpPr/>
          <p:nvPr/>
        </p:nvSpPr>
        <p:spPr>
          <a:xfrm>
            <a:off x="7043779" y="3501008"/>
            <a:ext cx="504056" cy="475342"/>
          </a:xfrm>
          <a:prstGeom prst="ellipse">
            <a:avLst/>
          </a:prstGeom>
          <a:solidFill>
            <a:schemeClr val="bg1"/>
          </a:solidFill>
          <a:scene3d>
            <a:camera prst="orthographicFront"/>
            <a:lightRig rig="flat" dir="t"/>
          </a:scene3d>
          <a:sp3d prstMaterial="dkEdge">
            <a:bevelT w="8200" h="38100"/>
            <a:bevelB prst="relaxedInset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endParaRPr lang="es-AR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8E5F64C-446D-41DA-9051-D980D0F94B66}"/>
              </a:ext>
            </a:extLst>
          </p:cNvPr>
          <p:cNvSpPr txBox="1"/>
          <p:nvPr/>
        </p:nvSpPr>
        <p:spPr>
          <a:xfrm>
            <a:off x="6697336" y="2492896"/>
            <a:ext cx="1123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Muerte</a:t>
            </a:r>
          </a:p>
        </p:txBody>
      </p:sp>
    </p:spTree>
    <p:extLst>
      <p:ext uri="{BB962C8B-B14F-4D97-AF65-F5344CB8AC3E}">
        <p14:creationId xmlns:p14="http://schemas.microsoft.com/office/powerpoint/2010/main" val="349330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4" grpId="0"/>
      <p:bldP spid="9" grpId="0" animBg="1"/>
      <p:bldP spid="10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s-AR" dirty="0">
                <a:solidFill>
                  <a:schemeClr val="tx1"/>
                </a:solidFill>
              </a:rPr>
              <a:t>Atributos de la Personalidad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FE33B1D9-D6AB-41CD-A796-9CD1B19116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463450"/>
              </p:ext>
            </p:extLst>
          </p:nvPr>
        </p:nvGraphicFramePr>
        <p:xfrm>
          <a:off x="-492224" y="2132856"/>
          <a:ext cx="6576392" cy="4450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769FFB52-8401-4018-A3DD-DC884CB24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120" y="2780928"/>
            <a:ext cx="3034680" cy="2304256"/>
          </a:xfrm>
        </p:spPr>
        <p:txBody>
          <a:bodyPr>
            <a:normAutofit fontScale="92500" lnSpcReduction="10000"/>
          </a:bodyPr>
          <a:lstStyle/>
          <a:p>
            <a:pPr marL="106363" indent="0" algn="ctr">
              <a:buNone/>
            </a:pPr>
            <a:r>
              <a:rPr lang="es-AR" sz="3000" u="sng" dirty="0"/>
              <a:t>Caracteres</a:t>
            </a:r>
          </a:p>
          <a:p>
            <a:pPr marL="449263"/>
            <a:r>
              <a:rPr lang="es-A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Necesarios</a:t>
            </a:r>
          </a:p>
          <a:p>
            <a:pPr marL="449263"/>
            <a:r>
              <a:rPr lang="es-A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Únicos</a:t>
            </a:r>
          </a:p>
          <a:p>
            <a:pPr marL="449263"/>
            <a:r>
              <a:rPr lang="es-A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Inalienables</a:t>
            </a:r>
          </a:p>
          <a:p>
            <a:pPr marL="449263"/>
            <a:r>
              <a:rPr lang="es-AR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Imprescriptibles</a:t>
            </a:r>
          </a:p>
        </p:txBody>
      </p:sp>
    </p:spTree>
    <p:extLst>
      <p:ext uri="{BB962C8B-B14F-4D97-AF65-F5344CB8AC3E}">
        <p14:creationId xmlns:p14="http://schemas.microsoft.com/office/powerpoint/2010/main" val="210475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924944"/>
            <a:ext cx="8229600" cy="360040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s-AR" sz="2400" dirty="0"/>
              <a:t>Reglas Prenombre              </a:t>
            </a:r>
            <a:r>
              <a:rPr lang="es-AR" sz="2000" dirty="0"/>
              <a:t>(art. 63 CCyCN)</a:t>
            </a:r>
          </a:p>
          <a:p>
            <a:pPr marL="0" indent="0" algn="just">
              <a:buNone/>
            </a:pPr>
            <a:endParaRPr lang="es-AR" sz="1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s-AR" sz="2400" dirty="0"/>
              <a:t>Apellido de los Hijos</a:t>
            </a:r>
            <a:r>
              <a:rPr lang="es-AR" sz="2800" dirty="0"/>
              <a:t>         </a:t>
            </a:r>
            <a:r>
              <a:rPr lang="es-AR" sz="2000" dirty="0"/>
              <a:t>(art. 64 CCyCN)</a:t>
            </a:r>
          </a:p>
          <a:p>
            <a:pPr marL="0" indent="0" algn="just">
              <a:buNone/>
            </a:pPr>
            <a:endParaRPr lang="es-AR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s-AR" sz="2400" dirty="0"/>
              <a:t>Apellido de los Cónyuges  </a:t>
            </a:r>
            <a:r>
              <a:rPr lang="es-AR" sz="2100" dirty="0"/>
              <a:t>(art. 67 CCyCN)</a:t>
            </a:r>
          </a:p>
          <a:p>
            <a:pPr marL="0" indent="0" algn="just">
              <a:buNone/>
            </a:pPr>
            <a:endParaRPr lang="es-AR" sz="24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s-AR" sz="2400" dirty="0"/>
              <a:t>Nombre Hijo Adoptivo       </a:t>
            </a:r>
            <a:r>
              <a:rPr lang="es-AR" sz="2000" dirty="0"/>
              <a:t>(art. 68 CCyCN) </a:t>
            </a:r>
          </a:p>
          <a:p>
            <a:pPr marL="0" indent="0" algn="just">
              <a:buNone/>
            </a:pPr>
            <a:endParaRPr lang="es-AR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s-AR" sz="2400" dirty="0"/>
              <a:t>Cambio de Nombre            </a:t>
            </a:r>
            <a:r>
              <a:rPr lang="es-AR" sz="2100" dirty="0"/>
              <a:t>(art. 69 CCyCN)</a:t>
            </a:r>
          </a:p>
          <a:p>
            <a:pPr marL="0" indent="0" algn="just">
              <a:buNone/>
            </a:pPr>
            <a:endParaRPr lang="es-AR" sz="2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s-AR" sz="2400" dirty="0"/>
              <a:t>Seudónimo                          (</a:t>
            </a:r>
            <a:r>
              <a:rPr lang="es-AR" sz="2100" dirty="0"/>
              <a:t>art. 72 CCyCN)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s-AR" sz="2400" dirty="0"/>
          </a:p>
          <a:p>
            <a:pPr algn="just">
              <a:buFont typeface="Wingdings" panose="05000000000000000000" pitchFamily="2" charset="2"/>
              <a:buChar char="q"/>
            </a:pPr>
            <a:endParaRPr lang="es-AR" sz="3600" dirty="0"/>
          </a:p>
          <a:p>
            <a:pPr algn="just">
              <a:buFont typeface="Wingdings" panose="05000000000000000000" pitchFamily="2" charset="2"/>
              <a:buChar char="q"/>
            </a:pPr>
            <a:endParaRPr lang="es-AR" sz="900" dirty="0"/>
          </a:p>
          <a:p>
            <a:pPr marL="0" indent="0" algn="just">
              <a:buNone/>
            </a:pPr>
            <a:endParaRPr lang="es-AR" sz="2000" dirty="0"/>
          </a:p>
          <a:p>
            <a:pPr algn="just">
              <a:buFont typeface="Wingdings" panose="05000000000000000000" pitchFamily="2" charset="2"/>
              <a:buChar char="q"/>
            </a:pPr>
            <a:endParaRPr lang="es-AR" sz="2000" dirty="0"/>
          </a:p>
          <a:p>
            <a:pPr algn="just">
              <a:buFont typeface="Wingdings" panose="05000000000000000000" pitchFamily="2" charset="2"/>
              <a:buChar char="q"/>
            </a:pPr>
            <a:endParaRPr lang="es-AR" sz="2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611560" y="1538789"/>
            <a:ext cx="3312368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Nombre de Pila</a:t>
            </a:r>
          </a:p>
          <a:p>
            <a:pPr algn="ctr"/>
            <a:r>
              <a:rPr lang="en-US" sz="2400" dirty="0"/>
              <a:t>(Reglas del Prenombre)</a:t>
            </a:r>
            <a:endParaRPr lang="es-ES" sz="2400" dirty="0"/>
          </a:p>
        </p:txBody>
      </p:sp>
      <p:sp>
        <p:nvSpPr>
          <p:cNvPr id="6" name="CuadroTexto 5"/>
          <p:cNvSpPr txBox="1"/>
          <p:nvPr/>
        </p:nvSpPr>
        <p:spPr>
          <a:xfrm>
            <a:off x="5148064" y="1536877"/>
            <a:ext cx="3600400" cy="954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Nombre de Familia</a:t>
            </a:r>
          </a:p>
          <a:p>
            <a:pPr algn="ctr"/>
            <a:r>
              <a:rPr lang="en-US" sz="2400" dirty="0"/>
              <a:t>(Apellido</a:t>
            </a:r>
            <a:r>
              <a:rPr lang="es-ES" sz="2400" dirty="0"/>
              <a:t> / Patronímico</a:t>
            </a:r>
            <a:r>
              <a:rPr lang="en-US" sz="2400" dirty="0"/>
              <a:t>)</a:t>
            </a:r>
            <a:endParaRPr lang="es-ES" sz="2400" dirty="0"/>
          </a:p>
        </p:txBody>
      </p:sp>
      <p:sp>
        <p:nvSpPr>
          <p:cNvPr id="7" name="Más 6"/>
          <p:cNvSpPr/>
          <p:nvPr/>
        </p:nvSpPr>
        <p:spPr>
          <a:xfrm>
            <a:off x="4139952" y="1647430"/>
            <a:ext cx="720080" cy="736823"/>
          </a:xfrm>
          <a:prstGeom prst="mathPlus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8" name="7 Grupo"/>
          <p:cNvGrpSpPr/>
          <p:nvPr/>
        </p:nvGrpSpPr>
        <p:grpSpPr>
          <a:xfrm>
            <a:off x="3275856" y="19505"/>
            <a:ext cx="2273720" cy="1333260"/>
            <a:chOff x="954989" y="3151"/>
            <a:chExt cx="2273720" cy="1333260"/>
          </a:xfrm>
        </p:grpSpPr>
        <p:sp>
          <p:nvSpPr>
            <p:cNvPr id="10" name="9 Rectángulo"/>
            <p:cNvSpPr/>
            <p:nvPr/>
          </p:nvSpPr>
          <p:spPr>
            <a:xfrm>
              <a:off x="1006608" y="3151"/>
              <a:ext cx="2222101" cy="13332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10 Rectángulo"/>
            <p:cNvSpPr/>
            <p:nvPr/>
          </p:nvSpPr>
          <p:spPr>
            <a:xfrm>
              <a:off x="954989" y="3151"/>
              <a:ext cx="2222101" cy="133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3200" kern="1200" dirty="0">
                  <a:solidFill>
                    <a:schemeClr val="tx1"/>
                  </a:solidFill>
                </a:rPr>
                <a:t> Nombre</a:t>
              </a:r>
            </a:p>
          </p:txBody>
        </p:sp>
      </p:grpSp>
      <p:sp>
        <p:nvSpPr>
          <p:cNvPr id="2" name="1 CuadroTexto"/>
          <p:cNvSpPr txBox="1"/>
          <p:nvPr/>
        </p:nvSpPr>
        <p:spPr>
          <a:xfrm>
            <a:off x="5823936" y="25202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Es la forma de identificar y reconocer a la persona en la sociedad</a:t>
            </a:r>
          </a:p>
        </p:txBody>
      </p:sp>
    </p:spTree>
    <p:extLst>
      <p:ext uri="{BB962C8B-B14F-4D97-AF65-F5344CB8AC3E}">
        <p14:creationId xmlns:p14="http://schemas.microsoft.com/office/powerpoint/2010/main" val="167063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2192E496-1EF2-4903-938D-0A9704E42004}"/>
              </a:ext>
            </a:extLst>
          </p:cNvPr>
          <p:cNvSpPr txBox="1"/>
          <p:nvPr/>
        </p:nvSpPr>
        <p:spPr>
          <a:xfrm>
            <a:off x="6600150" y="1628800"/>
            <a:ext cx="2555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i="1" dirty="0"/>
              <a:t>Es el Lugar que se asigna como asiento o sede de la persona produciendo ciertos efectos jurídicos</a:t>
            </a:r>
          </a:p>
        </p:txBody>
      </p:sp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16F4A878-0673-4857-960F-DBC220BD68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0607585"/>
              </p:ext>
            </p:extLst>
          </p:nvPr>
        </p:nvGraphicFramePr>
        <p:xfrm>
          <a:off x="179512" y="122050"/>
          <a:ext cx="5832648" cy="6619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2 Marcador de contenido">
            <a:extLst>
              <a:ext uri="{FF2B5EF4-FFF2-40B4-BE49-F238E27FC236}">
                <a16:creationId xmlns:a16="http://schemas.microsoft.com/office/drawing/2014/main" id="{965DFE9A-B57A-417D-8AEB-F00538ACF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918" y="2829129"/>
            <a:ext cx="2160240" cy="759665"/>
          </a:xfrm>
        </p:spPr>
        <p:txBody>
          <a:bodyPr>
            <a:normAutofit/>
          </a:bodyPr>
          <a:lstStyle/>
          <a:p>
            <a:pPr marL="106363" indent="0" algn="just">
              <a:buNone/>
            </a:pPr>
            <a:r>
              <a:rPr lang="es-AR" sz="1800" u="sng" dirty="0"/>
              <a:t>Elemento: </a:t>
            </a:r>
          </a:p>
          <a:p>
            <a:pPr marL="106363" indent="0" algn="just">
              <a:buNone/>
            </a:pPr>
            <a:r>
              <a:rPr lang="es-AR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 + Subjetivo</a:t>
            </a:r>
          </a:p>
        </p:txBody>
      </p:sp>
      <p:grpSp>
        <p:nvGrpSpPr>
          <p:cNvPr id="6" name="5 Grupo"/>
          <p:cNvGrpSpPr/>
          <p:nvPr/>
        </p:nvGrpSpPr>
        <p:grpSpPr>
          <a:xfrm>
            <a:off x="6766987" y="138801"/>
            <a:ext cx="2222101" cy="1341888"/>
            <a:chOff x="3272077" y="22169"/>
            <a:chExt cx="2222101" cy="1341888"/>
          </a:xfrm>
        </p:grpSpPr>
        <p:sp>
          <p:nvSpPr>
            <p:cNvPr id="7" name="6 Rectángulo"/>
            <p:cNvSpPr/>
            <p:nvPr/>
          </p:nvSpPr>
          <p:spPr>
            <a:xfrm>
              <a:off x="3272077" y="30797"/>
              <a:ext cx="2222101" cy="133326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7 Rectángulo"/>
            <p:cNvSpPr/>
            <p:nvPr/>
          </p:nvSpPr>
          <p:spPr>
            <a:xfrm>
              <a:off x="3272077" y="22169"/>
              <a:ext cx="2222101" cy="133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9540" tIns="129540" rIns="129540" bIns="129540" numCol="1" spcCol="1270" anchor="ctr" anchorCtr="0">
              <a:noAutofit/>
            </a:bodyPr>
            <a:lstStyle/>
            <a:p>
              <a:pPr lvl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3400" kern="1200" dirty="0">
                  <a:solidFill>
                    <a:schemeClr val="tx1"/>
                  </a:solidFill>
                </a:rPr>
                <a:t>Domicilio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115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FD3EF46-9D43-424B-BF49-7C99350DCD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5DE43A74-9103-4E55-9BB7-1598AEC49E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3E3C52D-34FF-4E08-B31C-7CF6A671A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7B918CD-3CD4-46BB-9913-A3D601F72B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9D27F8D-0B14-42EF-B86A-5F766E3C86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0148F0F-703A-436D-88F4-EF7CFB94FC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D7972C8-0914-4EB6-98DB-FA2CAF03F6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5583E899-5351-4BF8-B909-1F0722C0DB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Graphic spid="13" grpId="0">
        <p:bldSub>
          <a:bldDgm bld="lvlOne"/>
        </p:bldSub>
      </p:bldGraphic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a Familia como Control Social — Steemit">
            <a:extLst>
              <a:ext uri="{FF2B5EF4-FFF2-40B4-BE49-F238E27FC236}">
                <a16:creationId xmlns:a16="http://schemas.microsoft.com/office/drawing/2014/main" id="{D52CBE8E-3434-4BF9-89E5-44D21012E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3" y="4309031"/>
            <a:ext cx="3463440" cy="23047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ociedad: Concepto, Características e Importancia">
            <a:extLst>
              <a:ext uri="{FF2B5EF4-FFF2-40B4-BE49-F238E27FC236}">
                <a16:creationId xmlns:a16="http://schemas.microsoft.com/office/drawing/2014/main" id="{70590B19-F8CA-4394-9EB9-24242FC52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655" y="4596738"/>
            <a:ext cx="3885590" cy="194279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🙋‍♂️ Hombre Con La Mano Levantada Emoji">
            <a:extLst>
              <a:ext uri="{FF2B5EF4-FFF2-40B4-BE49-F238E27FC236}">
                <a16:creationId xmlns:a16="http://schemas.microsoft.com/office/drawing/2014/main" id="{E6E39D9F-C343-4D82-A79C-D200EC078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207" y="2530267"/>
            <a:ext cx="1551451" cy="15514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🙋‍♀️ Mujer Con La Mano Levantada Emoji">
            <a:extLst>
              <a:ext uri="{FF2B5EF4-FFF2-40B4-BE49-F238E27FC236}">
                <a16:creationId xmlns:a16="http://schemas.microsoft.com/office/drawing/2014/main" id="{C68EA404-4303-4975-A37A-BE07A70CF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456" y="2514748"/>
            <a:ext cx="1551451" cy="15514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92B834A-F809-4545-97EF-4998CFD4642E}"/>
              </a:ext>
            </a:extLst>
          </p:cNvPr>
          <p:cNvSpPr txBox="1"/>
          <p:nvPr/>
        </p:nvSpPr>
        <p:spPr>
          <a:xfrm>
            <a:off x="4447658" y="312132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CC1C330-509F-436F-AB55-68D53C797EF5}"/>
              </a:ext>
            </a:extLst>
          </p:cNvPr>
          <p:cNvSpPr/>
          <p:nvPr/>
        </p:nvSpPr>
        <p:spPr>
          <a:xfrm>
            <a:off x="2786008" y="2348880"/>
            <a:ext cx="3725899" cy="17667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70034C13-F7E1-4285-A938-B46F869F989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75586" y="2571461"/>
            <a:ext cx="1350153" cy="16148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1939907" y="465614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i="1" dirty="0"/>
              <a:t>Situación jurídica o “Status legal” de una persona humana en relación con otras, dentro de la comunidad donde interactúan</a:t>
            </a:r>
            <a:endParaRPr lang="es-AR" dirty="0"/>
          </a:p>
        </p:txBody>
      </p:sp>
      <p:cxnSp>
        <p:nvCxnSpPr>
          <p:cNvPr id="15" name="Conector: angular 27">
            <a:extLst>
              <a:ext uri="{FF2B5EF4-FFF2-40B4-BE49-F238E27FC236}">
                <a16:creationId xmlns:a16="http://schemas.microsoft.com/office/drawing/2014/main" id="{70034C13-F7E1-4285-A938-B46F869F98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19552" y="2768718"/>
            <a:ext cx="1879588" cy="1402689"/>
          </a:xfrm>
          <a:prstGeom prst="bentConnector3">
            <a:avLst>
              <a:gd name="adj1" fmla="val 135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28 Grupo"/>
          <p:cNvGrpSpPr/>
          <p:nvPr/>
        </p:nvGrpSpPr>
        <p:grpSpPr>
          <a:xfrm>
            <a:off x="6841193" y="260649"/>
            <a:ext cx="2222101" cy="1333260"/>
            <a:chOff x="959767" y="1512162"/>
            <a:chExt cx="2222101" cy="1333260"/>
          </a:xfrm>
        </p:grpSpPr>
        <p:sp>
          <p:nvSpPr>
            <p:cNvPr id="30" name="29 Rectángulo"/>
            <p:cNvSpPr/>
            <p:nvPr/>
          </p:nvSpPr>
          <p:spPr>
            <a:xfrm>
              <a:off x="959767" y="1512162"/>
              <a:ext cx="2222101" cy="13332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30 Rectángulo"/>
            <p:cNvSpPr/>
            <p:nvPr/>
          </p:nvSpPr>
          <p:spPr>
            <a:xfrm>
              <a:off x="959767" y="1512162"/>
              <a:ext cx="2222101" cy="133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2400" kern="1200" dirty="0">
                  <a:solidFill>
                    <a:schemeClr val="tx1"/>
                  </a:solidFill>
                </a:rPr>
                <a:t>Estado 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2000" kern="1200" dirty="0">
                  <a:solidFill>
                    <a:schemeClr val="tx1"/>
                  </a:solidFill>
                </a:rPr>
                <a:t>(solo persona humana)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782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1CC1C330-509F-436F-AB55-68D53C797EF5}"/>
              </a:ext>
            </a:extLst>
          </p:cNvPr>
          <p:cNvSpPr/>
          <p:nvPr/>
        </p:nvSpPr>
        <p:spPr>
          <a:xfrm>
            <a:off x="2786008" y="2348880"/>
            <a:ext cx="3725899" cy="17667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146" name="Picture 2" descr="Los nuevos emojis de parejas interraciales existen gracias a Tinder">
            <a:extLst>
              <a:ext uri="{FF2B5EF4-FFF2-40B4-BE49-F238E27FC236}">
                <a16:creationId xmlns:a16="http://schemas.microsoft.com/office/drawing/2014/main" id="{2860EA8C-106D-4303-87A9-6AED78852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002" y="773661"/>
            <a:ext cx="5057879" cy="37885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BDCF58D-40AA-4E94-9347-BE651DEF0C89}"/>
              </a:ext>
            </a:extLst>
          </p:cNvPr>
          <p:cNvSpPr txBox="1"/>
          <p:nvPr/>
        </p:nvSpPr>
        <p:spPr>
          <a:xfrm>
            <a:off x="128256" y="4653136"/>
            <a:ext cx="44437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dirty="0"/>
              <a:t>Basada en relaciones afectivas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dirty="0"/>
              <a:t>Carácter público, notorio, estable y permanente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dirty="0"/>
              <a:t>Proyecto de Vida en Común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dirty="0"/>
              <a:t>Convivientes Mayores de Edad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257561F-7ABB-4CBB-BFDA-770DC1745EB4}"/>
              </a:ext>
            </a:extLst>
          </p:cNvPr>
          <p:cNvSpPr txBox="1"/>
          <p:nvPr/>
        </p:nvSpPr>
        <p:spPr>
          <a:xfrm>
            <a:off x="4355976" y="4666670"/>
            <a:ext cx="47778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dirty="0"/>
              <a:t>Sin Impedimentos Ligamen ni otra Unión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dirty="0"/>
              <a:t>Período Convivencia no inferior a 2 años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sz="2000" dirty="0"/>
              <a:t>No ser parientes impedidos de Matrimonio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A768479-0D83-4A64-9BD9-F8F84F578BCC}"/>
              </a:ext>
            </a:extLst>
          </p:cNvPr>
          <p:cNvSpPr txBox="1"/>
          <p:nvPr/>
        </p:nvSpPr>
        <p:spPr>
          <a:xfrm>
            <a:off x="318031" y="150011"/>
            <a:ext cx="3807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b="1" dirty="0"/>
              <a:t>Unión convivencial</a:t>
            </a:r>
          </a:p>
        </p:txBody>
      </p:sp>
      <p:grpSp>
        <p:nvGrpSpPr>
          <p:cNvPr id="8" name="7 Grupo"/>
          <p:cNvGrpSpPr/>
          <p:nvPr/>
        </p:nvGrpSpPr>
        <p:grpSpPr>
          <a:xfrm>
            <a:off x="6862497" y="94422"/>
            <a:ext cx="2222101" cy="1333260"/>
            <a:chOff x="959767" y="1512162"/>
            <a:chExt cx="2222101" cy="1333260"/>
          </a:xfrm>
        </p:grpSpPr>
        <p:sp>
          <p:nvSpPr>
            <p:cNvPr id="10" name="9 Rectángulo"/>
            <p:cNvSpPr/>
            <p:nvPr/>
          </p:nvSpPr>
          <p:spPr>
            <a:xfrm>
              <a:off x="959767" y="1512162"/>
              <a:ext cx="2222101" cy="13332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11 Rectángulo"/>
            <p:cNvSpPr/>
            <p:nvPr/>
          </p:nvSpPr>
          <p:spPr>
            <a:xfrm>
              <a:off x="959767" y="1512162"/>
              <a:ext cx="2222101" cy="13332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2400" kern="1200" dirty="0">
                  <a:solidFill>
                    <a:schemeClr val="tx1"/>
                  </a:solidFill>
                </a:rPr>
                <a:t>Estado 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2000" kern="1200" dirty="0">
                  <a:solidFill>
                    <a:schemeClr val="tx1"/>
                  </a:solidFill>
                </a:rPr>
                <a:t>(solo persona humana)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010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1439</Words>
  <Application>Microsoft Office PowerPoint</Application>
  <PresentationFormat>Presentación en pantalla (4:3)</PresentationFormat>
  <Paragraphs>266</Paragraphs>
  <Slides>23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Tema de Office</vt:lpstr>
      <vt:lpstr>Legislación</vt:lpstr>
      <vt:lpstr>- PERSONA -</vt:lpstr>
      <vt:lpstr>Personas Jurídicas</vt:lpstr>
      <vt:lpstr>Persona Humana</vt:lpstr>
      <vt:lpstr>Atributos de la Personalidad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Incapacidad de Ejercicio</vt:lpstr>
      <vt:lpstr>Incapacidad de Ejercicio</vt:lpstr>
      <vt:lpstr>Incapacidad de Ejercicio</vt:lpstr>
      <vt:lpstr>Incapacidad de Ejercicio</vt:lpstr>
      <vt:lpstr>Incapacidad de Ejercicio</vt:lpstr>
      <vt:lpstr>Incapacidad de Ejercicio</vt:lpstr>
      <vt:lpstr>Incapacidad de Ejercicio</vt:lpstr>
      <vt:lpstr>Incapacidad de Ejercicio</vt:lpstr>
      <vt:lpstr>Presentación de PowerPoint</vt:lpstr>
      <vt:lpstr>Presentación de PowerPoint</vt:lpstr>
      <vt:lpstr>Personas Jurídicas</vt:lpstr>
      <vt:lpstr>Persona Jurídica</vt:lpstr>
      <vt:lpstr>Persona Jurídica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Legislación</dc:title>
  <dc:creator>Paiba Javier Miguel</dc:creator>
  <cp:lastModifiedBy>UNIVERSU 1000 C</cp:lastModifiedBy>
  <cp:revision>45</cp:revision>
  <dcterms:created xsi:type="dcterms:W3CDTF">2020-04-04T19:46:58Z</dcterms:created>
  <dcterms:modified xsi:type="dcterms:W3CDTF">2020-04-20T01:06:07Z</dcterms:modified>
</cp:coreProperties>
</file>