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70" r:id="rId14"/>
    <p:sldId id="269" r:id="rId15"/>
    <p:sldId id="271" r:id="rId16"/>
    <p:sldId id="272"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491C3-2B5D-424C-8ADB-384CE2F1DFDA}"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s-ES"/>
        </a:p>
      </dgm:t>
    </dgm:pt>
    <dgm:pt modelId="{41B75608-E3E8-4D1D-8811-A95216DCAB2E}">
      <dgm:prSet phldrT="[Texto]"/>
      <dgm:spPr/>
      <dgm:t>
        <a:bodyPr/>
        <a:lstStyle/>
        <a:p>
          <a:r>
            <a:rPr lang="es-ES" dirty="0" smtClean="0"/>
            <a:t>PROPIEDAD INDUSTRIAL	</a:t>
          </a:r>
          <a:endParaRPr lang="es-ES" dirty="0"/>
        </a:p>
      </dgm:t>
    </dgm:pt>
    <dgm:pt modelId="{F3117E0A-C3F4-4E34-AABE-28AC8FC9309C}" type="parTrans" cxnId="{D6D5A82B-D9CC-4A6D-804F-4956178718D6}">
      <dgm:prSet/>
      <dgm:spPr/>
      <dgm:t>
        <a:bodyPr/>
        <a:lstStyle/>
        <a:p>
          <a:endParaRPr lang="es-ES"/>
        </a:p>
      </dgm:t>
    </dgm:pt>
    <dgm:pt modelId="{113F2E3D-DA94-41DF-A783-C75DF161AD1A}" type="sibTrans" cxnId="{D6D5A82B-D9CC-4A6D-804F-4956178718D6}">
      <dgm:prSet/>
      <dgm:spPr/>
      <dgm:t>
        <a:bodyPr/>
        <a:lstStyle/>
        <a:p>
          <a:endParaRPr lang="es-ES"/>
        </a:p>
      </dgm:t>
    </dgm:pt>
    <dgm:pt modelId="{169F7DBA-496B-44CF-9C40-61F8D202B715}">
      <dgm:prSet phldrT="[Texto]" custT="1"/>
      <dgm:spPr/>
      <dgm:t>
        <a:bodyPr/>
        <a:lstStyle/>
        <a:p>
          <a:pPr algn="l"/>
          <a:r>
            <a:rPr lang="es-ES" sz="1900" dirty="0" smtClean="0"/>
            <a:t>- </a:t>
          </a:r>
          <a:r>
            <a:rPr lang="es-ES" sz="2000" dirty="0" smtClean="0"/>
            <a:t>Patentes</a:t>
          </a:r>
        </a:p>
        <a:p>
          <a:pPr algn="l"/>
          <a:endParaRPr lang="es-ES" sz="2000" dirty="0" smtClean="0"/>
        </a:p>
        <a:p>
          <a:pPr algn="l"/>
          <a:r>
            <a:rPr lang="es-ES" sz="2000" dirty="0" smtClean="0"/>
            <a:t>- Modelos de utilidad</a:t>
          </a:r>
        </a:p>
        <a:p>
          <a:pPr algn="l"/>
          <a:endParaRPr lang="es-ES" sz="2000" dirty="0" smtClean="0"/>
        </a:p>
        <a:p>
          <a:pPr algn="l"/>
          <a:r>
            <a:rPr lang="es-ES" sz="2000" dirty="0" smtClean="0"/>
            <a:t>- Marcas</a:t>
          </a:r>
        </a:p>
        <a:p>
          <a:pPr algn="l"/>
          <a:endParaRPr lang="es-ES" sz="2000" dirty="0" smtClean="0"/>
        </a:p>
        <a:p>
          <a:pPr algn="l"/>
          <a:r>
            <a:rPr lang="es-ES" sz="2000" dirty="0" smtClean="0"/>
            <a:t>- Diseños y Modelos Industriales</a:t>
          </a:r>
        </a:p>
        <a:p>
          <a:pPr algn="l"/>
          <a:endParaRPr lang="es-ES" sz="2800" dirty="0"/>
        </a:p>
      </dgm:t>
    </dgm:pt>
    <dgm:pt modelId="{F7B3EAC3-C62B-4C28-A97C-5FC0B239906B}" type="parTrans" cxnId="{2D07C6B7-137F-4AF9-8146-6FFD4E6EB458}">
      <dgm:prSet/>
      <dgm:spPr/>
      <dgm:t>
        <a:bodyPr/>
        <a:lstStyle/>
        <a:p>
          <a:endParaRPr lang="es-ES"/>
        </a:p>
      </dgm:t>
    </dgm:pt>
    <dgm:pt modelId="{664BD3E9-532D-4E40-9BA4-E80910BD8C6C}" type="sibTrans" cxnId="{2D07C6B7-137F-4AF9-8146-6FFD4E6EB458}">
      <dgm:prSet/>
      <dgm:spPr/>
      <dgm:t>
        <a:bodyPr/>
        <a:lstStyle/>
        <a:p>
          <a:endParaRPr lang="es-ES"/>
        </a:p>
      </dgm:t>
    </dgm:pt>
    <dgm:pt modelId="{210A2105-47DD-44D3-B7D1-2152BCA6ADBB}">
      <dgm:prSet phldrT="[Texto]"/>
      <dgm:spPr/>
      <dgm:t>
        <a:bodyPr/>
        <a:lstStyle/>
        <a:p>
          <a:r>
            <a:rPr lang="es-ES" dirty="0" smtClean="0"/>
            <a:t>DERECHOS DE AUTOR</a:t>
          </a:r>
          <a:endParaRPr lang="es-ES" dirty="0"/>
        </a:p>
      </dgm:t>
    </dgm:pt>
    <dgm:pt modelId="{63BA2529-571D-46A4-A751-E99E6B21BEC2}" type="parTrans" cxnId="{8C1863CB-80D1-42AE-87E9-7B7842C59FA6}">
      <dgm:prSet/>
      <dgm:spPr/>
      <dgm:t>
        <a:bodyPr/>
        <a:lstStyle/>
        <a:p>
          <a:endParaRPr lang="es-ES"/>
        </a:p>
      </dgm:t>
    </dgm:pt>
    <dgm:pt modelId="{E7A9C84D-D11F-4854-B393-723AA3B1EA6C}" type="sibTrans" cxnId="{8C1863CB-80D1-42AE-87E9-7B7842C59FA6}">
      <dgm:prSet/>
      <dgm:spPr/>
      <dgm:t>
        <a:bodyPr/>
        <a:lstStyle/>
        <a:p>
          <a:endParaRPr lang="es-ES"/>
        </a:p>
      </dgm:t>
    </dgm:pt>
    <dgm:pt modelId="{1B1E14C9-787A-4C48-8BF4-AE83F47BFCA7}">
      <dgm:prSet phldrT="[Texto]" custT="1"/>
      <dgm:spPr/>
      <dgm:t>
        <a:bodyPr/>
        <a:lstStyle/>
        <a:p>
          <a:r>
            <a:rPr lang="es-ES" sz="1900" dirty="0" smtClean="0"/>
            <a:t>- Producciones científicas, literarias y artísticas:</a:t>
          </a:r>
        </a:p>
        <a:p>
          <a:r>
            <a:rPr lang="es-ES" sz="1900" dirty="0" smtClean="0"/>
            <a:t>Escritos</a:t>
          </a:r>
        </a:p>
        <a:p>
          <a:r>
            <a:rPr lang="es-ES" sz="1900" dirty="0" smtClean="0"/>
            <a:t>Obras dramáticas</a:t>
          </a:r>
        </a:p>
        <a:p>
          <a:r>
            <a:rPr lang="es-ES" sz="1900" dirty="0" smtClean="0"/>
            <a:t>Composiciones musicales</a:t>
          </a:r>
        </a:p>
        <a:p>
          <a:r>
            <a:rPr lang="es-ES" sz="1900" dirty="0" smtClean="0"/>
            <a:t>Dibujo, pintura, escritura</a:t>
          </a:r>
        </a:p>
        <a:p>
          <a:r>
            <a:rPr lang="es-ES" sz="1900" dirty="0" smtClean="0"/>
            <a:t>Planos, mapas</a:t>
          </a:r>
        </a:p>
        <a:p>
          <a:r>
            <a:rPr lang="es-ES" sz="1900" dirty="0" smtClean="0"/>
            <a:t>Software y base de datos</a:t>
          </a:r>
        </a:p>
        <a:p>
          <a:r>
            <a:rPr lang="es-ES" sz="1900" dirty="0" smtClean="0"/>
            <a:t>Fonograma</a:t>
          </a:r>
        </a:p>
        <a:p>
          <a:r>
            <a:rPr lang="es-ES" sz="1900" dirty="0" smtClean="0"/>
            <a:t>Videogramas</a:t>
          </a:r>
        </a:p>
        <a:p>
          <a:r>
            <a:rPr lang="es-ES" sz="1900" dirty="0" smtClean="0"/>
            <a:t>Obras multimedia</a:t>
          </a:r>
        </a:p>
        <a:p>
          <a:endParaRPr lang="es-ES" sz="1900" dirty="0"/>
        </a:p>
      </dgm:t>
    </dgm:pt>
    <dgm:pt modelId="{71CC5A02-26DF-4B9F-BE24-9AC2D5F402D0}" type="parTrans" cxnId="{681ED0DC-B2BB-4B3D-B9DE-A9E0B3DC1947}">
      <dgm:prSet/>
      <dgm:spPr/>
      <dgm:t>
        <a:bodyPr/>
        <a:lstStyle/>
        <a:p>
          <a:endParaRPr lang="es-ES"/>
        </a:p>
      </dgm:t>
    </dgm:pt>
    <dgm:pt modelId="{D3BB348D-13B4-4969-B32E-13820574C9ED}" type="sibTrans" cxnId="{681ED0DC-B2BB-4B3D-B9DE-A9E0B3DC1947}">
      <dgm:prSet/>
      <dgm:spPr/>
      <dgm:t>
        <a:bodyPr/>
        <a:lstStyle/>
        <a:p>
          <a:endParaRPr lang="es-ES"/>
        </a:p>
      </dgm:t>
    </dgm:pt>
    <dgm:pt modelId="{CE67F0F4-AEDA-438D-A28C-D31D32E26F31}" type="pres">
      <dgm:prSet presAssocID="{318491C3-2B5D-424C-8ADB-384CE2F1DFDA}" presName="list" presStyleCnt="0">
        <dgm:presLayoutVars>
          <dgm:dir/>
          <dgm:animLvl val="lvl"/>
        </dgm:presLayoutVars>
      </dgm:prSet>
      <dgm:spPr/>
      <dgm:t>
        <a:bodyPr/>
        <a:lstStyle/>
        <a:p>
          <a:endParaRPr lang="es-ES"/>
        </a:p>
      </dgm:t>
    </dgm:pt>
    <dgm:pt modelId="{0560F454-B955-4482-B968-3393BBA0A2CC}" type="pres">
      <dgm:prSet presAssocID="{41B75608-E3E8-4D1D-8811-A95216DCAB2E}" presName="posSpace" presStyleCnt="0"/>
      <dgm:spPr/>
    </dgm:pt>
    <dgm:pt modelId="{56AF1392-4109-46CD-B26F-AD4BA5736083}" type="pres">
      <dgm:prSet presAssocID="{41B75608-E3E8-4D1D-8811-A95216DCAB2E}" presName="vertFlow" presStyleCnt="0"/>
      <dgm:spPr/>
    </dgm:pt>
    <dgm:pt modelId="{E2C92DB5-5AB8-476F-AEC3-3C584CCFC9D5}" type="pres">
      <dgm:prSet presAssocID="{41B75608-E3E8-4D1D-8811-A95216DCAB2E}" presName="topSpace" presStyleCnt="0"/>
      <dgm:spPr/>
    </dgm:pt>
    <dgm:pt modelId="{FB6E0B81-6299-4B25-B632-A30BA6D9550B}" type="pres">
      <dgm:prSet presAssocID="{41B75608-E3E8-4D1D-8811-A95216DCAB2E}" presName="firstComp" presStyleCnt="0"/>
      <dgm:spPr/>
    </dgm:pt>
    <dgm:pt modelId="{292B0109-B1BB-46D3-AAA7-5A92CFED21EE}" type="pres">
      <dgm:prSet presAssocID="{41B75608-E3E8-4D1D-8811-A95216DCAB2E}" presName="firstChild" presStyleLbl="bgAccFollowNode1" presStyleIdx="0" presStyleCnt="2" custScaleX="118808" custScaleY="337946" custLinFactNeighborX="-27136" custLinFactNeighborY="-2542"/>
      <dgm:spPr/>
      <dgm:t>
        <a:bodyPr/>
        <a:lstStyle/>
        <a:p>
          <a:endParaRPr lang="es-ES"/>
        </a:p>
      </dgm:t>
    </dgm:pt>
    <dgm:pt modelId="{46C46FCE-3938-44BA-A40D-D9890BD8BDE3}" type="pres">
      <dgm:prSet presAssocID="{41B75608-E3E8-4D1D-8811-A95216DCAB2E}" presName="firstChildTx" presStyleLbl="bgAccFollowNode1" presStyleIdx="0" presStyleCnt="2">
        <dgm:presLayoutVars>
          <dgm:bulletEnabled val="1"/>
        </dgm:presLayoutVars>
      </dgm:prSet>
      <dgm:spPr/>
      <dgm:t>
        <a:bodyPr/>
        <a:lstStyle/>
        <a:p>
          <a:endParaRPr lang="es-ES"/>
        </a:p>
      </dgm:t>
    </dgm:pt>
    <dgm:pt modelId="{3F238A63-604E-44FC-A71B-F925E52B6A84}" type="pres">
      <dgm:prSet presAssocID="{41B75608-E3E8-4D1D-8811-A95216DCAB2E}" presName="negSpace" presStyleCnt="0"/>
      <dgm:spPr/>
    </dgm:pt>
    <dgm:pt modelId="{5CEDD595-84CF-4CE7-91D3-6566FFA50A8A}" type="pres">
      <dgm:prSet presAssocID="{41B75608-E3E8-4D1D-8811-A95216DCAB2E}" presName="circle" presStyleLbl="node1" presStyleIdx="0" presStyleCnt="2" custLinFactNeighborX="-59927" custLinFactNeighborY="-853"/>
      <dgm:spPr/>
      <dgm:t>
        <a:bodyPr/>
        <a:lstStyle/>
        <a:p>
          <a:endParaRPr lang="es-ES"/>
        </a:p>
      </dgm:t>
    </dgm:pt>
    <dgm:pt modelId="{89C3C996-8027-4BEA-806B-595D89BA50BB}" type="pres">
      <dgm:prSet presAssocID="{113F2E3D-DA94-41DF-A783-C75DF161AD1A}" presName="transSpace" presStyleCnt="0"/>
      <dgm:spPr/>
    </dgm:pt>
    <dgm:pt modelId="{E5032BC3-06B3-4C1D-9B2C-C5DD5546117C}" type="pres">
      <dgm:prSet presAssocID="{210A2105-47DD-44D3-B7D1-2152BCA6ADBB}" presName="posSpace" presStyleCnt="0"/>
      <dgm:spPr/>
    </dgm:pt>
    <dgm:pt modelId="{84D1712F-889E-43F8-B828-AE300DAF9FFB}" type="pres">
      <dgm:prSet presAssocID="{210A2105-47DD-44D3-B7D1-2152BCA6ADBB}" presName="vertFlow" presStyleCnt="0"/>
      <dgm:spPr/>
    </dgm:pt>
    <dgm:pt modelId="{40D294ED-4938-41DE-BC71-3B665045C418}" type="pres">
      <dgm:prSet presAssocID="{210A2105-47DD-44D3-B7D1-2152BCA6ADBB}" presName="topSpace" presStyleCnt="0"/>
      <dgm:spPr/>
    </dgm:pt>
    <dgm:pt modelId="{A3DA9924-26AA-4070-A2F2-150ED78B2FAA}" type="pres">
      <dgm:prSet presAssocID="{210A2105-47DD-44D3-B7D1-2152BCA6ADBB}" presName="firstComp" presStyleCnt="0"/>
      <dgm:spPr/>
    </dgm:pt>
    <dgm:pt modelId="{00218A1D-DBC5-4225-9B7F-671100C67D10}" type="pres">
      <dgm:prSet presAssocID="{210A2105-47DD-44D3-B7D1-2152BCA6ADBB}" presName="firstChild" presStyleLbl="bgAccFollowNode1" presStyleIdx="1" presStyleCnt="2" custScaleX="122078" custScaleY="335093"/>
      <dgm:spPr/>
      <dgm:t>
        <a:bodyPr/>
        <a:lstStyle/>
        <a:p>
          <a:endParaRPr lang="es-ES"/>
        </a:p>
      </dgm:t>
    </dgm:pt>
    <dgm:pt modelId="{61E4C787-DE6D-47C0-9194-89C8EED1EA73}" type="pres">
      <dgm:prSet presAssocID="{210A2105-47DD-44D3-B7D1-2152BCA6ADBB}" presName="firstChildTx" presStyleLbl="bgAccFollowNode1" presStyleIdx="1" presStyleCnt="2">
        <dgm:presLayoutVars>
          <dgm:bulletEnabled val="1"/>
        </dgm:presLayoutVars>
      </dgm:prSet>
      <dgm:spPr/>
      <dgm:t>
        <a:bodyPr/>
        <a:lstStyle/>
        <a:p>
          <a:endParaRPr lang="es-ES"/>
        </a:p>
      </dgm:t>
    </dgm:pt>
    <dgm:pt modelId="{E7F371F2-179C-4F7B-9CE3-2B4126B5ADE8}" type="pres">
      <dgm:prSet presAssocID="{210A2105-47DD-44D3-B7D1-2152BCA6ADBB}" presName="negSpace" presStyleCnt="0"/>
      <dgm:spPr/>
    </dgm:pt>
    <dgm:pt modelId="{C2549D04-FCA7-497F-AF58-840B1DA865C8}" type="pres">
      <dgm:prSet presAssocID="{210A2105-47DD-44D3-B7D1-2152BCA6ADBB}" presName="circle" presStyleLbl="node1" presStyleIdx="1" presStyleCnt="2" custLinFactNeighborX="-27035" custLinFactNeighborY="-6843"/>
      <dgm:spPr/>
      <dgm:t>
        <a:bodyPr/>
        <a:lstStyle/>
        <a:p>
          <a:endParaRPr lang="es-ES"/>
        </a:p>
      </dgm:t>
    </dgm:pt>
  </dgm:ptLst>
  <dgm:cxnLst>
    <dgm:cxn modelId="{6477AF21-6949-41C8-A59F-911408585204}" type="presOf" srcId="{210A2105-47DD-44D3-B7D1-2152BCA6ADBB}" destId="{C2549D04-FCA7-497F-AF58-840B1DA865C8}" srcOrd="0" destOrd="0" presId="urn:microsoft.com/office/officeart/2005/8/layout/hList9"/>
    <dgm:cxn modelId="{D6D5A82B-D9CC-4A6D-804F-4956178718D6}" srcId="{318491C3-2B5D-424C-8ADB-384CE2F1DFDA}" destId="{41B75608-E3E8-4D1D-8811-A95216DCAB2E}" srcOrd="0" destOrd="0" parTransId="{F3117E0A-C3F4-4E34-AABE-28AC8FC9309C}" sibTransId="{113F2E3D-DA94-41DF-A783-C75DF161AD1A}"/>
    <dgm:cxn modelId="{4D81C8D0-ED83-47F1-97E2-26631550AF3B}" type="presOf" srcId="{1B1E14C9-787A-4C48-8BF4-AE83F47BFCA7}" destId="{00218A1D-DBC5-4225-9B7F-671100C67D10}" srcOrd="0" destOrd="0" presId="urn:microsoft.com/office/officeart/2005/8/layout/hList9"/>
    <dgm:cxn modelId="{05874AAD-914D-4950-A217-9F5556C7B271}" type="presOf" srcId="{169F7DBA-496B-44CF-9C40-61F8D202B715}" destId="{46C46FCE-3938-44BA-A40D-D9890BD8BDE3}" srcOrd="1" destOrd="0" presId="urn:microsoft.com/office/officeart/2005/8/layout/hList9"/>
    <dgm:cxn modelId="{8C1863CB-80D1-42AE-87E9-7B7842C59FA6}" srcId="{318491C3-2B5D-424C-8ADB-384CE2F1DFDA}" destId="{210A2105-47DD-44D3-B7D1-2152BCA6ADBB}" srcOrd="1" destOrd="0" parTransId="{63BA2529-571D-46A4-A751-E99E6B21BEC2}" sibTransId="{E7A9C84D-D11F-4854-B393-723AA3B1EA6C}"/>
    <dgm:cxn modelId="{1366A481-51D3-4988-B633-E34B51EE791F}" type="presOf" srcId="{1B1E14C9-787A-4C48-8BF4-AE83F47BFCA7}" destId="{61E4C787-DE6D-47C0-9194-89C8EED1EA73}" srcOrd="1" destOrd="0" presId="urn:microsoft.com/office/officeart/2005/8/layout/hList9"/>
    <dgm:cxn modelId="{2D07C6B7-137F-4AF9-8146-6FFD4E6EB458}" srcId="{41B75608-E3E8-4D1D-8811-A95216DCAB2E}" destId="{169F7DBA-496B-44CF-9C40-61F8D202B715}" srcOrd="0" destOrd="0" parTransId="{F7B3EAC3-C62B-4C28-A97C-5FC0B239906B}" sibTransId="{664BD3E9-532D-4E40-9BA4-E80910BD8C6C}"/>
    <dgm:cxn modelId="{7A6A9965-D8BE-4D0F-9F15-BB023D896824}" type="presOf" srcId="{318491C3-2B5D-424C-8ADB-384CE2F1DFDA}" destId="{CE67F0F4-AEDA-438D-A28C-D31D32E26F31}" srcOrd="0" destOrd="0" presId="urn:microsoft.com/office/officeart/2005/8/layout/hList9"/>
    <dgm:cxn modelId="{3ADF8400-22B7-4C44-95EA-15674308BC94}" type="presOf" srcId="{169F7DBA-496B-44CF-9C40-61F8D202B715}" destId="{292B0109-B1BB-46D3-AAA7-5A92CFED21EE}" srcOrd="0" destOrd="0" presId="urn:microsoft.com/office/officeart/2005/8/layout/hList9"/>
    <dgm:cxn modelId="{E48852BF-F8E9-4B7E-8B81-40023D09A137}" type="presOf" srcId="{41B75608-E3E8-4D1D-8811-A95216DCAB2E}" destId="{5CEDD595-84CF-4CE7-91D3-6566FFA50A8A}" srcOrd="0" destOrd="0" presId="urn:microsoft.com/office/officeart/2005/8/layout/hList9"/>
    <dgm:cxn modelId="{681ED0DC-B2BB-4B3D-B9DE-A9E0B3DC1947}" srcId="{210A2105-47DD-44D3-B7D1-2152BCA6ADBB}" destId="{1B1E14C9-787A-4C48-8BF4-AE83F47BFCA7}" srcOrd="0" destOrd="0" parTransId="{71CC5A02-26DF-4B9F-BE24-9AC2D5F402D0}" sibTransId="{D3BB348D-13B4-4969-B32E-13820574C9ED}"/>
    <dgm:cxn modelId="{AED21272-357C-4837-B42C-83DD70D8020F}" type="presParOf" srcId="{CE67F0F4-AEDA-438D-A28C-D31D32E26F31}" destId="{0560F454-B955-4482-B968-3393BBA0A2CC}" srcOrd="0" destOrd="0" presId="urn:microsoft.com/office/officeart/2005/8/layout/hList9"/>
    <dgm:cxn modelId="{3F447C17-B77B-4B56-B6CF-F05AF0DC9661}" type="presParOf" srcId="{CE67F0F4-AEDA-438D-A28C-D31D32E26F31}" destId="{56AF1392-4109-46CD-B26F-AD4BA5736083}" srcOrd="1" destOrd="0" presId="urn:microsoft.com/office/officeart/2005/8/layout/hList9"/>
    <dgm:cxn modelId="{6CE774A8-39C0-459D-B59E-48272DC0AA70}" type="presParOf" srcId="{56AF1392-4109-46CD-B26F-AD4BA5736083}" destId="{E2C92DB5-5AB8-476F-AEC3-3C584CCFC9D5}" srcOrd="0" destOrd="0" presId="urn:microsoft.com/office/officeart/2005/8/layout/hList9"/>
    <dgm:cxn modelId="{53FF605C-6490-4229-8AFC-984EBEC7CDA3}" type="presParOf" srcId="{56AF1392-4109-46CD-B26F-AD4BA5736083}" destId="{FB6E0B81-6299-4B25-B632-A30BA6D9550B}" srcOrd="1" destOrd="0" presId="urn:microsoft.com/office/officeart/2005/8/layout/hList9"/>
    <dgm:cxn modelId="{3552D9B3-5A52-4F42-AD75-5F0B9AD4FA0C}" type="presParOf" srcId="{FB6E0B81-6299-4B25-B632-A30BA6D9550B}" destId="{292B0109-B1BB-46D3-AAA7-5A92CFED21EE}" srcOrd="0" destOrd="0" presId="urn:microsoft.com/office/officeart/2005/8/layout/hList9"/>
    <dgm:cxn modelId="{68696DB7-F159-4689-9CA6-1FDA880ED6F0}" type="presParOf" srcId="{FB6E0B81-6299-4B25-B632-A30BA6D9550B}" destId="{46C46FCE-3938-44BA-A40D-D9890BD8BDE3}" srcOrd="1" destOrd="0" presId="urn:microsoft.com/office/officeart/2005/8/layout/hList9"/>
    <dgm:cxn modelId="{A95189DA-8B30-42D4-8689-B3A682BCD905}" type="presParOf" srcId="{CE67F0F4-AEDA-438D-A28C-D31D32E26F31}" destId="{3F238A63-604E-44FC-A71B-F925E52B6A84}" srcOrd="2" destOrd="0" presId="urn:microsoft.com/office/officeart/2005/8/layout/hList9"/>
    <dgm:cxn modelId="{742AFF4C-2A1D-4126-81A0-7CCDCDDE8440}" type="presParOf" srcId="{CE67F0F4-AEDA-438D-A28C-D31D32E26F31}" destId="{5CEDD595-84CF-4CE7-91D3-6566FFA50A8A}" srcOrd="3" destOrd="0" presId="urn:microsoft.com/office/officeart/2005/8/layout/hList9"/>
    <dgm:cxn modelId="{CCA1207B-F467-4D1D-85F1-43FA72FE8BD9}" type="presParOf" srcId="{CE67F0F4-AEDA-438D-A28C-D31D32E26F31}" destId="{89C3C996-8027-4BEA-806B-595D89BA50BB}" srcOrd="4" destOrd="0" presId="urn:microsoft.com/office/officeart/2005/8/layout/hList9"/>
    <dgm:cxn modelId="{DA77938C-A41B-4735-A639-CED35677403F}" type="presParOf" srcId="{CE67F0F4-AEDA-438D-A28C-D31D32E26F31}" destId="{E5032BC3-06B3-4C1D-9B2C-C5DD5546117C}" srcOrd="5" destOrd="0" presId="urn:microsoft.com/office/officeart/2005/8/layout/hList9"/>
    <dgm:cxn modelId="{181D77D6-C227-400C-BB56-BDAE36F06AF5}" type="presParOf" srcId="{CE67F0F4-AEDA-438D-A28C-D31D32E26F31}" destId="{84D1712F-889E-43F8-B828-AE300DAF9FFB}" srcOrd="6" destOrd="0" presId="urn:microsoft.com/office/officeart/2005/8/layout/hList9"/>
    <dgm:cxn modelId="{5C2CF5C2-5E19-490C-9FB5-1150A42ED2E0}" type="presParOf" srcId="{84D1712F-889E-43F8-B828-AE300DAF9FFB}" destId="{40D294ED-4938-41DE-BC71-3B665045C418}" srcOrd="0" destOrd="0" presId="urn:microsoft.com/office/officeart/2005/8/layout/hList9"/>
    <dgm:cxn modelId="{CBBE75AB-CCE0-4024-9273-8B7E8D3E8A22}" type="presParOf" srcId="{84D1712F-889E-43F8-B828-AE300DAF9FFB}" destId="{A3DA9924-26AA-4070-A2F2-150ED78B2FAA}" srcOrd="1" destOrd="0" presId="urn:microsoft.com/office/officeart/2005/8/layout/hList9"/>
    <dgm:cxn modelId="{7DB01EDB-EFD5-4061-99E7-69E3AA5198F6}" type="presParOf" srcId="{A3DA9924-26AA-4070-A2F2-150ED78B2FAA}" destId="{00218A1D-DBC5-4225-9B7F-671100C67D10}" srcOrd="0" destOrd="0" presId="urn:microsoft.com/office/officeart/2005/8/layout/hList9"/>
    <dgm:cxn modelId="{B0E16381-D793-497D-9E42-B932B1289411}" type="presParOf" srcId="{A3DA9924-26AA-4070-A2F2-150ED78B2FAA}" destId="{61E4C787-DE6D-47C0-9194-89C8EED1EA73}" srcOrd="1" destOrd="0" presId="urn:microsoft.com/office/officeart/2005/8/layout/hList9"/>
    <dgm:cxn modelId="{6320987C-B72B-46D0-8568-045F0BD81D16}" type="presParOf" srcId="{CE67F0F4-AEDA-438D-A28C-D31D32E26F31}" destId="{E7F371F2-179C-4F7B-9CE3-2B4126B5ADE8}" srcOrd="7" destOrd="0" presId="urn:microsoft.com/office/officeart/2005/8/layout/hList9"/>
    <dgm:cxn modelId="{1A5148C8-C456-4D26-8834-281E89B22E74}" type="presParOf" srcId="{CE67F0F4-AEDA-438D-A28C-D31D32E26F31}" destId="{C2549D04-FCA7-497F-AF58-840B1DA865C8}"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1E0599-33B9-454E-8C69-237F83E083F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0A6E2259-B84B-431B-92AF-86B3B287C8BC}">
      <dgm:prSet phldrT="[Texto]"/>
      <dgm:spPr>
        <a:solidFill>
          <a:schemeClr val="tx1"/>
        </a:solidFill>
      </dgm:spPr>
      <dgm:t>
        <a:bodyPr/>
        <a:lstStyle/>
        <a:p>
          <a:pPr algn="just"/>
          <a:r>
            <a:rPr lang="es-ES" u="sng" dirty="0" smtClean="0">
              <a:solidFill>
                <a:schemeClr val="bg1"/>
              </a:solidFill>
              <a:effectLst>
                <a:outerShdw blurRad="38100" dist="38100" dir="2700000" algn="tl">
                  <a:srgbClr val="000000">
                    <a:alpha val="43137"/>
                  </a:srgbClr>
                </a:outerShdw>
              </a:effectLst>
            </a:rPr>
            <a:t>PROHIBICIÓN DE PUBLICAR POR TERCEROS</a:t>
          </a:r>
          <a:r>
            <a:rPr lang="es-ES" dirty="0" smtClean="0">
              <a:solidFill>
                <a:schemeClr val="bg1"/>
              </a:solidFill>
            </a:rPr>
            <a:t>: no se puede publicar sin permiso del autor o derechohabientes.</a:t>
          </a:r>
        </a:p>
        <a:p>
          <a:pPr algn="just"/>
          <a:r>
            <a:rPr lang="es-ES" u="sng" dirty="0" smtClean="0">
              <a:solidFill>
                <a:schemeClr val="bg1"/>
              </a:solidFill>
              <a:effectLst>
                <a:outerShdw blurRad="38100" dist="38100" dir="2700000" algn="tl">
                  <a:srgbClr val="000000">
                    <a:alpha val="43137"/>
                  </a:srgbClr>
                </a:outerShdw>
              </a:effectLst>
            </a:rPr>
            <a:t>EXCEPCIÓN</a:t>
          </a:r>
          <a:r>
            <a:rPr lang="es-ES" dirty="0" smtClean="0">
              <a:solidFill>
                <a:schemeClr val="bg1"/>
              </a:solidFill>
            </a:rPr>
            <a:t>: con fines didácticos o científicos.</a:t>
          </a:r>
          <a:endParaRPr lang="es-ES" dirty="0">
            <a:solidFill>
              <a:schemeClr val="bg1"/>
            </a:solidFill>
          </a:endParaRPr>
        </a:p>
      </dgm:t>
    </dgm:pt>
    <dgm:pt modelId="{793CCFE4-9478-480E-BAB8-962F19242D0E}" type="parTrans" cxnId="{5B661ACD-193D-43B1-B169-3721AD53C775}">
      <dgm:prSet/>
      <dgm:spPr/>
      <dgm:t>
        <a:bodyPr/>
        <a:lstStyle/>
        <a:p>
          <a:endParaRPr lang="es-ES"/>
        </a:p>
      </dgm:t>
    </dgm:pt>
    <dgm:pt modelId="{5843AC96-7048-4B5C-83BD-484B1BB1D1FF}" type="sibTrans" cxnId="{5B661ACD-193D-43B1-B169-3721AD53C775}">
      <dgm:prSet/>
      <dgm:spPr/>
      <dgm:t>
        <a:bodyPr/>
        <a:lstStyle/>
        <a:p>
          <a:endParaRPr lang="es-ES"/>
        </a:p>
      </dgm:t>
    </dgm:pt>
    <dgm:pt modelId="{016581C5-CAA7-4721-B2E5-327A372483B7}">
      <dgm:prSet phldrT="[Texto]"/>
      <dgm:spPr>
        <a:solidFill>
          <a:schemeClr val="tx1"/>
        </a:solidFill>
      </dgm:spPr>
      <dgm:t>
        <a:bodyPr/>
        <a:lstStyle/>
        <a:p>
          <a:pPr algn="just"/>
          <a:r>
            <a:rPr lang="es-ES" u="sng" dirty="0" smtClean="0">
              <a:solidFill>
                <a:schemeClr val="bg1"/>
              </a:solidFill>
              <a:effectLst>
                <a:outerShdw blurRad="38100" dist="38100" dir="2700000" algn="tl">
                  <a:srgbClr val="000000">
                    <a:alpha val="43137"/>
                  </a:srgbClr>
                </a:outerShdw>
              </a:effectLst>
            </a:rPr>
            <a:t>OBRAS EXTRANJERAS</a:t>
          </a:r>
          <a:r>
            <a:rPr lang="es-ES" dirty="0" smtClean="0">
              <a:solidFill>
                <a:schemeClr val="bg1"/>
              </a:solidFill>
            </a:rPr>
            <a:t>: se debe acreditar que en el país en donde se haya realizado su publicación cumplió con las prescripciones legales. </a:t>
          </a:r>
        </a:p>
        <a:p>
          <a:pPr algn="just"/>
          <a:r>
            <a:rPr lang="es-ES" dirty="0" smtClean="0">
              <a:solidFill>
                <a:schemeClr val="bg1"/>
              </a:solidFill>
            </a:rPr>
            <a:t>En el caso de traducción su inscripción debe realizarse dentro del año.</a:t>
          </a:r>
          <a:endParaRPr lang="es-ES" dirty="0">
            <a:solidFill>
              <a:schemeClr val="bg1"/>
            </a:solidFill>
          </a:endParaRPr>
        </a:p>
      </dgm:t>
    </dgm:pt>
    <dgm:pt modelId="{136CD78F-6DB6-4A88-A582-B1CB005B2CBC}" type="parTrans" cxnId="{9E49E384-AB8C-4B48-822C-474E87CECFD7}">
      <dgm:prSet/>
      <dgm:spPr/>
      <dgm:t>
        <a:bodyPr/>
        <a:lstStyle/>
        <a:p>
          <a:endParaRPr lang="es-ES"/>
        </a:p>
      </dgm:t>
    </dgm:pt>
    <dgm:pt modelId="{D8D5C584-E2C3-4A22-A566-94AAD5855ACB}" type="sibTrans" cxnId="{9E49E384-AB8C-4B48-822C-474E87CECFD7}">
      <dgm:prSet/>
      <dgm:spPr/>
      <dgm:t>
        <a:bodyPr/>
        <a:lstStyle/>
        <a:p>
          <a:endParaRPr lang="es-ES"/>
        </a:p>
      </dgm:t>
    </dgm:pt>
    <dgm:pt modelId="{D30AC96B-2BC0-4198-9E35-9BE45E9EE052}">
      <dgm:prSet phldrT="[Texto]"/>
      <dgm:spPr>
        <a:solidFill>
          <a:schemeClr val="tx1"/>
        </a:solidFill>
      </dgm:spPr>
      <dgm:t>
        <a:bodyPr/>
        <a:lstStyle/>
        <a:p>
          <a:pPr algn="just"/>
          <a:r>
            <a:rPr lang="es-ES" u="sng" dirty="0" smtClean="0">
              <a:solidFill>
                <a:schemeClr val="bg1"/>
              </a:solidFill>
              <a:effectLst>
                <a:outerShdw blurRad="38100" dist="38100" dir="2700000" algn="tl">
                  <a:srgbClr val="000000">
                    <a:alpha val="43137"/>
                  </a:srgbClr>
                </a:outerShdw>
              </a:effectLst>
            </a:rPr>
            <a:t>CONTRATO DE EDICION</a:t>
          </a:r>
          <a:r>
            <a:rPr lang="es-ES" dirty="0" smtClean="0">
              <a:solidFill>
                <a:schemeClr val="bg1"/>
              </a:solidFill>
              <a:effectLst/>
            </a:rPr>
            <a:t>: titular de la obra se obliga a entregarla a un editor y éste la reproduce, difunde y vende.</a:t>
          </a:r>
        </a:p>
        <a:p>
          <a:pPr algn="ctr"/>
          <a:endParaRPr lang="es-ES" dirty="0" smtClean="0"/>
        </a:p>
      </dgm:t>
    </dgm:pt>
    <dgm:pt modelId="{74135ADB-7CEA-4F36-9AD3-8F31930EA1C7}" type="parTrans" cxnId="{A6D8F411-AA99-4723-8C71-B55E198A9B42}">
      <dgm:prSet/>
      <dgm:spPr/>
      <dgm:t>
        <a:bodyPr/>
        <a:lstStyle/>
        <a:p>
          <a:endParaRPr lang="es-ES"/>
        </a:p>
      </dgm:t>
    </dgm:pt>
    <dgm:pt modelId="{0824A1AC-41C2-495F-A44A-8AAA48D52CBC}" type="sibTrans" cxnId="{A6D8F411-AA99-4723-8C71-B55E198A9B42}">
      <dgm:prSet/>
      <dgm:spPr/>
      <dgm:t>
        <a:bodyPr/>
        <a:lstStyle/>
        <a:p>
          <a:endParaRPr lang="es-ES"/>
        </a:p>
      </dgm:t>
    </dgm:pt>
    <dgm:pt modelId="{31CF3719-2F7C-432E-97B5-165AED0A7006}">
      <dgm:prSet phldrT="[Texto]"/>
      <dgm:spPr>
        <a:solidFill>
          <a:schemeClr val="tx1"/>
        </a:solidFill>
      </dgm:spPr>
      <dgm:t>
        <a:bodyPr/>
        <a:lstStyle/>
        <a:p>
          <a:pPr algn="just"/>
          <a:r>
            <a:rPr lang="es-ES" u="sng" dirty="0" smtClean="0">
              <a:solidFill>
                <a:schemeClr val="bg1"/>
              </a:solidFill>
              <a:effectLst>
                <a:outerShdw blurRad="38100" dist="38100" dir="2700000" algn="tl">
                  <a:srgbClr val="000000">
                    <a:alpha val="43137"/>
                  </a:srgbClr>
                </a:outerShdw>
              </a:effectLst>
            </a:rPr>
            <a:t>REPRESENTACION DE LA OBRA</a:t>
          </a:r>
          <a:r>
            <a:rPr lang="es-ES" dirty="0" smtClean="0">
              <a:solidFill>
                <a:schemeClr val="bg1"/>
              </a:solidFill>
              <a:effectLst>
                <a:outerShdw blurRad="38100" dist="38100" dir="2700000" algn="tl">
                  <a:srgbClr val="000000">
                    <a:alpha val="43137"/>
                  </a:srgbClr>
                </a:outerShdw>
              </a:effectLst>
            </a:rPr>
            <a:t>: </a:t>
          </a:r>
          <a:r>
            <a:rPr lang="es-ES" dirty="0" smtClean="0">
              <a:solidFill>
                <a:schemeClr val="bg1"/>
              </a:solidFill>
            </a:rPr>
            <a:t>titular le hace entrega de la obra a un tercero para su representación pública (televisión, cine, etc.).</a:t>
          </a:r>
        </a:p>
        <a:p>
          <a:pPr algn="just"/>
          <a:endParaRPr lang="es-ES" dirty="0" smtClean="0">
            <a:solidFill>
              <a:schemeClr val="bg1"/>
            </a:solidFill>
          </a:endParaRPr>
        </a:p>
        <a:p>
          <a:pPr algn="just"/>
          <a:r>
            <a:rPr lang="es-ES" u="sng" dirty="0" smtClean="0">
              <a:solidFill>
                <a:schemeClr val="bg1"/>
              </a:solidFill>
              <a:effectLst>
                <a:outerShdw blurRad="38100" dist="38100" dir="2700000" algn="tl">
                  <a:srgbClr val="000000">
                    <a:alpha val="43137"/>
                  </a:srgbClr>
                </a:outerShdw>
              </a:effectLst>
            </a:rPr>
            <a:t>VENTA DE LA OBRA</a:t>
          </a:r>
          <a:r>
            <a:rPr lang="es-ES" dirty="0" smtClean="0">
              <a:solidFill>
                <a:schemeClr val="bg1"/>
              </a:solidFill>
            </a:rPr>
            <a:t>: el titular vende o cede de forma total o parcial los derechos de su obra, sin que ésta se pueda modificar.</a:t>
          </a:r>
          <a:endParaRPr lang="es-ES" dirty="0">
            <a:solidFill>
              <a:schemeClr val="bg1"/>
            </a:solidFill>
          </a:endParaRPr>
        </a:p>
      </dgm:t>
    </dgm:pt>
    <dgm:pt modelId="{18F0D083-9C89-4D45-821F-746020D91A59}" type="parTrans" cxnId="{959340C0-EEA1-41E2-B0D6-BB007449F982}">
      <dgm:prSet/>
      <dgm:spPr/>
      <dgm:t>
        <a:bodyPr/>
        <a:lstStyle/>
        <a:p>
          <a:endParaRPr lang="es-ES"/>
        </a:p>
      </dgm:t>
    </dgm:pt>
    <dgm:pt modelId="{A01D1529-AB8C-4B71-B8F8-18F5755C633E}" type="sibTrans" cxnId="{959340C0-EEA1-41E2-B0D6-BB007449F982}">
      <dgm:prSet/>
      <dgm:spPr/>
      <dgm:t>
        <a:bodyPr/>
        <a:lstStyle/>
        <a:p>
          <a:endParaRPr lang="es-ES"/>
        </a:p>
      </dgm:t>
    </dgm:pt>
    <dgm:pt modelId="{D6FB9B2F-4437-4A07-B598-1C286C3608F2}">
      <dgm:prSet phldrT="[Texto]"/>
      <dgm:spPr>
        <a:solidFill>
          <a:schemeClr val="tx1"/>
        </a:solidFill>
      </dgm:spPr>
      <dgm:t>
        <a:bodyPr/>
        <a:lstStyle/>
        <a:p>
          <a:pPr algn="just"/>
          <a:r>
            <a:rPr lang="es-ES" u="sng" dirty="0" smtClean="0">
              <a:solidFill>
                <a:schemeClr val="bg1"/>
              </a:solidFill>
              <a:effectLst>
                <a:outerShdw blurRad="38100" dist="38100" dir="2700000" algn="tl">
                  <a:srgbClr val="000000">
                    <a:alpha val="43137"/>
                  </a:srgbClr>
                </a:outerShdw>
              </a:effectLst>
            </a:rPr>
            <a:t>DISPOSICIONES ESPECIALES</a:t>
          </a:r>
          <a:r>
            <a:rPr lang="es-ES" dirty="0" smtClean="0">
              <a:solidFill>
                <a:schemeClr val="bg1"/>
              </a:solidFill>
            </a:rPr>
            <a:t>: </a:t>
          </a:r>
        </a:p>
        <a:p>
          <a:pPr algn="just"/>
          <a:r>
            <a:rPr lang="es-ES" dirty="0" smtClean="0">
              <a:solidFill>
                <a:schemeClr val="bg1"/>
              </a:solidFill>
            </a:rPr>
            <a:t>- </a:t>
          </a:r>
          <a:r>
            <a:rPr lang="es-ES" u="sng" dirty="0" smtClean="0">
              <a:solidFill>
                <a:schemeClr val="bg1"/>
              </a:solidFill>
              <a:effectLst>
                <a:outerShdw blurRad="38100" dist="38100" dir="2700000" algn="tl">
                  <a:srgbClr val="000000">
                    <a:alpha val="43137"/>
                  </a:srgbClr>
                </a:outerShdw>
              </a:effectLst>
            </a:rPr>
            <a:t>Retratos fotográficos</a:t>
          </a:r>
          <a:r>
            <a:rPr lang="es-ES" dirty="0" smtClean="0">
              <a:solidFill>
                <a:schemeClr val="bg1"/>
              </a:solidFill>
            </a:rPr>
            <a:t>: no pueden ser publicados sin la autorización de la persona o su herederos, caso de menores sin autorización de sus padres o representante legal. Transcurrido 20 años no se necesita autorización.</a:t>
          </a:r>
        </a:p>
        <a:p>
          <a:pPr algn="just"/>
          <a:endParaRPr lang="es-ES" dirty="0" smtClean="0">
            <a:solidFill>
              <a:schemeClr val="bg1"/>
            </a:solidFill>
          </a:endParaRPr>
        </a:p>
        <a:p>
          <a:pPr algn="just"/>
          <a:r>
            <a:rPr lang="es-ES" dirty="0" smtClean="0">
              <a:solidFill>
                <a:schemeClr val="bg1"/>
              </a:solidFill>
            </a:rPr>
            <a:t>- </a:t>
          </a:r>
          <a:r>
            <a:rPr lang="es-ES" u="sng" dirty="0" smtClean="0">
              <a:solidFill>
                <a:schemeClr val="bg1"/>
              </a:solidFill>
              <a:effectLst>
                <a:outerShdw blurRad="38100" dist="38100" dir="2700000" algn="tl">
                  <a:srgbClr val="000000">
                    <a:alpha val="43137"/>
                  </a:srgbClr>
                </a:outerShdw>
              </a:effectLst>
            </a:rPr>
            <a:t>Discursos políticos, literarios y conferencias </a:t>
          </a:r>
          <a:r>
            <a:rPr lang="es-ES" dirty="0" smtClean="0">
              <a:solidFill>
                <a:schemeClr val="bg1"/>
              </a:solidFill>
            </a:rPr>
            <a:t>no pueden ser publicados sin autorización expresa del autor.</a:t>
          </a:r>
          <a:endParaRPr lang="es-ES" dirty="0">
            <a:solidFill>
              <a:schemeClr val="bg1"/>
            </a:solidFill>
          </a:endParaRPr>
        </a:p>
      </dgm:t>
    </dgm:pt>
    <dgm:pt modelId="{314F25BC-C373-47AF-B923-E41E9927198C}" type="parTrans" cxnId="{E8E88BF4-C0F4-4286-933D-BED9A2F02017}">
      <dgm:prSet/>
      <dgm:spPr/>
      <dgm:t>
        <a:bodyPr/>
        <a:lstStyle/>
        <a:p>
          <a:endParaRPr lang="es-ES"/>
        </a:p>
      </dgm:t>
    </dgm:pt>
    <dgm:pt modelId="{ADA71FF5-F580-40DC-B262-6B7C837D737D}" type="sibTrans" cxnId="{E8E88BF4-C0F4-4286-933D-BED9A2F02017}">
      <dgm:prSet/>
      <dgm:spPr/>
      <dgm:t>
        <a:bodyPr/>
        <a:lstStyle/>
        <a:p>
          <a:endParaRPr lang="es-ES"/>
        </a:p>
      </dgm:t>
    </dgm:pt>
    <dgm:pt modelId="{1093F234-8CE3-4F35-949C-3D9CF361182C}" type="pres">
      <dgm:prSet presAssocID="{7F1E0599-33B9-454E-8C69-237F83E083F3}" presName="diagram" presStyleCnt="0">
        <dgm:presLayoutVars>
          <dgm:dir/>
          <dgm:resizeHandles val="exact"/>
        </dgm:presLayoutVars>
      </dgm:prSet>
      <dgm:spPr/>
      <dgm:t>
        <a:bodyPr/>
        <a:lstStyle/>
        <a:p>
          <a:endParaRPr lang="es-ES"/>
        </a:p>
      </dgm:t>
    </dgm:pt>
    <dgm:pt modelId="{3700C841-5026-4B26-AAB9-E0E7CA95FA65}" type="pres">
      <dgm:prSet presAssocID="{0A6E2259-B84B-431B-92AF-86B3B287C8BC}" presName="node" presStyleLbl="node1" presStyleIdx="0" presStyleCnt="5">
        <dgm:presLayoutVars>
          <dgm:bulletEnabled val="1"/>
        </dgm:presLayoutVars>
      </dgm:prSet>
      <dgm:spPr/>
      <dgm:t>
        <a:bodyPr/>
        <a:lstStyle/>
        <a:p>
          <a:endParaRPr lang="es-ES"/>
        </a:p>
      </dgm:t>
    </dgm:pt>
    <dgm:pt modelId="{8B8B53C2-A9D0-4755-A597-8B59E748D81D}" type="pres">
      <dgm:prSet presAssocID="{5843AC96-7048-4B5C-83BD-484B1BB1D1FF}" presName="sibTrans" presStyleCnt="0"/>
      <dgm:spPr/>
    </dgm:pt>
    <dgm:pt modelId="{0718BFF6-D17F-4E52-BF08-14F9B10BF194}" type="pres">
      <dgm:prSet presAssocID="{016581C5-CAA7-4721-B2E5-327A372483B7}" presName="node" presStyleLbl="node1" presStyleIdx="1" presStyleCnt="5">
        <dgm:presLayoutVars>
          <dgm:bulletEnabled val="1"/>
        </dgm:presLayoutVars>
      </dgm:prSet>
      <dgm:spPr/>
      <dgm:t>
        <a:bodyPr/>
        <a:lstStyle/>
        <a:p>
          <a:endParaRPr lang="es-ES"/>
        </a:p>
      </dgm:t>
    </dgm:pt>
    <dgm:pt modelId="{BA4C2BEB-7AE7-49A4-8BC1-3E67AC050C57}" type="pres">
      <dgm:prSet presAssocID="{D8D5C584-E2C3-4A22-A566-94AAD5855ACB}" presName="sibTrans" presStyleCnt="0"/>
      <dgm:spPr/>
    </dgm:pt>
    <dgm:pt modelId="{D8B0AE99-EE97-4D20-B1CB-BEBB98C60240}" type="pres">
      <dgm:prSet presAssocID="{D30AC96B-2BC0-4198-9E35-9BE45E9EE052}" presName="node" presStyleLbl="node1" presStyleIdx="2" presStyleCnt="5">
        <dgm:presLayoutVars>
          <dgm:bulletEnabled val="1"/>
        </dgm:presLayoutVars>
      </dgm:prSet>
      <dgm:spPr/>
      <dgm:t>
        <a:bodyPr/>
        <a:lstStyle/>
        <a:p>
          <a:endParaRPr lang="es-ES"/>
        </a:p>
      </dgm:t>
    </dgm:pt>
    <dgm:pt modelId="{4AA2E442-999D-42E1-8377-CFCCBAD44E08}" type="pres">
      <dgm:prSet presAssocID="{0824A1AC-41C2-495F-A44A-8AAA48D52CBC}" presName="sibTrans" presStyleCnt="0"/>
      <dgm:spPr/>
    </dgm:pt>
    <dgm:pt modelId="{C3DE7156-947B-4E59-84E3-A02A955EB5F9}" type="pres">
      <dgm:prSet presAssocID="{31CF3719-2F7C-432E-97B5-165AED0A7006}" presName="node" presStyleLbl="node1" presStyleIdx="3" presStyleCnt="5" custScaleX="136437" custScaleY="143353" custLinFactNeighborX="-6917" custLinFactNeighborY="7282">
        <dgm:presLayoutVars>
          <dgm:bulletEnabled val="1"/>
        </dgm:presLayoutVars>
      </dgm:prSet>
      <dgm:spPr/>
      <dgm:t>
        <a:bodyPr/>
        <a:lstStyle/>
        <a:p>
          <a:endParaRPr lang="es-ES"/>
        </a:p>
      </dgm:t>
    </dgm:pt>
    <dgm:pt modelId="{2B86DA4E-7D89-4C33-A12E-00B3F8A28546}" type="pres">
      <dgm:prSet presAssocID="{A01D1529-AB8C-4B71-B8F8-18F5755C633E}" presName="sibTrans" presStyleCnt="0"/>
      <dgm:spPr/>
    </dgm:pt>
    <dgm:pt modelId="{C905FF8E-3A6B-442D-87BA-5F8BD2271093}" type="pres">
      <dgm:prSet presAssocID="{D6FB9B2F-4437-4A07-B598-1C286C3608F2}" presName="node" presStyleLbl="node1" presStyleIdx="4" presStyleCnt="5" custScaleX="153917" custScaleY="144243" custLinFactNeighborX="3640" custLinFactNeighborY="7281">
        <dgm:presLayoutVars>
          <dgm:bulletEnabled val="1"/>
        </dgm:presLayoutVars>
      </dgm:prSet>
      <dgm:spPr/>
      <dgm:t>
        <a:bodyPr/>
        <a:lstStyle/>
        <a:p>
          <a:endParaRPr lang="es-ES"/>
        </a:p>
      </dgm:t>
    </dgm:pt>
  </dgm:ptLst>
  <dgm:cxnLst>
    <dgm:cxn modelId="{18103495-4DD6-4F9B-A68E-AF33487A8188}" type="presOf" srcId="{D6FB9B2F-4437-4A07-B598-1C286C3608F2}" destId="{C905FF8E-3A6B-442D-87BA-5F8BD2271093}" srcOrd="0" destOrd="0" presId="urn:microsoft.com/office/officeart/2005/8/layout/default"/>
    <dgm:cxn modelId="{B09EF3BF-EBB2-415A-B5F0-AD10360125AD}" type="presOf" srcId="{7F1E0599-33B9-454E-8C69-237F83E083F3}" destId="{1093F234-8CE3-4F35-949C-3D9CF361182C}" srcOrd="0" destOrd="0" presId="urn:microsoft.com/office/officeart/2005/8/layout/default"/>
    <dgm:cxn modelId="{5B661ACD-193D-43B1-B169-3721AD53C775}" srcId="{7F1E0599-33B9-454E-8C69-237F83E083F3}" destId="{0A6E2259-B84B-431B-92AF-86B3B287C8BC}" srcOrd="0" destOrd="0" parTransId="{793CCFE4-9478-480E-BAB8-962F19242D0E}" sibTransId="{5843AC96-7048-4B5C-83BD-484B1BB1D1FF}"/>
    <dgm:cxn modelId="{A6D8F411-AA99-4723-8C71-B55E198A9B42}" srcId="{7F1E0599-33B9-454E-8C69-237F83E083F3}" destId="{D30AC96B-2BC0-4198-9E35-9BE45E9EE052}" srcOrd="2" destOrd="0" parTransId="{74135ADB-7CEA-4F36-9AD3-8F31930EA1C7}" sibTransId="{0824A1AC-41C2-495F-A44A-8AAA48D52CBC}"/>
    <dgm:cxn modelId="{90F722F7-4384-44A5-B8DD-6A95D335A900}" type="presOf" srcId="{016581C5-CAA7-4721-B2E5-327A372483B7}" destId="{0718BFF6-D17F-4E52-BF08-14F9B10BF194}" srcOrd="0" destOrd="0" presId="urn:microsoft.com/office/officeart/2005/8/layout/default"/>
    <dgm:cxn modelId="{39F73DFC-4BDE-4E23-A17B-8D2909C12615}" type="presOf" srcId="{31CF3719-2F7C-432E-97B5-165AED0A7006}" destId="{C3DE7156-947B-4E59-84E3-A02A955EB5F9}" srcOrd="0" destOrd="0" presId="urn:microsoft.com/office/officeart/2005/8/layout/default"/>
    <dgm:cxn modelId="{959340C0-EEA1-41E2-B0D6-BB007449F982}" srcId="{7F1E0599-33B9-454E-8C69-237F83E083F3}" destId="{31CF3719-2F7C-432E-97B5-165AED0A7006}" srcOrd="3" destOrd="0" parTransId="{18F0D083-9C89-4D45-821F-746020D91A59}" sibTransId="{A01D1529-AB8C-4B71-B8F8-18F5755C633E}"/>
    <dgm:cxn modelId="{2186DFC4-66EC-4BFE-BA87-662F4E87BCD2}" type="presOf" srcId="{0A6E2259-B84B-431B-92AF-86B3B287C8BC}" destId="{3700C841-5026-4B26-AAB9-E0E7CA95FA65}" srcOrd="0" destOrd="0" presId="urn:microsoft.com/office/officeart/2005/8/layout/default"/>
    <dgm:cxn modelId="{E8E88BF4-C0F4-4286-933D-BED9A2F02017}" srcId="{7F1E0599-33B9-454E-8C69-237F83E083F3}" destId="{D6FB9B2F-4437-4A07-B598-1C286C3608F2}" srcOrd="4" destOrd="0" parTransId="{314F25BC-C373-47AF-B923-E41E9927198C}" sibTransId="{ADA71FF5-F580-40DC-B262-6B7C837D737D}"/>
    <dgm:cxn modelId="{9E49E384-AB8C-4B48-822C-474E87CECFD7}" srcId="{7F1E0599-33B9-454E-8C69-237F83E083F3}" destId="{016581C5-CAA7-4721-B2E5-327A372483B7}" srcOrd="1" destOrd="0" parTransId="{136CD78F-6DB6-4A88-A582-B1CB005B2CBC}" sibTransId="{D8D5C584-E2C3-4A22-A566-94AAD5855ACB}"/>
    <dgm:cxn modelId="{22A9E07E-BBE9-404D-BDC9-D53CAF1454A4}" type="presOf" srcId="{D30AC96B-2BC0-4198-9E35-9BE45E9EE052}" destId="{D8B0AE99-EE97-4D20-B1CB-BEBB98C60240}" srcOrd="0" destOrd="0" presId="urn:microsoft.com/office/officeart/2005/8/layout/default"/>
    <dgm:cxn modelId="{C9943926-03BD-46DA-A925-5AA2C232691E}" type="presParOf" srcId="{1093F234-8CE3-4F35-949C-3D9CF361182C}" destId="{3700C841-5026-4B26-AAB9-E0E7CA95FA65}" srcOrd="0" destOrd="0" presId="urn:microsoft.com/office/officeart/2005/8/layout/default"/>
    <dgm:cxn modelId="{43441A17-5E4A-4AB4-8C17-94D1018EB8B3}" type="presParOf" srcId="{1093F234-8CE3-4F35-949C-3D9CF361182C}" destId="{8B8B53C2-A9D0-4755-A597-8B59E748D81D}" srcOrd="1" destOrd="0" presId="urn:microsoft.com/office/officeart/2005/8/layout/default"/>
    <dgm:cxn modelId="{C9A74909-8C49-4413-B3BD-4F5DAADAFBDD}" type="presParOf" srcId="{1093F234-8CE3-4F35-949C-3D9CF361182C}" destId="{0718BFF6-D17F-4E52-BF08-14F9B10BF194}" srcOrd="2" destOrd="0" presId="urn:microsoft.com/office/officeart/2005/8/layout/default"/>
    <dgm:cxn modelId="{56DBCBC9-02EB-49C9-8FE2-24AE43F5B855}" type="presParOf" srcId="{1093F234-8CE3-4F35-949C-3D9CF361182C}" destId="{BA4C2BEB-7AE7-49A4-8BC1-3E67AC050C57}" srcOrd="3" destOrd="0" presId="urn:microsoft.com/office/officeart/2005/8/layout/default"/>
    <dgm:cxn modelId="{0757C55B-5569-467C-ABC8-E1BCC00DC676}" type="presParOf" srcId="{1093F234-8CE3-4F35-949C-3D9CF361182C}" destId="{D8B0AE99-EE97-4D20-B1CB-BEBB98C60240}" srcOrd="4" destOrd="0" presId="urn:microsoft.com/office/officeart/2005/8/layout/default"/>
    <dgm:cxn modelId="{669BDCBB-FDF5-413F-A24A-7226353FFD85}" type="presParOf" srcId="{1093F234-8CE3-4F35-949C-3D9CF361182C}" destId="{4AA2E442-999D-42E1-8377-CFCCBAD44E08}" srcOrd="5" destOrd="0" presId="urn:microsoft.com/office/officeart/2005/8/layout/default"/>
    <dgm:cxn modelId="{D29E1ECB-6378-4FF1-AE3C-BA3A8E7C28A1}" type="presParOf" srcId="{1093F234-8CE3-4F35-949C-3D9CF361182C}" destId="{C3DE7156-947B-4E59-84E3-A02A955EB5F9}" srcOrd="6" destOrd="0" presId="urn:microsoft.com/office/officeart/2005/8/layout/default"/>
    <dgm:cxn modelId="{52A03664-60D4-45E7-B1A8-2670D83D2941}" type="presParOf" srcId="{1093F234-8CE3-4F35-949C-3D9CF361182C}" destId="{2B86DA4E-7D89-4C33-A12E-00B3F8A28546}" srcOrd="7" destOrd="0" presId="urn:microsoft.com/office/officeart/2005/8/layout/default"/>
    <dgm:cxn modelId="{C338E10F-FEEF-4D03-AFE6-60E5F0DD2EE0}" type="presParOf" srcId="{1093F234-8CE3-4F35-949C-3D9CF361182C}" destId="{C905FF8E-3A6B-442D-87BA-5F8BD227109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EBBAB3-D326-48C5-8A59-FD5AF61E1FA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ES"/>
        </a:p>
      </dgm:t>
    </dgm:pt>
    <dgm:pt modelId="{E1A7EA0C-4FFC-429A-B766-86E633C94413}">
      <dgm:prSet phldrT="[Texto]" custT="1"/>
      <dgm:spPr>
        <a:solidFill>
          <a:schemeClr val="tx2">
            <a:lumMod val="20000"/>
            <a:lumOff val="80000"/>
          </a:schemeClr>
        </a:solidFill>
      </dgm:spPr>
      <dgm:t>
        <a:bodyPr/>
        <a:lstStyle/>
        <a:p>
          <a:r>
            <a:rPr lang="es-ES" sz="2400" dirty="0" smtClean="0">
              <a:solidFill>
                <a:schemeClr val="bg1"/>
              </a:solidFill>
              <a:effectLst>
                <a:outerShdw blurRad="38100" dist="38100" dir="2700000" algn="tl">
                  <a:srgbClr val="000000">
                    <a:alpha val="43137"/>
                  </a:srgbClr>
                </a:outerShdw>
              </a:effectLst>
            </a:rPr>
            <a:t>ORGANO DE APLICACION</a:t>
          </a:r>
          <a:endParaRPr lang="es-ES" sz="2400" dirty="0">
            <a:solidFill>
              <a:schemeClr val="bg1"/>
            </a:solidFill>
            <a:effectLst>
              <a:outerShdw blurRad="38100" dist="38100" dir="2700000" algn="tl">
                <a:srgbClr val="000000">
                  <a:alpha val="43137"/>
                </a:srgbClr>
              </a:outerShdw>
            </a:effectLst>
          </a:endParaRPr>
        </a:p>
      </dgm:t>
    </dgm:pt>
    <dgm:pt modelId="{1F7B770A-CB09-4EBE-82A8-7721F21D9A4D}" type="parTrans" cxnId="{28CAB490-7F45-4B92-BBBF-1ADA70F47115}">
      <dgm:prSet/>
      <dgm:spPr/>
      <dgm:t>
        <a:bodyPr/>
        <a:lstStyle/>
        <a:p>
          <a:endParaRPr lang="es-ES"/>
        </a:p>
      </dgm:t>
    </dgm:pt>
    <dgm:pt modelId="{69817FDA-2A57-4F92-8F62-0DAC15CDD6D2}" type="sibTrans" cxnId="{28CAB490-7F45-4B92-BBBF-1ADA70F47115}">
      <dgm:prSet/>
      <dgm:spPr/>
      <dgm:t>
        <a:bodyPr/>
        <a:lstStyle/>
        <a:p>
          <a:endParaRPr lang="es-ES"/>
        </a:p>
      </dgm:t>
    </dgm:pt>
    <dgm:pt modelId="{614C4D06-1B08-46CD-9544-3E887C606D82}">
      <dgm:prSet phldrT="[Texto]" custT="1"/>
      <dgm:spPr>
        <a:solidFill>
          <a:schemeClr val="tx2">
            <a:lumMod val="20000"/>
            <a:lumOff val="80000"/>
          </a:schemeClr>
        </a:solidFill>
      </dgm:spPr>
      <dgm:t>
        <a:bodyPr/>
        <a:lstStyle/>
        <a:p>
          <a:pPr algn="ctr"/>
          <a:r>
            <a:rPr lang="es-ES" sz="2400" dirty="0" smtClean="0">
              <a:solidFill>
                <a:schemeClr val="bg1"/>
              </a:solidFill>
              <a:effectLst>
                <a:outerShdw blurRad="38100" dist="38100" dir="2700000" algn="tl">
                  <a:srgbClr val="000000">
                    <a:alpha val="43137"/>
                  </a:srgbClr>
                </a:outerShdw>
              </a:effectLst>
            </a:rPr>
            <a:t>INPI</a:t>
          </a:r>
          <a:endParaRPr lang="es-ES" sz="2400" u="sng" dirty="0" smtClean="0">
            <a:solidFill>
              <a:schemeClr val="bg1"/>
            </a:solidFill>
            <a:effectLst>
              <a:outerShdw blurRad="38100" dist="38100" dir="2700000" algn="tl">
                <a:srgbClr val="000000">
                  <a:alpha val="43137"/>
                </a:srgbClr>
              </a:outerShdw>
            </a:effectLst>
          </a:endParaRPr>
        </a:p>
        <a:p>
          <a:pPr algn="ctr"/>
          <a:r>
            <a:rPr lang="es-ES" sz="2400" dirty="0" smtClean="0">
              <a:solidFill>
                <a:schemeClr val="bg1"/>
              </a:solidFill>
              <a:effectLst>
                <a:outerShdw blurRad="38100" dist="38100" dir="2700000" algn="tl">
                  <a:srgbClr val="000000">
                    <a:alpha val="43137"/>
                  </a:srgbClr>
                </a:outerShdw>
              </a:effectLst>
            </a:rPr>
            <a:t>Instituto Nacional de la Propiedad Industrial</a:t>
          </a:r>
          <a:endParaRPr lang="es-ES" sz="2400" dirty="0">
            <a:solidFill>
              <a:schemeClr val="bg1"/>
            </a:solidFill>
            <a:effectLst>
              <a:outerShdw blurRad="38100" dist="38100" dir="2700000" algn="tl">
                <a:srgbClr val="000000">
                  <a:alpha val="43137"/>
                </a:srgbClr>
              </a:outerShdw>
            </a:effectLst>
          </a:endParaRPr>
        </a:p>
      </dgm:t>
    </dgm:pt>
    <dgm:pt modelId="{2DBE3E38-43A6-4786-9FB5-2930515D8FD3}" type="parTrans" cxnId="{A131C03C-B387-492A-8624-015E873002D3}">
      <dgm:prSet/>
      <dgm:spPr/>
      <dgm:t>
        <a:bodyPr/>
        <a:lstStyle/>
        <a:p>
          <a:endParaRPr lang="es-ES"/>
        </a:p>
      </dgm:t>
    </dgm:pt>
    <dgm:pt modelId="{EF9CECB1-130C-4A12-A61D-FB97D67F328C}" type="sibTrans" cxnId="{A131C03C-B387-492A-8624-015E873002D3}">
      <dgm:prSet/>
      <dgm:spPr/>
      <dgm:t>
        <a:bodyPr/>
        <a:lstStyle/>
        <a:p>
          <a:endParaRPr lang="es-ES"/>
        </a:p>
      </dgm:t>
    </dgm:pt>
    <dgm:pt modelId="{27204502-65C9-4ADE-A80E-7AEDC6518D41}">
      <dgm:prSet phldrT="[Texto]" custT="1"/>
      <dgm:spPr>
        <a:solidFill>
          <a:schemeClr val="tx2">
            <a:lumMod val="20000"/>
            <a:lumOff val="80000"/>
          </a:schemeClr>
        </a:solidFill>
      </dgm:spPr>
      <dgm:t>
        <a:bodyPr/>
        <a:lstStyle/>
        <a:p>
          <a:pPr algn="just"/>
          <a:r>
            <a:rPr lang="es-ES" sz="1600" dirty="0" smtClean="0">
              <a:solidFill>
                <a:schemeClr val="bg1"/>
              </a:solidFill>
              <a:effectLst>
                <a:outerShdw blurRad="38100" dist="38100" dir="2700000" algn="tl">
                  <a:srgbClr val="000000">
                    <a:alpha val="43137"/>
                  </a:srgbClr>
                </a:outerShdw>
              </a:effectLst>
            </a:rPr>
            <a:t>- </a:t>
          </a:r>
          <a:r>
            <a:rPr lang="es-ES" sz="2000" dirty="0" smtClean="0">
              <a:solidFill>
                <a:schemeClr val="bg1"/>
              </a:solidFill>
              <a:effectLst>
                <a:outerShdw blurRad="38100" dist="38100" dir="2700000" algn="tl">
                  <a:srgbClr val="000000">
                    <a:alpha val="43137"/>
                  </a:srgbClr>
                </a:outerShdw>
              </a:effectLst>
            </a:rPr>
            <a:t>Administración Nacional de Patentes.</a:t>
          </a:r>
        </a:p>
        <a:p>
          <a:pPr algn="just"/>
          <a:r>
            <a:rPr lang="es-ES" sz="2000" dirty="0" smtClean="0">
              <a:solidFill>
                <a:schemeClr val="bg1"/>
              </a:solidFill>
              <a:effectLst>
                <a:outerShdw blurRad="38100" dist="38100" dir="2700000" algn="tl">
                  <a:srgbClr val="000000">
                    <a:alpha val="43137"/>
                  </a:srgbClr>
                </a:outerShdw>
              </a:effectLst>
            </a:rPr>
            <a:t>- Dirección Nacional de </a:t>
          </a:r>
          <a:r>
            <a:rPr lang="es-ES" sz="2000" dirty="0" smtClean="0">
              <a:solidFill>
                <a:schemeClr val="bg1"/>
              </a:solidFill>
              <a:effectLst>
                <a:outerShdw blurRad="38100" dist="38100" dir="2700000" algn="tl">
                  <a:srgbClr val="000000">
                    <a:alpha val="43137"/>
                  </a:srgbClr>
                </a:outerShdw>
              </a:effectLst>
            </a:rPr>
            <a:t>Marcas.</a:t>
          </a:r>
          <a:endParaRPr lang="es-ES" sz="2000" dirty="0" smtClean="0">
            <a:solidFill>
              <a:schemeClr val="bg1"/>
            </a:solidFill>
            <a:effectLst>
              <a:outerShdw blurRad="38100" dist="38100" dir="2700000" algn="tl">
                <a:srgbClr val="000000">
                  <a:alpha val="43137"/>
                </a:srgbClr>
              </a:outerShdw>
            </a:effectLst>
          </a:endParaRPr>
        </a:p>
        <a:p>
          <a:pPr algn="just"/>
          <a:r>
            <a:rPr lang="es-ES" sz="2000" dirty="0" smtClean="0">
              <a:solidFill>
                <a:schemeClr val="bg1"/>
              </a:solidFill>
              <a:effectLst>
                <a:outerShdw blurRad="38100" dist="38100" dir="2700000" algn="tl">
                  <a:srgbClr val="000000">
                    <a:alpha val="43137"/>
                  </a:srgbClr>
                </a:outerShdw>
              </a:effectLst>
            </a:rPr>
            <a:t>- Dirección de Modelos y </a:t>
          </a:r>
          <a:r>
            <a:rPr lang="es-ES" sz="2000" dirty="0" smtClean="0">
              <a:solidFill>
                <a:schemeClr val="bg1"/>
              </a:solidFill>
              <a:effectLst>
                <a:outerShdw blurRad="38100" dist="38100" dir="2700000" algn="tl">
                  <a:srgbClr val="000000">
                    <a:alpha val="43137"/>
                  </a:srgbClr>
                </a:outerShdw>
              </a:effectLst>
            </a:rPr>
            <a:t>Diseños.</a:t>
          </a:r>
          <a:endParaRPr lang="es-ES" sz="2000" dirty="0" smtClean="0">
            <a:solidFill>
              <a:schemeClr val="bg1"/>
            </a:solidFill>
            <a:effectLst>
              <a:outerShdw blurRad="38100" dist="38100" dir="2700000" algn="tl">
                <a:srgbClr val="000000">
                  <a:alpha val="43137"/>
                </a:srgbClr>
              </a:outerShdw>
            </a:effectLst>
          </a:endParaRPr>
        </a:p>
        <a:p>
          <a:pPr algn="just"/>
          <a:r>
            <a:rPr lang="es-ES" sz="2000" dirty="0" smtClean="0">
              <a:solidFill>
                <a:schemeClr val="bg1"/>
              </a:solidFill>
              <a:effectLst>
                <a:outerShdw blurRad="38100" dist="38100" dir="2700000" algn="tl">
                  <a:srgbClr val="000000">
                    <a:alpha val="43137"/>
                  </a:srgbClr>
                </a:outerShdw>
              </a:effectLst>
            </a:rPr>
            <a:t>- Dirección de Transferencia de </a:t>
          </a:r>
          <a:r>
            <a:rPr lang="es-ES" sz="2000" dirty="0" smtClean="0">
              <a:solidFill>
                <a:schemeClr val="bg1"/>
              </a:solidFill>
              <a:effectLst>
                <a:outerShdw blurRad="38100" dist="38100" dir="2700000" algn="tl">
                  <a:srgbClr val="000000">
                    <a:alpha val="43137"/>
                  </a:srgbClr>
                </a:outerShdw>
              </a:effectLst>
            </a:rPr>
            <a:t>Tecnología.</a:t>
          </a:r>
          <a:endParaRPr lang="es-ES" sz="2000" dirty="0" smtClean="0">
            <a:solidFill>
              <a:schemeClr val="bg1"/>
            </a:solidFill>
            <a:effectLst>
              <a:outerShdw blurRad="38100" dist="38100" dir="2700000" algn="tl">
                <a:srgbClr val="000000">
                  <a:alpha val="43137"/>
                </a:srgbClr>
              </a:outerShdw>
            </a:effectLst>
          </a:endParaRPr>
        </a:p>
        <a:p>
          <a:pPr algn="just"/>
          <a:r>
            <a:rPr lang="es-ES" sz="2000" dirty="0" smtClean="0">
              <a:solidFill>
                <a:schemeClr val="bg1"/>
              </a:solidFill>
              <a:effectLst>
                <a:outerShdw blurRad="38100" dist="38100" dir="2700000" algn="tl">
                  <a:srgbClr val="000000">
                    <a:alpha val="43137"/>
                  </a:srgbClr>
                </a:outerShdw>
              </a:effectLst>
            </a:rPr>
            <a:t>- Departamento de Información </a:t>
          </a:r>
          <a:r>
            <a:rPr lang="es-ES" sz="2000" dirty="0" smtClean="0">
              <a:solidFill>
                <a:schemeClr val="bg1"/>
              </a:solidFill>
              <a:effectLst>
                <a:outerShdw blurRad="38100" dist="38100" dir="2700000" algn="tl">
                  <a:srgbClr val="000000">
                    <a:alpha val="43137"/>
                  </a:srgbClr>
                </a:outerShdw>
              </a:effectLst>
            </a:rPr>
            <a:t>Tecnológica.</a:t>
          </a:r>
          <a:endParaRPr lang="es-ES" sz="2000" dirty="0">
            <a:solidFill>
              <a:schemeClr val="bg1"/>
            </a:solidFill>
            <a:effectLst>
              <a:outerShdw blurRad="38100" dist="38100" dir="2700000" algn="tl">
                <a:srgbClr val="000000">
                  <a:alpha val="43137"/>
                </a:srgbClr>
              </a:outerShdw>
            </a:effectLst>
          </a:endParaRPr>
        </a:p>
      </dgm:t>
    </dgm:pt>
    <dgm:pt modelId="{F623E25F-369E-4CEF-B3E1-E09CA3CB9842}" type="parTrans" cxnId="{AE9A763B-0E52-4990-97E3-F1859D1019B1}">
      <dgm:prSet/>
      <dgm:spPr/>
      <dgm:t>
        <a:bodyPr/>
        <a:lstStyle/>
        <a:p>
          <a:endParaRPr lang="es-ES"/>
        </a:p>
      </dgm:t>
    </dgm:pt>
    <dgm:pt modelId="{E1DF780B-D0DB-425D-977B-82CD43D7C018}" type="sibTrans" cxnId="{AE9A763B-0E52-4990-97E3-F1859D1019B1}">
      <dgm:prSet/>
      <dgm:spPr/>
      <dgm:t>
        <a:bodyPr/>
        <a:lstStyle/>
        <a:p>
          <a:endParaRPr lang="es-ES"/>
        </a:p>
      </dgm:t>
    </dgm:pt>
    <dgm:pt modelId="{94958A9A-EE8E-452B-800C-3D12B353521D}" type="pres">
      <dgm:prSet presAssocID="{6AEBBAB3-D326-48C5-8A59-FD5AF61E1FAE}" presName="rootnode" presStyleCnt="0">
        <dgm:presLayoutVars>
          <dgm:chMax/>
          <dgm:chPref/>
          <dgm:dir/>
          <dgm:animLvl val="lvl"/>
        </dgm:presLayoutVars>
      </dgm:prSet>
      <dgm:spPr/>
      <dgm:t>
        <a:bodyPr/>
        <a:lstStyle/>
        <a:p>
          <a:endParaRPr lang="es-ES"/>
        </a:p>
      </dgm:t>
    </dgm:pt>
    <dgm:pt modelId="{204472B7-9836-47F9-ADAF-800D3781E579}" type="pres">
      <dgm:prSet presAssocID="{E1A7EA0C-4FFC-429A-B766-86E633C94413}" presName="composite" presStyleCnt="0"/>
      <dgm:spPr/>
    </dgm:pt>
    <dgm:pt modelId="{BEEB49BC-3CA9-4AB1-85F1-0CC7EB08DEE3}" type="pres">
      <dgm:prSet presAssocID="{E1A7EA0C-4FFC-429A-B766-86E633C94413}" presName="bentUpArrow1" presStyleLbl="alignImgPlace1" presStyleIdx="0" presStyleCnt="2" custLinFactNeighborX="-17654" custLinFactNeighborY="-10968"/>
      <dgm:spPr/>
    </dgm:pt>
    <dgm:pt modelId="{7C1832EC-4E2C-4D3E-B452-0B4E5A42B4DE}" type="pres">
      <dgm:prSet presAssocID="{E1A7EA0C-4FFC-429A-B766-86E633C94413}" presName="ParentText" presStyleLbl="node1" presStyleIdx="0" presStyleCnt="3" custLinFactNeighborX="-42171" custLinFactNeighborY="-2699">
        <dgm:presLayoutVars>
          <dgm:chMax val="1"/>
          <dgm:chPref val="1"/>
          <dgm:bulletEnabled val="1"/>
        </dgm:presLayoutVars>
      </dgm:prSet>
      <dgm:spPr/>
      <dgm:t>
        <a:bodyPr/>
        <a:lstStyle/>
        <a:p>
          <a:endParaRPr lang="es-ES"/>
        </a:p>
      </dgm:t>
    </dgm:pt>
    <dgm:pt modelId="{39AFBCD5-7B88-4A22-BEC0-3E5F86A06405}" type="pres">
      <dgm:prSet presAssocID="{E1A7EA0C-4FFC-429A-B766-86E633C94413}" presName="ChildText" presStyleLbl="revTx" presStyleIdx="0" presStyleCnt="2">
        <dgm:presLayoutVars>
          <dgm:chMax val="0"/>
          <dgm:chPref val="0"/>
          <dgm:bulletEnabled val="1"/>
        </dgm:presLayoutVars>
      </dgm:prSet>
      <dgm:spPr/>
      <dgm:t>
        <a:bodyPr/>
        <a:lstStyle/>
        <a:p>
          <a:endParaRPr lang="es-ES"/>
        </a:p>
      </dgm:t>
    </dgm:pt>
    <dgm:pt modelId="{FA48CF4F-937F-4888-8AC4-1E5DBAACC8A7}" type="pres">
      <dgm:prSet presAssocID="{69817FDA-2A57-4F92-8F62-0DAC15CDD6D2}" presName="sibTrans" presStyleCnt="0"/>
      <dgm:spPr/>
    </dgm:pt>
    <dgm:pt modelId="{78C413F0-5848-4453-943C-52A2ABD5B55D}" type="pres">
      <dgm:prSet presAssocID="{614C4D06-1B08-46CD-9544-3E887C606D82}" presName="composite" presStyleCnt="0"/>
      <dgm:spPr/>
    </dgm:pt>
    <dgm:pt modelId="{6C25F6CA-05E4-4100-BB05-8D2B3B2EAB65}" type="pres">
      <dgm:prSet presAssocID="{614C4D06-1B08-46CD-9544-3E887C606D82}" presName="bentUpArrow1" presStyleLbl="alignImgPlace1" presStyleIdx="1" presStyleCnt="2" custLinFactNeighborX="-38104" custLinFactNeighborY="-11493"/>
      <dgm:spPr/>
    </dgm:pt>
    <dgm:pt modelId="{CC816DE5-DECC-499F-8C26-4042A6BD55C9}" type="pres">
      <dgm:prSet presAssocID="{614C4D06-1B08-46CD-9544-3E887C606D82}" presName="ParentText" presStyleLbl="node1" presStyleIdx="1" presStyleCnt="3" custScaleX="122476" custScaleY="97348" custLinFactNeighborX="-15866" custLinFactNeighborY="-8151">
        <dgm:presLayoutVars>
          <dgm:chMax val="1"/>
          <dgm:chPref val="1"/>
          <dgm:bulletEnabled val="1"/>
        </dgm:presLayoutVars>
      </dgm:prSet>
      <dgm:spPr/>
      <dgm:t>
        <a:bodyPr/>
        <a:lstStyle/>
        <a:p>
          <a:endParaRPr lang="es-ES"/>
        </a:p>
      </dgm:t>
    </dgm:pt>
    <dgm:pt modelId="{C0E32416-53CE-4500-B34E-22FF66A918F8}" type="pres">
      <dgm:prSet presAssocID="{614C4D06-1B08-46CD-9544-3E887C606D82}" presName="ChildText" presStyleLbl="revTx" presStyleIdx="1" presStyleCnt="2" custLinFactX="1242" custLinFactNeighborX="100000" custLinFactNeighborY="-84600">
        <dgm:presLayoutVars>
          <dgm:chMax val="0"/>
          <dgm:chPref val="0"/>
          <dgm:bulletEnabled val="1"/>
        </dgm:presLayoutVars>
      </dgm:prSet>
      <dgm:spPr/>
      <dgm:t>
        <a:bodyPr/>
        <a:lstStyle/>
        <a:p>
          <a:endParaRPr lang="es-ES"/>
        </a:p>
      </dgm:t>
    </dgm:pt>
    <dgm:pt modelId="{95D8C4CA-FE3C-41CB-BF4B-976BFDA40423}" type="pres">
      <dgm:prSet presAssocID="{EF9CECB1-130C-4A12-A61D-FB97D67F328C}" presName="sibTrans" presStyleCnt="0"/>
      <dgm:spPr/>
    </dgm:pt>
    <dgm:pt modelId="{86645841-A72D-48ED-8FE5-0CE3F9DAE2DD}" type="pres">
      <dgm:prSet presAssocID="{27204502-65C9-4ADE-A80E-7AEDC6518D41}" presName="composite" presStyleCnt="0"/>
      <dgm:spPr/>
    </dgm:pt>
    <dgm:pt modelId="{25BE4203-A2B8-491C-910C-9954776815DC}" type="pres">
      <dgm:prSet presAssocID="{27204502-65C9-4ADE-A80E-7AEDC6518D41}" presName="ParentText" presStyleLbl="node1" presStyleIdx="2" presStyleCnt="3" custScaleX="271413" custScaleY="193628" custLinFactNeighborX="-18658" custLinFactNeighborY="-17450">
        <dgm:presLayoutVars>
          <dgm:chMax val="1"/>
          <dgm:chPref val="1"/>
          <dgm:bulletEnabled val="1"/>
        </dgm:presLayoutVars>
      </dgm:prSet>
      <dgm:spPr/>
      <dgm:t>
        <a:bodyPr/>
        <a:lstStyle/>
        <a:p>
          <a:endParaRPr lang="es-ES"/>
        </a:p>
      </dgm:t>
    </dgm:pt>
  </dgm:ptLst>
  <dgm:cxnLst>
    <dgm:cxn modelId="{A131C03C-B387-492A-8624-015E873002D3}" srcId="{6AEBBAB3-D326-48C5-8A59-FD5AF61E1FAE}" destId="{614C4D06-1B08-46CD-9544-3E887C606D82}" srcOrd="1" destOrd="0" parTransId="{2DBE3E38-43A6-4786-9FB5-2930515D8FD3}" sibTransId="{EF9CECB1-130C-4A12-A61D-FB97D67F328C}"/>
    <dgm:cxn modelId="{17E6E74E-F383-4958-88E8-269A6EFAF311}" type="presOf" srcId="{E1A7EA0C-4FFC-429A-B766-86E633C94413}" destId="{7C1832EC-4E2C-4D3E-B452-0B4E5A42B4DE}" srcOrd="0" destOrd="0" presId="urn:microsoft.com/office/officeart/2005/8/layout/StepDownProcess"/>
    <dgm:cxn modelId="{28CAB490-7F45-4B92-BBBF-1ADA70F47115}" srcId="{6AEBBAB3-D326-48C5-8A59-FD5AF61E1FAE}" destId="{E1A7EA0C-4FFC-429A-B766-86E633C94413}" srcOrd="0" destOrd="0" parTransId="{1F7B770A-CB09-4EBE-82A8-7721F21D9A4D}" sibTransId="{69817FDA-2A57-4F92-8F62-0DAC15CDD6D2}"/>
    <dgm:cxn modelId="{5B2BA60B-8840-4C37-B7F0-438F7DF2910A}" type="presOf" srcId="{6AEBBAB3-D326-48C5-8A59-FD5AF61E1FAE}" destId="{94958A9A-EE8E-452B-800C-3D12B353521D}" srcOrd="0" destOrd="0" presId="urn:microsoft.com/office/officeart/2005/8/layout/StepDownProcess"/>
    <dgm:cxn modelId="{AE9A763B-0E52-4990-97E3-F1859D1019B1}" srcId="{6AEBBAB3-D326-48C5-8A59-FD5AF61E1FAE}" destId="{27204502-65C9-4ADE-A80E-7AEDC6518D41}" srcOrd="2" destOrd="0" parTransId="{F623E25F-369E-4CEF-B3E1-E09CA3CB9842}" sibTransId="{E1DF780B-D0DB-425D-977B-82CD43D7C018}"/>
    <dgm:cxn modelId="{EAE04622-10F8-4C96-8B64-B93C5D45DE7D}" type="presOf" srcId="{27204502-65C9-4ADE-A80E-7AEDC6518D41}" destId="{25BE4203-A2B8-491C-910C-9954776815DC}" srcOrd="0" destOrd="0" presId="urn:microsoft.com/office/officeart/2005/8/layout/StepDownProcess"/>
    <dgm:cxn modelId="{182E2047-7CA9-4688-80F6-8A5F09AF1CE5}" type="presOf" srcId="{614C4D06-1B08-46CD-9544-3E887C606D82}" destId="{CC816DE5-DECC-499F-8C26-4042A6BD55C9}" srcOrd="0" destOrd="0" presId="urn:microsoft.com/office/officeart/2005/8/layout/StepDownProcess"/>
    <dgm:cxn modelId="{1A4C0BFB-B2BF-46B5-8A18-B0F59F3E0756}" type="presParOf" srcId="{94958A9A-EE8E-452B-800C-3D12B353521D}" destId="{204472B7-9836-47F9-ADAF-800D3781E579}" srcOrd="0" destOrd="0" presId="urn:microsoft.com/office/officeart/2005/8/layout/StepDownProcess"/>
    <dgm:cxn modelId="{2C6C08E2-66EB-47BF-8691-AC34B02DE7A0}" type="presParOf" srcId="{204472B7-9836-47F9-ADAF-800D3781E579}" destId="{BEEB49BC-3CA9-4AB1-85F1-0CC7EB08DEE3}" srcOrd="0" destOrd="0" presId="urn:microsoft.com/office/officeart/2005/8/layout/StepDownProcess"/>
    <dgm:cxn modelId="{5990965D-557F-41F1-B1E2-C591857C71C4}" type="presParOf" srcId="{204472B7-9836-47F9-ADAF-800D3781E579}" destId="{7C1832EC-4E2C-4D3E-B452-0B4E5A42B4DE}" srcOrd="1" destOrd="0" presId="urn:microsoft.com/office/officeart/2005/8/layout/StepDownProcess"/>
    <dgm:cxn modelId="{514B9A87-2EB4-4684-A55D-7F59A69432C7}" type="presParOf" srcId="{204472B7-9836-47F9-ADAF-800D3781E579}" destId="{39AFBCD5-7B88-4A22-BEC0-3E5F86A06405}" srcOrd="2" destOrd="0" presId="urn:microsoft.com/office/officeart/2005/8/layout/StepDownProcess"/>
    <dgm:cxn modelId="{4B6CCE62-8313-4272-83A7-648F1D1F0412}" type="presParOf" srcId="{94958A9A-EE8E-452B-800C-3D12B353521D}" destId="{FA48CF4F-937F-4888-8AC4-1E5DBAACC8A7}" srcOrd="1" destOrd="0" presId="urn:microsoft.com/office/officeart/2005/8/layout/StepDownProcess"/>
    <dgm:cxn modelId="{6563915E-9A76-4AF3-9D62-2076C85562C4}" type="presParOf" srcId="{94958A9A-EE8E-452B-800C-3D12B353521D}" destId="{78C413F0-5848-4453-943C-52A2ABD5B55D}" srcOrd="2" destOrd="0" presId="urn:microsoft.com/office/officeart/2005/8/layout/StepDownProcess"/>
    <dgm:cxn modelId="{6749554E-0748-4283-9655-FBACFA3BE421}" type="presParOf" srcId="{78C413F0-5848-4453-943C-52A2ABD5B55D}" destId="{6C25F6CA-05E4-4100-BB05-8D2B3B2EAB65}" srcOrd="0" destOrd="0" presId="urn:microsoft.com/office/officeart/2005/8/layout/StepDownProcess"/>
    <dgm:cxn modelId="{B0151B50-42F2-4835-ACA6-E426B1D2EFF4}" type="presParOf" srcId="{78C413F0-5848-4453-943C-52A2ABD5B55D}" destId="{CC816DE5-DECC-499F-8C26-4042A6BD55C9}" srcOrd="1" destOrd="0" presId="urn:microsoft.com/office/officeart/2005/8/layout/StepDownProcess"/>
    <dgm:cxn modelId="{7E07922C-9204-4609-B5D3-FC0E812EF3DA}" type="presParOf" srcId="{78C413F0-5848-4453-943C-52A2ABD5B55D}" destId="{C0E32416-53CE-4500-B34E-22FF66A918F8}" srcOrd="2" destOrd="0" presId="urn:microsoft.com/office/officeart/2005/8/layout/StepDownProcess"/>
    <dgm:cxn modelId="{98EFDB9A-614D-4648-9643-051F193C523C}" type="presParOf" srcId="{94958A9A-EE8E-452B-800C-3D12B353521D}" destId="{95D8C4CA-FE3C-41CB-BF4B-976BFDA40423}" srcOrd="3" destOrd="0" presId="urn:microsoft.com/office/officeart/2005/8/layout/StepDownProcess"/>
    <dgm:cxn modelId="{F9749EC0-D8D0-4781-B337-2EE06CAACF9D}" type="presParOf" srcId="{94958A9A-EE8E-452B-800C-3D12B353521D}" destId="{86645841-A72D-48ED-8FE5-0CE3F9DAE2DD}" srcOrd="4" destOrd="0" presId="urn:microsoft.com/office/officeart/2005/8/layout/StepDownProcess"/>
    <dgm:cxn modelId="{B7781A1A-3B34-438D-B1F0-47D6E161747B}" type="presParOf" srcId="{86645841-A72D-48ED-8FE5-0CE3F9DAE2DD}" destId="{25BE4203-A2B8-491C-910C-9954776815D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9EBF00-E168-4585-AB59-DE4D0BA5FB75}"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s-ES"/>
        </a:p>
      </dgm:t>
    </dgm:pt>
    <dgm:pt modelId="{E781978E-BBFB-4B0F-9762-49D55539084A}" type="pres">
      <dgm:prSet presAssocID="{279EBF00-E168-4585-AB59-DE4D0BA5FB75}" presName="cycle" presStyleCnt="0">
        <dgm:presLayoutVars>
          <dgm:chMax val="1"/>
          <dgm:dir/>
          <dgm:animLvl val="ctr"/>
          <dgm:resizeHandles val="exact"/>
        </dgm:presLayoutVars>
      </dgm:prSet>
      <dgm:spPr/>
      <dgm:t>
        <a:bodyPr/>
        <a:lstStyle/>
        <a:p>
          <a:endParaRPr lang="es-ES"/>
        </a:p>
      </dgm:t>
    </dgm:pt>
  </dgm:ptLst>
  <dgm:cxnLst>
    <dgm:cxn modelId="{0FB85B1F-0BAB-462F-BED3-9FA6624855A6}" type="presOf" srcId="{279EBF00-E168-4585-AB59-DE4D0BA5FB75}" destId="{E781978E-BBFB-4B0F-9762-49D55539084A}" srcOrd="0" destOrd="0" presId="urn:microsoft.com/office/officeart/2005/8/layout/radial4"/>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B0109-B1BB-46D3-AAA7-5A92CFED21EE}">
      <dsp:nvSpPr>
        <dsp:cNvPr id="0" name=""/>
        <dsp:cNvSpPr/>
      </dsp:nvSpPr>
      <dsp:spPr>
        <a:xfrm>
          <a:off x="1006415" y="577054"/>
          <a:ext cx="3261429" cy="520822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es-ES" sz="1900" kern="1200" dirty="0" smtClean="0"/>
            <a:t>- </a:t>
          </a:r>
          <a:r>
            <a:rPr lang="es-ES" sz="2000" kern="1200" dirty="0" smtClean="0"/>
            <a:t>Patentes</a:t>
          </a:r>
        </a:p>
        <a:p>
          <a:pPr lvl="0" algn="l" defTabSz="844550">
            <a:lnSpc>
              <a:spcPct val="90000"/>
            </a:lnSpc>
            <a:spcBef>
              <a:spcPct val="0"/>
            </a:spcBef>
            <a:spcAft>
              <a:spcPct val="35000"/>
            </a:spcAft>
          </a:pPr>
          <a:endParaRPr lang="es-ES" sz="2000" kern="1200" dirty="0" smtClean="0"/>
        </a:p>
        <a:p>
          <a:pPr lvl="0" algn="l" defTabSz="844550">
            <a:lnSpc>
              <a:spcPct val="90000"/>
            </a:lnSpc>
            <a:spcBef>
              <a:spcPct val="0"/>
            </a:spcBef>
            <a:spcAft>
              <a:spcPct val="35000"/>
            </a:spcAft>
          </a:pPr>
          <a:r>
            <a:rPr lang="es-ES" sz="2000" kern="1200" dirty="0" smtClean="0"/>
            <a:t>- Modelos de utilidad</a:t>
          </a:r>
        </a:p>
        <a:p>
          <a:pPr lvl="0" algn="l" defTabSz="844550">
            <a:lnSpc>
              <a:spcPct val="90000"/>
            </a:lnSpc>
            <a:spcBef>
              <a:spcPct val="0"/>
            </a:spcBef>
            <a:spcAft>
              <a:spcPct val="35000"/>
            </a:spcAft>
          </a:pPr>
          <a:endParaRPr lang="es-ES" sz="2000" kern="1200" dirty="0" smtClean="0"/>
        </a:p>
        <a:p>
          <a:pPr lvl="0" algn="l" defTabSz="844550">
            <a:lnSpc>
              <a:spcPct val="90000"/>
            </a:lnSpc>
            <a:spcBef>
              <a:spcPct val="0"/>
            </a:spcBef>
            <a:spcAft>
              <a:spcPct val="35000"/>
            </a:spcAft>
          </a:pPr>
          <a:r>
            <a:rPr lang="es-ES" sz="2000" kern="1200" dirty="0" smtClean="0"/>
            <a:t>- Marcas</a:t>
          </a:r>
        </a:p>
        <a:p>
          <a:pPr lvl="0" algn="l" defTabSz="844550">
            <a:lnSpc>
              <a:spcPct val="90000"/>
            </a:lnSpc>
            <a:spcBef>
              <a:spcPct val="0"/>
            </a:spcBef>
            <a:spcAft>
              <a:spcPct val="35000"/>
            </a:spcAft>
          </a:pPr>
          <a:endParaRPr lang="es-ES" sz="2000" kern="1200" dirty="0" smtClean="0"/>
        </a:p>
        <a:p>
          <a:pPr lvl="0" algn="l" defTabSz="844550">
            <a:lnSpc>
              <a:spcPct val="90000"/>
            </a:lnSpc>
            <a:spcBef>
              <a:spcPct val="0"/>
            </a:spcBef>
            <a:spcAft>
              <a:spcPct val="35000"/>
            </a:spcAft>
          </a:pPr>
          <a:r>
            <a:rPr lang="es-ES" sz="2000" kern="1200" dirty="0" smtClean="0"/>
            <a:t>- Diseños y Modelos Industriales</a:t>
          </a:r>
        </a:p>
        <a:p>
          <a:pPr lvl="0" algn="l" defTabSz="844550">
            <a:lnSpc>
              <a:spcPct val="90000"/>
            </a:lnSpc>
            <a:spcBef>
              <a:spcPct val="0"/>
            </a:spcBef>
            <a:spcAft>
              <a:spcPct val="35000"/>
            </a:spcAft>
          </a:pPr>
          <a:endParaRPr lang="es-ES" sz="2800" kern="1200" dirty="0"/>
        </a:p>
      </dsp:txBody>
      <dsp:txXfrm>
        <a:off x="1528243" y="577054"/>
        <a:ext cx="2739600" cy="5208225"/>
      </dsp:txXfrm>
    </dsp:sp>
    <dsp:sp modelId="{5CEDD595-84CF-4CE7-91D3-6566FFA50A8A}">
      <dsp:nvSpPr>
        <dsp:cNvPr id="0" name=""/>
        <dsp:cNvSpPr/>
      </dsp:nvSpPr>
      <dsp:spPr>
        <a:xfrm>
          <a:off x="85261" y="0"/>
          <a:ext cx="1540371" cy="15403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t>PROPIEDAD INDUSTRIAL	</a:t>
          </a:r>
          <a:endParaRPr lang="es-ES" sz="1800" kern="1200" dirty="0"/>
        </a:p>
      </dsp:txBody>
      <dsp:txXfrm>
        <a:off x="310843" y="225582"/>
        <a:ext cx="1089207" cy="1089207"/>
      </dsp:txXfrm>
    </dsp:sp>
    <dsp:sp modelId="{00218A1D-DBC5-4225-9B7F-671100C67D10}">
      <dsp:nvSpPr>
        <dsp:cNvPr id="0" name=""/>
        <dsp:cNvSpPr/>
      </dsp:nvSpPr>
      <dsp:spPr>
        <a:xfrm>
          <a:off x="6553133" y="616230"/>
          <a:ext cx="3443431" cy="516425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es-ES" sz="1900" kern="1200" dirty="0" smtClean="0"/>
            <a:t>- Producciones científicas, literarias y artísticas:</a:t>
          </a:r>
        </a:p>
        <a:p>
          <a:pPr lvl="0" algn="l" defTabSz="844550">
            <a:lnSpc>
              <a:spcPct val="90000"/>
            </a:lnSpc>
            <a:spcBef>
              <a:spcPct val="0"/>
            </a:spcBef>
            <a:spcAft>
              <a:spcPct val="35000"/>
            </a:spcAft>
          </a:pPr>
          <a:r>
            <a:rPr lang="es-ES" sz="1900" kern="1200" dirty="0" smtClean="0"/>
            <a:t>Escritos</a:t>
          </a:r>
        </a:p>
        <a:p>
          <a:pPr lvl="0" algn="l" defTabSz="844550">
            <a:lnSpc>
              <a:spcPct val="90000"/>
            </a:lnSpc>
            <a:spcBef>
              <a:spcPct val="0"/>
            </a:spcBef>
            <a:spcAft>
              <a:spcPct val="35000"/>
            </a:spcAft>
          </a:pPr>
          <a:r>
            <a:rPr lang="es-ES" sz="1900" kern="1200" dirty="0" smtClean="0"/>
            <a:t>Obras dramáticas</a:t>
          </a:r>
        </a:p>
        <a:p>
          <a:pPr lvl="0" algn="l" defTabSz="844550">
            <a:lnSpc>
              <a:spcPct val="90000"/>
            </a:lnSpc>
            <a:spcBef>
              <a:spcPct val="0"/>
            </a:spcBef>
            <a:spcAft>
              <a:spcPct val="35000"/>
            </a:spcAft>
          </a:pPr>
          <a:r>
            <a:rPr lang="es-ES" sz="1900" kern="1200" dirty="0" smtClean="0"/>
            <a:t>Composiciones musicales</a:t>
          </a:r>
        </a:p>
        <a:p>
          <a:pPr lvl="0" algn="l" defTabSz="844550">
            <a:lnSpc>
              <a:spcPct val="90000"/>
            </a:lnSpc>
            <a:spcBef>
              <a:spcPct val="0"/>
            </a:spcBef>
            <a:spcAft>
              <a:spcPct val="35000"/>
            </a:spcAft>
          </a:pPr>
          <a:r>
            <a:rPr lang="es-ES" sz="1900" kern="1200" dirty="0" smtClean="0"/>
            <a:t>Dibujo, pintura, escritura</a:t>
          </a:r>
        </a:p>
        <a:p>
          <a:pPr lvl="0" algn="l" defTabSz="844550">
            <a:lnSpc>
              <a:spcPct val="90000"/>
            </a:lnSpc>
            <a:spcBef>
              <a:spcPct val="0"/>
            </a:spcBef>
            <a:spcAft>
              <a:spcPct val="35000"/>
            </a:spcAft>
          </a:pPr>
          <a:r>
            <a:rPr lang="es-ES" sz="1900" kern="1200" dirty="0" smtClean="0"/>
            <a:t>Planos, mapas</a:t>
          </a:r>
        </a:p>
        <a:p>
          <a:pPr lvl="0" algn="l" defTabSz="844550">
            <a:lnSpc>
              <a:spcPct val="90000"/>
            </a:lnSpc>
            <a:spcBef>
              <a:spcPct val="0"/>
            </a:spcBef>
            <a:spcAft>
              <a:spcPct val="35000"/>
            </a:spcAft>
          </a:pPr>
          <a:r>
            <a:rPr lang="es-ES" sz="1900" kern="1200" dirty="0" smtClean="0"/>
            <a:t>Software y base de datos</a:t>
          </a:r>
        </a:p>
        <a:p>
          <a:pPr lvl="0" algn="l" defTabSz="844550">
            <a:lnSpc>
              <a:spcPct val="90000"/>
            </a:lnSpc>
            <a:spcBef>
              <a:spcPct val="0"/>
            </a:spcBef>
            <a:spcAft>
              <a:spcPct val="35000"/>
            </a:spcAft>
          </a:pPr>
          <a:r>
            <a:rPr lang="es-ES" sz="1900" kern="1200" dirty="0" smtClean="0"/>
            <a:t>Fonograma</a:t>
          </a:r>
        </a:p>
        <a:p>
          <a:pPr lvl="0" algn="l" defTabSz="844550">
            <a:lnSpc>
              <a:spcPct val="90000"/>
            </a:lnSpc>
            <a:spcBef>
              <a:spcPct val="0"/>
            </a:spcBef>
            <a:spcAft>
              <a:spcPct val="35000"/>
            </a:spcAft>
          </a:pPr>
          <a:r>
            <a:rPr lang="es-ES" sz="1900" kern="1200" dirty="0" smtClean="0"/>
            <a:t>Videogramas</a:t>
          </a:r>
        </a:p>
        <a:p>
          <a:pPr lvl="0" algn="l" defTabSz="844550">
            <a:lnSpc>
              <a:spcPct val="90000"/>
            </a:lnSpc>
            <a:spcBef>
              <a:spcPct val="0"/>
            </a:spcBef>
            <a:spcAft>
              <a:spcPct val="35000"/>
            </a:spcAft>
          </a:pPr>
          <a:r>
            <a:rPr lang="es-ES" sz="1900" kern="1200" dirty="0" smtClean="0"/>
            <a:t>Obras multimedia</a:t>
          </a:r>
        </a:p>
        <a:p>
          <a:pPr lvl="0" algn="l" defTabSz="844550">
            <a:lnSpc>
              <a:spcPct val="90000"/>
            </a:lnSpc>
            <a:spcBef>
              <a:spcPct val="0"/>
            </a:spcBef>
            <a:spcAft>
              <a:spcPct val="35000"/>
            </a:spcAft>
          </a:pPr>
          <a:endParaRPr lang="es-ES" sz="1900" kern="1200" dirty="0"/>
        </a:p>
      </dsp:txBody>
      <dsp:txXfrm>
        <a:off x="7104082" y="616230"/>
        <a:ext cx="2892482" cy="5164256"/>
      </dsp:txXfrm>
    </dsp:sp>
    <dsp:sp modelId="{C2549D04-FCA7-497F-AF58-840B1DA865C8}">
      <dsp:nvSpPr>
        <dsp:cNvPr id="0" name=""/>
        <dsp:cNvSpPr/>
      </dsp:nvSpPr>
      <dsp:spPr>
        <a:xfrm>
          <a:off x="5495900" y="0"/>
          <a:ext cx="1540371" cy="15403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 sz="1800" kern="1200" dirty="0" smtClean="0"/>
            <a:t>DERECHOS DE AUTOR</a:t>
          </a:r>
          <a:endParaRPr lang="es-ES" sz="1800" kern="1200" dirty="0"/>
        </a:p>
      </dsp:txBody>
      <dsp:txXfrm>
        <a:off x="5721482" y="225582"/>
        <a:ext cx="1089207" cy="1089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0C841-5026-4B26-AAB9-E0E7CA95FA65}">
      <dsp:nvSpPr>
        <dsp:cNvPr id="0" name=""/>
        <dsp:cNvSpPr/>
      </dsp:nvSpPr>
      <dsp:spPr>
        <a:xfrm>
          <a:off x="0" y="325894"/>
          <a:ext cx="3588245" cy="2152947"/>
        </a:xfrm>
        <a:prstGeom prst="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PROHIBICIÓN DE PUBLICAR POR TERCEROS</a:t>
          </a:r>
          <a:r>
            <a:rPr lang="es-ES" sz="1900" kern="1200" dirty="0" smtClean="0">
              <a:solidFill>
                <a:schemeClr val="bg1"/>
              </a:solidFill>
            </a:rPr>
            <a:t>: no se puede publicar sin permiso del autor o derechohabientes.</a:t>
          </a:r>
        </a:p>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EXCEPCIÓN</a:t>
          </a:r>
          <a:r>
            <a:rPr lang="es-ES" sz="1900" kern="1200" dirty="0" smtClean="0">
              <a:solidFill>
                <a:schemeClr val="bg1"/>
              </a:solidFill>
            </a:rPr>
            <a:t>: con fines didácticos o científicos.</a:t>
          </a:r>
          <a:endParaRPr lang="es-ES" sz="1900" kern="1200" dirty="0">
            <a:solidFill>
              <a:schemeClr val="bg1"/>
            </a:solidFill>
          </a:endParaRPr>
        </a:p>
      </dsp:txBody>
      <dsp:txXfrm>
        <a:off x="0" y="325894"/>
        <a:ext cx="3588245" cy="2152947"/>
      </dsp:txXfrm>
    </dsp:sp>
    <dsp:sp modelId="{0718BFF6-D17F-4E52-BF08-14F9B10BF194}">
      <dsp:nvSpPr>
        <dsp:cNvPr id="0" name=""/>
        <dsp:cNvSpPr/>
      </dsp:nvSpPr>
      <dsp:spPr>
        <a:xfrm>
          <a:off x="3947070" y="325894"/>
          <a:ext cx="3588245" cy="2152947"/>
        </a:xfrm>
        <a:prstGeom prst="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OBRAS EXTRANJERAS</a:t>
          </a:r>
          <a:r>
            <a:rPr lang="es-ES" sz="1900" kern="1200" dirty="0" smtClean="0">
              <a:solidFill>
                <a:schemeClr val="bg1"/>
              </a:solidFill>
            </a:rPr>
            <a:t>: se debe acreditar que en el país en donde se haya realizado su publicación cumplió con las prescripciones legales. </a:t>
          </a:r>
        </a:p>
        <a:p>
          <a:pPr lvl="0" algn="just" defTabSz="844550">
            <a:lnSpc>
              <a:spcPct val="90000"/>
            </a:lnSpc>
            <a:spcBef>
              <a:spcPct val="0"/>
            </a:spcBef>
            <a:spcAft>
              <a:spcPct val="35000"/>
            </a:spcAft>
          </a:pPr>
          <a:r>
            <a:rPr lang="es-ES" sz="1900" kern="1200" dirty="0" smtClean="0">
              <a:solidFill>
                <a:schemeClr val="bg1"/>
              </a:solidFill>
            </a:rPr>
            <a:t>En el caso de traducción su inscripción debe realizarse dentro del año.</a:t>
          </a:r>
          <a:endParaRPr lang="es-ES" sz="1900" kern="1200" dirty="0">
            <a:solidFill>
              <a:schemeClr val="bg1"/>
            </a:solidFill>
          </a:endParaRPr>
        </a:p>
      </dsp:txBody>
      <dsp:txXfrm>
        <a:off x="3947070" y="325894"/>
        <a:ext cx="3588245" cy="2152947"/>
      </dsp:txXfrm>
    </dsp:sp>
    <dsp:sp modelId="{D8B0AE99-EE97-4D20-B1CB-BEBB98C60240}">
      <dsp:nvSpPr>
        <dsp:cNvPr id="0" name=""/>
        <dsp:cNvSpPr/>
      </dsp:nvSpPr>
      <dsp:spPr>
        <a:xfrm>
          <a:off x="7894141" y="325894"/>
          <a:ext cx="3588245" cy="2152947"/>
        </a:xfrm>
        <a:prstGeom prst="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CONTRATO DE EDICION</a:t>
          </a:r>
          <a:r>
            <a:rPr lang="es-ES" sz="1900" kern="1200" dirty="0" smtClean="0">
              <a:solidFill>
                <a:schemeClr val="bg1"/>
              </a:solidFill>
              <a:effectLst/>
            </a:rPr>
            <a:t>: titular de la obra se obliga a entregarla a un editor y éste la reproduce, difunde y vende.</a:t>
          </a:r>
        </a:p>
        <a:p>
          <a:pPr lvl="0" algn="ctr" defTabSz="844550">
            <a:lnSpc>
              <a:spcPct val="90000"/>
            </a:lnSpc>
            <a:spcBef>
              <a:spcPct val="0"/>
            </a:spcBef>
            <a:spcAft>
              <a:spcPct val="35000"/>
            </a:spcAft>
          </a:pPr>
          <a:endParaRPr lang="es-ES" sz="1900" kern="1200" dirty="0" smtClean="0"/>
        </a:p>
      </dsp:txBody>
      <dsp:txXfrm>
        <a:off x="7894141" y="325894"/>
        <a:ext cx="3588245" cy="2152947"/>
      </dsp:txXfrm>
    </dsp:sp>
    <dsp:sp modelId="{C3DE7156-947B-4E59-84E3-A02A955EB5F9}">
      <dsp:nvSpPr>
        <dsp:cNvPr id="0" name=""/>
        <dsp:cNvSpPr/>
      </dsp:nvSpPr>
      <dsp:spPr>
        <a:xfrm>
          <a:off x="104274" y="3004025"/>
          <a:ext cx="4895695" cy="3086314"/>
        </a:xfrm>
        <a:prstGeom prst="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REPRESENTACION DE LA OBRA</a:t>
          </a:r>
          <a:r>
            <a:rPr lang="es-ES" sz="1900" kern="1200" dirty="0" smtClean="0">
              <a:solidFill>
                <a:schemeClr val="bg1"/>
              </a:solidFill>
              <a:effectLst>
                <a:outerShdw blurRad="38100" dist="38100" dir="2700000" algn="tl">
                  <a:srgbClr val="000000">
                    <a:alpha val="43137"/>
                  </a:srgbClr>
                </a:outerShdw>
              </a:effectLst>
            </a:rPr>
            <a:t>: </a:t>
          </a:r>
          <a:r>
            <a:rPr lang="es-ES" sz="1900" kern="1200" dirty="0" smtClean="0">
              <a:solidFill>
                <a:schemeClr val="bg1"/>
              </a:solidFill>
            </a:rPr>
            <a:t>titular le hace entrega de la obra a un tercero para su representación pública (televisión, cine, etc.).</a:t>
          </a:r>
        </a:p>
        <a:p>
          <a:pPr lvl="0" algn="just" defTabSz="844550">
            <a:lnSpc>
              <a:spcPct val="90000"/>
            </a:lnSpc>
            <a:spcBef>
              <a:spcPct val="0"/>
            </a:spcBef>
            <a:spcAft>
              <a:spcPct val="35000"/>
            </a:spcAft>
          </a:pPr>
          <a:endParaRPr lang="es-ES" sz="1900" kern="1200" dirty="0" smtClean="0">
            <a:solidFill>
              <a:schemeClr val="bg1"/>
            </a:solidFill>
          </a:endParaRPr>
        </a:p>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VENTA DE LA OBRA</a:t>
          </a:r>
          <a:r>
            <a:rPr lang="es-ES" sz="1900" kern="1200" dirty="0" smtClean="0">
              <a:solidFill>
                <a:schemeClr val="bg1"/>
              </a:solidFill>
            </a:rPr>
            <a:t>: el titular vende o cede de forma total o parcial los derechos de su obra, sin que ésta se pueda modificar.</a:t>
          </a:r>
          <a:endParaRPr lang="es-ES" sz="1900" kern="1200" dirty="0">
            <a:solidFill>
              <a:schemeClr val="bg1"/>
            </a:solidFill>
          </a:endParaRPr>
        </a:p>
      </dsp:txBody>
      <dsp:txXfrm>
        <a:off x="104274" y="3004025"/>
        <a:ext cx="4895695" cy="3086314"/>
      </dsp:txXfrm>
    </dsp:sp>
    <dsp:sp modelId="{C905FF8E-3A6B-442D-87BA-5F8BD2271093}">
      <dsp:nvSpPr>
        <dsp:cNvPr id="0" name=""/>
        <dsp:cNvSpPr/>
      </dsp:nvSpPr>
      <dsp:spPr>
        <a:xfrm>
          <a:off x="5737605" y="2994423"/>
          <a:ext cx="5522920" cy="3105476"/>
        </a:xfrm>
        <a:prstGeom prst="rect">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ES" sz="1900" u="sng" kern="1200" dirty="0" smtClean="0">
              <a:solidFill>
                <a:schemeClr val="bg1"/>
              </a:solidFill>
              <a:effectLst>
                <a:outerShdw blurRad="38100" dist="38100" dir="2700000" algn="tl">
                  <a:srgbClr val="000000">
                    <a:alpha val="43137"/>
                  </a:srgbClr>
                </a:outerShdw>
              </a:effectLst>
            </a:rPr>
            <a:t>DISPOSICIONES ESPECIALES</a:t>
          </a:r>
          <a:r>
            <a:rPr lang="es-ES" sz="1900" kern="1200" dirty="0" smtClean="0">
              <a:solidFill>
                <a:schemeClr val="bg1"/>
              </a:solidFill>
            </a:rPr>
            <a:t>: </a:t>
          </a:r>
        </a:p>
        <a:p>
          <a:pPr lvl="0" algn="just" defTabSz="844550">
            <a:lnSpc>
              <a:spcPct val="90000"/>
            </a:lnSpc>
            <a:spcBef>
              <a:spcPct val="0"/>
            </a:spcBef>
            <a:spcAft>
              <a:spcPct val="35000"/>
            </a:spcAft>
          </a:pPr>
          <a:r>
            <a:rPr lang="es-ES" sz="1900" kern="1200" dirty="0" smtClean="0">
              <a:solidFill>
                <a:schemeClr val="bg1"/>
              </a:solidFill>
            </a:rPr>
            <a:t>- </a:t>
          </a:r>
          <a:r>
            <a:rPr lang="es-ES" sz="1900" u="sng" kern="1200" dirty="0" smtClean="0">
              <a:solidFill>
                <a:schemeClr val="bg1"/>
              </a:solidFill>
              <a:effectLst>
                <a:outerShdw blurRad="38100" dist="38100" dir="2700000" algn="tl">
                  <a:srgbClr val="000000">
                    <a:alpha val="43137"/>
                  </a:srgbClr>
                </a:outerShdw>
              </a:effectLst>
            </a:rPr>
            <a:t>Retratos fotográficos</a:t>
          </a:r>
          <a:r>
            <a:rPr lang="es-ES" sz="1900" kern="1200" dirty="0" smtClean="0">
              <a:solidFill>
                <a:schemeClr val="bg1"/>
              </a:solidFill>
            </a:rPr>
            <a:t>: no pueden ser publicados sin la autorización de la persona o su herederos, caso de menores sin autorización de sus padres o representante legal. Transcurrido 20 años no se necesita autorización.</a:t>
          </a:r>
        </a:p>
        <a:p>
          <a:pPr lvl="0" algn="just" defTabSz="844550">
            <a:lnSpc>
              <a:spcPct val="90000"/>
            </a:lnSpc>
            <a:spcBef>
              <a:spcPct val="0"/>
            </a:spcBef>
            <a:spcAft>
              <a:spcPct val="35000"/>
            </a:spcAft>
          </a:pPr>
          <a:endParaRPr lang="es-ES" sz="1900" kern="1200" dirty="0" smtClean="0">
            <a:solidFill>
              <a:schemeClr val="bg1"/>
            </a:solidFill>
          </a:endParaRPr>
        </a:p>
        <a:p>
          <a:pPr lvl="0" algn="just" defTabSz="844550">
            <a:lnSpc>
              <a:spcPct val="90000"/>
            </a:lnSpc>
            <a:spcBef>
              <a:spcPct val="0"/>
            </a:spcBef>
            <a:spcAft>
              <a:spcPct val="35000"/>
            </a:spcAft>
          </a:pPr>
          <a:r>
            <a:rPr lang="es-ES" sz="1900" kern="1200" dirty="0" smtClean="0">
              <a:solidFill>
                <a:schemeClr val="bg1"/>
              </a:solidFill>
            </a:rPr>
            <a:t>- </a:t>
          </a:r>
          <a:r>
            <a:rPr lang="es-ES" sz="1900" u="sng" kern="1200" dirty="0" smtClean="0">
              <a:solidFill>
                <a:schemeClr val="bg1"/>
              </a:solidFill>
              <a:effectLst>
                <a:outerShdw blurRad="38100" dist="38100" dir="2700000" algn="tl">
                  <a:srgbClr val="000000">
                    <a:alpha val="43137"/>
                  </a:srgbClr>
                </a:outerShdw>
              </a:effectLst>
            </a:rPr>
            <a:t>Discursos políticos, literarios y conferencias </a:t>
          </a:r>
          <a:r>
            <a:rPr lang="es-ES" sz="1900" kern="1200" dirty="0" smtClean="0">
              <a:solidFill>
                <a:schemeClr val="bg1"/>
              </a:solidFill>
            </a:rPr>
            <a:t>no pueden ser publicados sin autorización expresa del autor.</a:t>
          </a:r>
          <a:endParaRPr lang="es-ES" sz="1900" kern="1200" dirty="0">
            <a:solidFill>
              <a:schemeClr val="bg1"/>
            </a:solidFill>
          </a:endParaRPr>
        </a:p>
      </dsp:txBody>
      <dsp:txXfrm>
        <a:off x="5737605" y="2994423"/>
        <a:ext cx="5522920" cy="3105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B49BC-3CA9-4AB1-85F1-0CC7EB08DEE3}">
      <dsp:nvSpPr>
        <dsp:cNvPr id="0" name=""/>
        <dsp:cNvSpPr/>
      </dsp:nvSpPr>
      <dsp:spPr>
        <a:xfrm rot="5400000">
          <a:off x="372090" y="1209627"/>
          <a:ext cx="1185975" cy="1350191"/>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1832EC-4E2C-4D3E-B452-0B4E5A42B4DE}">
      <dsp:nvSpPr>
        <dsp:cNvPr id="0" name=""/>
        <dsp:cNvSpPr/>
      </dsp:nvSpPr>
      <dsp:spPr>
        <a:xfrm>
          <a:off x="0" y="0"/>
          <a:ext cx="1996485" cy="1397474"/>
        </a:xfrm>
        <a:prstGeom prst="roundRect">
          <a:avLst>
            <a:gd name="adj" fmla="val 16670"/>
          </a:avLst>
        </a:prstGeom>
        <a:solidFill>
          <a:schemeClr val="tx2">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solidFill>
                <a:schemeClr val="bg1"/>
              </a:solidFill>
              <a:effectLst>
                <a:outerShdw blurRad="38100" dist="38100" dir="2700000" algn="tl">
                  <a:srgbClr val="000000">
                    <a:alpha val="43137"/>
                  </a:srgbClr>
                </a:outerShdw>
              </a:effectLst>
            </a:rPr>
            <a:t>ORGANO DE APLICACION</a:t>
          </a:r>
          <a:endParaRPr lang="es-ES" sz="2400" kern="1200" dirty="0">
            <a:solidFill>
              <a:schemeClr val="bg1"/>
            </a:solidFill>
            <a:effectLst>
              <a:outerShdw blurRad="38100" dist="38100" dir="2700000" algn="tl">
                <a:srgbClr val="000000">
                  <a:alpha val="43137"/>
                </a:srgbClr>
              </a:outerShdw>
            </a:effectLst>
          </a:endParaRPr>
        </a:p>
      </dsp:txBody>
      <dsp:txXfrm>
        <a:off x="68231" y="68231"/>
        <a:ext cx="1860023" cy="1261012"/>
      </dsp:txXfrm>
    </dsp:sp>
    <dsp:sp modelId="{39AFBCD5-7B88-4A22-BEC0-3E5F86A06405}">
      <dsp:nvSpPr>
        <dsp:cNvPr id="0" name=""/>
        <dsp:cNvSpPr/>
      </dsp:nvSpPr>
      <dsp:spPr>
        <a:xfrm>
          <a:off x="2292726" y="158308"/>
          <a:ext cx="1452052" cy="1129500"/>
        </a:xfrm>
        <a:prstGeom prst="rect">
          <a:avLst/>
        </a:prstGeom>
        <a:noFill/>
        <a:ln>
          <a:noFill/>
        </a:ln>
        <a:effectLst/>
      </dsp:spPr>
      <dsp:style>
        <a:lnRef idx="0">
          <a:scrgbClr r="0" g="0" b="0"/>
        </a:lnRef>
        <a:fillRef idx="0">
          <a:scrgbClr r="0" g="0" b="0"/>
        </a:fillRef>
        <a:effectRef idx="0">
          <a:scrgbClr r="0" g="0" b="0"/>
        </a:effectRef>
        <a:fontRef idx="minor"/>
      </dsp:style>
    </dsp:sp>
    <dsp:sp modelId="{6C25F6CA-05E4-4100-BB05-8D2B3B2EAB65}">
      <dsp:nvSpPr>
        <dsp:cNvPr id="0" name=""/>
        <dsp:cNvSpPr/>
      </dsp:nvSpPr>
      <dsp:spPr>
        <a:xfrm rot="5400000">
          <a:off x="1975639" y="2754695"/>
          <a:ext cx="1185975" cy="1350191"/>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816DE5-DECC-499F-8C26-4042A6BD55C9}">
      <dsp:nvSpPr>
        <dsp:cNvPr id="0" name=""/>
        <dsp:cNvSpPr/>
      </dsp:nvSpPr>
      <dsp:spPr>
        <a:xfrm>
          <a:off x="1634777" y="1480944"/>
          <a:ext cx="2445215" cy="1360413"/>
        </a:xfrm>
        <a:prstGeom prst="roundRect">
          <a:avLst>
            <a:gd name="adj" fmla="val 16670"/>
          </a:avLst>
        </a:prstGeom>
        <a:solidFill>
          <a:schemeClr val="tx2">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kern="1200" dirty="0" smtClean="0">
              <a:solidFill>
                <a:schemeClr val="bg1"/>
              </a:solidFill>
              <a:effectLst>
                <a:outerShdw blurRad="38100" dist="38100" dir="2700000" algn="tl">
                  <a:srgbClr val="000000">
                    <a:alpha val="43137"/>
                  </a:srgbClr>
                </a:outerShdw>
              </a:effectLst>
            </a:rPr>
            <a:t>INPI</a:t>
          </a:r>
          <a:endParaRPr lang="es-ES" sz="2400" u="sng" kern="1200" dirty="0" smtClean="0">
            <a:solidFill>
              <a:schemeClr val="bg1"/>
            </a:solidFill>
            <a:effectLst>
              <a:outerShdw blurRad="38100" dist="38100" dir="2700000" algn="tl">
                <a:srgbClr val="000000">
                  <a:alpha val="43137"/>
                </a:srgbClr>
              </a:outerShdw>
            </a:effectLst>
          </a:endParaRPr>
        </a:p>
        <a:p>
          <a:pPr lvl="0" algn="ctr" defTabSz="1066800">
            <a:lnSpc>
              <a:spcPct val="90000"/>
            </a:lnSpc>
            <a:spcBef>
              <a:spcPct val="0"/>
            </a:spcBef>
            <a:spcAft>
              <a:spcPct val="35000"/>
            </a:spcAft>
          </a:pPr>
          <a:r>
            <a:rPr lang="es-ES" sz="2400" kern="1200" dirty="0" smtClean="0">
              <a:solidFill>
                <a:schemeClr val="bg1"/>
              </a:solidFill>
              <a:effectLst>
                <a:outerShdw blurRad="38100" dist="38100" dir="2700000" algn="tl">
                  <a:srgbClr val="000000">
                    <a:alpha val="43137"/>
                  </a:srgbClr>
                </a:outerShdw>
              </a:effectLst>
            </a:rPr>
            <a:t>Instituto Nacional de la Propiedad Industrial</a:t>
          </a:r>
          <a:endParaRPr lang="es-ES" sz="2400" kern="1200" dirty="0">
            <a:solidFill>
              <a:schemeClr val="bg1"/>
            </a:solidFill>
            <a:effectLst>
              <a:outerShdw blurRad="38100" dist="38100" dir="2700000" algn="tl">
                <a:srgbClr val="000000">
                  <a:alpha val="43137"/>
                </a:srgbClr>
              </a:outerShdw>
            </a:effectLst>
          </a:endParaRPr>
        </a:p>
      </dsp:txBody>
      <dsp:txXfrm>
        <a:off x="1701199" y="1547366"/>
        <a:ext cx="2312371" cy="1227569"/>
      </dsp:txXfrm>
    </dsp:sp>
    <dsp:sp modelId="{C0E32416-53CE-4500-B34E-22FF66A918F8}">
      <dsp:nvSpPr>
        <dsp:cNvPr id="0" name=""/>
        <dsp:cNvSpPr/>
      </dsp:nvSpPr>
      <dsp:spPr>
        <a:xfrm>
          <a:off x="5642477" y="754045"/>
          <a:ext cx="1452052" cy="1129500"/>
        </a:xfrm>
        <a:prstGeom prst="rect">
          <a:avLst/>
        </a:prstGeom>
        <a:noFill/>
        <a:ln>
          <a:noFill/>
        </a:ln>
        <a:effectLst/>
      </dsp:spPr>
      <dsp:style>
        <a:lnRef idx="0">
          <a:scrgbClr r="0" g="0" b="0"/>
        </a:lnRef>
        <a:fillRef idx="0">
          <a:scrgbClr r="0" g="0" b="0"/>
        </a:fillRef>
        <a:effectRef idx="0">
          <a:scrgbClr r="0" g="0" b="0"/>
        </a:effectRef>
        <a:fontRef idx="minor"/>
      </dsp:style>
    </dsp:sp>
    <dsp:sp modelId="{25BE4203-A2B8-491C-910C-9954776815DC}">
      <dsp:nvSpPr>
        <dsp:cNvPr id="0" name=""/>
        <dsp:cNvSpPr/>
      </dsp:nvSpPr>
      <dsp:spPr>
        <a:xfrm>
          <a:off x="3234334" y="2902287"/>
          <a:ext cx="5418719" cy="2705902"/>
        </a:xfrm>
        <a:prstGeom prst="roundRect">
          <a:avLst>
            <a:gd name="adj" fmla="val 16670"/>
          </a:avLst>
        </a:prstGeom>
        <a:solidFill>
          <a:schemeClr val="tx2">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s-ES" sz="1600" kern="1200" dirty="0" smtClean="0">
              <a:solidFill>
                <a:schemeClr val="bg1"/>
              </a:solidFill>
              <a:effectLst>
                <a:outerShdw blurRad="38100" dist="38100" dir="2700000" algn="tl">
                  <a:srgbClr val="000000">
                    <a:alpha val="43137"/>
                  </a:srgbClr>
                </a:outerShdw>
              </a:effectLst>
            </a:rPr>
            <a:t>- </a:t>
          </a:r>
          <a:r>
            <a:rPr lang="es-ES" sz="2000" kern="1200" dirty="0" smtClean="0">
              <a:solidFill>
                <a:schemeClr val="bg1"/>
              </a:solidFill>
              <a:effectLst>
                <a:outerShdw blurRad="38100" dist="38100" dir="2700000" algn="tl">
                  <a:srgbClr val="000000">
                    <a:alpha val="43137"/>
                  </a:srgbClr>
                </a:outerShdw>
              </a:effectLst>
            </a:rPr>
            <a:t>Administración Nacional de Patentes.</a:t>
          </a:r>
        </a:p>
        <a:p>
          <a:pPr lvl="0" algn="just" defTabSz="711200">
            <a:lnSpc>
              <a:spcPct val="90000"/>
            </a:lnSpc>
            <a:spcBef>
              <a:spcPct val="0"/>
            </a:spcBef>
            <a:spcAft>
              <a:spcPct val="35000"/>
            </a:spcAft>
          </a:pPr>
          <a:r>
            <a:rPr lang="es-ES" sz="2000" kern="1200" dirty="0" smtClean="0">
              <a:solidFill>
                <a:schemeClr val="bg1"/>
              </a:solidFill>
              <a:effectLst>
                <a:outerShdw blurRad="38100" dist="38100" dir="2700000" algn="tl">
                  <a:srgbClr val="000000">
                    <a:alpha val="43137"/>
                  </a:srgbClr>
                </a:outerShdw>
              </a:effectLst>
            </a:rPr>
            <a:t>- Dirección Nacional de </a:t>
          </a:r>
          <a:r>
            <a:rPr lang="es-ES" sz="2000" kern="1200" dirty="0" smtClean="0">
              <a:solidFill>
                <a:schemeClr val="bg1"/>
              </a:solidFill>
              <a:effectLst>
                <a:outerShdw blurRad="38100" dist="38100" dir="2700000" algn="tl">
                  <a:srgbClr val="000000">
                    <a:alpha val="43137"/>
                  </a:srgbClr>
                </a:outerShdw>
              </a:effectLst>
            </a:rPr>
            <a:t>Marcas.</a:t>
          </a:r>
          <a:endParaRPr lang="es-ES" sz="2000" kern="1200" dirty="0" smtClean="0">
            <a:solidFill>
              <a:schemeClr val="bg1"/>
            </a:solidFill>
            <a:effectLst>
              <a:outerShdw blurRad="38100" dist="38100" dir="2700000" algn="tl">
                <a:srgbClr val="000000">
                  <a:alpha val="43137"/>
                </a:srgbClr>
              </a:outerShdw>
            </a:effectLst>
          </a:endParaRPr>
        </a:p>
        <a:p>
          <a:pPr lvl="0" algn="just" defTabSz="711200">
            <a:lnSpc>
              <a:spcPct val="90000"/>
            </a:lnSpc>
            <a:spcBef>
              <a:spcPct val="0"/>
            </a:spcBef>
            <a:spcAft>
              <a:spcPct val="35000"/>
            </a:spcAft>
          </a:pPr>
          <a:r>
            <a:rPr lang="es-ES" sz="2000" kern="1200" dirty="0" smtClean="0">
              <a:solidFill>
                <a:schemeClr val="bg1"/>
              </a:solidFill>
              <a:effectLst>
                <a:outerShdw blurRad="38100" dist="38100" dir="2700000" algn="tl">
                  <a:srgbClr val="000000">
                    <a:alpha val="43137"/>
                  </a:srgbClr>
                </a:outerShdw>
              </a:effectLst>
            </a:rPr>
            <a:t>- Dirección de Modelos y </a:t>
          </a:r>
          <a:r>
            <a:rPr lang="es-ES" sz="2000" kern="1200" dirty="0" smtClean="0">
              <a:solidFill>
                <a:schemeClr val="bg1"/>
              </a:solidFill>
              <a:effectLst>
                <a:outerShdw blurRad="38100" dist="38100" dir="2700000" algn="tl">
                  <a:srgbClr val="000000">
                    <a:alpha val="43137"/>
                  </a:srgbClr>
                </a:outerShdw>
              </a:effectLst>
            </a:rPr>
            <a:t>Diseños.</a:t>
          </a:r>
          <a:endParaRPr lang="es-ES" sz="2000" kern="1200" dirty="0" smtClean="0">
            <a:solidFill>
              <a:schemeClr val="bg1"/>
            </a:solidFill>
            <a:effectLst>
              <a:outerShdw blurRad="38100" dist="38100" dir="2700000" algn="tl">
                <a:srgbClr val="000000">
                  <a:alpha val="43137"/>
                </a:srgbClr>
              </a:outerShdw>
            </a:effectLst>
          </a:endParaRPr>
        </a:p>
        <a:p>
          <a:pPr lvl="0" algn="just" defTabSz="711200">
            <a:lnSpc>
              <a:spcPct val="90000"/>
            </a:lnSpc>
            <a:spcBef>
              <a:spcPct val="0"/>
            </a:spcBef>
            <a:spcAft>
              <a:spcPct val="35000"/>
            </a:spcAft>
          </a:pPr>
          <a:r>
            <a:rPr lang="es-ES" sz="2000" kern="1200" dirty="0" smtClean="0">
              <a:solidFill>
                <a:schemeClr val="bg1"/>
              </a:solidFill>
              <a:effectLst>
                <a:outerShdw blurRad="38100" dist="38100" dir="2700000" algn="tl">
                  <a:srgbClr val="000000">
                    <a:alpha val="43137"/>
                  </a:srgbClr>
                </a:outerShdw>
              </a:effectLst>
            </a:rPr>
            <a:t>- Dirección de Transferencia de </a:t>
          </a:r>
          <a:r>
            <a:rPr lang="es-ES" sz="2000" kern="1200" dirty="0" smtClean="0">
              <a:solidFill>
                <a:schemeClr val="bg1"/>
              </a:solidFill>
              <a:effectLst>
                <a:outerShdw blurRad="38100" dist="38100" dir="2700000" algn="tl">
                  <a:srgbClr val="000000">
                    <a:alpha val="43137"/>
                  </a:srgbClr>
                </a:outerShdw>
              </a:effectLst>
            </a:rPr>
            <a:t>Tecnología.</a:t>
          </a:r>
          <a:endParaRPr lang="es-ES" sz="2000" kern="1200" dirty="0" smtClean="0">
            <a:solidFill>
              <a:schemeClr val="bg1"/>
            </a:solidFill>
            <a:effectLst>
              <a:outerShdw blurRad="38100" dist="38100" dir="2700000" algn="tl">
                <a:srgbClr val="000000">
                  <a:alpha val="43137"/>
                </a:srgbClr>
              </a:outerShdw>
            </a:effectLst>
          </a:endParaRPr>
        </a:p>
        <a:p>
          <a:pPr lvl="0" algn="just" defTabSz="711200">
            <a:lnSpc>
              <a:spcPct val="90000"/>
            </a:lnSpc>
            <a:spcBef>
              <a:spcPct val="0"/>
            </a:spcBef>
            <a:spcAft>
              <a:spcPct val="35000"/>
            </a:spcAft>
          </a:pPr>
          <a:r>
            <a:rPr lang="es-ES" sz="2000" kern="1200" dirty="0" smtClean="0">
              <a:solidFill>
                <a:schemeClr val="bg1"/>
              </a:solidFill>
              <a:effectLst>
                <a:outerShdw blurRad="38100" dist="38100" dir="2700000" algn="tl">
                  <a:srgbClr val="000000">
                    <a:alpha val="43137"/>
                  </a:srgbClr>
                </a:outerShdw>
              </a:effectLst>
            </a:rPr>
            <a:t>- Departamento de Información </a:t>
          </a:r>
          <a:r>
            <a:rPr lang="es-ES" sz="2000" kern="1200" dirty="0" smtClean="0">
              <a:solidFill>
                <a:schemeClr val="bg1"/>
              </a:solidFill>
              <a:effectLst>
                <a:outerShdw blurRad="38100" dist="38100" dir="2700000" algn="tl">
                  <a:srgbClr val="000000">
                    <a:alpha val="43137"/>
                  </a:srgbClr>
                </a:outerShdw>
              </a:effectLst>
            </a:rPr>
            <a:t>Tecnológica.</a:t>
          </a:r>
          <a:endParaRPr lang="es-ES" sz="2000" kern="1200" dirty="0">
            <a:solidFill>
              <a:schemeClr val="bg1"/>
            </a:solidFill>
            <a:effectLst>
              <a:outerShdw blurRad="38100" dist="38100" dir="2700000" algn="tl">
                <a:srgbClr val="000000">
                  <a:alpha val="43137"/>
                </a:srgbClr>
              </a:outerShdw>
            </a:effectLst>
          </a:endParaRPr>
        </a:p>
      </dsp:txBody>
      <dsp:txXfrm>
        <a:off x="3366449" y="3034402"/>
        <a:ext cx="5154489" cy="2441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E0E8D0-C447-45D5-822A-5E2B4896809B}" type="datetimeFigureOut">
              <a:rPr lang="en-US" smtClean="0"/>
              <a:t>9/24/2020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123520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425639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368965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999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1246108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9E0E8D0-C447-45D5-822A-5E2B4896809B}"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3754087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19E0E8D0-C447-45D5-822A-5E2B4896809B}"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2953572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E0E8D0-C447-45D5-822A-5E2B4896809B}"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355682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E0E8D0-C447-45D5-822A-5E2B4896809B}"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1781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E0E8D0-C447-45D5-822A-5E2B4896809B}"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223536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9E0E8D0-C447-45D5-822A-5E2B4896809B}"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423015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129343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9E0E8D0-C447-45D5-822A-5E2B4896809B}"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287337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9E0E8D0-C447-45D5-822A-5E2B4896809B}"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54715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0E8D0-C447-45D5-822A-5E2B4896809B}"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195268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377524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9E0E8D0-C447-45D5-822A-5E2B4896809B}"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85424-C5FB-461D-9B92-9FDAD7960AA2}" type="slidenum">
              <a:rPr lang="en-US" smtClean="0"/>
              <a:t>‹Nº›</a:t>
            </a:fld>
            <a:endParaRPr lang="en-US"/>
          </a:p>
        </p:txBody>
      </p:sp>
    </p:spTree>
    <p:extLst>
      <p:ext uri="{BB962C8B-B14F-4D97-AF65-F5344CB8AC3E}">
        <p14:creationId xmlns:p14="http://schemas.microsoft.com/office/powerpoint/2010/main" val="300298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E0E8D0-C447-45D5-822A-5E2B4896809B}" type="datetimeFigureOut">
              <a:rPr lang="en-US" smtClean="0"/>
              <a:t>9/24/2020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A85424-C5FB-461D-9B92-9FDAD7960AA2}" type="slidenum">
              <a:rPr lang="en-US" smtClean="0"/>
              <a:t>‹Nº›</a:t>
            </a:fld>
            <a:endParaRPr lang="en-US"/>
          </a:p>
        </p:txBody>
      </p:sp>
    </p:spTree>
    <p:extLst>
      <p:ext uri="{BB962C8B-B14F-4D97-AF65-F5344CB8AC3E}">
        <p14:creationId xmlns:p14="http://schemas.microsoft.com/office/powerpoint/2010/main" val="142008309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8926286" cy="1529397"/>
          </a:xfrm>
        </p:spPr>
        <p:txBody>
          <a:bodyPr>
            <a:normAutofit/>
          </a:bodyPr>
          <a:lstStyle/>
          <a:p>
            <a:r>
              <a:rPr lang="en-US" dirty="0" smtClean="0"/>
              <a:t>U.T.N. </a:t>
            </a:r>
            <a:br>
              <a:rPr lang="en-US" dirty="0" smtClean="0"/>
            </a:br>
            <a:r>
              <a:rPr lang="en-US" dirty="0" smtClean="0"/>
              <a:t>LEGISLACIÓN</a:t>
            </a:r>
            <a:endParaRPr lang="en-US" dirty="0"/>
          </a:p>
        </p:txBody>
      </p:sp>
      <p:sp>
        <p:nvSpPr>
          <p:cNvPr id="3" name="Subtítulo 2"/>
          <p:cNvSpPr>
            <a:spLocks noGrp="1"/>
          </p:cNvSpPr>
          <p:nvPr>
            <p:ph type="subTitle" idx="1"/>
          </p:nvPr>
        </p:nvSpPr>
        <p:spPr/>
        <p:txBody>
          <a:bodyPr>
            <a:normAutofit fontScale="92500" lnSpcReduction="20000"/>
          </a:bodyPr>
          <a:lstStyle/>
          <a:p>
            <a:pPr>
              <a:spcBef>
                <a:spcPct val="0"/>
              </a:spcBef>
            </a:pPr>
            <a:r>
              <a:rPr lang="es-ES" sz="5400" dirty="0">
                <a:solidFill>
                  <a:schemeClr val="bg1"/>
                </a:solidFill>
                <a:effectLst>
                  <a:outerShdw blurRad="38100" dist="38100" dir="2700000" algn="tl">
                    <a:srgbClr val="000000">
                      <a:alpha val="43137"/>
                    </a:srgbClr>
                  </a:outerShdw>
                </a:effectLst>
                <a:latin typeface="+mj-lt"/>
                <a:ea typeface="+mj-ea"/>
                <a:cs typeface="+mj-cs"/>
              </a:rPr>
              <a:t>CAPITULO 11</a:t>
            </a:r>
          </a:p>
          <a:p>
            <a:pPr>
              <a:spcBef>
                <a:spcPct val="0"/>
              </a:spcBef>
            </a:pPr>
            <a:r>
              <a:rPr lang="es-ES" sz="5400" dirty="0">
                <a:solidFill>
                  <a:schemeClr val="bg1"/>
                </a:solidFill>
                <a:effectLst>
                  <a:outerShdw blurRad="38100" dist="38100" dir="2700000" algn="tl">
                    <a:srgbClr val="000000">
                      <a:alpha val="43137"/>
                    </a:srgbClr>
                  </a:outerShdw>
                </a:effectLst>
                <a:latin typeface="+mj-lt"/>
                <a:ea typeface="+mj-ea"/>
                <a:cs typeface="+mj-cs"/>
              </a:rPr>
              <a:t>DERECHOS INTELECTUALES</a:t>
            </a:r>
            <a:endParaRPr lang="en-US" sz="5400" dirty="0">
              <a:solidFill>
                <a:schemeClr val="bg1"/>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1193718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7829" y="187445"/>
            <a:ext cx="11011988" cy="740018"/>
          </a:xfrm>
        </p:spPr>
        <p:txBody>
          <a:bodyPr/>
          <a:lstStyle/>
          <a:p>
            <a:pPr algn="ctr"/>
            <a:r>
              <a:rPr lang="en-US" dirty="0">
                <a:solidFill>
                  <a:schemeClr val="bg1"/>
                </a:solidFill>
                <a:effectLst>
                  <a:outerShdw blurRad="38100" dist="38100" dir="2700000" algn="tl">
                    <a:srgbClr val="000000">
                      <a:alpha val="43137"/>
                    </a:srgbClr>
                  </a:outerShdw>
                </a:effectLst>
              </a:rPr>
              <a:t>Patentabilidad</a:t>
            </a:r>
          </a:p>
        </p:txBody>
      </p:sp>
      <p:sp>
        <p:nvSpPr>
          <p:cNvPr id="3" name="Marcador de contenido 2"/>
          <p:cNvSpPr>
            <a:spLocks noGrp="1"/>
          </p:cNvSpPr>
          <p:nvPr>
            <p:ph idx="1"/>
          </p:nvPr>
        </p:nvSpPr>
        <p:spPr>
          <a:xfrm>
            <a:off x="457200" y="1018903"/>
            <a:ext cx="11142617" cy="5355771"/>
          </a:xfrm>
          <a:solidFill>
            <a:schemeClr val="tx1"/>
          </a:solidFill>
        </p:spPr>
        <p:txBody>
          <a:bodyPr>
            <a:normAutofit/>
          </a:bodyPr>
          <a:lstStyle/>
          <a:p>
            <a:r>
              <a:rPr lang="es-ES" sz="2800" dirty="0">
                <a:solidFill>
                  <a:schemeClr val="bg1"/>
                </a:solidFill>
              </a:rPr>
              <a:t>Para que se obtenga la patente se precisa (condiciones de patentabilidad)</a:t>
            </a:r>
          </a:p>
          <a:p>
            <a:r>
              <a:rPr lang="es-ES" sz="2800" dirty="0">
                <a:solidFill>
                  <a:schemeClr val="bg1"/>
                </a:solidFill>
              </a:rPr>
              <a:t>Novedad (</a:t>
            </a:r>
            <a:r>
              <a:rPr lang="es-ES" sz="2800" dirty="0" smtClean="0">
                <a:solidFill>
                  <a:schemeClr val="bg1"/>
                </a:solidFill>
              </a:rPr>
              <a:t>mundial)</a:t>
            </a:r>
            <a:endParaRPr lang="es-ES" sz="2800" dirty="0">
              <a:solidFill>
                <a:schemeClr val="bg1"/>
              </a:solidFill>
            </a:endParaRPr>
          </a:p>
          <a:p>
            <a:r>
              <a:rPr lang="es-ES" sz="2800" dirty="0">
                <a:solidFill>
                  <a:schemeClr val="bg1"/>
                </a:solidFill>
              </a:rPr>
              <a:t>Altura inventiva = no obviedad</a:t>
            </a:r>
          </a:p>
          <a:p>
            <a:r>
              <a:rPr lang="es-ES" sz="2800" dirty="0">
                <a:solidFill>
                  <a:schemeClr val="bg1"/>
                </a:solidFill>
              </a:rPr>
              <a:t>Susceptible de aplicación industrial</a:t>
            </a:r>
          </a:p>
          <a:p>
            <a:r>
              <a:rPr lang="es-ES" sz="2800" dirty="0">
                <a:solidFill>
                  <a:schemeClr val="bg1"/>
                </a:solidFill>
              </a:rPr>
              <a:t>No contrario a las buenas </a:t>
            </a:r>
            <a:r>
              <a:rPr lang="es-ES" sz="2800" dirty="0" smtClean="0">
                <a:solidFill>
                  <a:schemeClr val="bg1"/>
                </a:solidFill>
              </a:rPr>
              <a:t>costumbres</a:t>
            </a:r>
          </a:p>
          <a:p>
            <a:r>
              <a:rPr lang="es-ES" sz="2800" dirty="0">
                <a:solidFill>
                  <a:schemeClr val="bg1"/>
                </a:solidFill>
              </a:rPr>
              <a:t>La solicitud de patente se publica a los 18 meses dejando de ser </a:t>
            </a:r>
            <a:r>
              <a:rPr lang="es-ES" sz="2800" dirty="0" smtClean="0">
                <a:solidFill>
                  <a:schemeClr val="bg1"/>
                </a:solidFill>
              </a:rPr>
              <a:t>secreta</a:t>
            </a:r>
            <a:r>
              <a:rPr lang="es-ES" sz="2800" dirty="0">
                <a:solidFill>
                  <a:schemeClr val="bg1"/>
                </a:solidFill>
              </a:rPr>
              <a:t>.</a:t>
            </a:r>
          </a:p>
          <a:p>
            <a:r>
              <a:rPr lang="es-ES" sz="2800" dirty="0">
                <a:solidFill>
                  <a:schemeClr val="bg1"/>
                </a:solidFill>
              </a:rPr>
              <a:t>El derecho dura 20 años y es de protección es </a:t>
            </a:r>
            <a:r>
              <a:rPr lang="es-ES" sz="2800" dirty="0" smtClean="0">
                <a:solidFill>
                  <a:schemeClr val="bg1"/>
                </a:solidFill>
              </a:rPr>
              <a:t>territorial</a:t>
            </a:r>
          </a:p>
          <a:p>
            <a:pPr marL="0" indent="0">
              <a:buNone/>
            </a:pPr>
            <a:endParaRPr lang="es-ES" dirty="0">
              <a:solidFill>
                <a:schemeClr val="bg1"/>
              </a:solidFill>
            </a:endParaRPr>
          </a:p>
          <a:p>
            <a:endParaRPr lang="en-US" dirty="0"/>
          </a:p>
        </p:txBody>
      </p:sp>
    </p:spTree>
    <p:extLst>
      <p:ext uri="{BB962C8B-B14F-4D97-AF65-F5344CB8AC3E}">
        <p14:creationId xmlns:p14="http://schemas.microsoft.com/office/powerpoint/2010/main" val="3944859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59210"/>
            <a:ext cx="9905998" cy="800849"/>
          </a:xfrm>
        </p:spPr>
        <p:txBody>
          <a:bodyPr/>
          <a:lstStyle/>
          <a:p>
            <a:pPr algn="ctr"/>
            <a:r>
              <a:rPr lang="en-US" dirty="0">
                <a:solidFill>
                  <a:schemeClr val="bg1"/>
                </a:solidFill>
              </a:rPr>
              <a:t>NO ES PATENTABLE</a:t>
            </a:r>
          </a:p>
        </p:txBody>
      </p:sp>
      <p:sp>
        <p:nvSpPr>
          <p:cNvPr id="3" name="Marcador de contenido 2"/>
          <p:cNvSpPr>
            <a:spLocks noGrp="1"/>
          </p:cNvSpPr>
          <p:nvPr>
            <p:ph idx="1"/>
          </p:nvPr>
        </p:nvSpPr>
        <p:spPr>
          <a:xfrm>
            <a:off x="1141412" y="1337481"/>
            <a:ext cx="9905999" cy="4453720"/>
          </a:xfrm>
          <a:solidFill>
            <a:schemeClr val="tx1"/>
          </a:solidFill>
        </p:spPr>
        <p:txBody>
          <a:bodyPr/>
          <a:lstStyle/>
          <a:p>
            <a:r>
              <a:rPr lang="es-ES" dirty="0">
                <a:solidFill>
                  <a:schemeClr val="bg1"/>
                </a:solidFill>
              </a:rPr>
              <a:t>Obras literarias, artísticas y científicas.</a:t>
            </a:r>
          </a:p>
          <a:p>
            <a:r>
              <a:rPr lang="es-ES" dirty="0">
                <a:solidFill>
                  <a:schemeClr val="bg1"/>
                </a:solidFill>
              </a:rPr>
              <a:t>Descubrimientos, teorías científicas y los métodos matemáticos, planes, reglas y métodos para el ejercicio de actividades intelectuales: juegos  o actividades </a:t>
            </a:r>
            <a:r>
              <a:rPr lang="es-ES" dirty="0" smtClean="0">
                <a:solidFill>
                  <a:schemeClr val="bg1"/>
                </a:solidFill>
              </a:rPr>
              <a:t>económico-comerciales. </a:t>
            </a:r>
            <a:endParaRPr lang="es-ES" dirty="0">
              <a:solidFill>
                <a:schemeClr val="bg1"/>
              </a:solidFill>
            </a:endParaRPr>
          </a:p>
          <a:p>
            <a:r>
              <a:rPr lang="es-ES" dirty="0">
                <a:solidFill>
                  <a:schemeClr val="bg1"/>
                </a:solidFill>
              </a:rPr>
              <a:t>Programas de computación y las formas de presentación de la información.</a:t>
            </a:r>
          </a:p>
          <a:p>
            <a:r>
              <a:rPr lang="es-ES" dirty="0">
                <a:solidFill>
                  <a:schemeClr val="bg1"/>
                </a:solidFill>
              </a:rPr>
              <a:t>Métodos de tratamiento quirúrgico, terapéutico o de diagnóstico aplicables al cuerpo humano y los relativos a animales.</a:t>
            </a:r>
          </a:p>
          <a:p>
            <a:r>
              <a:rPr lang="es-ES" dirty="0">
                <a:solidFill>
                  <a:schemeClr val="bg1"/>
                </a:solidFill>
              </a:rPr>
              <a:t>Toda clase de materia viva y sustancias preexistentes en la naturaleza. </a:t>
            </a:r>
          </a:p>
          <a:p>
            <a:endParaRPr lang="en-US" dirty="0"/>
          </a:p>
        </p:txBody>
      </p:sp>
    </p:spTree>
    <p:extLst>
      <p:ext uri="{BB962C8B-B14F-4D97-AF65-F5344CB8AC3E}">
        <p14:creationId xmlns:p14="http://schemas.microsoft.com/office/powerpoint/2010/main" val="2342129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7672" y="154494"/>
            <a:ext cx="10569739" cy="623428"/>
          </a:xfrm>
        </p:spPr>
        <p:txBody>
          <a:bodyPr/>
          <a:lstStyle/>
          <a:p>
            <a:pPr algn="ctr"/>
            <a:r>
              <a:rPr lang="es-ES" dirty="0" smtClean="0">
                <a:solidFill>
                  <a:schemeClr val="bg1"/>
                </a:solidFill>
              </a:rPr>
              <a:t>Solicitud u obtención de patente</a:t>
            </a:r>
            <a:endParaRPr lang="en-US" dirty="0">
              <a:solidFill>
                <a:schemeClr val="bg1"/>
              </a:solidFill>
            </a:endParaRPr>
          </a:p>
        </p:txBody>
      </p:sp>
      <p:sp>
        <p:nvSpPr>
          <p:cNvPr id="4" name="Rectángulo redondeado 3"/>
          <p:cNvSpPr/>
          <p:nvPr/>
        </p:nvSpPr>
        <p:spPr>
          <a:xfrm>
            <a:off x="7590805" y="754621"/>
            <a:ext cx="2791766" cy="82525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Presentación de la solicitud de patente</a:t>
            </a:r>
            <a:endParaRPr lang="en-US" dirty="0">
              <a:solidFill>
                <a:schemeClr val="bg1"/>
              </a:solidFill>
            </a:endParaRPr>
          </a:p>
        </p:txBody>
      </p:sp>
      <p:sp>
        <p:nvSpPr>
          <p:cNvPr id="5" name="Rectángulo redondeado 4"/>
          <p:cNvSpPr/>
          <p:nvPr/>
        </p:nvSpPr>
        <p:spPr>
          <a:xfrm>
            <a:off x="7618213" y="1940083"/>
            <a:ext cx="2764357" cy="86173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Examen preliminar</a:t>
            </a:r>
            <a:endParaRPr lang="en-US" dirty="0">
              <a:solidFill>
                <a:schemeClr val="bg1"/>
              </a:solidFill>
            </a:endParaRPr>
          </a:p>
        </p:txBody>
      </p:sp>
      <p:sp>
        <p:nvSpPr>
          <p:cNvPr id="6" name="Rectángulo redondeado 5"/>
          <p:cNvSpPr/>
          <p:nvPr/>
        </p:nvSpPr>
        <p:spPr>
          <a:xfrm>
            <a:off x="7672691" y="3162029"/>
            <a:ext cx="2709880" cy="96129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Publicación de la solicitud</a:t>
            </a:r>
            <a:endParaRPr lang="en-US" dirty="0">
              <a:solidFill>
                <a:schemeClr val="bg1"/>
              </a:solidFill>
            </a:endParaRPr>
          </a:p>
        </p:txBody>
      </p:sp>
      <p:sp>
        <p:nvSpPr>
          <p:cNvPr id="7" name="Rectángulo redondeado 6"/>
          <p:cNvSpPr/>
          <p:nvPr/>
        </p:nvSpPr>
        <p:spPr>
          <a:xfrm>
            <a:off x="7618213" y="4463774"/>
            <a:ext cx="2764357" cy="87950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Examen de fondo</a:t>
            </a:r>
            <a:endParaRPr lang="en-US" dirty="0">
              <a:solidFill>
                <a:schemeClr val="bg1"/>
              </a:solidFill>
            </a:endParaRPr>
          </a:p>
        </p:txBody>
      </p:sp>
      <p:sp>
        <p:nvSpPr>
          <p:cNvPr id="8" name="Rectángulo redondeado 7"/>
          <p:cNvSpPr/>
          <p:nvPr/>
        </p:nvSpPr>
        <p:spPr>
          <a:xfrm>
            <a:off x="5520524" y="5705476"/>
            <a:ext cx="2764357" cy="62779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Concesión de patente</a:t>
            </a:r>
            <a:endParaRPr lang="en-US" dirty="0">
              <a:solidFill>
                <a:schemeClr val="bg1"/>
              </a:solidFill>
            </a:endParaRPr>
          </a:p>
        </p:txBody>
      </p:sp>
      <p:sp>
        <p:nvSpPr>
          <p:cNvPr id="9" name="Rectángulo redondeado 8"/>
          <p:cNvSpPr/>
          <p:nvPr/>
        </p:nvSpPr>
        <p:spPr>
          <a:xfrm>
            <a:off x="9260134" y="5705476"/>
            <a:ext cx="2764357" cy="62779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Denegación de la patente</a:t>
            </a:r>
            <a:endParaRPr lang="en-US" dirty="0">
              <a:solidFill>
                <a:schemeClr val="bg1"/>
              </a:solidFill>
            </a:endParaRPr>
          </a:p>
        </p:txBody>
      </p:sp>
      <p:pic>
        <p:nvPicPr>
          <p:cNvPr id="36" name="Marcador de contenido 3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287" y="777922"/>
            <a:ext cx="4261942" cy="5981862"/>
          </a:xfrm>
          <a:prstGeom prst="rect">
            <a:avLst/>
          </a:prstGeom>
        </p:spPr>
      </p:pic>
      <p:sp>
        <p:nvSpPr>
          <p:cNvPr id="10" name="Flecha abajo 9"/>
          <p:cNvSpPr/>
          <p:nvPr/>
        </p:nvSpPr>
        <p:spPr>
          <a:xfrm>
            <a:off x="8804366" y="1579872"/>
            <a:ext cx="455768" cy="360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echa abajo 15"/>
          <p:cNvSpPr/>
          <p:nvPr/>
        </p:nvSpPr>
        <p:spPr>
          <a:xfrm>
            <a:off x="9926802" y="5345265"/>
            <a:ext cx="455768" cy="36021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echa abajo 16"/>
          <p:cNvSpPr/>
          <p:nvPr/>
        </p:nvSpPr>
        <p:spPr>
          <a:xfrm>
            <a:off x="8859511" y="2799831"/>
            <a:ext cx="455768" cy="360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echa abajo 17"/>
          <p:cNvSpPr/>
          <p:nvPr/>
        </p:nvSpPr>
        <p:spPr>
          <a:xfrm>
            <a:off x="8859511" y="4123319"/>
            <a:ext cx="455768" cy="360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echa abajo 18"/>
          <p:cNvSpPr/>
          <p:nvPr/>
        </p:nvSpPr>
        <p:spPr>
          <a:xfrm>
            <a:off x="7672691" y="5345265"/>
            <a:ext cx="455768" cy="3602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derecha 11"/>
          <p:cNvSpPr/>
          <p:nvPr/>
        </p:nvSpPr>
        <p:spPr>
          <a:xfrm rot="10800000">
            <a:off x="4637207" y="5705474"/>
            <a:ext cx="773362" cy="627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899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04432" y="1023582"/>
            <a:ext cx="11619246" cy="5622878"/>
          </a:xfrm>
        </p:spPr>
        <p:txBody>
          <a:bodyPr>
            <a:normAutofit/>
          </a:bodyPr>
          <a:lstStyle/>
          <a:p>
            <a:endParaRPr lang="es-ES" dirty="0" smtClean="0"/>
          </a:p>
          <a:p>
            <a:endParaRPr lang="en-US" dirty="0"/>
          </a:p>
        </p:txBody>
      </p:sp>
      <p:sp>
        <p:nvSpPr>
          <p:cNvPr id="6" name="CuadroTexto 5"/>
          <p:cNvSpPr txBox="1"/>
          <p:nvPr/>
        </p:nvSpPr>
        <p:spPr>
          <a:xfrm>
            <a:off x="1323833" y="1372527"/>
            <a:ext cx="1856095" cy="1200329"/>
          </a:xfrm>
          <a:prstGeom prst="rect">
            <a:avLst/>
          </a:prstGeom>
          <a:noFill/>
        </p:spPr>
        <p:txBody>
          <a:bodyPr wrap="square" rtlCol="0">
            <a:spAutoFit/>
          </a:bodyPr>
          <a:lstStyle/>
          <a:p>
            <a:r>
              <a:rPr lang="es-ES" b="1" dirty="0" smtClean="0"/>
              <a:t>Invenciones desarrolladas en relación de dependencia</a:t>
            </a:r>
            <a:endParaRPr lang="en-US" b="1" dirty="0"/>
          </a:p>
        </p:txBody>
      </p:sp>
      <p:sp>
        <p:nvSpPr>
          <p:cNvPr id="7" name="CuadroTexto 6"/>
          <p:cNvSpPr txBox="1"/>
          <p:nvPr/>
        </p:nvSpPr>
        <p:spPr>
          <a:xfrm>
            <a:off x="5003728" y="249621"/>
            <a:ext cx="5909480" cy="646331"/>
          </a:xfrm>
          <a:prstGeom prst="rect">
            <a:avLst/>
          </a:prstGeom>
          <a:noFill/>
        </p:spPr>
        <p:txBody>
          <a:bodyPr wrap="square" rtlCol="0">
            <a:spAutoFit/>
          </a:bodyPr>
          <a:lstStyle/>
          <a:p>
            <a:pPr algn="just"/>
            <a:r>
              <a:rPr lang="es-ES" b="1" dirty="0" smtClean="0"/>
              <a:t>Realizadas durante la vigencia de la relación laboral pertenece al empleador.</a:t>
            </a:r>
            <a:endParaRPr lang="en-US" b="1" dirty="0"/>
          </a:p>
        </p:txBody>
      </p:sp>
      <p:sp>
        <p:nvSpPr>
          <p:cNvPr id="9" name="CuadroTexto 8"/>
          <p:cNvSpPr txBox="1"/>
          <p:nvPr/>
        </p:nvSpPr>
        <p:spPr>
          <a:xfrm>
            <a:off x="4894546" y="1048604"/>
            <a:ext cx="6175611" cy="923330"/>
          </a:xfrm>
          <a:prstGeom prst="rect">
            <a:avLst/>
          </a:prstGeom>
          <a:noFill/>
        </p:spPr>
        <p:txBody>
          <a:bodyPr wrap="square" rtlCol="0">
            <a:spAutoFit/>
          </a:bodyPr>
          <a:lstStyle/>
          <a:p>
            <a:pPr algn="just"/>
            <a:r>
              <a:rPr lang="es-ES" b="1" dirty="0" smtClean="0"/>
              <a:t>Trabajador (autor de la invención) tiene derecho a una remuneración supletoria si su aporte excede a lo aprendido en la empresa.</a:t>
            </a:r>
            <a:endParaRPr lang="en-US" b="1" dirty="0"/>
          </a:p>
        </p:txBody>
      </p:sp>
      <p:sp>
        <p:nvSpPr>
          <p:cNvPr id="10" name="CuadroTexto 9"/>
          <p:cNvSpPr txBox="1"/>
          <p:nvPr/>
        </p:nvSpPr>
        <p:spPr>
          <a:xfrm>
            <a:off x="4885898" y="2009423"/>
            <a:ext cx="6184259" cy="923330"/>
          </a:xfrm>
          <a:prstGeom prst="rect">
            <a:avLst/>
          </a:prstGeom>
          <a:noFill/>
        </p:spPr>
        <p:txBody>
          <a:bodyPr wrap="square" rtlCol="0">
            <a:spAutoFit/>
          </a:bodyPr>
          <a:lstStyle/>
          <a:p>
            <a:pPr algn="just"/>
            <a:r>
              <a:rPr lang="es-ES" b="1" dirty="0" smtClean="0"/>
              <a:t>Trabajador tiene derecho a una remuneración justa cuando el empresario asume la titularidad de una invención o se reserva el derecho de explotación.</a:t>
            </a:r>
            <a:endParaRPr lang="en-US" b="1" dirty="0"/>
          </a:p>
        </p:txBody>
      </p:sp>
      <p:sp>
        <p:nvSpPr>
          <p:cNvPr id="11" name="CuadroTexto 10"/>
          <p:cNvSpPr txBox="1"/>
          <p:nvPr/>
        </p:nvSpPr>
        <p:spPr>
          <a:xfrm>
            <a:off x="4846778" y="3031067"/>
            <a:ext cx="6223380" cy="1754326"/>
          </a:xfrm>
          <a:prstGeom prst="rect">
            <a:avLst/>
          </a:prstGeom>
          <a:noFill/>
        </p:spPr>
        <p:txBody>
          <a:bodyPr wrap="square" rtlCol="0">
            <a:spAutoFit/>
          </a:bodyPr>
          <a:lstStyle/>
          <a:p>
            <a:r>
              <a:rPr lang="es-ES" b="1" dirty="0"/>
              <a:t>Una invención industrial será considerada como desarrollada durante la ejecución de un contrato de trabajo o de prestación de servicios, cuando la solicitud de patente haya sido presentada hasta un (1) año después de la fecha en que el inventor dejó el empleo dentro de cuyo campo de actividad se obtuvo el invento.</a:t>
            </a:r>
            <a:endParaRPr lang="en-US" b="1" dirty="0"/>
          </a:p>
        </p:txBody>
      </p:sp>
      <p:cxnSp>
        <p:nvCxnSpPr>
          <p:cNvPr id="15" name="Conector recto de flecha 14"/>
          <p:cNvCxnSpPr>
            <a:stCxn id="6" idx="3"/>
          </p:cNvCxnSpPr>
          <p:nvPr/>
        </p:nvCxnSpPr>
        <p:spPr>
          <a:xfrm flipV="1">
            <a:off x="3179928" y="1636216"/>
            <a:ext cx="1487606" cy="3364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6" idx="3"/>
          </p:cNvCxnSpPr>
          <p:nvPr/>
        </p:nvCxnSpPr>
        <p:spPr>
          <a:xfrm>
            <a:off x="3179928" y="1972692"/>
            <a:ext cx="1460311" cy="4616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6" idx="3"/>
          </p:cNvCxnSpPr>
          <p:nvPr/>
        </p:nvCxnSpPr>
        <p:spPr>
          <a:xfrm>
            <a:off x="3179928" y="1972692"/>
            <a:ext cx="1412543" cy="12464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a:stCxn id="6" idx="3"/>
          </p:cNvCxnSpPr>
          <p:nvPr/>
        </p:nvCxnSpPr>
        <p:spPr>
          <a:xfrm flipV="1">
            <a:off x="3179928" y="803702"/>
            <a:ext cx="1487606" cy="11689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p:cNvSpPr/>
          <p:nvPr/>
        </p:nvSpPr>
        <p:spPr>
          <a:xfrm>
            <a:off x="150125" y="4799799"/>
            <a:ext cx="11873553" cy="19499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b="1" u="sng" dirty="0" smtClean="0">
                <a:solidFill>
                  <a:srgbClr val="00B050"/>
                </a:solidFill>
              </a:rPr>
              <a:t>NULIDAD</a:t>
            </a:r>
            <a:r>
              <a:rPr lang="es-ES" b="1" u="sng" dirty="0">
                <a:solidFill>
                  <a:srgbClr val="00B050"/>
                </a:solidFill>
              </a:rPr>
              <a:t>:</a:t>
            </a:r>
            <a:r>
              <a:rPr lang="es-ES" b="1" dirty="0">
                <a:solidFill>
                  <a:schemeClr val="accent1"/>
                </a:solidFill>
              </a:rPr>
              <a:t> </a:t>
            </a:r>
            <a:r>
              <a:rPr lang="es-ES" b="1" dirty="0">
                <a:solidFill>
                  <a:schemeClr val="bg1"/>
                </a:solidFill>
              </a:rPr>
              <a:t>Las patentes de invención y certificados de modelos de utilidad serán nulos total o parcialmente cuando se hayan otorgado en contravención a las disposiciones de esta ley</a:t>
            </a:r>
            <a:r>
              <a:rPr lang="es-ES" b="1" dirty="0" smtClean="0">
                <a:solidFill>
                  <a:schemeClr val="bg1"/>
                </a:solidFill>
              </a:rPr>
              <a:t>.</a:t>
            </a:r>
          </a:p>
          <a:p>
            <a:pPr algn="just"/>
            <a:endParaRPr lang="es-ES" b="1" u="sng" dirty="0" smtClean="0">
              <a:solidFill>
                <a:srgbClr val="FF0000"/>
              </a:solidFill>
            </a:endParaRPr>
          </a:p>
          <a:p>
            <a:pPr algn="just"/>
            <a:r>
              <a:rPr lang="es-ES" b="1" u="sng" dirty="0">
                <a:solidFill>
                  <a:srgbClr val="FF0000"/>
                </a:solidFill>
              </a:rPr>
              <a:t>CADUCIDAD</a:t>
            </a:r>
            <a:r>
              <a:rPr lang="es-ES" b="1" dirty="0">
                <a:solidFill>
                  <a:schemeClr val="bg1"/>
                </a:solidFill>
              </a:rPr>
              <a:t>: se produce al vencimiento de su vigencia, por no cubrir las tasas anuales de mantenimiento, renuncia del titular, concedido el uso a un tercero no se explotara la invención en un plazo de 2 años por causas imputables al titular de la patente, si transcurrido 9 años desde la solicitud de la patente u 8 años desde su concesión no se explotara la misma por el titular o tercero.</a:t>
            </a:r>
          </a:p>
          <a:p>
            <a:pPr algn="just"/>
            <a:endParaRPr lang="es-ES" b="1" dirty="0">
              <a:solidFill>
                <a:schemeClr val="bg1"/>
              </a:solidFill>
            </a:endParaRPr>
          </a:p>
        </p:txBody>
      </p:sp>
    </p:spTree>
    <p:extLst>
      <p:ext uri="{BB962C8B-B14F-4D97-AF65-F5344CB8AC3E}">
        <p14:creationId xmlns:p14="http://schemas.microsoft.com/office/powerpoint/2010/main" val="875614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Marcador de contenido 7"/>
          <p:cNvGraphicFramePr>
            <a:graphicFrameLocks noGrp="1"/>
          </p:cNvGraphicFramePr>
          <p:nvPr>
            <p:ph idx="1"/>
            <p:extLst>
              <p:ext uri="{D42A27DB-BD31-4B8C-83A1-F6EECF244321}">
                <p14:modId xmlns:p14="http://schemas.microsoft.com/office/powerpoint/2010/main" val="1700981256"/>
              </p:ext>
            </p:extLst>
          </p:nvPr>
        </p:nvGraphicFramePr>
        <p:xfrm>
          <a:off x="273049" y="177800"/>
          <a:ext cx="11815851" cy="652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p:cNvSpPr/>
          <p:nvPr/>
        </p:nvSpPr>
        <p:spPr>
          <a:xfrm>
            <a:off x="421629" y="356925"/>
            <a:ext cx="3207224" cy="50223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b="1" dirty="0" smtClean="0">
                <a:solidFill>
                  <a:schemeClr val="bg1"/>
                </a:solidFill>
              </a:rPr>
              <a:t>DURANTE EL PLAZO QUE DURE LA PATENTE, EL TITULAR PUEDE IMPEDIR QUE TERCERAS PERSONAS, SIN SU AUTORIZACION</a:t>
            </a:r>
            <a:endParaRPr lang="en-US" sz="2800" b="1" dirty="0">
              <a:solidFill>
                <a:schemeClr val="bg1"/>
              </a:solidFill>
            </a:endParaRPr>
          </a:p>
        </p:txBody>
      </p:sp>
      <p:sp>
        <p:nvSpPr>
          <p:cNvPr id="10" name="Rectángulo 9"/>
          <p:cNvSpPr/>
          <p:nvPr/>
        </p:nvSpPr>
        <p:spPr>
          <a:xfrm>
            <a:off x="6089177" y="247176"/>
            <a:ext cx="2470244" cy="8461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FF0000"/>
                </a:solidFill>
                <a:effectLst>
                  <a:outerShdw blurRad="38100" dist="38100" dir="2700000" algn="tl">
                    <a:srgbClr val="000000">
                      <a:alpha val="43137"/>
                    </a:srgbClr>
                  </a:outerShdw>
                </a:effectLst>
              </a:rPr>
              <a:t>UTILICEN</a:t>
            </a:r>
            <a:endParaRPr lang="en-US" b="1" dirty="0">
              <a:solidFill>
                <a:srgbClr val="FF0000"/>
              </a:solidFill>
              <a:effectLst>
                <a:outerShdw blurRad="38100" dist="38100" dir="2700000" algn="tl">
                  <a:srgbClr val="000000">
                    <a:alpha val="43137"/>
                  </a:srgbClr>
                </a:outerShdw>
              </a:effectLst>
            </a:endParaRPr>
          </a:p>
        </p:txBody>
      </p:sp>
      <p:sp>
        <p:nvSpPr>
          <p:cNvPr id="11" name="Rectángulo 10"/>
          <p:cNvSpPr/>
          <p:nvPr/>
        </p:nvSpPr>
        <p:spPr>
          <a:xfrm>
            <a:off x="6089177" y="4108079"/>
            <a:ext cx="2470244" cy="8461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FF0000"/>
                </a:solidFill>
                <a:effectLst>
                  <a:outerShdw blurRad="38100" dist="38100" dir="2700000" algn="tl">
                    <a:srgbClr val="000000">
                      <a:alpha val="43137"/>
                    </a:srgbClr>
                  </a:outerShdw>
                </a:effectLst>
              </a:rPr>
              <a:t>IMPORTEN</a:t>
            </a:r>
            <a:endParaRPr lang="en-US" b="1" dirty="0">
              <a:solidFill>
                <a:srgbClr val="FF0000"/>
              </a:solidFill>
              <a:effectLst>
                <a:outerShdw blurRad="38100" dist="38100" dir="2700000" algn="tl">
                  <a:srgbClr val="000000">
                    <a:alpha val="43137"/>
                  </a:srgbClr>
                </a:outerShdw>
              </a:effectLst>
            </a:endParaRPr>
          </a:p>
        </p:txBody>
      </p:sp>
      <p:sp>
        <p:nvSpPr>
          <p:cNvPr id="12" name="Rectángulo 11"/>
          <p:cNvSpPr/>
          <p:nvPr/>
        </p:nvSpPr>
        <p:spPr>
          <a:xfrm>
            <a:off x="6089177" y="1540208"/>
            <a:ext cx="2470244" cy="8461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FF0000"/>
                </a:solidFill>
                <a:effectLst>
                  <a:outerShdw blurRad="38100" dist="38100" dir="2700000" algn="tl">
                    <a:srgbClr val="000000">
                      <a:alpha val="43137"/>
                    </a:srgbClr>
                  </a:outerShdw>
                </a:effectLst>
              </a:rPr>
              <a:t>VENDAN</a:t>
            </a:r>
            <a:endParaRPr lang="en-US" b="1" dirty="0">
              <a:solidFill>
                <a:srgbClr val="FF0000"/>
              </a:solidFill>
              <a:effectLst>
                <a:outerShdw blurRad="38100" dist="38100" dir="2700000" algn="tl">
                  <a:srgbClr val="000000">
                    <a:alpha val="43137"/>
                  </a:srgbClr>
                </a:outerShdw>
              </a:effectLst>
            </a:endParaRPr>
          </a:p>
        </p:txBody>
      </p:sp>
      <p:sp>
        <p:nvSpPr>
          <p:cNvPr id="13" name="Rectángulo 12"/>
          <p:cNvSpPr/>
          <p:nvPr/>
        </p:nvSpPr>
        <p:spPr>
          <a:xfrm>
            <a:off x="6089177" y="2833240"/>
            <a:ext cx="2470244" cy="8461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FF0000"/>
                </a:solidFill>
                <a:effectLst>
                  <a:outerShdw blurRad="38100" dist="38100" dir="2700000" algn="tl">
                    <a:srgbClr val="000000">
                      <a:alpha val="43137"/>
                    </a:srgbClr>
                  </a:outerShdw>
                </a:effectLst>
              </a:rPr>
              <a:t>FABRIQUEN</a:t>
            </a:r>
            <a:endParaRPr lang="en-US" b="1" dirty="0">
              <a:solidFill>
                <a:srgbClr val="FF0000"/>
              </a:solidFill>
              <a:effectLst>
                <a:outerShdw blurRad="38100" dist="38100" dir="2700000" algn="tl">
                  <a:srgbClr val="000000">
                    <a:alpha val="43137"/>
                  </a:srgbClr>
                </a:outerShdw>
              </a:effectLst>
            </a:endParaRPr>
          </a:p>
        </p:txBody>
      </p:sp>
      <p:sp>
        <p:nvSpPr>
          <p:cNvPr id="14" name="Rectángulo 13"/>
          <p:cNvSpPr/>
          <p:nvPr/>
        </p:nvSpPr>
        <p:spPr>
          <a:xfrm>
            <a:off x="5227220" y="6153433"/>
            <a:ext cx="5227189" cy="5476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00B050"/>
                </a:solidFill>
              </a:rPr>
              <a:t>LAS PATENTES PUEDEN LICENCIARSE, CEDERSE</a:t>
            </a:r>
            <a:endParaRPr lang="en-US" b="1" dirty="0">
              <a:solidFill>
                <a:srgbClr val="00B050"/>
              </a:solidFill>
            </a:endParaRPr>
          </a:p>
        </p:txBody>
      </p:sp>
      <p:sp>
        <p:nvSpPr>
          <p:cNvPr id="15" name="Rectángulo 14"/>
          <p:cNvSpPr/>
          <p:nvPr/>
        </p:nvSpPr>
        <p:spPr>
          <a:xfrm>
            <a:off x="3775268" y="5326795"/>
            <a:ext cx="3889707" cy="5476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00B050"/>
                </a:solidFill>
              </a:rPr>
              <a:t>PATENTES EXCLUSIVIDAD 20 AÑOS</a:t>
            </a:r>
            <a:endParaRPr lang="en-US" b="1" dirty="0">
              <a:solidFill>
                <a:srgbClr val="00B050"/>
              </a:solidFill>
            </a:endParaRPr>
          </a:p>
        </p:txBody>
      </p:sp>
      <p:sp>
        <p:nvSpPr>
          <p:cNvPr id="16" name="Rectángulo 15"/>
          <p:cNvSpPr/>
          <p:nvPr/>
        </p:nvSpPr>
        <p:spPr>
          <a:xfrm>
            <a:off x="8781236" y="5326795"/>
            <a:ext cx="3230327" cy="5476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00B050"/>
                </a:solidFill>
              </a:rPr>
              <a:t>DOMINIO PÚBLICO</a:t>
            </a:r>
            <a:endParaRPr lang="en-US" b="1" dirty="0">
              <a:solidFill>
                <a:srgbClr val="00B050"/>
              </a:solidFill>
            </a:endParaRPr>
          </a:p>
        </p:txBody>
      </p:sp>
      <p:sp>
        <p:nvSpPr>
          <p:cNvPr id="23" name="Flecha abajo 22"/>
          <p:cNvSpPr/>
          <p:nvPr/>
        </p:nvSpPr>
        <p:spPr>
          <a:xfrm>
            <a:off x="7135906" y="1092112"/>
            <a:ext cx="409433" cy="411421"/>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echa abajo 23"/>
          <p:cNvSpPr/>
          <p:nvPr/>
        </p:nvSpPr>
        <p:spPr>
          <a:xfrm>
            <a:off x="7119582" y="2396892"/>
            <a:ext cx="409433" cy="411421"/>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echa abajo 24"/>
          <p:cNvSpPr/>
          <p:nvPr/>
        </p:nvSpPr>
        <p:spPr>
          <a:xfrm>
            <a:off x="7113160" y="3688030"/>
            <a:ext cx="409433" cy="411421"/>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echa derecha 25"/>
          <p:cNvSpPr/>
          <p:nvPr/>
        </p:nvSpPr>
        <p:spPr>
          <a:xfrm>
            <a:off x="7860641" y="5363481"/>
            <a:ext cx="724929" cy="474246"/>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534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0626" y="140846"/>
            <a:ext cx="11232107" cy="814497"/>
          </a:xfrm>
        </p:spPr>
        <p:txBody>
          <a:bodyPr>
            <a:noAutofit/>
          </a:bodyPr>
          <a:lstStyle/>
          <a:p>
            <a:pPr algn="ctr"/>
            <a:r>
              <a:rPr lang="es-ES" sz="6600" dirty="0" smtClean="0">
                <a:solidFill>
                  <a:schemeClr val="bg1"/>
                </a:solidFill>
                <a:effectLst>
                  <a:outerShdw blurRad="38100" dist="38100" dir="2700000" algn="tl">
                    <a:srgbClr val="000000">
                      <a:alpha val="43137"/>
                    </a:srgbClr>
                  </a:outerShdw>
                </a:effectLst>
              </a:rPr>
              <a:t>MARCAS</a:t>
            </a:r>
            <a:endParaRPr lang="en-US" sz="6600" dirty="0">
              <a:solidFill>
                <a:schemeClr val="bg1"/>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464024" y="1078172"/>
            <a:ext cx="11518710" cy="5622879"/>
          </a:xfrm>
          <a:solidFill>
            <a:schemeClr val="tx1"/>
          </a:solidFill>
        </p:spPr>
        <p:txBody>
          <a:bodyPr>
            <a:normAutofit/>
          </a:bodyPr>
          <a:lstStyle/>
          <a:p>
            <a:endParaRPr lang="es-ES" b="1" dirty="0" smtClean="0">
              <a:solidFill>
                <a:srgbClr val="FF0000"/>
              </a:solidFill>
            </a:endParaRPr>
          </a:p>
          <a:p>
            <a:pPr marL="0" indent="0">
              <a:buNone/>
            </a:pPr>
            <a:endParaRPr lang="es-ES" b="1" dirty="0">
              <a:solidFill>
                <a:srgbClr val="FF0000"/>
              </a:solidFill>
            </a:endParaRPr>
          </a:p>
          <a:p>
            <a:r>
              <a:rPr lang="es-ES" b="1" dirty="0" smtClean="0">
                <a:solidFill>
                  <a:srgbClr val="FF0000"/>
                </a:solidFill>
              </a:rPr>
              <a:t>LAS MARCAS SON UN SIGNO DISTINTIVO POR MEDIO DEL CUAL SE DIFERENCIAN PRODUCTOS O SERVICIOS EN EL MERCADO.</a:t>
            </a:r>
          </a:p>
          <a:p>
            <a:r>
              <a:rPr lang="es-ES" dirty="0"/>
              <a:t> </a:t>
            </a:r>
            <a:r>
              <a:rPr lang="es-ES" dirty="0">
                <a:solidFill>
                  <a:schemeClr val="bg1"/>
                </a:solidFill>
              </a:rPr>
              <a:t>Pueden registrarse como marcas para distinguir productos y servicios: una o más palabras con o sin contenido conceptual; los dibujos; los emblemas; los monogramas; los grabados; los estampados; los sellos; las imágenes; las bandas; las combinaciones de colores aplicadas en un lugar determinado de los productos o de los envases; los envoltorios; los envases; las combinaciones de letras y de números; las letras y números por su dibujo especial; las frases publicitarias; los relieves con capacidad distintiva y todo otro signo con tal capacidad.</a:t>
            </a:r>
            <a:endParaRPr lang="en-US" dirty="0">
              <a:solidFill>
                <a:schemeClr val="bg1"/>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1360" y="60008"/>
            <a:ext cx="3821373" cy="1913500"/>
          </a:xfrm>
          <a:prstGeom prst="rect">
            <a:avLst/>
          </a:prstGeom>
        </p:spPr>
      </p:pic>
    </p:spTree>
    <p:extLst>
      <p:ext uri="{BB962C8B-B14F-4D97-AF65-F5344CB8AC3E}">
        <p14:creationId xmlns:p14="http://schemas.microsoft.com/office/powerpoint/2010/main" val="2143443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308" y="290972"/>
            <a:ext cx="11750722" cy="691667"/>
          </a:xfrm>
          <a:solidFill>
            <a:schemeClr val="tx1"/>
          </a:solidFill>
        </p:spPr>
        <p:txBody>
          <a:bodyPr>
            <a:normAutofit/>
          </a:bodyPr>
          <a:lstStyle/>
          <a:p>
            <a:pPr algn="ctr"/>
            <a:r>
              <a:rPr lang="es-ES" u="sng" dirty="0">
                <a:solidFill>
                  <a:srgbClr val="FF0000"/>
                </a:solidFill>
                <a:effectLst>
                  <a:outerShdw blurRad="38100" dist="38100" dir="2700000" algn="tl">
                    <a:srgbClr val="000000">
                      <a:alpha val="43137"/>
                    </a:srgbClr>
                  </a:outerShdw>
                </a:effectLst>
              </a:rPr>
              <a:t>No se consideran marcas y no son registrables</a:t>
            </a:r>
            <a:r>
              <a:rPr lang="es-ES" dirty="0">
                <a:solidFill>
                  <a:schemeClr val="bg1"/>
                </a:solidFill>
              </a:rPr>
              <a:t>:</a:t>
            </a:r>
            <a:endParaRPr lang="en-US" dirty="0">
              <a:solidFill>
                <a:schemeClr val="bg1"/>
              </a:solidFill>
            </a:endParaRPr>
          </a:p>
        </p:txBody>
      </p:sp>
      <p:sp>
        <p:nvSpPr>
          <p:cNvPr id="3" name="Marcador de contenido 2"/>
          <p:cNvSpPr>
            <a:spLocks noGrp="1"/>
          </p:cNvSpPr>
          <p:nvPr>
            <p:ph idx="1"/>
          </p:nvPr>
        </p:nvSpPr>
        <p:spPr>
          <a:xfrm>
            <a:off x="259308" y="982639"/>
            <a:ext cx="11750722" cy="5759355"/>
          </a:xfrm>
          <a:solidFill>
            <a:schemeClr val="tx1"/>
          </a:solidFill>
        </p:spPr>
        <p:txBody>
          <a:bodyPr>
            <a:normAutofit/>
          </a:bodyPr>
          <a:lstStyle/>
          <a:p>
            <a:pPr>
              <a:buFont typeface="Wingdings" panose="05000000000000000000" pitchFamily="2" charset="2"/>
              <a:buChar char="§"/>
            </a:pPr>
            <a:r>
              <a:rPr lang="es-ES" dirty="0">
                <a:solidFill>
                  <a:schemeClr val="bg1"/>
                </a:solidFill>
              </a:rPr>
              <a:t>los nombres, palabras y signos que constituyen la designación necesaria o habitual del producto o servicio a distinguir, o que sean descriptos de su naturaleza, función, cualidades u otras </a:t>
            </a:r>
            <a:r>
              <a:rPr lang="es-ES" dirty="0" smtClean="0">
                <a:solidFill>
                  <a:schemeClr val="bg1"/>
                </a:solidFill>
              </a:rPr>
              <a:t>características</a:t>
            </a:r>
            <a:r>
              <a:rPr lang="es-ES" dirty="0">
                <a:solidFill>
                  <a:schemeClr val="bg1"/>
                </a:solidFill>
              </a:rPr>
              <a:t>.</a:t>
            </a:r>
            <a:endParaRPr lang="es-ES" dirty="0" smtClean="0">
              <a:solidFill>
                <a:schemeClr val="bg1"/>
              </a:solidFill>
            </a:endParaRPr>
          </a:p>
          <a:p>
            <a:pPr>
              <a:buFont typeface="Wingdings" panose="05000000000000000000" pitchFamily="2" charset="2"/>
              <a:buChar char="§"/>
            </a:pPr>
            <a:r>
              <a:rPr lang="es-ES" dirty="0">
                <a:solidFill>
                  <a:schemeClr val="bg1"/>
                </a:solidFill>
              </a:rPr>
              <a:t>los nombres, palabras, signos y frases publicitarias que hayan pasado al uso general antes de su solicitud de </a:t>
            </a:r>
            <a:r>
              <a:rPr lang="es-ES" dirty="0" smtClean="0">
                <a:solidFill>
                  <a:schemeClr val="bg1"/>
                </a:solidFill>
              </a:rPr>
              <a:t>registro</a:t>
            </a:r>
            <a:r>
              <a:rPr lang="es-ES" dirty="0">
                <a:solidFill>
                  <a:schemeClr val="bg1"/>
                </a:solidFill>
              </a:rPr>
              <a:t>.</a:t>
            </a:r>
            <a:endParaRPr lang="es-ES" dirty="0" smtClean="0">
              <a:solidFill>
                <a:schemeClr val="bg1"/>
              </a:solidFill>
            </a:endParaRPr>
          </a:p>
          <a:p>
            <a:pPr>
              <a:buFont typeface="Wingdings" panose="05000000000000000000" pitchFamily="2" charset="2"/>
              <a:buChar char="§"/>
            </a:pPr>
            <a:r>
              <a:rPr lang="es-ES" dirty="0">
                <a:solidFill>
                  <a:schemeClr val="bg1"/>
                </a:solidFill>
              </a:rPr>
              <a:t>la forma que se dé a los </a:t>
            </a:r>
            <a:r>
              <a:rPr lang="es-ES" dirty="0" smtClean="0">
                <a:solidFill>
                  <a:schemeClr val="bg1"/>
                </a:solidFill>
              </a:rPr>
              <a:t>productos</a:t>
            </a:r>
            <a:r>
              <a:rPr lang="es-ES" dirty="0">
                <a:solidFill>
                  <a:schemeClr val="bg1"/>
                </a:solidFill>
              </a:rPr>
              <a:t>.</a:t>
            </a:r>
            <a:endParaRPr lang="es-ES" dirty="0" smtClean="0">
              <a:solidFill>
                <a:schemeClr val="bg1"/>
              </a:solidFill>
            </a:endParaRPr>
          </a:p>
          <a:p>
            <a:pPr>
              <a:buFont typeface="Wingdings" panose="05000000000000000000" pitchFamily="2" charset="2"/>
              <a:buChar char="§"/>
            </a:pPr>
            <a:r>
              <a:rPr lang="es-ES" dirty="0">
                <a:solidFill>
                  <a:schemeClr val="bg1"/>
                </a:solidFill>
              </a:rPr>
              <a:t>el color natural o intrínseco de los productos o un solo color aplicado sobre los mismos</a:t>
            </a:r>
            <a:r>
              <a:rPr lang="es-ES" dirty="0" smtClean="0">
                <a:solidFill>
                  <a:schemeClr val="bg1"/>
                </a:solidFill>
              </a:rPr>
              <a:t>.</a:t>
            </a:r>
          </a:p>
          <a:p>
            <a:pPr>
              <a:buFont typeface="Wingdings" panose="05000000000000000000" pitchFamily="2" charset="2"/>
              <a:buChar char="§"/>
            </a:pPr>
            <a:r>
              <a:rPr lang="es-ES" dirty="0">
                <a:solidFill>
                  <a:schemeClr val="bg1"/>
                </a:solidFill>
              </a:rPr>
              <a:t>una marca idéntica a una registrada o solicitada con anterioridad para distinguir los mismos productos o </a:t>
            </a:r>
            <a:r>
              <a:rPr lang="es-ES" dirty="0" smtClean="0">
                <a:solidFill>
                  <a:schemeClr val="bg1"/>
                </a:solidFill>
              </a:rPr>
              <a:t>servicios.</a:t>
            </a:r>
            <a:endParaRPr lang="es-ES" dirty="0" smtClean="0">
              <a:solidFill>
                <a:schemeClr val="bg1"/>
              </a:solidFill>
            </a:endParaRPr>
          </a:p>
          <a:p>
            <a:pPr>
              <a:buFont typeface="Wingdings" panose="05000000000000000000" pitchFamily="2" charset="2"/>
              <a:buChar char="§"/>
            </a:pPr>
            <a:r>
              <a:rPr lang="en-US" dirty="0" smtClean="0">
                <a:solidFill>
                  <a:schemeClr val="bg1"/>
                </a:solidFill>
              </a:rPr>
              <a:t>las </a:t>
            </a:r>
            <a:r>
              <a:rPr lang="en-US" dirty="0">
                <a:solidFill>
                  <a:schemeClr val="bg1"/>
                </a:solidFill>
              </a:rPr>
              <a:t>denominaciones de origen nacional o </a:t>
            </a:r>
            <a:r>
              <a:rPr lang="en-US" dirty="0" smtClean="0">
                <a:solidFill>
                  <a:schemeClr val="bg1"/>
                </a:solidFill>
              </a:rPr>
              <a:t>extranjeras.</a:t>
            </a:r>
            <a:endParaRPr lang="en-US" dirty="0">
              <a:solidFill>
                <a:schemeClr val="bg1"/>
              </a:solidFill>
            </a:endParaRPr>
          </a:p>
        </p:txBody>
      </p:sp>
    </p:spTree>
    <p:extLst>
      <p:ext uri="{BB962C8B-B14F-4D97-AF65-F5344CB8AC3E}">
        <p14:creationId xmlns:p14="http://schemas.microsoft.com/office/powerpoint/2010/main" val="4232666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2956" y="1435543"/>
            <a:ext cx="2538483"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TITULARES DE MARCAS</a:t>
            </a:r>
            <a:endParaRPr lang="en-US" sz="2800" b="1" dirty="0">
              <a:solidFill>
                <a:srgbClr val="FFC000"/>
              </a:solidFill>
            </a:endParaRPr>
          </a:p>
        </p:txBody>
      </p:sp>
      <p:sp>
        <p:nvSpPr>
          <p:cNvPr id="4" name="CuadroTexto 3"/>
          <p:cNvSpPr txBox="1"/>
          <p:nvPr/>
        </p:nvSpPr>
        <p:spPr>
          <a:xfrm>
            <a:off x="7629097" y="2537882"/>
            <a:ext cx="3759957"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Derecho de propiedad</a:t>
            </a:r>
            <a:endParaRPr lang="en-US" sz="2800" b="1" dirty="0">
              <a:solidFill>
                <a:srgbClr val="FFC000"/>
              </a:solidFill>
            </a:endParaRPr>
          </a:p>
        </p:txBody>
      </p:sp>
      <p:sp>
        <p:nvSpPr>
          <p:cNvPr id="5" name="CuadroTexto 4"/>
          <p:cNvSpPr txBox="1"/>
          <p:nvPr/>
        </p:nvSpPr>
        <p:spPr>
          <a:xfrm>
            <a:off x="3548419" y="2162084"/>
            <a:ext cx="3336876"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Personas Jurídicas</a:t>
            </a:r>
            <a:endParaRPr lang="en-US" sz="2800" b="1" dirty="0">
              <a:solidFill>
                <a:srgbClr val="FFC000"/>
              </a:solidFill>
            </a:endParaRPr>
          </a:p>
        </p:txBody>
      </p:sp>
      <p:sp>
        <p:nvSpPr>
          <p:cNvPr id="6" name="CuadroTexto 5"/>
          <p:cNvSpPr txBox="1"/>
          <p:nvPr/>
        </p:nvSpPr>
        <p:spPr>
          <a:xfrm>
            <a:off x="3548419" y="1085882"/>
            <a:ext cx="3336876"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Personas físicas</a:t>
            </a:r>
            <a:endParaRPr lang="en-US" sz="2800" b="1" dirty="0">
              <a:solidFill>
                <a:srgbClr val="FFC000"/>
              </a:solidFill>
            </a:endParaRPr>
          </a:p>
        </p:txBody>
      </p:sp>
      <p:cxnSp>
        <p:nvCxnSpPr>
          <p:cNvPr id="8" name="Conector recto de flecha 7"/>
          <p:cNvCxnSpPr>
            <a:stCxn id="2" idx="3"/>
          </p:cNvCxnSpPr>
          <p:nvPr/>
        </p:nvCxnSpPr>
        <p:spPr>
          <a:xfrm flipV="1">
            <a:off x="2811439" y="1554778"/>
            <a:ext cx="532263" cy="3578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2" idx="3"/>
          </p:cNvCxnSpPr>
          <p:nvPr/>
        </p:nvCxnSpPr>
        <p:spPr>
          <a:xfrm>
            <a:off x="2811439" y="1912597"/>
            <a:ext cx="532263" cy="273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7629097" y="956940"/>
            <a:ext cx="372584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Exclusividad de uso</a:t>
            </a:r>
          </a:p>
          <a:p>
            <a:pPr algn="ctr"/>
            <a:r>
              <a:rPr lang="es-ES" sz="2800" b="1" dirty="0" smtClean="0">
                <a:solidFill>
                  <a:srgbClr val="FFC000"/>
                </a:solidFill>
              </a:rPr>
              <a:t>(10 años renovables)</a:t>
            </a:r>
            <a:endParaRPr lang="en-US" sz="2800" b="1" dirty="0">
              <a:solidFill>
                <a:srgbClr val="FFC000"/>
              </a:solidFill>
            </a:endParaRPr>
          </a:p>
        </p:txBody>
      </p:sp>
      <p:sp>
        <p:nvSpPr>
          <p:cNvPr id="13" name="Cerrar llave 12"/>
          <p:cNvSpPr/>
          <p:nvPr/>
        </p:nvSpPr>
        <p:spPr>
          <a:xfrm>
            <a:off x="6912591" y="598009"/>
            <a:ext cx="532263" cy="2893325"/>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uadroTexto 15"/>
          <p:cNvSpPr txBox="1"/>
          <p:nvPr/>
        </p:nvSpPr>
        <p:spPr>
          <a:xfrm>
            <a:off x="8697034" y="3869588"/>
            <a:ext cx="158996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Licenciar</a:t>
            </a:r>
            <a:endParaRPr lang="en-US" sz="2800" b="1" dirty="0">
              <a:solidFill>
                <a:srgbClr val="FFC000"/>
              </a:solidFill>
            </a:endParaRPr>
          </a:p>
        </p:txBody>
      </p:sp>
      <p:sp>
        <p:nvSpPr>
          <p:cNvPr id="17" name="CuadroTexto 16"/>
          <p:cNvSpPr txBox="1"/>
          <p:nvPr/>
        </p:nvSpPr>
        <p:spPr>
          <a:xfrm>
            <a:off x="10426888" y="3865952"/>
            <a:ext cx="151035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sz="2800" b="1" dirty="0" smtClean="0">
                <a:solidFill>
                  <a:srgbClr val="FFC000"/>
                </a:solidFill>
              </a:rPr>
              <a:t>Prendar</a:t>
            </a:r>
            <a:endParaRPr lang="en-US" sz="2800" b="1" dirty="0">
              <a:solidFill>
                <a:srgbClr val="FFC000"/>
              </a:solidFill>
            </a:endParaRPr>
          </a:p>
        </p:txBody>
      </p:sp>
      <p:sp>
        <p:nvSpPr>
          <p:cNvPr id="18" name="CuadroTexto 17"/>
          <p:cNvSpPr txBox="1"/>
          <p:nvPr/>
        </p:nvSpPr>
        <p:spPr>
          <a:xfrm>
            <a:off x="6823881" y="3856559"/>
            <a:ext cx="173326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sz="2800" b="1" dirty="0" smtClean="0">
                <a:solidFill>
                  <a:srgbClr val="FFC000"/>
                </a:solidFill>
              </a:rPr>
              <a:t>Transferir</a:t>
            </a:r>
            <a:endParaRPr lang="en-US" sz="2800" b="1" dirty="0">
              <a:solidFill>
                <a:srgbClr val="FFC000"/>
              </a:solidFill>
            </a:endParaRP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393" y="3238287"/>
            <a:ext cx="3027082" cy="3445718"/>
          </a:xfrm>
          <a:prstGeom prst="rect">
            <a:avLst/>
          </a:prstGeom>
        </p:spPr>
      </p:pic>
      <p:cxnSp>
        <p:nvCxnSpPr>
          <p:cNvPr id="36" name="Conector recto de flecha 35"/>
          <p:cNvCxnSpPr/>
          <p:nvPr/>
        </p:nvCxnSpPr>
        <p:spPr>
          <a:xfrm>
            <a:off x="7820167" y="3061102"/>
            <a:ext cx="0" cy="6783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4" idx="2"/>
          </p:cNvCxnSpPr>
          <p:nvPr/>
        </p:nvCxnSpPr>
        <p:spPr>
          <a:xfrm flipH="1">
            <a:off x="9509075" y="3061102"/>
            <a:ext cx="1" cy="6374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p:cNvCxnSpPr/>
          <p:nvPr/>
        </p:nvCxnSpPr>
        <p:spPr>
          <a:xfrm>
            <a:off x="11182064" y="3061102"/>
            <a:ext cx="0" cy="6783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530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3898" y="263676"/>
            <a:ext cx="11150221" cy="500598"/>
          </a:xfrm>
        </p:spPr>
        <p:txBody>
          <a:bodyPr>
            <a:normAutofit fontScale="90000"/>
          </a:bodyPr>
          <a:lstStyle/>
          <a:p>
            <a:pPr algn="ctr"/>
            <a:r>
              <a:rPr lang="es-ES" dirty="0" smtClean="0">
                <a:solidFill>
                  <a:schemeClr val="bg1"/>
                </a:solidFill>
                <a:effectLst>
                  <a:outerShdw blurRad="38100" dist="38100" dir="2700000" algn="tl">
                    <a:srgbClr val="000000">
                      <a:alpha val="43137"/>
                    </a:srgbClr>
                  </a:outerShdw>
                </a:effectLst>
              </a:rPr>
              <a:t>ADQUISICION DE LA MARCA</a:t>
            </a:r>
            <a:endParaRPr lang="en-US" dirty="0">
              <a:solidFill>
                <a:schemeClr val="bg1"/>
              </a:solidFill>
              <a:effectLst>
                <a:outerShdw blurRad="38100" dist="38100" dir="2700000" algn="tl">
                  <a:srgbClr val="000000">
                    <a:alpha val="43137"/>
                  </a:srgbClr>
                </a:outerShdw>
              </a:effectLst>
            </a:endParaRPr>
          </a:p>
        </p:txBody>
      </p:sp>
      <p:sp>
        <p:nvSpPr>
          <p:cNvPr id="3" name="Rectángulo 2"/>
          <p:cNvSpPr/>
          <p:nvPr/>
        </p:nvSpPr>
        <p:spPr>
          <a:xfrm>
            <a:off x="102357" y="726744"/>
            <a:ext cx="2565779" cy="1375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2000" dirty="0" smtClean="0"/>
              <a:t>INGRESA LA SOLICITUD DE MARCA</a:t>
            </a:r>
            <a:endParaRPr lang="en-US" sz="2000" dirty="0"/>
          </a:p>
        </p:txBody>
      </p:sp>
      <p:sp>
        <p:nvSpPr>
          <p:cNvPr id="4" name="Rectángulo 3"/>
          <p:cNvSpPr/>
          <p:nvPr/>
        </p:nvSpPr>
        <p:spPr>
          <a:xfrm>
            <a:off x="4621540" y="3100669"/>
            <a:ext cx="3156048" cy="133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 b="1" dirty="0" smtClean="0"/>
              <a:t>CASO DE OBSERVACIÓN </a:t>
            </a:r>
            <a:r>
              <a:rPr lang="es-ES" dirty="0" smtClean="0"/>
              <a:t>administrativa u oposición de terceros</a:t>
            </a:r>
            <a:endParaRPr lang="en-US" dirty="0"/>
          </a:p>
        </p:txBody>
      </p:sp>
      <p:sp>
        <p:nvSpPr>
          <p:cNvPr id="5" name="Rectángulo 4"/>
          <p:cNvSpPr/>
          <p:nvPr/>
        </p:nvSpPr>
        <p:spPr>
          <a:xfrm>
            <a:off x="8655522" y="5268893"/>
            <a:ext cx="3193575" cy="133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b="1" dirty="0" smtClean="0"/>
              <a:t>SIN OBSERVACIONES SE CONCEDE EL REGISTRO DE MARCA</a:t>
            </a:r>
            <a:endParaRPr lang="en-US" b="1" dirty="0"/>
          </a:p>
        </p:txBody>
      </p:sp>
      <p:sp>
        <p:nvSpPr>
          <p:cNvPr id="6" name="Rectángulo 5"/>
          <p:cNvSpPr/>
          <p:nvPr/>
        </p:nvSpPr>
        <p:spPr>
          <a:xfrm>
            <a:off x="603053" y="3100669"/>
            <a:ext cx="3085533" cy="133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smtClean="0"/>
              <a:t>Plazo de 1 año para subsanar la vista administrativa</a:t>
            </a:r>
          </a:p>
          <a:p>
            <a:pPr algn="ctr"/>
            <a:r>
              <a:rPr lang="es-ES" dirty="0" smtClean="0"/>
              <a:t>U oposición</a:t>
            </a:r>
            <a:endParaRPr lang="en-US" dirty="0"/>
          </a:p>
        </p:txBody>
      </p:sp>
      <p:sp>
        <p:nvSpPr>
          <p:cNvPr id="7" name="Rectángulo 6"/>
          <p:cNvSpPr/>
          <p:nvPr/>
        </p:nvSpPr>
        <p:spPr>
          <a:xfrm>
            <a:off x="8697034" y="3010561"/>
            <a:ext cx="3193576" cy="1337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ES" b="1" u="sng" dirty="0" smtClean="0">
                <a:solidFill>
                  <a:schemeClr val="bg1"/>
                </a:solidFill>
              </a:rPr>
              <a:t>2° ESTUDIO DE FONDO</a:t>
            </a:r>
            <a:r>
              <a:rPr lang="es-ES" dirty="0"/>
              <a:t>:  verificar que cumple todos los </a:t>
            </a:r>
            <a:r>
              <a:rPr lang="es-ES" dirty="0" smtClean="0"/>
              <a:t> requisitos sustantivos (ej.: que no exista otra marca igual). </a:t>
            </a:r>
            <a:endParaRPr lang="en-US" dirty="0"/>
          </a:p>
        </p:txBody>
      </p:sp>
      <p:sp>
        <p:nvSpPr>
          <p:cNvPr id="8" name="Rectángulo 7"/>
          <p:cNvSpPr/>
          <p:nvPr/>
        </p:nvSpPr>
        <p:spPr>
          <a:xfrm>
            <a:off x="3510885" y="778347"/>
            <a:ext cx="4380932" cy="13750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ES" b="1" u="sng" dirty="0" smtClean="0"/>
              <a:t>1° ESTUDIO DE FORMA</a:t>
            </a:r>
            <a:r>
              <a:rPr lang="es-ES" dirty="0" smtClean="0"/>
              <a:t>: se examina que se cumpla con las formalidades administrativas (pago de arancel y que </a:t>
            </a:r>
            <a:r>
              <a:rPr lang="es-ES" dirty="0"/>
              <a:t>el formulario </a:t>
            </a:r>
            <a:r>
              <a:rPr lang="es-ES" dirty="0" smtClean="0"/>
              <a:t>de solicitud </a:t>
            </a:r>
            <a:r>
              <a:rPr lang="es-ES" dirty="0"/>
              <a:t>está </a:t>
            </a:r>
            <a:r>
              <a:rPr lang="es-ES" dirty="0" smtClean="0"/>
              <a:t>debidamente completado)</a:t>
            </a:r>
            <a:endParaRPr lang="en-US" dirty="0"/>
          </a:p>
        </p:txBody>
      </p:sp>
      <p:sp>
        <p:nvSpPr>
          <p:cNvPr id="10" name="Rectángulo 9"/>
          <p:cNvSpPr/>
          <p:nvPr/>
        </p:nvSpPr>
        <p:spPr>
          <a:xfrm>
            <a:off x="8734566" y="694328"/>
            <a:ext cx="3261815" cy="14531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u="sng" dirty="0" smtClean="0">
                <a:solidFill>
                  <a:schemeClr val="bg1"/>
                </a:solidFill>
              </a:rPr>
              <a:t>PUBLICACION</a:t>
            </a:r>
          </a:p>
          <a:p>
            <a:r>
              <a:rPr lang="es-ES" dirty="0" smtClean="0"/>
              <a:t>Se publica en el Boletín de Marcas por 1 día. Existe un lapso de 30 días para que terceros presenten oposiciones.</a:t>
            </a:r>
          </a:p>
        </p:txBody>
      </p:sp>
      <p:sp>
        <p:nvSpPr>
          <p:cNvPr id="12" name="Flecha derecha 11"/>
          <p:cNvSpPr/>
          <p:nvPr/>
        </p:nvSpPr>
        <p:spPr>
          <a:xfrm>
            <a:off x="2705668" y="1152049"/>
            <a:ext cx="805217" cy="600502"/>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echa derecha 13"/>
          <p:cNvSpPr/>
          <p:nvPr/>
        </p:nvSpPr>
        <p:spPr>
          <a:xfrm>
            <a:off x="7891817" y="1183755"/>
            <a:ext cx="805217" cy="600502"/>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echa derecha 14"/>
          <p:cNvSpPr/>
          <p:nvPr/>
        </p:nvSpPr>
        <p:spPr>
          <a:xfrm rot="5400000">
            <a:off x="9962864" y="4508216"/>
            <a:ext cx="805217" cy="600502"/>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echa derecha 15"/>
          <p:cNvSpPr/>
          <p:nvPr/>
        </p:nvSpPr>
        <p:spPr>
          <a:xfrm rot="10800000">
            <a:off x="3790252" y="3469158"/>
            <a:ext cx="805217" cy="600502"/>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echa derecha 16"/>
          <p:cNvSpPr/>
          <p:nvPr/>
        </p:nvSpPr>
        <p:spPr>
          <a:xfrm rot="5400000">
            <a:off x="9849702" y="2278793"/>
            <a:ext cx="805217" cy="600502"/>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echa derecha 19"/>
          <p:cNvSpPr/>
          <p:nvPr/>
        </p:nvSpPr>
        <p:spPr>
          <a:xfrm rot="10800000">
            <a:off x="7832545" y="3379050"/>
            <a:ext cx="809532" cy="600502"/>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ángulo 20"/>
          <p:cNvSpPr/>
          <p:nvPr/>
        </p:nvSpPr>
        <p:spPr>
          <a:xfrm>
            <a:off x="582023" y="5268893"/>
            <a:ext cx="2928862" cy="1375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2000" b="1" dirty="0" smtClean="0"/>
              <a:t>SE DECLARA EL ABANDONO DE LA MARCA Y SU ARCHIVO</a:t>
            </a:r>
            <a:endParaRPr lang="en-US" sz="2000" b="1" dirty="0"/>
          </a:p>
        </p:txBody>
      </p:sp>
      <p:sp>
        <p:nvSpPr>
          <p:cNvPr id="22" name="Flecha derecha 21"/>
          <p:cNvSpPr/>
          <p:nvPr/>
        </p:nvSpPr>
        <p:spPr>
          <a:xfrm rot="5400000">
            <a:off x="1643845" y="4566034"/>
            <a:ext cx="805217" cy="600502"/>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661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7546" y="84215"/>
            <a:ext cx="11573302" cy="650724"/>
          </a:xfrm>
        </p:spPr>
        <p:txBody>
          <a:bodyPr>
            <a:normAutofit/>
          </a:bodyPr>
          <a:lstStyle/>
          <a:p>
            <a:pPr algn="ctr"/>
            <a:r>
              <a:rPr lang="es-ES" b="1" dirty="0" smtClean="0">
                <a:solidFill>
                  <a:schemeClr val="bg1"/>
                </a:solidFill>
                <a:effectLst>
                  <a:outerShdw blurRad="38100" dist="38100" dir="2700000" algn="tl">
                    <a:srgbClr val="000000">
                      <a:alpha val="43137"/>
                    </a:srgbClr>
                  </a:outerShdw>
                </a:effectLst>
              </a:rPr>
              <a:t>VIGENCIA DE LA MARCA Y EXTINCION DEL DERECHO</a:t>
            </a:r>
            <a:endParaRPr lang="en-US" b="1" dirty="0">
              <a:solidFill>
                <a:schemeClr val="bg1"/>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1" y="734939"/>
            <a:ext cx="4476465" cy="5938812"/>
          </a:xfrm>
          <a:prstGeom prst="rect">
            <a:avLst/>
          </a:prstGeom>
        </p:spPr>
      </p:pic>
      <p:sp>
        <p:nvSpPr>
          <p:cNvPr id="4" name="Rectángulo redondeado 3"/>
          <p:cNvSpPr/>
          <p:nvPr/>
        </p:nvSpPr>
        <p:spPr>
          <a:xfrm>
            <a:off x="6550926" y="1050879"/>
            <a:ext cx="4612943" cy="562287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sz="2000" b="1" dirty="0" smtClean="0">
                <a:solidFill>
                  <a:schemeClr val="bg1"/>
                </a:solidFill>
              </a:rPr>
              <a:t>OTORGA UN DERECHO DE PROPIEDAD POR 10 AÑOS RENOVABLES (INDEFINIDOS)</a:t>
            </a:r>
          </a:p>
          <a:p>
            <a:pPr algn="just"/>
            <a:endParaRPr lang="es-ES" dirty="0"/>
          </a:p>
          <a:p>
            <a:pPr algn="just"/>
            <a:endParaRPr lang="es-ES" dirty="0" smtClean="0"/>
          </a:p>
          <a:p>
            <a:pPr algn="just"/>
            <a:r>
              <a:rPr lang="es-ES" b="1" u="sng" dirty="0" smtClean="0">
                <a:solidFill>
                  <a:srgbClr val="FF0000"/>
                </a:solidFill>
              </a:rPr>
              <a:t>EXTINCION DEL DERECHO</a:t>
            </a:r>
            <a:r>
              <a:rPr lang="es-ES" dirty="0" smtClean="0">
                <a:solidFill>
                  <a:schemeClr val="bg1"/>
                </a:solidFill>
              </a:rPr>
              <a:t>:</a:t>
            </a:r>
          </a:p>
          <a:p>
            <a:pPr algn="just"/>
            <a:endParaRPr lang="es-ES" dirty="0" smtClean="0">
              <a:solidFill>
                <a:schemeClr val="bg1"/>
              </a:solidFill>
            </a:endParaRPr>
          </a:p>
          <a:p>
            <a:pPr marL="285750" indent="-285750" algn="just">
              <a:buFont typeface="Wingdings" panose="05000000000000000000" pitchFamily="2" charset="2"/>
              <a:buChar char="q"/>
            </a:pPr>
            <a:r>
              <a:rPr lang="es-ES" b="1" dirty="0">
                <a:solidFill>
                  <a:schemeClr val="bg1"/>
                </a:solidFill>
              </a:rPr>
              <a:t> </a:t>
            </a:r>
            <a:r>
              <a:rPr lang="es-ES" b="1" dirty="0" smtClean="0">
                <a:solidFill>
                  <a:schemeClr val="bg1"/>
                </a:solidFill>
              </a:rPr>
              <a:t>RENUNCIA DEL TITULAR.</a:t>
            </a:r>
          </a:p>
          <a:p>
            <a:pPr algn="just"/>
            <a:endParaRPr lang="es-ES" b="1" dirty="0" smtClean="0">
              <a:solidFill>
                <a:schemeClr val="bg1"/>
              </a:solidFill>
            </a:endParaRPr>
          </a:p>
          <a:p>
            <a:pPr marL="285750" indent="-285750" algn="just">
              <a:buFont typeface="Wingdings" panose="05000000000000000000" pitchFamily="2" charset="2"/>
              <a:buChar char="q"/>
            </a:pPr>
            <a:r>
              <a:rPr lang="es-ES" b="1" dirty="0" smtClean="0">
                <a:solidFill>
                  <a:schemeClr val="bg1"/>
                </a:solidFill>
              </a:rPr>
              <a:t>VENCIMIENTO DEL TERMINIO SIN QUE SE RENUEVE.</a:t>
            </a:r>
          </a:p>
          <a:p>
            <a:pPr algn="just"/>
            <a:endParaRPr lang="es-ES" b="1" dirty="0" smtClean="0">
              <a:solidFill>
                <a:schemeClr val="bg1"/>
              </a:solidFill>
            </a:endParaRPr>
          </a:p>
          <a:p>
            <a:pPr marL="285750" indent="-285750" algn="just">
              <a:buFont typeface="Wingdings" panose="05000000000000000000" pitchFamily="2" charset="2"/>
              <a:buChar char="q"/>
            </a:pPr>
            <a:r>
              <a:rPr lang="es-ES" b="1" dirty="0" smtClean="0">
                <a:solidFill>
                  <a:schemeClr val="bg1"/>
                </a:solidFill>
              </a:rPr>
              <a:t>DECLARACION JUDICIAL DE NULIDAD O CADUCIDAD DE REGISTRO.</a:t>
            </a:r>
            <a:endParaRPr lang="es-ES" b="1" dirty="0">
              <a:solidFill>
                <a:schemeClr val="bg1"/>
              </a:solidFill>
            </a:endParaRPr>
          </a:p>
          <a:p>
            <a:pPr algn="ctr"/>
            <a:endParaRPr lang="es-ES" dirty="0" smtClean="0"/>
          </a:p>
          <a:p>
            <a:pPr algn="ctr"/>
            <a:endParaRPr lang="es-ES" dirty="0"/>
          </a:p>
          <a:p>
            <a:pPr algn="ctr"/>
            <a:endParaRPr lang="es-ES" dirty="0" smtClean="0"/>
          </a:p>
          <a:p>
            <a:pPr algn="ctr"/>
            <a:endParaRPr lang="en-US" dirty="0"/>
          </a:p>
        </p:txBody>
      </p:sp>
    </p:spTree>
    <p:extLst>
      <p:ext uri="{BB962C8B-B14F-4D97-AF65-F5344CB8AC3E}">
        <p14:creationId xmlns:p14="http://schemas.microsoft.com/office/powerpoint/2010/main" val="98259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04313"/>
            <a:ext cx="10515600" cy="1685744"/>
          </a:xfrm>
        </p:spPr>
        <p:txBody>
          <a:bodyPr>
            <a:normAutofit fontScale="90000"/>
          </a:bodyPr>
          <a:lstStyle/>
          <a:p>
            <a:pPr algn="just"/>
            <a:r>
              <a:rPr lang="en-US" sz="3200" dirty="0" smtClean="0">
                <a:solidFill>
                  <a:schemeClr val="bg1"/>
                </a:solidFill>
              </a:rPr>
              <a:t>La </a:t>
            </a:r>
            <a:r>
              <a:rPr lang="en-US" sz="3200" dirty="0" err="1" smtClean="0">
                <a:solidFill>
                  <a:schemeClr val="bg1"/>
                </a:solidFill>
              </a:rPr>
              <a:t>Propiedad</a:t>
            </a:r>
            <a:r>
              <a:rPr lang="en-US" sz="3200" dirty="0" smtClean="0">
                <a:solidFill>
                  <a:schemeClr val="bg1"/>
                </a:solidFill>
              </a:rPr>
              <a:t> </a:t>
            </a:r>
            <a:r>
              <a:rPr lang="en-US" sz="3200" dirty="0" err="1" smtClean="0">
                <a:solidFill>
                  <a:schemeClr val="bg1"/>
                </a:solidFill>
              </a:rPr>
              <a:t>Intelectual</a:t>
            </a:r>
            <a:r>
              <a:rPr lang="en-US" sz="3200" dirty="0" smtClean="0">
                <a:solidFill>
                  <a:schemeClr val="bg1"/>
                </a:solidFill>
              </a:rPr>
              <a:t> </a:t>
            </a:r>
            <a:r>
              <a:rPr lang="en-US" sz="3200" dirty="0" err="1" smtClean="0">
                <a:solidFill>
                  <a:schemeClr val="bg1"/>
                </a:solidFill>
              </a:rPr>
              <a:t>es</a:t>
            </a:r>
            <a:r>
              <a:rPr lang="en-US" sz="3200" dirty="0" smtClean="0">
                <a:solidFill>
                  <a:schemeClr val="bg1"/>
                </a:solidFill>
              </a:rPr>
              <a:t> el </a:t>
            </a:r>
            <a:r>
              <a:rPr lang="en-US" sz="3200" dirty="0" err="1" smtClean="0">
                <a:solidFill>
                  <a:schemeClr val="bg1"/>
                </a:solidFill>
              </a:rPr>
              <a:t>marco</a:t>
            </a:r>
            <a:r>
              <a:rPr lang="en-US" sz="3200" dirty="0" smtClean="0">
                <a:solidFill>
                  <a:schemeClr val="bg1"/>
                </a:solidFill>
              </a:rPr>
              <a:t> </a:t>
            </a:r>
            <a:r>
              <a:rPr lang="en-US" sz="3200" dirty="0" err="1" smtClean="0">
                <a:solidFill>
                  <a:schemeClr val="bg1"/>
                </a:solidFill>
              </a:rPr>
              <a:t>jurídico</a:t>
            </a:r>
            <a:r>
              <a:rPr lang="en-US" sz="3200" dirty="0" smtClean="0">
                <a:solidFill>
                  <a:schemeClr val="bg1"/>
                </a:solidFill>
              </a:rPr>
              <a:t> que </a:t>
            </a:r>
            <a:r>
              <a:rPr lang="en-US" sz="3200" dirty="0" err="1" smtClean="0">
                <a:solidFill>
                  <a:schemeClr val="bg1"/>
                </a:solidFill>
              </a:rPr>
              <a:t>regula</a:t>
            </a:r>
            <a:r>
              <a:rPr lang="en-US" sz="3200" dirty="0" smtClean="0">
                <a:solidFill>
                  <a:schemeClr val="bg1"/>
                </a:solidFill>
              </a:rPr>
              <a:t> </a:t>
            </a:r>
            <a:r>
              <a:rPr lang="en-US" sz="3200" dirty="0" err="1" smtClean="0">
                <a:solidFill>
                  <a:schemeClr val="bg1"/>
                </a:solidFill>
              </a:rPr>
              <a:t>creaciones</a:t>
            </a:r>
            <a:r>
              <a:rPr lang="en-US" sz="3200" dirty="0" smtClean="0">
                <a:solidFill>
                  <a:schemeClr val="bg1"/>
                </a:solidFill>
              </a:rPr>
              <a:t> </a:t>
            </a:r>
            <a:r>
              <a:rPr lang="en-US" sz="3200" dirty="0" err="1" smtClean="0">
                <a:solidFill>
                  <a:schemeClr val="bg1"/>
                </a:solidFill>
              </a:rPr>
              <a:t>literarias</a:t>
            </a:r>
            <a:r>
              <a:rPr lang="en-US" sz="3200" dirty="0" smtClean="0">
                <a:solidFill>
                  <a:schemeClr val="bg1"/>
                </a:solidFill>
              </a:rPr>
              <a:t>, </a:t>
            </a:r>
            <a:r>
              <a:rPr lang="en-US" sz="3200" dirty="0" err="1" smtClean="0">
                <a:solidFill>
                  <a:schemeClr val="bg1"/>
                </a:solidFill>
              </a:rPr>
              <a:t>científicas</a:t>
            </a:r>
            <a:r>
              <a:rPr lang="en-US" sz="3200" dirty="0" smtClean="0">
                <a:solidFill>
                  <a:schemeClr val="bg1"/>
                </a:solidFill>
              </a:rPr>
              <a:t>, </a:t>
            </a:r>
            <a:r>
              <a:rPr lang="en-US" sz="3200" dirty="0" err="1" smtClean="0">
                <a:solidFill>
                  <a:schemeClr val="bg1"/>
                </a:solidFill>
              </a:rPr>
              <a:t>técnicas</a:t>
            </a:r>
            <a:r>
              <a:rPr lang="en-US" sz="3200" dirty="0" smtClean="0">
                <a:solidFill>
                  <a:schemeClr val="bg1"/>
                </a:solidFill>
              </a:rPr>
              <a:t>, </a:t>
            </a:r>
            <a:r>
              <a:rPr lang="en-US" sz="3200" dirty="0" err="1" smtClean="0">
                <a:solidFill>
                  <a:schemeClr val="bg1"/>
                </a:solidFill>
              </a:rPr>
              <a:t>así</a:t>
            </a:r>
            <a:r>
              <a:rPr lang="en-US" sz="3200" dirty="0" smtClean="0">
                <a:solidFill>
                  <a:schemeClr val="bg1"/>
                </a:solidFill>
              </a:rPr>
              <a:t> </a:t>
            </a:r>
            <a:r>
              <a:rPr lang="en-US" sz="3200" dirty="0" err="1" smtClean="0">
                <a:solidFill>
                  <a:schemeClr val="bg1"/>
                </a:solidFill>
              </a:rPr>
              <a:t>como</a:t>
            </a:r>
            <a:r>
              <a:rPr lang="en-US" sz="3200" dirty="0" smtClean="0">
                <a:solidFill>
                  <a:schemeClr val="bg1"/>
                </a:solidFill>
              </a:rPr>
              <a:t> </a:t>
            </a:r>
            <a:r>
              <a:rPr lang="en-US" sz="3200" dirty="0" err="1" smtClean="0">
                <a:solidFill>
                  <a:schemeClr val="bg1"/>
                </a:solidFill>
              </a:rPr>
              <a:t>invenciones</a:t>
            </a:r>
            <a:r>
              <a:rPr lang="en-US" sz="3200" dirty="0" smtClean="0">
                <a:solidFill>
                  <a:schemeClr val="bg1"/>
                </a:solidFill>
              </a:rPr>
              <a:t>, </a:t>
            </a:r>
            <a:r>
              <a:rPr lang="en-US" sz="3200" dirty="0" err="1" smtClean="0">
                <a:solidFill>
                  <a:schemeClr val="bg1"/>
                </a:solidFill>
              </a:rPr>
              <a:t>dibujos</a:t>
            </a:r>
            <a:r>
              <a:rPr lang="en-US" sz="3200" dirty="0" smtClean="0">
                <a:solidFill>
                  <a:schemeClr val="bg1"/>
                </a:solidFill>
              </a:rPr>
              <a:t>, </a:t>
            </a:r>
            <a:r>
              <a:rPr lang="en-US" sz="3200" dirty="0" err="1" smtClean="0">
                <a:solidFill>
                  <a:schemeClr val="bg1"/>
                </a:solidFill>
              </a:rPr>
              <a:t>marcas</a:t>
            </a:r>
            <a:r>
              <a:rPr lang="en-US" sz="3200" dirty="0">
                <a:solidFill>
                  <a:schemeClr val="bg1"/>
                </a:solidFill>
              </a:rPr>
              <a:t> </a:t>
            </a:r>
            <a:r>
              <a:rPr lang="en-US" sz="3200" dirty="0" smtClean="0">
                <a:solidFill>
                  <a:schemeClr val="bg1"/>
                </a:solidFill>
              </a:rPr>
              <a:t>y </a:t>
            </a:r>
            <a:r>
              <a:rPr lang="en-US" sz="3200" dirty="0" err="1" smtClean="0">
                <a:solidFill>
                  <a:schemeClr val="bg1"/>
                </a:solidFill>
              </a:rPr>
              <a:t>modelos</a:t>
            </a:r>
            <a:r>
              <a:rPr lang="en-US" sz="3200" dirty="0" smtClean="0">
                <a:solidFill>
                  <a:schemeClr val="bg1"/>
                </a:solidFill>
              </a:rPr>
              <a:t> </a:t>
            </a:r>
            <a:r>
              <a:rPr lang="en-US" sz="3200" dirty="0" err="1" smtClean="0">
                <a:solidFill>
                  <a:schemeClr val="bg1"/>
                </a:solidFill>
              </a:rPr>
              <a:t>industriales</a:t>
            </a:r>
            <a:r>
              <a:rPr lang="en-US" sz="3200" dirty="0" smtClean="0">
                <a:solidFill>
                  <a:schemeClr val="bg1"/>
                </a:solidFill>
              </a:rPr>
              <a:t>.-</a:t>
            </a:r>
            <a:endParaRPr lang="en-US" sz="3200" dirty="0">
              <a:solidFill>
                <a:schemeClr val="bg1"/>
              </a:solidFill>
            </a:endParaRPr>
          </a:p>
        </p:txBody>
      </p:sp>
      <p:sp>
        <p:nvSpPr>
          <p:cNvPr id="3" name="Marcador de contenido 2"/>
          <p:cNvSpPr>
            <a:spLocks noGrp="1"/>
          </p:cNvSpPr>
          <p:nvPr>
            <p:ph idx="1"/>
          </p:nvPr>
        </p:nvSpPr>
        <p:spPr>
          <a:xfrm>
            <a:off x="838200" y="2090057"/>
            <a:ext cx="10515600" cy="4086906"/>
          </a:xfrm>
          <a:solidFill>
            <a:schemeClr val="tx1"/>
          </a:solidFill>
        </p:spPr>
        <p:txBody>
          <a:bodyPr/>
          <a:lstStyle/>
          <a:p>
            <a:r>
              <a:rPr lang="es-ES" dirty="0" smtClean="0">
                <a:solidFill>
                  <a:schemeClr val="bg1"/>
                </a:solidFill>
              </a:rPr>
              <a:t>Constitución Nacional: Art 17: (..) todo autor es propietario de su obra.</a:t>
            </a:r>
          </a:p>
          <a:p>
            <a:r>
              <a:rPr lang="es-ES" dirty="0" smtClean="0">
                <a:solidFill>
                  <a:schemeClr val="bg1"/>
                </a:solidFill>
              </a:rPr>
              <a:t>Ley 11.723 Régimen Legal de la Propiedad Intelectual.</a:t>
            </a:r>
          </a:p>
          <a:p>
            <a:r>
              <a:rPr lang="es-ES" dirty="0" smtClean="0">
                <a:solidFill>
                  <a:schemeClr val="bg1"/>
                </a:solidFill>
              </a:rPr>
              <a:t>Ley 24.481 Patentes y modelos de utilidad.</a:t>
            </a:r>
          </a:p>
          <a:p>
            <a:r>
              <a:rPr lang="es-ES" dirty="0" smtClean="0">
                <a:solidFill>
                  <a:schemeClr val="bg1"/>
                </a:solidFill>
              </a:rPr>
              <a:t>Ley 22.362 Marcas.</a:t>
            </a:r>
          </a:p>
          <a:p>
            <a:r>
              <a:rPr lang="es-ES" dirty="0" smtClean="0">
                <a:solidFill>
                  <a:schemeClr val="bg1"/>
                </a:solidFill>
              </a:rPr>
              <a:t>Ley 22.426 Transferencia de tecnologías.</a:t>
            </a:r>
          </a:p>
          <a:p>
            <a:r>
              <a:rPr lang="es-ES" dirty="0" smtClean="0">
                <a:solidFill>
                  <a:schemeClr val="bg1"/>
                </a:solidFill>
              </a:rPr>
              <a:t>Decreto Ley 6673/63 Modelos y Diseños Industriales.</a:t>
            </a:r>
          </a:p>
          <a:p>
            <a:r>
              <a:rPr lang="es-ES" dirty="0" smtClean="0">
                <a:solidFill>
                  <a:schemeClr val="bg1"/>
                </a:solidFill>
              </a:rPr>
              <a:t>Tratados internacionales.</a:t>
            </a:r>
          </a:p>
          <a:p>
            <a:endParaRPr lang="en-US" dirty="0"/>
          </a:p>
        </p:txBody>
      </p:sp>
    </p:spTree>
    <p:extLst>
      <p:ext uri="{BB962C8B-B14F-4D97-AF65-F5344CB8AC3E}">
        <p14:creationId xmlns:p14="http://schemas.microsoft.com/office/powerpoint/2010/main" val="4247958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140847"/>
            <a:ext cx="9905998" cy="773554"/>
          </a:xfrm>
        </p:spPr>
        <p:txBody>
          <a:bodyPr/>
          <a:lstStyle/>
          <a:p>
            <a:pPr algn="ctr"/>
            <a:r>
              <a:rPr lang="es-ES" b="1" dirty="0" smtClean="0">
                <a:solidFill>
                  <a:srgbClr val="FFFF00"/>
                </a:solidFill>
                <a:effectLst>
                  <a:outerShdw blurRad="38100" dist="38100" dir="2700000" algn="tl">
                    <a:srgbClr val="000000">
                      <a:alpha val="43137"/>
                    </a:srgbClr>
                  </a:outerShdw>
                </a:effectLst>
              </a:rPr>
              <a:t>MODELOS Y DISEÑOS INDUSTRIALES</a:t>
            </a:r>
            <a:endParaRPr lang="en-US" b="1" dirty="0">
              <a:solidFill>
                <a:srgbClr val="FFFF00"/>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204716" y="1050878"/>
            <a:ext cx="11709780" cy="5063319"/>
          </a:xfrm>
        </p:spPr>
        <p:txBody>
          <a:bodyPr/>
          <a:lstStyle/>
          <a:p>
            <a:pPr marL="0" indent="0" algn="just">
              <a:buNone/>
            </a:pPr>
            <a:r>
              <a:rPr lang="es-ES" b="1" dirty="0" smtClean="0">
                <a:solidFill>
                  <a:schemeClr val="bg1"/>
                </a:solidFill>
              </a:rPr>
              <a:t>SE CONSIDERA MODELO O DISEÑO INDUSTRIAL LAS FORMAS INCORPORADAS Y/O EL ASPECTO APLICADO A UN PRODUCTO INDUSTRIAL O ARTESANAL QUE LE CONFIERE CARÁCTER ORNAMENTAL.</a:t>
            </a:r>
            <a:endParaRPr lang="en-US" b="1" dirty="0">
              <a:solidFill>
                <a:schemeClr val="bg1"/>
              </a:solidFill>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717" y="2947916"/>
            <a:ext cx="5759356" cy="3302758"/>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8221" y="2947916"/>
            <a:ext cx="5336275" cy="3302758"/>
          </a:xfrm>
          <a:prstGeom prst="rect">
            <a:avLst/>
          </a:prstGeom>
        </p:spPr>
      </p:pic>
    </p:spTree>
    <p:extLst>
      <p:ext uri="{BB962C8B-B14F-4D97-AF65-F5344CB8AC3E}">
        <p14:creationId xmlns:p14="http://schemas.microsoft.com/office/powerpoint/2010/main" val="3754197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0376" y="395785"/>
            <a:ext cx="11450472" cy="6250675"/>
          </a:xfrm>
        </p:spPr>
        <p:txBody>
          <a:bodyPr/>
          <a:lstStyle/>
          <a:p>
            <a:endParaRPr lang="en-US" dirty="0"/>
          </a:p>
        </p:txBody>
      </p:sp>
      <p:sp>
        <p:nvSpPr>
          <p:cNvPr id="4" name="Rectángulo 3"/>
          <p:cNvSpPr/>
          <p:nvPr/>
        </p:nvSpPr>
        <p:spPr>
          <a:xfrm>
            <a:off x="723331" y="468572"/>
            <a:ext cx="2947917" cy="11600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7030A0"/>
                </a:solidFill>
                <a:effectLst>
                  <a:outerShdw blurRad="38100" dist="38100" dir="2700000" algn="tl">
                    <a:srgbClr val="000000">
                      <a:alpha val="43137"/>
                    </a:srgbClr>
                  </a:outerShdw>
                </a:effectLst>
              </a:rPr>
              <a:t>DIBUJOS DE FABRICA</a:t>
            </a:r>
            <a:endParaRPr lang="en-US" b="1" dirty="0">
              <a:solidFill>
                <a:srgbClr val="7030A0"/>
              </a:solidFill>
              <a:effectLst>
                <a:outerShdw blurRad="38100" dist="38100" dir="2700000" algn="tl">
                  <a:srgbClr val="000000">
                    <a:alpha val="43137"/>
                  </a:srgbClr>
                </a:outerShdw>
              </a:effectLst>
            </a:endParaRPr>
          </a:p>
        </p:txBody>
      </p:sp>
      <p:sp>
        <p:nvSpPr>
          <p:cNvPr id="5" name="Rectángulo 4"/>
          <p:cNvSpPr/>
          <p:nvPr/>
        </p:nvSpPr>
        <p:spPr>
          <a:xfrm>
            <a:off x="5692822" y="468572"/>
            <a:ext cx="5811672" cy="12965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bg1"/>
                </a:solidFill>
              </a:rPr>
              <a:t>TODOS AQUELLOS DIBUJOS (DOS DIMENSIONES) QUE INCORPORADOS A UN OBJETO AUMENTAN SU ENCANTO, SIN CAMBIAR SU DESTINO NI ACRECENTAR SU UTILIDAD</a:t>
            </a:r>
            <a:endParaRPr lang="en-US" b="1" dirty="0">
              <a:solidFill>
                <a:schemeClr val="bg1"/>
              </a:solidFill>
            </a:endParaRPr>
          </a:p>
        </p:txBody>
      </p:sp>
      <p:sp>
        <p:nvSpPr>
          <p:cNvPr id="6" name="Rectángulo 5"/>
          <p:cNvSpPr/>
          <p:nvPr/>
        </p:nvSpPr>
        <p:spPr>
          <a:xfrm>
            <a:off x="723331" y="4364866"/>
            <a:ext cx="2852383" cy="10942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rgbClr val="00B050"/>
                </a:solidFill>
                <a:effectLst>
                  <a:outerShdw blurRad="38100" dist="38100" dir="2700000" algn="tl">
                    <a:srgbClr val="000000">
                      <a:alpha val="43137"/>
                    </a:srgbClr>
                  </a:outerShdw>
                </a:effectLst>
              </a:rPr>
              <a:t>CONDICIONES DE PROTECCION</a:t>
            </a:r>
            <a:endParaRPr lang="en-US" b="1" dirty="0">
              <a:solidFill>
                <a:srgbClr val="00B050"/>
              </a:solidFill>
              <a:effectLst>
                <a:outerShdw blurRad="38100" dist="38100" dir="2700000" algn="tl">
                  <a:srgbClr val="000000">
                    <a:alpha val="43137"/>
                  </a:srgbClr>
                </a:outerShdw>
              </a:effectLst>
            </a:endParaRPr>
          </a:p>
        </p:txBody>
      </p:sp>
      <p:sp>
        <p:nvSpPr>
          <p:cNvPr id="7" name="Rectángulo 6"/>
          <p:cNvSpPr/>
          <p:nvPr/>
        </p:nvSpPr>
        <p:spPr>
          <a:xfrm>
            <a:off x="723331" y="2115404"/>
            <a:ext cx="2947917" cy="13619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smtClean="0">
                <a:solidFill>
                  <a:srgbClr val="7030A0"/>
                </a:solidFill>
                <a:effectLst>
                  <a:outerShdw blurRad="38100" dist="38100" dir="2700000" algn="tl">
                    <a:srgbClr val="000000">
                      <a:alpha val="43137"/>
                    </a:srgbClr>
                  </a:outerShdw>
                </a:effectLst>
              </a:rPr>
              <a:t>MODELOS DE FABRICA</a:t>
            </a:r>
            <a:endParaRPr lang="en-US" b="1" dirty="0">
              <a:solidFill>
                <a:srgbClr val="7030A0"/>
              </a:solidFill>
              <a:effectLst>
                <a:outerShdw blurRad="38100" dist="38100" dir="2700000" algn="tl">
                  <a:srgbClr val="000000">
                    <a:alpha val="43137"/>
                  </a:srgbClr>
                </a:outerShdw>
              </a:effectLst>
            </a:endParaRPr>
          </a:p>
        </p:txBody>
      </p:sp>
      <p:sp>
        <p:nvSpPr>
          <p:cNvPr id="8" name="Rectángulo 7"/>
          <p:cNvSpPr/>
          <p:nvPr/>
        </p:nvSpPr>
        <p:spPr>
          <a:xfrm>
            <a:off x="5692822" y="2238234"/>
            <a:ext cx="5689411" cy="12391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ES" b="1" dirty="0" smtClean="0"/>
              <a:t>FORMAS NUEVAS (TRES DIMENSIONES), DISTINTAS, DE UNA PRODUCCION INDUSTRIAL.</a:t>
            </a:r>
            <a:endParaRPr lang="en-US" b="1" dirty="0"/>
          </a:p>
        </p:txBody>
      </p:sp>
      <p:sp>
        <p:nvSpPr>
          <p:cNvPr id="9" name="Flecha derecha 8"/>
          <p:cNvSpPr/>
          <p:nvPr/>
        </p:nvSpPr>
        <p:spPr>
          <a:xfrm>
            <a:off x="4319516" y="724467"/>
            <a:ext cx="1160060" cy="64827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echa derecha 9"/>
          <p:cNvSpPr/>
          <p:nvPr/>
        </p:nvSpPr>
        <p:spPr>
          <a:xfrm>
            <a:off x="4319516" y="2472235"/>
            <a:ext cx="1160060" cy="64827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5692822" y="4364866"/>
            <a:ext cx="5811672" cy="114868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s-ES" b="1" dirty="0" smtClean="0">
                <a:solidFill>
                  <a:schemeClr val="bg1"/>
                </a:solidFill>
              </a:rPr>
              <a:t> -  NOVEDAD</a:t>
            </a:r>
          </a:p>
          <a:p>
            <a:pPr marL="285750" indent="-285750">
              <a:buFontTx/>
              <a:buChar char="-"/>
            </a:pPr>
            <a:r>
              <a:rPr lang="es-ES" b="1" dirty="0" smtClean="0">
                <a:solidFill>
                  <a:schemeClr val="bg1"/>
                </a:solidFill>
              </a:rPr>
              <a:t>LICITUD</a:t>
            </a:r>
          </a:p>
          <a:p>
            <a:pPr marL="285750" indent="-285750">
              <a:buFontTx/>
              <a:buChar char="-"/>
            </a:pPr>
            <a:r>
              <a:rPr lang="es-ES" b="1" dirty="0" smtClean="0">
                <a:solidFill>
                  <a:schemeClr val="bg1"/>
                </a:solidFill>
              </a:rPr>
              <a:t>INDUSTRIALIDAD</a:t>
            </a:r>
            <a:endParaRPr lang="en-US" b="1" dirty="0">
              <a:solidFill>
                <a:schemeClr val="bg1"/>
              </a:solidFill>
            </a:endParaRPr>
          </a:p>
        </p:txBody>
      </p:sp>
      <p:sp>
        <p:nvSpPr>
          <p:cNvPr id="12" name="Flecha derecha 11"/>
          <p:cNvSpPr/>
          <p:nvPr/>
        </p:nvSpPr>
        <p:spPr>
          <a:xfrm>
            <a:off x="4319516" y="4559347"/>
            <a:ext cx="1160060" cy="64827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849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1705967" y="764274"/>
            <a:ext cx="3835021" cy="189703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b="1" u="sng" dirty="0" smtClean="0">
                <a:solidFill>
                  <a:schemeClr val="bg1"/>
                </a:solidFill>
              </a:rPr>
              <a:t>DERECHOS</a:t>
            </a:r>
          </a:p>
          <a:p>
            <a:pPr marL="285750" indent="-285750">
              <a:buFontTx/>
              <a:buChar char="-"/>
            </a:pPr>
            <a:r>
              <a:rPr lang="es-ES" sz="2800" dirty="0" smtClean="0">
                <a:solidFill>
                  <a:schemeClr val="bg1"/>
                </a:solidFill>
              </a:rPr>
              <a:t>REGISTRO</a:t>
            </a:r>
          </a:p>
          <a:p>
            <a:pPr marL="285750" indent="-285750">
              <a:buFontTx/>
              <a:buChar char="-"/>
            </a:pPr>
            <a:r>
              <a:rPr lang="es-ES" sz="2800" dirty="0" smtClean="0">
                <a:solidFill>
                  <a:schemeClr val="bg1"/>
                </a:solidFill>
              </a:rPr>
              <a:t>EXPLOTACION</a:t>
            </a:r>
          </a:p>
          <a:p>
            <a:pPr marL="285750" indent="-285750">
              <a:buFontTx/>
              <a:buChar char="-"/>
            </a:pPr>
            <a:r>
              <a:rPr lang="es-ES" sz="2800" dirty="0" smtClean="0">
                <a:solidFill>
                  <a:schemeClr val="bg1"/>
                </a:solidFill>
              </a:rPr>
              <a:t>TRANSFERENCIA</a:t>
            </a:r>
            <a:endParaRPr lang="en-US" sz="2800" dirty="0">
              <a:solidFill>
                <a:schemeClr val="bg1"/>
              </a:solidFill>
            </a:endParaRPr>
          </a:p>
        </p:txBody>
      </p:sp>
      <p:sp>
        <p:nvSpPr>
          <p:cNvPr id="4" name="Rectángulo redondeado 3"/>
          <p:cNvSpPr/>
          <p:nvPr/>
        </p:nvSpPr>
        <p:spPr>
          <a:xfrm>
            <a:off x="7385711" y="764275"/>
            <a:ext cx="3835021" cy="189703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b="1" u="sng" dirty="0" smtClean="0">
                <a:solidFill>
                  <a:schemeClr val="bg1"/>
                </a:solidFill>
              </a:rPr>
              <a:t>VIGENCIA</a:t>
            </a:r>
          </a:p>
          <a:p>
            <a:r>
              <a:rPr lang="es-ES" sz="2800" dirty="0" smtClean="0">
                <a:solidFill>
                  <a:schemeClr val="bg1"/>
                </a:solidFill>
              </a:rPr>
              <a:t>5 AÑOS RENOVABLES POR 2 PERIODOS CONSECUTIVOS</a:t>
            </a:r>
          </a:p>
        </p:txBody>
      </p:sp>
      <p:sp>
        <p:nvSpPr>
          <p:cNvPr id="5" name="Rectángulo redondeado 4"/>
          <p:cNvSpPr/>
          <p:nvPr/>
        </p:nvSpPr>
        <p:spPr>
          <a:xfrm>
            <a:off x="1815150" y="3919180"/>
            <a:ext cx="3835021" cy="189703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b="1" u="sng" dirty="0" smtClean="0">
                <a:solidFill>
                  <a:schemeClr val="bg1"/>
                </a:solidFill>
              </a:rPr>
              <a:t>TITULO: </a:t>
            </a:r>
            <a:r>
              <a:rPr lang="es-ES" sz="2800" dirty="0" smtClean="0">
                <a:solidFill>
                  <a:schemeClr val="bg1"/>
                </a:solidFill>
              </a:rPr>
              <a:t>SE OBTIENE EN 3 DIAS HABILES UNA VEZ ACREDITADO EL PAGO</a:t>
            </a:r>
            <a:endParaRPr lang="en-US" sz="2800" dirty="0">
              <a:solidFill>
                <a:schemeClr val="bg1"/>
              </a:solidFill>
            </a:endParaRPr>
          </a:p>
        </p:txBody>
      </p:sp>
      <p:sp>
        <p:nvSpPr>
          <p:cNvPr id="6" name="Rectángulo redondeado 5"/>
          <p:cNvSpPr/>
          <p:nvPr/>
        </p:nvSpPr>
        <p:spPr>
          <a:xfrm>
            <a:off x="7385710" y="3919179"/>
            <a:ext cx="3835021" cy="189703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b="1" u="sng" dirty="0" smtClean="0">
                <a:solidFill>
                  <a:schemeClr val="bg1"/>
                </a:solidFill>
              </a:rPr>
              <a:t>PROTECCION LEGAL</a:t>
            </a:r>
          </a:p>
          <a:p>
            <a:pPr marL="285750" indent="-285750">
              <a:buFontTx/>
              <a:buChar char="-"/>
            </a:pPr>
            <a:r>
              <a:rPr lang="es-ES" sz="2400" dirty="0" smtClean="0">
                <a:solidFill>
                  <a:schemeClr val="bg1"/>
                </a:solidFill>
              </a:rPr>
              <a:t>DAÑOS Y PERJUICIOS</a:t>
            </a:r>
          </a:p>
          <a:p>
            <a:pPr marL="285750" indent="-285750">
              <a:buFontTx/>
              <a:buChar char="-"/>
            </a:pPr>
            <a:r>
              <a:rPr lang="es-ES" sz="2400" dirty="0" smtClean="0">
                <a:solidFill>
                  <a:schemeClr val="bg1"/>
                </a:solidFill>
              </a:rPr>
              <a:t>MEDIDAS CAUTELARES</a:t>
            </a:r>
          </a:p>
          <a:p>
            <a:pPr marL="285750" indent="-285750">
              <a:buFontTx/>
              <a:buChar char="-"/>
            </a:pPr>
            <a:r>
              <a:rPr lang="es-ES" sz="2400" dirty="0" smtClean="0">
                <a:solidFill>
                  <a:schemeClr val="bg1"/>
                </a:solidFill>
              </a:rPr>
              <a:t>EMBARGOS Y MULTAS</a:t>
            </a:r>
          </a:p>
        </p:txBody>
      </p:sp>
    </p:spTree>
    <p:extLst>
      <p:ext uri="{BB962C8B-B14F-4D97-AF65-F5344CB8AC3E}">
        <p14:creationId xmlns:p14="http://schemas.microsoft.com/office/powerpoint/2010/main" val="250764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137" y="291947"/>
            <a:ext cx="11469189" cy="831459"/>
          </a:xfrm>
        </p:spPr>
        <p:txBody>
          <a:bodyPr/>
          <a:lstStyle/>
          <a:p>
            <a:pPr algn="ctr"/>
            <a:r>
              <a:rPr lang="es-ES" b="1" dirty="0" smtClean="0">
                <a:solidFill>
                  <a:srgbClr val="FFFF00"/>
                </a:solidFill>
                <a:effectLst>
                  <a:outerShdw blurRad="38100" dist="38100" dir="2700000" algn="tl">
                    <a:srgbClr val="000000">
                      <a:alpha val="43137"/>
                    </a:srgbClr>
                  </a:outerShdw>
                </a:effectLst>
              </a:rPr>
              <a:t>MODELOS Y DISEÑOS NO PERMITIDOS</a:t>
            </a:r>
            <a:endParaRPr lang="en-US" b="1" dirty="0">
              <a:solidFill>
                <a:srgbClr val="FFFF00"/>
              </a:solidFill>
              <a:effectLst>
                <a:outerShdw blurRad="38100" dist="38100" dir="2700000" algn="tl">
                  <a:srgbClr val="000000">
                    <a:alpha val="43137"/>
                  </a:srgbClr>
                </a:outerShdw>
              </a:effectLst>
            </a:endParaRPr>
          </a:p>
        </p:txBody>
      </p:sp>
      <p:sp>
        <p:nvSpPr>
          <p:cNvPr id="3" name="Rectángulo 2"/>
          <p:cNvSpPr/>
          <p:nvPr/>
        </p:nvSpPr>
        <p:spPr>
          <a:xfrm>
            <a:off x="1214846" y="1606731"/>
            <a:ext cx="9627325" cy="470262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endParaRPr lang="es-ES" dirty="0" smtClean="0">
              <a:solidFill>
                <a:schemeClr val="bg1"/>
              </a:solidFill>
            </a:endParaRPr>
          </a:p>
          <a:p>
            <a:pPr marL="285750" indent="-285750" algn="just">
              <a:buFont typeface="Wingdings" panose="05000000000000000000" pitchFamily="2" charset="2"/>
              <a:buChar char="q"/>
            </a:pPr>
            <a:endParaRPr lang="es-ES" dirty="0">
              <a:solidFill>
                <a:schemeClr val="bg1"/>
              </a:solidFill>
            </a:endParaRPr>
          </a:p>
          <a:p>
            <a:pPr marL="285750" indent="-285750" algn="just">
              <a:buFont typeface="Wingdings" panose="05000000000000000000" pitchFamily="2" charset="2"/>
              <a:buChar char="q"/>
            </a:pPr>
            <a:r>
              <a:rPr lang="es-ES" dirty="0" smtClean="0">
                <a:solidFill>
                  <a:schemeClr val="bg1"/>
                </a:solidFill>
              </a:rPr>
              <a:t>LOS QUE SE HAYAN PUBLICADO O EXPLOTADOS PUBLICAMENTE., EN EL PAÍS O EN EL EXTRANJERO, CON ANTERIORIDAD A LA FECHA DE DEPOSITO.</a:t>
            </a:r>
          </a:p>
          <a:p>
            <a:pPr marL="285750" indent="-285750" algn="just">
              <a:buFont typeface="Wingdings" panose="05000000000000000000" pitchFamily="2" charset="2"/>
              <a:buChar char="q"/>
            </a:pPr>
            <a:endParaRPr lang="es-ES" dirty="0">
              <a:solidFill>
                <a:schemeClr val="bg1"/>
              </a:solidFill>
            </a:endParaRPr>
          </a:p>
          <a:p>
            <a:pPr marL="285750" indent="-285750" algn="just">
              <a:buFont typeface="Wingdings" panose="05000000000000000000" pitchFamily="2" charset="2"/>
              <a:buChar char="q"/>
            </a:pPr>
            <a:r>
              <a:rPr lang="es-ES" dirty="0" smtClean="0">
                <a:solidFill>
                  <a:schemeClr val="bg1"/>
                </a:solidFill>
              </a:rPr>
              <a:t>LOS QUE CAREZCAN DE UNA CARACTERISTICA NOVEDOSA Y FISONOMÍA PROPIA.</a:t>
            </a:r>
          </a:p>
          <a:p>
            <a:pPr marL="285750" indent="-285750" algn="just">
              <a:buFont typeface="Wingdings" panose="05000000000000000000" pitchFamily="2" charset="2"/>
              <a:buChar char="q"/>
            </a:pPr>
            <a:endParaRPr lang="es-ES" dirty="0">
              <a:solidFill>
                <a:schemeClr val="bg1"/>
              </a:solidFill>
            </a:endParaRPr>
          </a:p>
          <a:p>
            <a:pPr marL="285750" indent="-285750" algn="just">
              <a:buFont typeface="Wingdings" panose="05000000000000000000" pitchFamily="2" charset="2"/>
              <a:buChar char="q"/>
            </a:pPr>
            <a:r>
              <a:rPr lang="es-ES" dirty="0" smtClean="0">
                <a:solidFill>
                  <a:schemeClr val="bg1"/>
                </a:solidFill>
              </a:rPr>
              <a:t>AQUELLOS CUYOS ELEMENTOS QUE  ESTEN IMPUESTOS POR LA FUNCION QUE DEBE DESEMPEÑAR EL PRODUCTO.</a:t>
            </a:r>
          </a:p>
          <a:p>
            <a:pPr marL="285750" indent="-285750" algn="just">
              <a:buFont typeface="Wingdings" panose="05000000000000000000" pitchFamily="2" charset="2"/>
              <a:buChar char="q"/>
            </a:pPr>
            <a:endParaRPr lang="es-ES" dirty="0">
              <a:solidFill>
                <a:schemeClr val="bg1"/>
              </a:solidFill>
            </a:endParaRPr>
          </a:p>
          <a:p>
            <a:pPr marL="285750" indent="-285750" algn="just">
              <a:buFont typeface="Wingdings" panose="05000000000000000000" pitchFamily="2" charset="2"/>
              <a:buChar char="q"/>
            </a:pPr>
            <a:r>
              <a:rPr lang="es-ES" dirty="0" smtClean="0">
                <a:solidFill>
                  <a:schemeClr val="bg1"/>
                </a:solidFill>
              </a:rPr>
              <a:t>CUANDO SOLO CONTENGAN UN CAMBIO DE COLORES.</a:t>
            </a:r>
          </a:p>
          <a:p>
            <a:pPr marL="285750" indent="-285750" algn="just">
              <a:buFont typeface="Wingdings" panose="05000000000000000000" pitchFamily="2" charset="2"/>
              <a:buChar char="q"/>
            </a:pPr>
            <a:endParaRPr lang="es-ES" dirty="0">
              <a:solidFill>
                <a:schemeClr val="bg1"/>
              </a:solidFill>
            </a:endParaRPr>
          </a:p>
          <a:p>
            <a:pPr marL="285750" indent="-285750" algn="just">
              <a:buFont typeface="Wingdings" panose="05000000000000000000" pitchFamily="2" charset="2"/>
              <a:buChar char="q"/>
            </a:pPr>
            <a:r>
              <a:rPr lang="es-ES" dirty="0" smtClean="0">
                <a:solidFill>
                  <a:schemeClr val="bg1"/>
                </a:solidFill>
              </a:rPr>
              <a:t>QUE SEAN CONTRARIOS A LA MORAL Y A LA BUENA COSTUMBRE.</a:t>
            </a:r>
            <a:endParaRPr lang="es-ES" dirty="0">
              <a:solidFill>
                <a:schemeClr val="bg1"/>
              </a:solidFill>
            </a:endParaRPr>
          </a:p>
          <a:p>
            <a:pPr marL="285750" indent="-285750">
              <a:buFont typeface="Wingdings" panose="05000000000000000000" pitchFamily="2" charset="2"/>
              <a:buChar char="q"/>
            </a:pPr>
            <a:endParaRPr lang="en-US" dirty="0">
              <a:solidFill>
                <a:schemeClr val="bg1"/>
              </a:solidFill>
            </a:endParaRPr>
          </a:p>
        </p:txBody>
      </p:sp>
    </p:spTree>
    <p:extLst>
      <p:ext uri="{BB962C8B-B14F-4D97-AF65-F5344CB8AC3E}">
        <p14:creationId xmlns:p14="http://schemas.microsoft.com/office/powerpoint/2010/main" val="413594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7538" y="57107"/>
            <a:ext cx="9905998" cy="704504"/>
          </a:xfrm>
        </p:spPr>
        <p:txBody>
          <a:bodyPr/>
          <a:lstStyle/>
          <a:p>
            <a:r>
              <a:rPr lang="es-ES" dirty="0" smtClean="0">
                <a:solidFill>
                  <a:srgbClr val="FFFF00"/>
                </a:solidFill>
                <a:effectLst>
                  <a:outerShdw blurRad="38100" dist="38100" dir="2700000" algn="tl">
                    <a:srgbClr val="000000">
                      <a:alpha val="43137"/>
                    </a:srgbClr>
                  </a:outerShdw>
                </a:effectLst>
              </a:rPr>
              <a:t>SOLICITUD DE MODELO Y DISEÑO INDUSTRIAL</a:t>
            </a:r>
            <a:endParaRPr lang="en-US" dirty="0">
              <a:solidFill>
                <a:srgbClr val="FFFF00"/>
              </a:solidFill>
              <a:effectLst>
                <a:outerShdw blurRad="38100" dist="38100" dir="2700000" algn="tl">
                  <a:srgbClr val="000000">
                    <a:alpha val="43137"/>
                  </a:srgbClr>
                </a:outerShdw>
              </a:effectLst>
            </a:endParaRPr>
          </a:p>
        </p:txBody>
      </p:sp>
      <p:sp>
        <p:nvSpPr>
          <p:cNvPr id="9" name="Rectángulo redondeado 8"/>
          <p:cNvSpPr/>
          <p:nvPr/>
        </p:nvSpPr>
        <p:spPr>
          <a:xfrm>
            <a:off x="7707079" y="1110343"/>
            <a:ext cx="2821577" cy="6277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smtClean="0"/>
              <a:t>Presentación de la solicitud de registro</a:t>
            </a:r>
            <a:endParaRPr lang="en-US" dirty="0"/>
          </a:p>
        </p:txBody>
      </p:sp>
      <p:sp>
        <p:nvSpPr>
          <p:cNvPr id="10" name="Rectángulo redondeado 9"/>
          <p:cNvSpPr/>
          <p:nvPr/>
        </p:nvSpPr>
        <p:spPr>
          <a:xfrm>
            <a:off x="7707077" y="2272910"/>
            <a:ext cx="2821577" cy="6277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smtClean="0"/>
              <a:t>Presentación de dibujos o de fotografías en PDF</a:t>
            </a:r>
            <a:endParaRPr lang="en-US" dirty="0"/>
          </a:p>
        </p:txBody>
      </p:sp>
      <p:sp>
        <p:nvSpPr>
          <p:cNvPr id="11" name="Rectángulo redondeado 10"/>
          <p:cNvSpPr/>
          <p:nvPr/>
        </p:nvSpPr>
        <p:spPr>
          <a:xfrm>
            <a:off x="7707077" y="3458731"/>
            <a:ext cx="2821577" cy="6277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smtClean="0"/>
              <a:t>Pago de arancel</a:t>
            </a:r>
            <a:endParaRPr lang="en-US" dirty="0"/>
          </a:p>
        </p:txBody>
      </p:sp>
      <p:sp>
        <p:nvSpPr>
          <p:cNvPr id="12" name="Rectángulo redondeado 11"/>
          <p:cNvSpPr/>
          <p:nvPr/>
        </p:nvSpPr>
        <p:spPr>
          <a:xfrm>
            <a:off x="7707077" y="4605756"/>
            <a:ext cx="2821577" cy="6277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smtClean="0"/>
              <a:t>Título en 3 días hábiles de acreditado el pago</a:t>
            </a:r>
            <a:endParaRPr lang="en-US" dirty="0"/>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09" y="4214424"/>
            <a:ext cx="2237594" cy="2317508"/>
          </a:xfrm>
          <a:prstGeom prst="rect">
            <a:avLst/>
          </a:prstGeom>
        </p:spPr>
      </p:pic>
      <p:pic>
        <p:nvPicPr>
          <p:cNvPr id="14" name="Imagen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332" y="944199"/>
            <a:ext cx="4096793" cy="5749533"/>
          </a:xfrm>
          <a:prstGeom prst="rect">
            <a:avLst/>
          </a:prstGeom>
        </p:spPr>
      </p:pic>
      <p:sp>
        <p:nvSpPr>
          <p:cNvPr id="15" name="Flecha abajo 14"/>
          <p:cNvSpPr/>
          <p:nvPr/>
        </p:nvSpPr>
        <p:spPr>
          <a:xfrm>
            <a:off x="9000309" y="1738070"/>
            <a:ext cx="535577" cy="472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echa abajo 15"/>
          <p:cNvSpPr/>
          <p:nvPr/>
        </p:nvSpPr>
        <p:spPr>
          <a:xfrm>
            <a:off x="8993775" y="2962687"/>
            <a:ext cx="535577" cy="472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echa abajo 16"/>
          <p:cNvSpPr/>
          <p:nvPr/>
        </p:nvSpPr>
        <p:spPr>
          <a:xfrm>
            <a:off x="8993776" y="4101961"/>
            <a:ext cx="535577" cy="472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echa derecha 17"/>
          <p:cNvSpPr/>
          <p:nvPr/>
        </p:nvSpPr>
        <p:spPr>
          <a:xfrm rot="10800000">
            <a:off x="7000102" y="4615185"/>
            <a:ext cx="561703" cy="618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51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Marcador de contenido 9"/>
          <p:cNvGraphicFramePr>
            <a:graphicFrameLocks noGrp="1"/>
          </p:cNvGraphicFramePr>
          <p:nvPr>
            <p:ph idx="1"/>
            <p:extLst>
              <p:ext uri="{D42A27DB-BD31-4B8C-83A1-F6EECF244321}">
                <p14:modId xmlns:p14="http://schemas.microsoft.com/office/powerpoint/2010/main" val="3771351811"/>
              </p:ext>
            </p:extLst>
          </p:nvPr>
        </p:nvGraphicFramePr>
        <p:xfrm>
          <a:off x="838200" y="352425"/>
          <a:ext cx="10515600" cy="582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892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8350" y="226632"/>
            <a:ext cx="9905998" cy="1207107"/>
          </a:xfrm>
        </p:spPr>
        <p:txBody>
          <a:bodyPr/>
          <a:lstStyle/>
          <a:p>
            <a:pPr algn="ctr"/>
            <a:r>
              <a:rPr lang="es-ES" dirty="0" smtClean="0">
                <a:solidFill>
                  <a:schemeClr val="bg1"/>
                </a:solidFill>
                <a:effectLst>
                  <a:outerShdw blurRad="38100" dist="38100" dir="2700000" algn="tl">
                    <a:srgbClr val="000000">
                      <a:alpha val="43137"/>
                    </a:srgbClr>
                  </a:outerShdw>
                </a:effectLst>
              </a:rPr>
              <a:t>DERECHO DE AUTOR</a:t>
            </a:r>
            <a:endParaRPr lang="en-US" dirty="0">
              <a:solidFill>
                <a:schemeClr val="bg1"/>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199" y="1433739"/>
            <a:ext cx="11127377" cy="5045438"/>
          </a:xfrm>
          <a:solidFill>
            <a:schemeClr val="tx1"/>
          </a:solidFill>
        </p:spPr>
        <p:txBody>
          <a:bodyPr>
            <a:normAutofit/>
          </a:bodyPr>
          <a:lstStyle/>
          <a:p>
            <a:pPr>
              <a:buFont typeface="Wingdings" panose="05000000000000000000" pitchFamily="2" charset="2"/>
              <a:buChar char="q"/>
            </a:pPr>
            <a:r>
              <a:rPr lang="es-ES" dirty="0" smtClean="0">
                <a:solidFill>
                  <a:schemeClr val="bg1"/>
                </a:solidFill>
              </a:rPr>
              <a:t>Protege la creación original, no las ideas.</a:t>
            </a:r>
          </a:p>
          <a:p>
            <a:pPr>
              <a:buFont typeface="Wingdings" panose="05000000000000000000" pitchFamily="2" charset="2"/>
              <a:buChar char="q"/>
            </a:pPr>
            <a:r>
              <a:rPr lang="es-ES" dirty="0">
                <a:solidFill>
                  <a:schemeClr val="bg1"/>
                </a:solidFill>
              </a:rPr>
              <a:t> </a:t>
            </a:r>
            <a:r>
              <a:rPr lang="pt-BR" dirty="0" smtClean="0">
                <a:solidFill>
                  <a:schemeClr val="bg1"/>
                </a:solidFill>
              </a:rPr>
              <a:t>Cubre obras artísticas, literarias o científicas (incl. Software).</a:t>
            </a:r>
          </a:p>
          <a:p>
            <a:pPr marL="0" indent="0">
              <a:buNone/>
            </a:pPr>
            <a:endParaRPr lang="pt-BR" dirty="0" smtClean="0">
              <a:solidFill>
                <a:schemeClr val="bg1"/>
              </a:solidFill>
            </a:endParaRPr>
          </a:p>
          <a:p>
            <a:pPr marL="0" indent="0">
              <a:buNone/>
            </a:pPr>
            <a:r>
              <a:rPr lang="es-ES" dirty="0" smtClean="0">
                <a:solidFill>
                  <a:schemeClr val="bg1"/>
                </a:solidFill>
              </a:rPr>
              <a:t>		</a:t>
            </a:r>
            <a:r>
              <a:rPr lang="es-ES" dirty="0">
                <a:solidFill>
                  <a:schemeClr val="bg1"/>
                </a:solidFill>
              </a:rPr>
              <a:t> </a:t>
            </a:r>
            <a:r>
              <a:rPr lang="es-ES" dirty="0" smtClean="0">
                <a:solidFill>
                  <a:schemeClr val="bg1"/>
                </a:solidFill>
              </a:rPr>
              <a:t>          Autor de la obra</a:t>
            </a:r>
          </a:p>
          <a:p>
            <a:pPr marL="0" indent="0">
              <a:buNone/>
            </a:pPr>
            <a:r>
              <a:rPr lang="es-ES" dirty="0" smtClean="0">
                <a:solidFill>
                  <a:schemeClr val="bg1"/>
                </a:solidFill>
              </a:rPr>
              <a:t>Titulares de los		Herederos o Derechohabientes</a:t>
            </a:r>
          </a:p>
          <a:p>
            <a:pPr marL="0" indent="0">
              <a:buNone/>
            </a:pPr>
            <a:r>
              <a:rPr lang="es-ES" dirty="0" smtClean="0">
                <a:solidFill>
                  <a:schemeClr val="bg1"/>
                </a:solidFill>
              </a:rPr>
              <a:t>Derechos de autor	Quienes con permiso del autor la traducen, 					            modifican o transportan</a:t>
            </a:r>
          </a:p>
          <a:p>
            <a:pPr marL="0" indent="0">
              <a:buNone/>
            </a:pPr>
            <a:r>
              <a:rPr lang="es-ES" dirty="0">
                <a:solidFill>
                  <a:schemeClr val="bg1"/>
                </a:solidFill>
              </a:rPr>
              <a:t>	</a:t>
            </a:r>
            <a:r>
              <a:rPr lang="es-ES" dirty="0" smtClean="0">
                <a:solidFill>
                  <a:schemeClr val="bg1"/>
                </a:solidFill>
              </a:rPr>
              <a:t>	            Personas físicas o jurídicas que realizan una obra 				por encargo en desempeño de sus funciones laborales</a:t>
            </a:r>
          </a:p>
          <a:p>
            <a:pPr marL="0" indent="0">
              <a:buNone/>
            </a:pPr>
            <a:endParaRPr lang="es-ES" dirty="0" smtClean="0"/>
          </a:p>
        </p:txBody>
      </p:sp>
      <p:cxnSp>
        <p:nvCxnSpPr>
          <p:cNvPr id="8" name="Conector recto de flecha 7"/>
          <p:cNvCxnSpPr/>
          <p:nvPr/>
        </p:nvCxnSpPr>
        <p:spPr>
          <a:xfrm flipV="1">
            <a:off x="2867298" y="4068704"/>
            <a:ext cx="822960" cy="1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ector recto de flecha 9"/>
          <p:cNvCxnSpPr/>
          <p:nvPr/>
        </p:nvCxnSpPr>
        <p:spPr>
          <a:xfrm>
            <a:off x="2867298" y="4068704"/>
            <a:ext cx="744583" cy="404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ector recto de flecha 11"/>
          <p:cNvCxnSpPr/>
          <p:nvPr/>
        </p:nvCxnSpPr>
        <p:spPr>
          <a:xfrm>
            <a:off x="2913018" y="4100154"/>
            <a:ext cx="731520" cy="1188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ctor recto de flecha 13"/>
          <p:cNvCxnSpPr/>
          <p:nvPr/>
        </p:nvCxnSpPr>
        <p:spPr>
          <a:xfrm flipV="1">
            <a:off x="2867298" y="3624567"/>
            <a:ext cx="73152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460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8823" y="287382"/>
            <a:ext cx="11482251" cy="6361611"/>
          </a:xfrm>
          <a:solidFill>
            <a:schemeClr val="tx1"/>
          </a:solidFill>
        </p:spPr>
        <p:txBody>
          <a:bodyPr>
            <a:normAutofit lnSpcReduction="10000"/>
          </a:bodyPr>
          <a:lstStyle/>
          <a:p>
            <a:pPr marL="0" indent="0">
              <a:buNone/>
            </a:pPr>
            <a:r>
              <a:rPr lang="es-ES" dirty="0" smtClean="0">
                <a:solidFill>
                  <a:schemeClr val="bg1"/>
                </a:solidFill>
              </a:rPr>
              <a:t>			</a:t>
            </a:r>
            <a:r>
              <a:rPr lang="es-ES" dirty="0">
                <a:solidFill>
                  <a:schemeClr val="bg1"/>
                </a:solidFill>
              </a:rPr>
              <a:t> </a:t>
            </a:r>
            <a:r>
              <a:rPr lang="es-ES" dirty="0" smtClean="0">
                <a:solidFill>
                  <a:schemeClr val="bg1"/>
                </a:solidFill>
              </a:rPr>
              <a:t>         Disponer</a:t>
            </a:r>
          </a:p>
          <a:p>
            <a:pPr marL="0" indent="0">
              <a:buNone/>
            </a:pPr>
            <a:r>
              <a:rPr lang="es-ES" dirty="0">
                <a:solidFill>
                  <a:schemeClr val="bg1"/>
                </a:solidFill>
              </a:rPr>
              <a:t>	</a:t>
            </a:r>
            <a:r>
              <a:rPr lang="es-ES" dirty="0" smtClean="0">
                <a:solidFill>
                  <a:schemeClr val="bg1"/>
                </a:solidFill>
              </a:rPr>
              <a:t>		</a:t>
            </a:r>
            <a:r>
              <a:rPr lang="es-ES" dirty="0">
                <a:solidFill>
                  <a:schemeClr val="bg1"/>
                </a:solidFill>
              </a:rPr>
              <a:t> </a:t>
            </a:r>
            <a:r>
              <a:rPr lang="es-ES" dirty="0" smtClean="0">
                <a:solidFill>
                  <a:schemeClr val="bg1"/>
                </a:solidFill>
              </a:rPr>
              <a:t>         Publicarla</a:t>
            </a:r>
          </a:p>
          <a:p>
            <a:pPr marL="0" indent="0">
              <a:buNone/>
            </a:pPr>
            <a:r>
              <a:rPr lang="es-ES" dirty="0" smtClean="0">
                <a:solidFill>
                  <a:schemeClr val="bg1"/>
                </a:solidFill>
              </a:rPr>
              <a:t>Derechos de propiedad	Ejecutarla representarla y exponerla en publico</a:t>
            </a:r>
          </a:p>
          <a:p>
            <a:pPr marL="0" indent="0">
              <a:buNone/>
            </a:pPr>
            <a:r>
              <a:rPr lang="es-ES" dirty="0">
                <a:solidFill>
                  <a:schemeClr val="bg1"/>
                </a:solidFill>
              </a:rPr>
              <a:t>	</a:t>
            </a:r>
            <a:r>
              <a:rPr lang="es-ES" dirty="0" smtClean="0">
                <a:solidFill>
                  <a:schemeClr val="bg1"/>
                </a:solidFill>
              </a:rPr>
              <a:t>			Traducirla, adaptarla</a:t>
            </a:r>
          </a:p>
          <a:p>
            <a:pPr marL="0" indent="0">
              <a:buNone/>
            </a:pPr>
            <a:r>
              <a:rPr lang="es-ES" dirty="0">
                <a:solidFill>
                  <a:schemeClr val="bg1"/>
                </a:solidFill>
              </a:rPr>
              <a:t>	</a:t>
            </a:r>
            <a:r>
              <a:rPr lang="es-ES" dirty="0" smtClean="0">
                <a:solidFill>
                  <a:schemeClr val="bg1"/>
                </a:solidFill>
              </a:rPr>
              <a:t>			Autorizar su traducción y reproducción</a:t>
            </a:r>
          </a:p>
          <a:p>
            <a:pPr marL="0" indent="0">
              <a:buNone/>
            </a:pPr>
            <a:endParaRPr lang="es-ES" dirty="0">
              <a:solidFill>
                <a:schemeClr val="bg1"/>
              </a:solidFill>
            </a:endParaRPr>
          </a:p>
          <a:p>
            <a:pPr>
              <a:buFont typeface="Wingdings" panose="05000000000000000000" pitchFamily="2" charset="2"/>
              <a:buChar char="q"/>
            </a:pPr>
            <a:r>
              <a:rPr lang="es-ES" dirty="0" smtClean="0">
                <a:solidFill>
                  <a:schemeClr val="bg1"/>
                </a:solidFill>
              </a:rPr>
              <a:t> Cobertura por la </a:t>
            </a:r>
            <a:r>
              <a:rPr lang="es-ES" b="1" u="sng" dirty="0" smtClean="0">
                <a:solidFill>
                  <a:schemeClr val="bg1"/>
                </a:solidFill>
              </a:rPr>
              <a:t>vida del autor + 70 años </a:t>
            </a:r>
            <a:r>
              <a:rPr lang="es-ES" dirty="0" smtClean="0">
                <a:solidFill>
                  <a:schemeClr val="bg1"/>
                </a:solidFill>
              </a:rPr>
              <a:t>una vez producida su muerte a favor de sus herederos y derechohabientes, luego de ese lapso pasa a dominio público.</a:t>
            </a:r>
            <a:endParaRPr lang="es-ES" b="1" u="sng" dirty="0" smtClean="0">
              <a:solidFill>
                <a:schemeClr val="bg1"/>
              </a:solidFill>
            </a:endParaRPr>
          </a:p>
          <a:p>
            <a:pPr>
              <a:buFont typeface="Wingdings" panose="05000000000000000000" pitchFamily="2" charset="2"/>
              <a:buChar char="q"/>
            </a:pPr>
            <a:endParaRPr lang="es-ES" b="1" u="sng" dirty="0">
              <a:solidFill>
                <a:schemeClr val="bg1"/>
              </a:solidFill>
            </a:endParaRPr>
          </a:p>
          <a:p>
            <a:pPr algn="just">
              <a:buFont typeface="Wingdings" panose="05000000000000000000" pitchFamily="2" charset="2"/>
              <a:buChar char="q"/>
            </a:pPr>
            <a:r>
              <a:rPr lang="es-ES" dirty="0">
                <a:solidFill>
                  <a:schemeClr val="bg1"/>
                </a:solidFill>
              </a:rPr>
              <a:t> </a:t>
            </a:r>
            <a:r>
              <a:rPr lang="es-ES" b="1" u="sng" dirty="0" smtClean="0">
                <a:solidFill>
                  <a:schemeClr val="bg1"/>
                </a:solidFill>
              </a:rPr>
              <a:t>Se deposita y solicita la guarda de la obra </a:t>
            </a:r>
            <a:r>
              <a:rPr lang="es-ES" dirty="0" smtClean="0">
                <a:solidFill>
                  <a:schemeClr val="bg1"/>
                </a:solidFill>
              </a:rPr>
              <a:t>en la Dirección Nacional de    Derechos de Autor (ha descentralizado la recepción de algunos tipos de obras en ENTES (CESSI: Software, SADAIC: Música, CAPIF: Fonograma)</a:t>
            </a:r>
            <a:endParaRPr lang="en-US" dirty="0">
              <a:solidFill>
                <a:schemeClr val="bg1"/>
              </a:solidFill>
            </a:endParaRPr>
          </a:p>
        </p:txBody>
      </p:sp>
      <p:sp>
        <p:nvSpPr>
          <p:cNvPr id="4" name="Abrir llave 3"/>
          <p:cNvSpPr/>
          <p:nvPr/>
        </p:nvSpPr>
        <p:spPr>
          <a:xfrm>
            <a:off x="3788227" y="287382"/>
            <a:ext cx="313509" cy="273013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4734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68881520"/>
              </p:ext>
            </p:extLst>
          </p:nvPr>
        </p:nvGraphicFramePr>
        <p:xfrm>
          <a:off x="392113" y="327025"/>
          <a:ext cx="11482387" cy="6269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403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30630"/>
            <a:ext cx="10515600" cy="6557553"/>
          </a:xfrm>
          <a:solidFill>
            <a:schemeClr val="tx1"/>
          </a:solidFill>
        </p:spPr>
        <p:style>
          <a:lnRef idx="2">
            <a:schemeClr val="accent6"/>
          </a:lnRef>
          <a:fillRef idx="1">
            <a:schemeClr val="lt1"/>
          </a:fillRef>
          <a:effectRef idx="0">
            <a:schemeClr val="accent6"/>
          </a:effectRef>
          <a:fontRef idx="minor">
            <a:schemeClr val="dk1"/>
          </a:fontRef>
        </p:style>
        <p:txBody>
          <a:bodyPr/>
          <a:lstStyle/>
          <a:p>
            <a:pPr marL="0" indent="0" algn="ctr">
              <a:buNone/>
            </a:pPr>
            <a:r>
              <a:rPr lang="es-ES" u="sng" dirty="0" smtClean="0">
                <a:solidFill>
                  <a:schemeClr val="bg1"/>
                </a:solidFill>
                <a:effectLst>
                  <a:outerShdw blurRad="38100" dist="38100" dir="2700000" algn="tl">
                    <a:srgbClr val="000000">
                      <a:alpha val="43137"/>
                    </a:srgbClr>
                  </a:outerShdw>
                </a:effectLst>
              </a:rPr>
              <a:t>PROPIEDAD INDUSTRIAL</a:t>
            </a:r>
            <a:endParaRPr lang="es-ES" dirty="0" smtClean="0">
              <a:solidFill>
                <a:schemeClr val="bg1"/>
              </a:solidFill>
            </a:endParaRPr>
          </a:p>
          <a:p>
            <a:pPr marL="0" indent="0" algn="ctr">
              <a:buNone/>
            </a:pPr>
            <a:endParaRPr lang="es-ES" dirty="0">
              <a:solidFill>
                <a:schemeClr val="bg1"/>
              </a:solidFill>
            </a:endParaRPr>
          </a:p>
          <a:p>
            <a:pPr marL="0" indent="0">
              <a:buNone/>
            </a:pPr>
            <a:endParaRPr lang="es-ES" dirty="0" smtClean="0">
              <a:solidFill>
                <a:schemeClr val="bg1"/>
              </a:solidFill>
            </a:endParaRPr>
          </a:p>
        </p:txBody>
      </p:sp>
      <p:graphicFrame>
        <p:nvGraphicFramePr>
          <p:cNvPr id="5" name="Diagrama 4"/>
          <p:cNvGraphicFramePr/>
          <p:nvPr>
            <p:extLst>
              <p:ext uri="{D42A27DB-BD31-4B8C-83A1-F6EECF244321}">
                <p14:modId xmlns:p14="http://schemas.microsoft.com/office/powerpoint/2010/main" val="2533697439"/>
              </p:ext>
            </p:extLst>
          </p:nvPr>
        </p:nvGraphicFramePr>
        <p:xfrm>
          <a:off x="1235166" y="719665"/>
          <a:ext cx="9321800" cy="5877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n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8073" y="628224"/>
            <a:ext cx="3361897" cy="2491841"/>
          </a:xfrm>
          <a:prstGeom prst="rect">
            <a:avLst/>
          </a:prstGeom>
        </p:spPr>
      </p:pic>
    </p:spTree>
    <p:extLst>
      <p:ext uri="{BB962C8B-B14F-4D97-AF65-F5344CB8AC3E}">
        <p14:creationId xmlns:p14="http://schemas.microsoft.com/office/powerpoint/2010/main" val="405055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10157958" cy="1478570"/>
          </a:xfrm>
        </p:spPr>
        <p:txBody>
          <a:bodyPr/>
          <a:lstStyle/>
          <a:p>
            <a:pPr algn="ctr"/>
            <a:r>
              <a:rPr lang="es-ES" i="1" u="sng" dirty="0" smtClean="0">
                <a:solidFill>
                  <a:schemeClr val="bg1"/>
                </a:solidFill>
                <a:effectLst>
                  <a:outerShdw blurRad="38100" dist="38100" dir="2700000" algn="tl">
                    <a:srgbClr val="000000">
                      <a:alpha val="43137"/>
                    </a:srgbClr>
                  </a:outerShdw>
                </a:effectLst>
              </a:rPr>
              <a:t>PATENTES DE INVENCION Y MODELOS DE UTILIDAD</a:t>
            </a:r>
            <a:endParaRPr lang="en-US" i="1" u="sng" dirty="0">
              <a:solidFill>
                <a:schemeClr val="bg1"/>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1141413" y="1763486"/>
            <a:ext cx="10157958" cy="4924697"/>
          </a:xfrm>
          <a:solidFill>
            <a:schemeClr val="tx1"/>
          </a:solidFill>
        </p:spPr>
        <p:txBody>
          <a:bodyPr>
            <a:normAutofit fontScale="40000" lnSpcReduction="20000"/>
          </a:bodyPr>
          <a:lstStyle/>
          <a:p>
            <a:pPr algn="just"/>
            <a:r>
              <a:rPr lang="es-ES" sz="6700" u="sng" dirty="0" smtClean="0">
                <a:solidFill>
                  <a:schemeClr val="bg1"/>
                </a:solidFill>
              </a:rPr>
              <a:t>PATENTE DE INVENCIÓN</a:t>
            </a:r>
            <a:r>
              <a:rPr lang="es-ES" sz="6700" dirty="0" smtClean="0">
                <a:solidFill>
                  <a:schemeClr val="bg1"/>
                </a:solidFill>
              </a:rPr>
              <a:t>: es </a:t>
            </a:r>
            <a:r>
              <a:rPr lang="es-ES" sz="6700" dirty="0" smtClean="0">
                <a:solidFill>
                  <a:schemeClr val="bg1"/>
                </a:solidFill>
              </a:rPr>
              <a:t>un derecho exclusivo (propiedad) que el Estado otorga al inventor sobres su descubrimiento o invención. </a:t>
            </a:r>
            <a:r>
              <a:rPr lang="es-ES" sz="6700" i="1" u="sng" dirty="0" smtClean="0">
                <a:solidFill>
                  <a:schemeClr val="bg1"/>
                </a:solidFill>
              </a:rPr>
              <a:t>El derecho nace con la invención y el Estado lo consagra otorgando la patente por un lapso de 20 años y es de protección es territorial.</a:t>
            </a:r>
          </a:p>
          <a:p>
            <a:pPr marL="0" indent="0" algn="just">
              <a:buNone/>
            </a:pPr>
            <a:endParaRPr lang="es-ES" sz="6700" i="1" u="sng" dirty="0" smtClean="0">
              <a:solidFill>
                <a:schemeClr val="bg1"/>
              </a:solidFill>
            </a:endParaRPr>
          </a:p>
          <a:p>
            <a:pPr algn="just"/>
            <a:endParaRPr lang="es-ES" dirty="0"/>
          </a:p>
          <a:p>
            <a:pPr algn="just"/>
            <a:r>
              <a:rPr lang="es-ES" sz="6700" i="1" u="sng" dirty="0" smtClean="0">
                <a:solidFill>
                  <a:schemeClr val="bg1"/>
                </a:solidFill>
              </a:rPr>
              <a:t>MODELO DE UTILIDAD</a:t>
            </a:r>
            <a:r>
              <a:rPr lang="es-ES" sz="6700" i="1" dirty="0" smtClean="0">
                <a:solidFill>
                  <a:schemeClr val="bg1"/>
                </a:solidFill>
              </a:rPr>
              <a:t>: </a:t>
            </a:r>
            <a:r>
              <a:rPr lang="es-ES" sz="6700" dirty="0" smtClean="0">
                <a:solidFill>
                  <a:schemeClr val="bg1"/>
                </a:solidFill>
              </a:rPr>
              <a:t>Toda disposición o forma nueva obtenida o introducida en  herramientas, instrumentos de trabajo, utensilios, dispositivos u objetos conocidos que  se presten a un trabajo práctico, que mejoren la utilización en la función a que estén destinados.</a:t>
            </a:r>
          </a:p>
          <a:p>
            <a:endParaRPr lang="es-ES" i="1" u="sng" dirty="0" smtClean="0"/>
          </a:p>
          <a:p>
            <a:endParaRPr lang="en-US" i="1" u="sng" dirty="0"/>
          </a:p>
        </p:txBody>
      </p:sp>
    </p:spTree>
    <p:extLst>
      <p:ext uri="{BB962C8B-B14F-4D97-AF65-F5344CB8AC3E}">
        <p14:creationId xmlns:p14="http://schemas.microsoft.com/office/powerpoint/2010/main" val="277332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905481"/>
          </a:xfrm>
        </p:spPr>
        <p:txBody>
          <a:bodyPr/>
          <a:lstStyle/>
          <a:p>
            <a:pPr algn="ctr"/>
            <a:r>
              <a:rPr lang="es-ES" dirty="0" smtClean="0">
                <a:solidFill>
                  <a:schemeClr val="bg1"/>
                </a:solidFill>
                <a:effectLst>
                  <a:outerShdw blurRad="38100" dist="38100" dir="2700000" algn="tl">
                    <a:srgbClr val="000000">
                      <a:alpha val="43137"/>
                    </a:srgbClr>
                  </a:outerShdw>
                </a:effectLst>
              </a:rPr>
              <a:t>diferencias</a:t>
            </a:r>
            <a:endParaRPr lang="en-US" dirty="0">
              <a:solidFill>
                <a:schemeClr val="bg1"/>
              </a:solidFill>
              <a:effectLst>
                <a:outerShdw blurRad="38100" dist="38100" dir="2700000" algn="tl">
                  <a:srgbClr val="000000">
                    <a:alpha val="43137"/>
                  </a:srgbClr>
                </a:outerShdw>
              </a:effectLst>
            </a:endParaRPr>
          </a:p>
        </p:txBody>
      </p:sp>
      <p:sp>
        <p:nvSpPr>
          <p:cNvPr id="5" name="Rectángulo redondeado 4"/>
          <p:cNvSpPr/>
          <p:nvPr/>
        </p:nvSpPr>
        <p:spPr>
          <a:xfrm>
            <a:off x="418008" y="1602508"/>
            <a:ext cx="2965272" cy="13881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solidFill>
                  <a:schemeClr val="bg1"/>
                </a:solidFill>
              </a:rPr>
              <a:t>PATENTE</a:t>
            </a:r>
            <a:endParaRPr lang="en-US" sz="3200" dirty="0">
              <a:solidFill>
                <a:schemeClr val="bg1"/>
              </a:solidFill>
            </a:endParaRPr>
          </a:p>
        </p:txBody>
      </p:sp>
      <p:sp>
        <p:nvSpPr>
          <p:cNvPr id="6" name="Rectángulo redondeado 5"/>
          <p:cNvSpPr/>
          <p:nvPr/>
        </p:nvSpPr>
        <p:spPr>
          <a:xfrm>
            <a:off x="524008" y="4030398"/>
            <a:ext cx="2390503" cy="19572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solidFill>
                  <a:schemeClr val="bg1"/>
                </a:solidFill>
              </a:rPr>
              <a:t>MODELO DE UTILIDAD</a:t>
            </a:r>
            <a:endParaRPr lang="en-US" sz="2400" dirty="0">
              <a:solidFill>
                <a:schemeClr val="bg1"/>
              </a:solidFill>
            </a:endParaRPr>
          </a:p>
        </p:txBody>
      </p:sp>
      <p:sp>
        <p:nvSpPr>
          <p:cNvPr id="7" name="Rectángulo redondeado 6"/>
          <p:cNvSpPr/>
          <p:nvPr/>
        </p:nvSpPr>
        <p:spPr>
          <a:xfrm>
            <a:off x="5566270" y="1568824"/>
            <a:ext cx="4297681" cy="138817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400" dirty="0" smtClean="0">
                <a:solidFill>
                  <a:schemeClr val="bg1"/>
                </a:solidFill>
              </a:rPr>
              <a:t>Tutela derechos del inventor. Los que surgen de la invención de un producto o </a:t>
            </a:r>
            <a:r>
              <a:rPr lang="es-ES" sz="2400" dirty="0" smtClean="0">
                <a:solidFill>
                  <a:schemeClr val="bg1"/>
                </a:solidFill>
              </a:rPr>
              <a:t>procedimiento.</a:t>
            </a:r>
            <a:endParaRPr lang="en-US" dirty="0"/>
          </a:p>
        </p:txBody>
      </p:sp>
      <p:sp>
        <p:nvSpPr>
          <p:cNvPr id="8" name="Rectángulo redondeado 7"/>
          <p:cNvSpPr/>
          <p:nvPr/>
        </p:nvSpPr>
        <p:spPr>
          <a:xfrm>
            <a:off x="5657711" y="4184350"/>
            <a:ext cx="4114800" cy="193112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400" dirty="0" smtClean="0">
                <a:solidFill>
                  <a:schemeClr val="bg1"/>
                </a:solidFill>
              </a:rPr>
              <a:t>Tutela los derechos originarios en las invenciones efectuadas sobre aquellos productos ya conocidos que potencian su utilidad o eficacia.</a:t>
            </a:r>
            <a:endParaRPr lang="en-US" sz="2400" dirty="0">
              <a:solidFill>
                <a:schemeClr val="bg1"/>
              </a:solidFill>
            </a:endParaRPr>
          </a:p>
        </p:txBody>
      </p:sp>
      <p:sp>
        <p:nvSpPr>
          <p:cNvPr id="9" name="Flecha derecha 8"/>
          <p:cNvSpPr/>
          <p:nvPr/>
        </p:nvSpPr>
        <p:spPr>
          <a:xfrm>
            <a:off x="3383280" y="1894054"/>
            <a:ext cx="2142307" cy="640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lecha derecha 9"/>
          <p:cNvSpPr/>
          <p:nvPr/>
        </p:nvSpPr>
        <p:spPr>
          <a:xfrm>
            <a:off x="2914511" y="4721641"/>
            <a:ext cx="2743200" cy="5747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6935" y="4721641"/>
            <a:ext cx="2180952" cy="139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06820" y="1446280"/>
            <a:ext cx="2031067" cy="1676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183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862</TotalTime>
  <Words>1625</Words>
  <Application>Microsoft Office PowerPoint</Application>
  <PresentationFormat>Panorámica</PresentationFormat>
  <Paragraphs>198</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Trebuchet MS</vt:lpstr>
      <vt:lpstr>Tw Cen MT</vt:lpstr>
      <vt:lpstr>Wingdings</vt:lpstr>
      <vt:lpstr>Circuito</vt:lpstr>
      <vt:lpstr>U.T.N.  LEGISLACIÓN</vt:lpstr>
      <vt:lpstr>La Propiedad Intelectual es el marco jurídico que regula creaciones literarias, científicas, técnicas, así como invenciones, dibujos, marcas y modelos industriales.-</vt:lpstr>
      <vt:lpstr>Presentación de PowerPoint</vt:lpstr>
      <vt:lpstr>DERECHO DE AUTOR</vt:lpstr>
      <vt:lpstr>Presentación de PowerPoint</vt:lpstr>
      <vt:lpstr>Presentación de PowerPoint</vt:lpstr>
      <vt:lpstr>Presentación de PowerPoint</vt:lpstr>
      <vt:lpstr>PATENTES DE INVENCION Y MODELOS DE UTILIDAD</vt:lpstr>
      <vt:lpstr>diferencias</vt:lpstr>
      <vt:lpstr>Patentabilidad</vt:lpstr>
      <vt:lpstr>NO ES PATENTABLE</vt:lpstr>
      <vt:lpstr>Solicitud u obtención de patente</vt:lpstr>
      <vt:lpstr>Presentación de PowerPoint</vt:lpstr>
      <vt:lpstr>Presentación de PowerPoint</vt:lpstr>
      <vt:lpstr>MARCAS</vt:lpstr>
      <vt:lpstr>No se consideran marcas y no son registrables:</vt:lpstr>
      <vt:lpstr>Presentación de PowerPoint</vt:lpstr>
      <vt:lpstr>ADQUISICION DE LA MARCA</vt:lpstr>
      <vt:lpstr>VIGENCIA DE LA MARCA Y EXTINCION DEL DERECHO</vt:lpstr>
      <vt:lpstr>MODELOS Y DISEÑOS INDUSTRIALES</vt:lpstr>
      <vt:lpstr>Presentación de PowerPoint</vt:lpstr>
      <vt:lpstr>Presentación de PowerPoint</vt:lpstr>
      <vt:lpstr>MODELOS Y DISEÑOS NO PERMITIDOS</vt:lpstr>
      <vt:lpstr>SOLICITUD DE MODELO Y DISEÑO INDUSTRIAL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U.T.N.  LEGISLACIÓN</dc:title>
  <dc:creator>Usuario</dc:creator>
  <cp:lastModifiedBy>Usuario</cp:lastModifiedBy>
  <cp:revision>122</cp:revision>
  <dcterms:created xsi:type="dcterms:W3CDTF">2020-09-21T16:23:50Z</dcterms:created>
  <dcterms:modified xsi:type="dcterms:W3CDTF">2020-09-24T15:02:09Z</dcterms:modified>
</cp:coreProperties>
</file>