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2" r:id="rId4"/>
    <p:sldId id="261" r:id="rId5"/>
    <p:sldId id="258" r:id="rId6"/>
    <p:sldId id="257" r:id="rId7"/>
    <p:sldId id="260" r:id="rId8"/>
    <p:sldId id="259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3506" autoAdjust="0"/>
  </p:normalViewPr>
  <p:slideViewPr>
    <p:cSldViewPr snapToGrid="0">
      <p:cViewPr varScale="1">
        <p:scale>
          <a:sx n="59" d="100"/>
          <a:sy n="59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45C46-EBF7-4059-9B44-FB4A5F2CD27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EA6C1F2-3B95-404B-ACBB-2B24AF0963EA}">
      <dgm:prSet phldrT="[Texto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AR" sz="1600" b="1" dirty="0"/>
            <a:t>Tomador del Seguro</a:t>
          </a:r>
        </a:p>
      </dgm:t>
    </dgm:pt>
    <dgm:pt modelId="{866BC207-F5CF-4530-8409-92EB4FC3F63E}" type="parTrans" cxnId="{416925B6-0011-46D7-9395-12F086168A11}">
      <dgm:prSet/>
      <dgm:spPr/>
      <dgm:t>
        <a:bodyPr/>
        <a:lstStyle/>
        <a:p>
          <a:endParaRPr lang="es-AR"/>
        </a:p>
      </dgm:t>
    </dgm:pt>
    <dgm:pt modelId="{AFD5B6DE-BD2F-4114-9C13-52818E0DD7B1}" type="sibTrans" cxnId="{416925B6-0011-46D7-9395-12F086168A11}">
      <dgm:prSet/>
      <dgm:spPr/>
      <dgm:t>
        <a:bodyPr/>
        <a:lstStyle/>
        <a:p>
          <a:endParaRPr lang="es-AR"/>
        </a:p>
      </dgm:t>
    </dgm:pt>
    <dgm:pt modelId="{376BDFB9-7A13-4A85-8153-CF5ABB9D6E42}">
      <dgm:prSet phldrT="[Texto]"/>
      <dgm:spPr/>
      <dgm:t>
        <a:bodyPr/>
        <a:lstStyle/>
        <a:p>
          <a:r>
            <a:rPr lang="es-AR" dirty="0"/>
            <a:t>Es quien </a:t>
          </a:r>
          <a:r>
            <a:rPr lang="es-AR" b="1" dirty="0"/>
            <a:t>suscribe</a:t>
          </a:r>
          <a:r>
            <a:rPr lang="es-AR" dirty="0"/>
            <a:t> el contrato de seguro</a:t>
          </a:r>
        </a:p>
      </dgm:t>
    </dgm:pt>
    <dgm:pt modelId="{292DE175-6C27-4FC1-97E5-DE57DCD8E407}" type="parTrans" cxnId="{97FAFE7A-5D08-4ADB-882B-96963664BBBA}">
      <dgm:prSet/>
      <dgm:spPr/>
      <dgm:t>
        <a:bodyPr/>
        <a:lstStyle/>
        <a:p>
          <a:endParaRPr lang="es-AR"/>
        </a:p>
      </dgm:t>
    </dgm:pt>
    <dgm:pt modelId="{CFB5DB5F-EF5C-4780-A780-075139E45590}" type="sibTrans" cxnId="{97FAFE7A-5D08-4ADB-882B-96963664BBBA}">
      <dgm:prSet/>
      <dgm:spPr/>
      <dgm:t>
        <a:bodyPr/>
        <a:lstStyle/>
        <a:p>
          <a:endParaRPr lang="es-AR"/>
        </a:p>
      </dgm:t>
    </dgm:pt>
    <dgm:pt modelId="{E130E190-0CC9-454A-8655-97C520365411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Asegurador</a:t>
          </a:r>
        </a:p>
      </dgm:t>
    </dgm:pt>
    <dgm:pt modelId="{72FD61BC-6CD2-4AAE-9D25-B1C49595FB04}" type="parTrans" cxnId="{C5948EA6-3EE6-431B-9D5C-2796C6451C4E}">
      <dgm:prSet/>
      <dgm:spPr/>
      <dgm:t>
        <a:bodyPr/>
        <a:lstStyle/>
        <a:p>
          <a:endParaRPr lang="es-AR"/>
        </a:p>
      </dgm:t>
    </dgm:pt>
    <dgm:pt modelId="{BEE38B4C-019E-46C1-B556-7CE6D82C371B}" type="sibTrans" cxnId="{C5948EA6-3EE6-431B-9D5C-2796C6451C4E}">
      <dgm:prSet/>
      <dgm:spPr/>
      <dgm:t>
        <a:bodyPr/>
        <a:lstStyle/>
        <a:p>
          <a:endParaRPr lang="es-AR"/>
        </a:p>
      </dgm:t>
    </dgm:pt>
    <dgm:pt modelId="{A4990B24-886F-498F-A946-DA847C0A9819}">
      <dgm:prSet phldrT="[Texto]" custT="1"/>
      <dgm:spPr/>
      <dgm:t>
        <a:bodyPr/>
        <a:lstStyle/>
        <a:p>
          <a:r>
            <a:rPr lang="es-AR" sz="1100" dirty="0"/>
            <a:t>Institución o Compañía aseguradora.</a:t>
          </a:r>
        </a:p>
      </dgm:t>
    </dgm:pt>
    <dgm:pt modelId="{C76F3989-E78C-4DC8-ACA0-73B260E7BD32}" type="parTrans" cxnId="{88F3CFA4-190D-4DFD-8AEA-D514C00559C8}">
      <dgm:prSet/>
      <dgm:spPr/>
      <dgm:t>
        <a:bodyPr/>
        <a:lstStyle/>
        <a:p>
          <a:endParaRPr lang="es-AR"/>
        </a:p>
      </dgm:t>
    </dgm:pt>
    <dgm:pt modelId="{5A46156F-AFB8-42C2-9DBE-8E9389B25732}" type="sibTrans" cxnId="{88F3CFA4-190D-4DFD-8AEA-D514C00559C8}">
      <dgm:prSet/>
      <dgm:spPr/>
      <dgm:t>
        <a:bodyPr/>
        <a:lstStyle/>
        <a:p>
          <a:endParaRPr lang="es-AR"/>
        </a:p>
      </dgm:t>
    </dgm:pt>
    <dgm:pt modelId="{28081024-8A73-40B9-8A24-E6ED4DC93DEF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AR" sz="1400" b="1" dirty="0"/>
            <a:t>Asegurado</a:t>
          </a:r>
        </a:p>
      </dgm:t>
    </dgm:pt>
    <dgm:pt modelId="{D1BA4CEE-78CF-463C-A3C4-ED4C344EDF67}" type="parTrans" cxnId="{48DAB58F-7D87-43F0-B03F-B1489373D684}">
      <dgm:prSet/>
      <dgm:spPr/>
      <dgm:t>
        <a:bodyPr/>
        <a:lstStyle/>
        <a:p>
          <a:endParaRPr lang="es-AR"/>
        </a:p>
      </dgm:t>
    </dgm:pt>
    <dgm:pt modelId="{CE221B48-2A40-4943-9377-C5CF650D02BC}" type="sibTrans" cxnId="{48DAB58F-7D87-43F0-B03F-B1489373D684}">
      <dgm:prSet/>
      <dgm:spPr/>
      <dgm:t>
        <a:bodyPr/>
        <a:lstStyle/>
        <a:p>
          <a:endParaRPr lang="es-AR"/>
        </a:p>
      </dgm:t>
    </dgm:pt>
    <dgm:pt modelId="{A77F051A-AC83-460E-A11C-B00DA8CFAD16}">
      <dgm:prSet phldrT="[Texto]" custT="1"/>
      <dgm:spPr/>
      <dgm:t>
        <a:bodyPr/>
        <a:lstStyle/>
        <a:p>
          <a:r>
            <a:rPr lang="es-AR" sz="1100" dirty="0"/>
            <a:t>Persona física o jurídica que posee un interés en la conservación de la </a:t>
          </a:r>
          <a:r>
            <a:rPr lang="es-AR" sz="1100" b="1" dirty="0"/>
            <a:t>cosa asegurada</a:t>
          </a:r>
        </a:p>
      </dgm:t>
    </dgm:pt>
    <dgm:pt modelId="{94D61A36-29E9-44DC-9BED-7B3423902BDA}" type="parTrans" cxnId="{217302F2-9C08-4690-83BD-534AEEF106BB}">
      <dgm:prSet/>
      <dgm:spPr/>
      <dgm:t>
        <a:bodyPr/>
        <a:lstStyle/>
        <a:p>
          <a:endParaRPr lang="es-AR"/>
        </a:p>
      </dgm:t>
    </dgm:pt>
    <dgm:pt modelId="{ED815BFD-E489-4CD1-BEC8-D6D7635D6FD2}" type="sibTrans" cxnId="{217302F2-9C08-4690-83BD-534AEEF106BB}">
      <dgm:prSet/>
      <dgm:spPr/>
      <dgm:t>
        <a:bodyPr/>
        <a:lstStyle/>
        <a:p>
          <a:endParaRPr lang="es-AR"/>
        </a:p>
      </dgm:t>
    </dgm:pt>
    <dgm:pt modelId="{F1C0075F-3B72-477A-BBEF-F1C1C4300AB7}">
      <dgm:prSet phldrT="[Texto]" custT="1"/>
      <dgm:spPr/>
      <dgm:t>
        <a:bodyPr/>
        <a:lstStyle/>
        <a:p>
          <a:r>
            <a:rPr lang="es-AR" sz="1400" b="1" dirty="0"/>
            <a:t>Beneficiario</a:t>
          </a:r>
        </a:p>
      </dgm:t>
    </dgm:pt>
    <dgm:pt modelId="{92007DAD-F224-4755-BF6E-9B03163EBF7F}" type="parTrans" cxnId="{C914DD06-E4DD-4ED4-8C61-C35B1F0B5306}">
      <dgm:prSet/>
      <dgm:spPr/>
      <dgm:t>
        <a:bodyPr/>
        <a:lstStyle/>
        <a:p>
          <a:endParaRPr lang="es-AR"/>
        </a:p>
      </dgm:t>
    </dgm:pt>
    <dgm:pt modelId="{6363FE04-E813-4BE1-B760-73789D69A508}" type="sibTrans" cxnId="{C914DD06-E4DD-4ED4-8C61-C35B1F0B5306}">
      <dgm:prSet/>
      <dgm:spPr/>
      <dgm:t>
        <a:bodyPr/>
        <a:lstStyle/>
        <a:p>
          <a:endParaRPr lang="es-AR"/>
        </a:p>
      </dgm:t>
    </dgm:pt>
    <dgm:pt modelId="{7E5F24FF-B3AF-4535-9CC4-23DEBE4C1762}">
      <dgm:prSet phldrT="[Texto]"/>
      <dgm:spPr/>
      <dgm:t>
        <a:bodyPr/>
        <a:lstStyle/>
        <a:p>
          <a:r>
            <a:rPr lang="es-AR" dirty="0"/>
            <a:t>Sujeto, que aún n siendo parte del contrato, recibe la </a:t>
          </a:r>
          <a:r>
            <a:rPr lang="es-AR" b="1" dirty="0"/>
            <a:t>indemnización</a:t>
          </a:r>
        </a:p>
      </dgm:t>
    </dgm:pt>
    <dgm:pt modelId="{9342AC5C-2E0D-4FC9-8F76-1B58D0E5A41C}" type="parTrans" cxnId="{343A6D7F-ECBF-4978-B51F-09AC07C61BBF}">
      <dgm:prSet/>
      <dgm:spPr/>
      <dgm:t>
        <a:bodyPr/>
        <a:lstStyle/>
        <a:p>
          <a:endParaRPr lang="es-AR"/>
        </a:p>
      </dgm:t>
    </dgm:pt>
    <dgm:pt modelId="{7131615B-1275-4D53-981B-30CBC8C20AAD}" type="sibTrans" cxnId="{343A6D7F-ECBF-4978-B51F-09AC07C61BBF}">
      <dgm:prSet/>
      <dgm:spPr/>
      <dgm:t>
        <a:bodyPr/>
        <a:lstStyle/>
        <a:p>
          <a:endParaRPr lang="es-AR"/>
        </a:p>
      </dgm:t>
    </dgm:pt>
    <dgm:pt modelId="{D147EC9D-EAD7-450E-BFC6-1D88F254B9EA}">
      <dgm:prSet phldrT="[Texto]" custT="1"/>
      <dgm:spPr/>
      <dgm:t>
        <a:bodyPr/>
        <a:lstStyle/>
        <a:p>
          <a:r>
            <a:rPr lang="es-AR" sz="1100" dirty="0"/>
            <a:t>Otorga </a:t>
          </a:r>
          <a:r>
            <a:rPr lang="es-AR" sz="1100" b="1" dirty="0"/>
            <a:t>póliza</a:t>
          </a:r>
        </a:p>
      </dgm:t>
    </dgm:pt>
    <dgm:pt modelId="{05F87870-D286-4D49-BFE5-A94C2B3E3B6E}" type="parTrans" cxnId="{00BD037F-A7B3-44A4-BB2C-912861A77E93}">
      <dgm:prSet/>
      <dgm:spPr/>
      <dgm:t>
        <a:bodyPr/>
        <a:lstStyle/>
        <a:p>
          <a:endParaRPr lang="es-AR"/>
        </a:p>
      </dgm:t>
    </dgm:pt>
    <dgm:pt modelId="{AA12DCA9-D8E0-4A53-8CA1-DDC2C8BE948F}" type="sibTrans" cxnId="{00BD037F-A7B3-44A4-BB2C-912861A77E93}">
      <dgm:prSet/>
      <dgm:spPr/>
      <dgm:t>
        <a:bodyPr/>
        <a:lstStyle/>
        <a:p>
          <a:endParaRPr lang="es-AR"/>
        </a:p>
      </dgm:t>
    </dgm:pt>
    <dgm:pt modelId="{D756F2B8-3C88-4A5F-8E21-418F4F572903}" type="pres">
      <dgm:prSet presAssocID="{67145C46-EBF7-4059-9B44-FB4A5F2CD27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20FD291-3B2B-45C1-A5ED-EB2C5FBD461A}" type="pres">
      <dgm:prSet presAssocID="{67145C46-EBF7-4059-9B44-FB4A5F2CD27D}" presName="children" presStyleCnt="0"/>
      <dgm:spPr/>
    </dgm:pt>
    <dgm:pt modelId="{90972D7C-E9D6-412F-9BA8-B9B234035DE9}" type="pres">
      <dgm:prSet presAssocID="{67145C46-EBF7-4059-9B44-FB4A5F2CD27D}" presName="child1group" presStyleCnt="0"/>
      <dgm:spPr/>
    </dgm:pt>
    <dgm:pt modelId="{29A6FD36-0832-4BA8-87CA-1A0FCD74ACF6}" type="pres">
      <dgm:prSet presAssocID="{67145C46-EBF7-4059-9B44-FB4A5F2CD27D}" presName="child1" presStyleLbl="bgAcc1" presStyleIdx="0" presStyleCnt="4"/>
      <dgm:spPr/>
    </dgm:pt>
    <dgm:pt modelId="{2909ECE8-E8A7-463C-8C1E-D946DD065359}" type="pres">
      <dgm:prSet presAssocID="{67145C46-EBF7-4059-9B44-FB4A5F2CD27D}" presName="child1Text" presStyleLbl="bgAcc1" presStyleIdx="0" presStyleCnt="4">
        <dgm:presLayoutVars>
          <dgm:bulletEnabled val="1"/>
        </dgm:presLayoutVars>
      </dgm:prSet>
      <dgm:spPr/>
    </dgm:pt>
    <dgm:pt modelId="{F43B3D94-F144-4AC7-9543-AAEC278D5793}" type="pres">
      <dgm:prSet presAssocID="{67145C46-EBF7-4059-9B44-FB4A5F2CD27D}" presName="child2group" presStyleCnt="0"/>
      <dgm:spPr/>
    </dgm:pt>
    <dgm:pt modelId="{4ADAB255-6EFC-44A1-84C2-75F7E71A6BA5}" type="pres">
      <dgm:prSet presAssocID="{67145C46-EBF7-4059-9B44-FB4A5F2CD27D}" presName="child2" presStyleLbl="bgAcc1" presStyleIdx="1" presStyleCnt="4"/>
      <dgm:spPr/>
    </dgm:pt>
    <dgm:pt modelId="{23EFB81D-80E0-418C-8AC0-FBA3CC078BB4}" type="pres">
      <dgm:prSet presAssocID="{67145C46-EBF7-4059-9B44-FB4A5F2CD27D}" presName="child2Text" presStyleLbl="bgAcc1" presStyleIdx="1" presStyleCnt="4">
        <dgm:presLayoutVars>
          <dgm:bulletEnabled val="1"/>
        </dgm:presLayoutVars>
      </dgm:prSet>
      <dgm:spPr/>
    </dgm:pt>
    <dgm:pt modelId="{B72BF246-E77B-4D43-A9C1-3C734BDA8436}" type="pres">
      <dgm:prSet presAssocID="{67145C46-EBF7-4059-9B44-FB4A5F2CD27D}" presName="child3group" presStyleCnt="0"/>
      <dgm:spPr/>
    </dgm:pt>
    <dgm:pt modelId="{67C6573E-3ECD-418D-991C-312CE1B97B72}" type="pres">
      <dgm:prSet presAssocID="{67145C46-EBF7-4059-9B44-FB4A5F2CD27D}" presName="child3" presStyleLbl="bgAcc1" presStyleIdx="2" presStyleCnt="4"/>
      <dgm:spPr/>
    </dgm:pt>
    <dgm:pt modelId="{77D70DBD-9459-4152-8FC5-686FA8EB9FB9}" type="pres">
      <dgm:prSet presAssocID="{67145C46-EBF7-4059-9B44-FB4A5F2CD27D}" presName="child3Text" presStyleLbl="bgAcc1" presStyleIdx="2" presStyleCnt="4">
        <dgm:presLayoutVars>
          <dgm:bulletEnabled val="1"/>
        </dgm:presLayoutVars>
      </dgm:prSet>
      <dgm:spPr/>
    </dgm:pt>
    <dgm:pt modelId="{0B793884-6E1B-46F8-A77A-6CABF310CF52}" type="pres">
      <dgm:prSet presAssocID="{67145C46-EBF7-4059-9B44-FB4A5F2CD27D}" presName="child4group" presStyleCnt="0"/>
      <dgm:spPr/>
    </dgm:pt>
    <dgm:pt modelId="{ACB10E94-DE6A-4967-B348-717DCA7BE9B8}" type="pres">
      <dgm:prSet presAssocID="{67145C46-EBF7-4059-9B44-FB4A5F2CD27D}" presName="child4" presStyleLbl="bgAcc1" presStyleIdx="3" presStyleCnt="4"/>
      <dgm:spPr/>
    </dgm:pt>
    <dgm:pt modelId="{71BCC274-C047-4402-9BB8-C22CFEBDC6F2}" type="pres">
      <dgm:prSet presAssocID="{67145C46-EBF7-4059-9B44-FB4A5F2CD27D}" presName="child4Text" presStyleLbl="bgAcc1" presStyleIdx="3" presStyleCnt="4">
        <dgm:presLayoutVars>
          <dgm:bulletEnabled val="1"/>
        </dgm:presLayoutVars>
      </dgm:prSet>
      <dgm:spPr/>
    </dgm:pt>
    <dgm:pt modelId="{1ADE493A-222B-45C4-9A0B-C864AC5EBB24}" type="pres">
      <dgm:prSet presAssocID="{67145C46-EBF7-4059-9B44-FB4A5F2CD27D}" presName="childPlaceholder" presStyleCnt="0"/>
      <dgm:spPr/>
    </dgm:pt>
    <dgm:pt modelId="{EAB45B40-E9F7-4FB8-AAE2-55A85B404313}" type="pres">
      <dgm:prSet presAssocID="{67145C46-EBF7-4059-9B44-FB4A5F2CD27D}" presName="circle" presStyleCnt="0"/>
      <dgm:spPr/>
    </dgm:pt>
    <dgm:pt modelId="{F194A681-22EF-4602-8CC7-3C1B97BE2061}" type="pres">
      <dgm:prSet presAssocID="{67145C46-EBF7-4059-9B44-FB4A5F2CD27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BC08EA9-9A7C-4015-B7CF-475BC6CEABE3}" type="pres">
      <dgm:prSet presAssocID="{67145C46-EBF7-4059-9B44-FB4A5F2CD27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7044C43-8CE0-4D6E-B293-D89F4835066A}" type="pres">
      <dgm:prSet presAssocID="{67145C46-EBF7-4059-9B44-FB4A5F2CD27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20ACC41-CC91-4AC8-AB23-3C695829A0F2}" type="pres">
      <dgm:prSet presAssocID="{67145C46-EBF7-4059-9B44-FB4A5F2CD27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FE1C21E-21F2-4E34-9B32-1E8D0B9AEC29}" type="pres">
      <dgm:prSet presAssocID="{67145C46-EBF7-4059-9B44-FB4A5F2CD27D}" presName="quadrantPlaceholder" presStyleCnt="0"/>
      <dgm:spPr/>
    </dgm:pt>
    <dgm:pt modelId="{9767AD22-0FE5-4C61-85E0-37E0627EEBFC}" type="pres">
      <dgm:prSet presAssocID="{67145C46-EBF7-4059-9B44-FB4A5F2CD27D}" presName="center1" presStyleLbl="fgShp" presStyleIdx="0" presStyleCnt="2"/>
      <dgm:spPr/>
    </dgm:pt>
    <dgm:pt modelId="{FEB79AFF-B94F-4465-97C7-1B84250DAB5D}" type="pres">
      <dgm:prSet presAssocID="{67145C46-EBF7-4059-9B44-FB4A5F2CD27D}" presName="center2" presStyleLbl="fgShp" presStyleIdx="1" presStyleCnt="2"/>
      <dgm:spPr/>
    </dgm:pt>
  </dgm:ptLst>
  <dgm:cxnLst>
    <dgm:cxn modelId="{C914DD06-E4DD-4ED4-8C61-C35B1F0B5306}" srcId="{67145C46-EBF7-4059-9B44-FB4A5F2CD27D}" destId="{F1C0075F-3B72-477A-BBEF-F1C1C4300AB7}" srcOrd="3" destOrd="0" parTransId="{92007DAD-F224-4755-BF6E-9B03163EBF7F}" sibTransId="{6363FE04-E813-4BE1-B760-73789D69A508}"/>
    <dgm:cxn modelId="{7D0CA207-1A23-4C4F-8FD2-6025E4F67082}" type="presOf" srcId="{D147EC9D-EAD7-450E-BFC6-1D88F254B9EA}" destId="{23EFB81D-80E0-418C-8AC0-FBA3CC078BB4}" srcOrd="1" destOrd="1" presId="urn:microsoft.com/office/officeart/2005/8/layout/cycle4"/>
    <dgm:cxn modelId="{E373441D-D3E0-454B-84C7-9824FD152782}" type="presOf" srcId="{7E5F24FF-B3AF-4535-9CC4-23DEBE4C1762}" destId="{71BCC274-C047-4402-9BB8-C22CFEBDC6F2}" srcOrd="1" destOrd="0" presId="urn:microsoft.com/office/officeart/2005/8/layout/cycle4"/>
    <dgm:cxn modelId="{40A2013A-38A5-4CBC-9C54-047A6417BC39}" type="presOf" srcId="{A77F051A-AC83-460E-A11C-B00DA8CFAD16}" destId="{67C6573E-3ECD-418D-991C-312CE1B97B72}" srcOrd="0" destOrd="0" presId="urn:microsoft.com/office/officeart/2005/8/layout/cycle4"/>
    <dgm:cxn modelId="{32E8943E-4CD2-4218-AB85-EAC8306A9790}" type="presOf" srcId="{67145C46-EBF7-4059-9B44-FB4A5F2CD27D}" destId="{D756F2B8-3C88-4A5F-8E21-418F4F572903}" srcOrd="0" destOrd="0" presId="urn:microsoft.com/office/officeart/2005/8/layout/cycle4"/>
    <dgm:cxn modelId="{F3FC803F-FE36-4480-AEB8-CDCC30BB7DC7}" type="presOf" srcId="{A77F051A-AC83-460E-A11C-B00DA8CFAD16}" destId="{77D70DBD-9459-4152-8FC5-686FA8EB9FB9}" srcOrd="1" destOrd="0" presId="urn:microsoft.com/office/officeart/2005/8/layout/cycle4"/>
    <dgm:cxn modelId="{00DCB26A-8D16-48D6-AEAC-F132F4D6288C}" type="presOf" srcId="{7E5F24FF-B3AF-4535-9CC4-23DEBE4C1762}" destId="{ACB10E94-DE6A-4967-B348-717DCA7BE9B8}" srcOrd="0" destOrd="0" presId="urn:microsoft.com/office/officeart/2005/8/layout/cycle4"/>
    <dgm:cxn modelId="{97FAFE7A-5D08-4ADB-882B-96963664BBBA}" srcId="{3EA6C1F2-3B95-404B-ACBB-2B24AF0963EA}" destId="{376BDFB9-7A13-4A85-8153-CF5ABB9D6E42}" srcOrd="0" destOrd="0" parTransId="{292DE175-6C27-4FC1-97E5-DE57DCD8E407}" sibTransId="{CFB5DB5F-EF5C-4780-A780-075139E45590}"/>
    <dgm:cxn modelId="{00BD037F-A7B3-44A4-BB2C-912861A77E93}" srcId="{E130E190-0CC9-454A-8655-97C520365411}" destId="{D147EC9D-EAD7-450E-BFC6-1D88F254B9EA}" srcOrd="1" destOrd="0" parTransId="{05F87870-D286-4D49-BFE5-A94C2B3E3B6E}" sibTransId="{AA12DCA9-D8E0-4A53-8CA1-DDC2C8BE948F}"/>
    <dgm:cxn modelId="{343A6D7F-ECBF-4978-B51F-09AC07C61BBF}" srcId="{F1C0075F-3B72-477A-BBEF-F1C1C4300AB7}" destId="{7E5F24FF-B3AF-4535-9CC4-23DEBE4C1762}" srcOrd="0" destOrd="0" parTransId="{9342AC5C-2E0D-4FC9-8F76-1B58D0E5A41C}" sibTransId="{7131615B-1275-4D53-981B-30CBC8C20AAD}"/>
    <dgm:cxn modelId="{48DAB58F-7D87-43F0-B03F-B1489373D684}" srcId="{67145C46-EBF7-4059-9B44-FB4A5F2CD27D}" destId="{28081024-8A73-40B9-8A24-E6ED4DC93DEF}" srcOrd="2" destOrd="0" parTransId="{D1BA4CEE-78CF-463C-A3C4-ED4C344EDF67}" sibTransId="{CE221B48-2A40-4943-9377-C5CF650D02BC}"/>
    <dgm:cxn modelId="{5FCAE29A-D26A-49D7-8DF5-4C53E9ED26AC}" type="presOf" srcId="{F1C0075F-3B72-477A-BBEF-F1C1C4300AB7}" destId="{020ACC41-CC91-4AC8-AB23-3C695829A0F2}" srcOrd="0" destOrd="0" presId="urn:microsoft.com/office/officeart/2005/8/layout/cycle4"/>
    <dgm:cxn modelId="{04CBE1A0-1472-495E-92B3-038C249EC712}" type="presOf" srcId="{A4990B24-886F-498F-A946-DA847C0A9819}" destId="{23EFB81D-80E0-418C-8AC0-FBA3CC078BB4}" srcOrd="1" destOrd="0" presId="urn:microsoft.com/office/officeart/2005/8/layout/cycle4"/>
    <dgm:cxn modelId="{88F3CFA4-190D-4DFD-8AEA-D514C00559C8}" srcId="{E130E190-0CC9-454A-8655-97C520365411}" destId="{A4990B24-886F-498F-A946-DA847C0A9819}" srcOrd="0" destOrd="0" parTransId="{C76F3989-E78C-4DC8-ACA0-73B260E7BD32}" sibTransId="{5A46156F-AFB8-42C2-9DBE-8E9389B25732}"/>
    <dgm:cxn modelId="{C5948EA6-3EE6-431B-9D5C-2796C6451C4E}" srcId="{67145C46-EBF7-4059-9B44-FB4A5F2CD27D}" destId="{E130E190-0CC9-454A-8655-97C520365411}" srcOrd="1" destOrd="0" parTransId="{72FD61BC-6CD2-4AAE-9D25-B1C49595FB04}" sibTransId="{BEE38B4C-019E-46C1-B556-7CE6D82C371B}"/>
    <dgm:cxn modelId="{4177D2A8-5F26-4BFE-9D65-257D31CD1752}" type="presOf" srcId="{E130E190-0CC9-454A-8655-97C520365411}" destId="{6BC08EA9-9A7C-4015-B7CF-475BC6CEABE3}" srcOrd="0" destOrd="0" presId="urn:microsoft.com/office/officeart/2005/8/layout/cycle4"/>
    <dgm:cxn modelId="{A57E14AC-62A5-46B4-B880-CFDD47C47099}" type="presOf" srcId="{A4990B24-886F-498F-A946-DA847C0A9819}" destId="{4ADAB255-6EFC-44A1-84C2-75F7E71A6BA5}" srcOrd="0" destOrd="0" presId="urn:microsoft.com/office/officeart/2005/8/layout/cycle4"/>
    <dgm:cxn modelId="{82410FB6-85A3-48AD-9538-10A65EA5CD80}" type="presOf" srcId="{D147EC9D-EAD7-450E-BFC6-1D88F254B9EA}" destId="{4ADAB255-6EFC-44A1-84C2-75F7E71A6BA5}" srcOrd="0" destOrd="1" presId="urn:microsoft.com/office/officeart/2005/8/layout/cycle4"/>
    <dgm:cxn modelId="{416925B6-0011-46D7-9395-12F086168A11}" srcId="{67145C46-EBF7-4059-9B44-FB4A5F2CD27D}" destId="{3EA6C1F2-3B95-404B-ACBB-2B24AF0963EA}" srcOrd="0" destOrd="0" parTransId="{866BC207-F5CF-4530-8409-92EB4FC3F63E}" sibTransId="{AFD5B6DE-BD2F-4114-9C13-52818E0DD7B1}"/>
    <dgm:cxn modelId="{7E1094D3-8E39-4700-8EEC-C6DC7C1F400F}" type="presOf" srcId="{376BDFB9-7A13-4A85-8153-CF5ABB9D6E42}" destId="{2909ECE8-E8A7-463C-8C1E-D946DD065359}" srcOrd="1" destOrd="0" presId="urn:microsoft.com/office/officeart/2005/8/layout/cycle4"/>
    <dgm:cxn modelId="{24153DDB-BC19-4CEC-967C-6AB637B40C38}" type="presOf" srcId="{376BDFB9-7A13-4A85-8153-CF5ABB9D6E42}" destId="{29A6FD36-0832-4BA8-87CA-1A0FCD74ACF6}" srcOrd="0" destOrd="0" presId="urn:microsoft.com/office/officeart/2005/8/layout/cycle4"/>
    <dgm:cxn modelId="{0F632CE7-7E34-4101-A7F3-B94968B49A92}" type="presOf" srcId="{3EA6C1F2-3B95-404B-ACBB-2B24AF0963EA}" destId="{F194A681-22EF-4602-8CC7-3C1B97BE2061}" srcOrd="0" destOrd="0" presId="urn:microsoft.com/office/officeart/2005/8/layout/cycle4"/>
    <dgm:cxn modelId="{217302F2-9C08-4690-83BD-534AEEF106BB}" srcId="{28081024-8A73-40B9-8A24-E6ED4DC93DEF}" destId="{A77F051A-AC83-460E-A11C-B00DA8CFAD16}" srcOrd="0" destOrd="0" parTransId="{94D61A36-29E9-44DC-9BED-7B3423902BDA}" sibTransId="{ED815BFD-E489-4CD1-BEC8-D6D7635D6FD2}"/>
    <dgm:cxn modelId="{26F75DF7-01D5-48AA-B9C3-1C9885B62D12}" type="presOf" srcId="{28081024-8A73-40B9-8A24-E6ED4DC93DEF}" destId="{57044C43-8CE0-4D6E-B293-D89F4835066A}" srcOrd="0" destOrd="0" presId="urn:microsoft.com/office/officeart/2005/8/layout/cycle4"/>
    <dgm:cxn modelId="{A9F878BD-A92E-4D0B-8D53-E74A53840700}" type="presParOf" srcId="{D756F2B8-3C88-4A5F-8E21-418F4F572903}" destId="{720FD291-3B2B-45C1-A5ED-EB2C5FBD461A}" srcOrd="0" destOrd="0" presId="urn:microsoft.com/office/officeart/2005/8/layout/cycle4"/>
    <dgm:cxn modelId="{B5AF56B9-5934-460C-8D91-B1E0ABB21D8B}" type="presParOf" srcId="{720FD291-3B2B-45C1-A5ED-EB2C5FBD461A}" destId="{90972D7C-E9D6-412F-9BA8-B9B234035DE9}" srcOrd="0" destOrd="0" presId="urn:microsoft.com/office/officeart/2005/8/layout/cycle4"/>
    <dgm:cxn modelId="{73EE095D-6E24-45FF-91E9-94421DE7F05F}" type="presParOf" srcId="{90972D7C-E9D6-412F-9BA8-B9B234035DE9}" destId="{29A6FD36-0832-4BA8-87CA-1A0FCD74ACF6}" srcOrd="0" destOrd="0" presId="urn:microsoft.com/office/officeart/2005/8/layout/cycle4"/>
    <dgm:cxn modelId="{90B15296-14BA-47DB-87B5-3F3357571BA0}" type="presParOf" srcId="{90972D7C-E9D6-412F-9BA8-B9B234035DE9}" destId="{2909ECE8-E8A7-463C-8C1E-D946DD065359}" srcOrd="1" destOrd="0" presId="urn:microsoft.com/office/officeart/2005/8/layout/cycle4"/>
    <dgm:cxn modelId="{48E816C7-70D7-4C14-929C-2A3D36DE4BE2}" type="presParOf" srcId="{720FD291-3B2B-45C1-A5ED-EB2C5FBD461A}" destId="{F43B3D94-F144-4AC7-9543-AAEC278D5793}" srcOrd="1" destOrd="0" presId="urn:microsoft.com/office/officeart/2005/8/layout/cycle4"/>
    <dgm:cxn modelId="{836B213E-6036-4400-B82C-82DB679EABC6}" type="presParOf" srcId="{F43B3D94-F144-4AC7-9543-AAEC278D5793}" destId="{4ADAB255-6EFC-44A1-84C2-75F7E71A6BA5}" srcOrd="0" destOrd="0" presId="urn:microsoft.com/office/officeart/2005/8/layout/cycle4"/>
    <dgm:cxn modelId="{DFBAE253-0710-48C9-9DC0-E4A7879308D3}" type="presParOf" srcId="{F43B3D94-F144-4AC7-9543-AAEC278D5793}" destId="{23EFB81D-80E0-418C-8AC0-FBA3CC078BB4}" srcOrd="1" destOrd="0" presId="urn:microsoft.com/office/officeart/2005/8/layout/cycle4"/>
    <dgm:cxn modelId="{EEFC60C3-C2BE-4FEC-B1FE-6F338A544653}" type="presParOf" srcId="{720FD291-3B2B-45C1-A5ED-EB2C5FBD461A}" destId="{B72BF246-E77B-4D43-A9C1-3C734BDA8436}" srcOrd="2" destOrd="0" presId="urn:microsoft.com/office/officeart/2005/8/layout/cycle4"/>
    <dgm:cxn modelId="{46CE4733-3952-45E1-9F9A-3E4B63096698}" type="presParOf" srcId="{B72BF246-E77B-4D43-A9C1-3C734BDA8436}" destId="{67C6573E-3ECD-418D-991C-312CE1B97B72}" srcOrd="0" destOrd="0" presId="urn:microsoft.com/office/officeart/2005/8/layout/cycle4"/>
    <dgm:cxn modelId="{351C751B-35EC-48F8-A6AD-ABAE59C25894}" type="presParOf" srcId="{B72BF246-E77B-4D43-A9C1-3C734BDA8436}" destId="{77D70DBD-9459-4152-8FC5-686FA8EB9FB9}" srcOrd="1" destOrd="0" presId="urn:microsoft.com/office/officeart/2005/8/layout/cycle4"/>
    <dgm:cxn modelId="{C1B65DE9-FC2A-466C-9ACB-4D0FE309A0E7}" type="presParOf" srcId="{720FD291-3B2B-45C1-A5ED-EB2C5FBD461A}" destId="{0B793884-6E1B-46F8-A77A-6CABF310CF52}" srcOrd="3" destOrd="0" presId="urn:microsoft.com/office/officeart/2005/8/layout/cycle4"/>
    <dgm:cxn modelId="{B0995835-5726-4F7A-9CEF-F8C36683DC66}" type="presParOf" srcId="{0B793884-6E1B-46F8-A77A-6CABF310CF52}" destId="{ACB10E94-DE6A-4967-B348-717DCA7BE9B8}" srcOrd="0" destOrd="0" presId="urn:microsoft.com/office/officeart/2005/8/layout/cycle4"/>
    <dgm:cxn modelId="{F69F6AB3-6855-436D-A256-089C6E6A285B}" type="presParOf" srcId="{0B793884-6E1B-46F8-A77A-6CABF310CF52}" destId="{71BCC274-C047-4402-9BB8-C22CFEBDC6F2}" srcOrd="1" destOrd="0" presId="urn:microsoft.com/office/officeart/2005/8/layout/cycle4"/>
    <dgm:cxn modelId="{C67A647B-F733-47B7-81EE-F6A472C85DBD}" type="presParOf" srcId="{720FD291-3B2B-45C1-A5ED-EB2C5FBD461A}" destId="{1ADE493A-222B-45C4-9A0B-C864AC5EBB24}" srcOrd="4" destOrd="0" presId="urn:microsoft.com/office/officeart/2005/8/layout/cycle4"/>
    <dgm:cxn modelId="{6B892EE2-9FBA-444E-9B87-90727B63978D}" type="presParOf" srcId="{D756F2B8-3C88-4A5F-8E21-418F4F572903}" destId="{EAB45B40-E9F7-4FB8-AAE2-55A85B404313}" srcOrd="1" destOrd="0" presId="urn:microsoft.com/office/officeart/2005/8/layout/cycle4"/>
    <dgm:cxn modelId="{7F78E936-734B-431D-8C00-217069074A2E}" type="presParOf" srcId="{EAB45B40-E9F7-4FB8-AAE2-55A85B404313}" destId="{F194A681-22EF-4602-8CC7-3C1B97BE2061}" srcOrd="0" destOrd="0" presId="urn:microsoft.com/office/officeart/2005/8/layout/cycle4"/>
    <dgm:cxn modelId="{B066B37D-BFE2-483B-B709-02B3849E790A}" type="presParOf" srcId="{EAB45B40-E9F7-4FB8-AAE2-55A85B404313}" destId="{6BC08EA9-9A7C-4015-B7CF-475BC6CEABE3}" srcOrd="1" destOrd="0" presId="urn:microsoft.com/office/officeart/2005/8/layout/cycle4"/>
    <dgm:cxn modelId="{AFE46A98-E474-4424-8F80-13314E47CFBD}" type="presParOf" srcId="{EAB45B40-E9F7-4FB8-AAE2-55A85B404313}" destId="{57044C43-8CE0-4D6E-B293-D89F4835066A}" srcOrd="2" destOrd="0" presId="urn:microsoft.com/office/officeart/2005/8/layout/cycle4"/>
    <dgm:cxn modelId="{EB2C8870-A07D-450F-9857-FB52CFD5E2C6}" type="presParOf" srcId="{EAB45B40-E9F7-4FB8-AAE2-55A85B404313}" destId="{020ACC41-CC91-4AC8-AB23-3C695829A0F2}" srcOrd="3" destOrd="0" presId="urn:microsoft.com/office/officeart/2005/8/layout/cycle4"/>
    <dgm:cxn modelId="{4D420F16-0B4F-49FF-A1A8-64D1A6D52B1A}" type="presParOf" srcId="{EAB45B40-E9F7-4FB8-AAE2-55A85B404313}" destId="{AFE1C21E-21F2-4E34-9B32-1E8D0B9AEC29}" srcOrd="4" destOrd="0" presId="urn:microsoft.com/office/officeart/2005/8/layout/cycle4"/>
    <dgm:cxn modelId="{1E110434-0D83-41D9-B6A5-B554B45592CD}" type="presParOf" srcId="{D756F2B8-3C88-4A5F-8E21-418F4F572903}" destId="{9767AD22-0FE5-4C61-85E0-37E0627EEBFC}" srcOrd="2" destOrd="0" presId="urn:microsoft.com/office/officeart/2005/8/layout/cycle4"/>
    <dgm:cxn modelId="{B75C55E5-EFDA-4186-BBD3-21DA4C8806EA}" type="presParOf" srcId="{D756F2B8-3C88-4A5F-8E21-418F4F572903}" destId="{FEB79AFF-B94F-4465-97C7-1B84250DAB5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E6F28-7021-43C2-A732-7B7C897F7AEC}" type="doc">
      <dgm:prSet loTypeId="urn:microsoft.com/office/officeart/2005/8/layout/cycle8" loCatId="cycle" qsTypeId="urn:microsoft.com/office/officeart/2005/8/quickstyle/simple2" qsCatId="simple" csTypeId="urn:microsoft.com/office/officeart/2005/8/colors/colorful3" csCatId="colorful" phldr="1"/>
      <dgm:spPr/>
    </dgm:pt>
    <dgm:pt modelId="{C366E92A-D7D5-4D56-91F6-323F034EFA07}">
      <dgm:prSet phldrT="[Texto]" custT="1"/>
      <dgm:spPr/>
      <dgm:t>
        <a:bodyPr/>
        <a:lstStyle/>
        <a:p>
          <a:r>
            <a:rPr lang="es-AR" sz="2000" dirty="0"/>
            <a:t>Pasajero</a:t>
          </a:r>
          <a:endParaRPr lang="es-AR" sz="1500" dirty="0"/>
        </a:p>
      </dgm:t>
    </dgm:pt>
    <dgm:pt modelId="{BD9635A7-98F8-476E-9FFA-2CE6954E8D7A}" type="parTrans" cxnId="{96D86C42-C654-421B-89EF-8EE6C4350659}">
      <dgm:prSet/>
      <dgm:spPr/>
      <dgm:t>
        <a:bodyPr/>
        <a:lstStyle/>
        <a:p>
          <a:endParaRPr lang="es-AR"/>
        </a:p>
      </dgm:t>
    </dgm:pt>
    <dgm:pt modelId="{9B6C3356-92EE-4D4D-8981-D2BA343F8118}" type="sibTrans" cxnId="{96D86C42-C654-421B-89EF-8EE6C4350659}">
      <dgm:prSet/>
      <dgm:spPr/>
      <dgm:t>
        <a:bodyPr/>
        <a:lstStyle/>
        <a:p>
          <a:endParaRPr lang="es-AR"/>
        </a:p>
      </dgm:t>
    </dgm:pt>
    <dgm:pt modelId="{8B1A3A89-46C8-4DD0-9E73-C195B6FCEDCD}">
      <dgm:prSet phldrT="[Texto]" custT="1"/>
      <dgm:spPr/>
      <dgm:t>
        <a:bodyPr/>
        <a:lstStyle/>
        <a:p>
          <a:r>
            <a:rPr lang="es-AR" sz="1800" dirty="0"/>
            <a:t>Conductor</a:t>
          </a:r>
        </a:p>
      </dgm:t>
    </dgm:pt>
    <dgm:pt modelId="{1D4DA105-34FF-49EF-9358-EAF25604CB53}" type="parTrans" cxnId="{55CC8D4D-E001-49E3-98F7-5D9B907FD659}">
      <dgm:prSet/>
      <dgm:spPr/>
      <dgm:t>
        <a:bodyPr/>
        <a:lstStyle/>
        <a:p>
          <a:endParaRPr lang="es-AR"/>
        </a:p>
      </dgm:t>
    </dgm:pt>
    <dgm:pt modelId="{4F3C2A86-F7EA-426A-843B-1C88340CC09D}" type="sibTrans" cxnId="{55CC8D4D-E001-49E3-98F7-5D9B907FD659}">
      <dgm:prSet/>
      <dgm:spPr/>
      <dgm:t>
        <a:bodyPr/>
        <a:lstStyle/>
        <a:p>
          <a:endParaRPr lang="es-AR"/>
        </a:p>
      </dgm:t>
    </dgm:pt>
    <dgm:pt modelId="{35F3AD87-E29B-4A08-82F2-2D85E82CDDEF}" type="pres">
      <dgm:prSet presAssocID="{AB9E6F28-7021-43C2-A732-7B7C897F7AEC}" presName="compositeShape" presStyleCnt="0">
        <dgm:presLayoutVars>
          <dgm:chMax val="7"/>
          <dgm:dir/>
          <dgm:resizeHandles val="exact"/>
        </dgm:presLayoutVars>
      </dgm:prSet>
      <dgm:spPr/>
    </dgm:pt>
    <dgm:pt modelId="{471EC404-2D3D-498E-9EC1-1EACA0BB8D94}" type="pres">
      <dgm:prSet presAssocID="{AB9E6F28-7021-43C2-A732-7B7C897F7AEC}" presName="wedge1" presStyleLbl="node1" presStyleIdx="0" presStyleCnt="2"/>
      <dgm:spPr/>
    </dgm:pt>
    <dgm:pt modelId="{34AFE8F7-B4DF-4403-B6E2-4B098C5979CC}" type="pres">
      <dgm:prSet presAssocID="{AB9E6F28-7021-43C2-A732-7B7C897F7AEC}" presName="dummy1a" presStyleCnt="0"/>
      <dgm:spPr/>
    </dgm:pt>
    <dgm:pt modelId="{6CCB3817-68BF-4F68-91A9-000F7A8E04FE}" type="pres">
      <dgm:prSet presAssocID="{AB9E6F28-7021-43C2-A732-7B7C897F7AEC}" presName="dummy1b" presStyleCnt="0"/>
      <dgm:spPr/>
    </dgm:pt>
    <dgm:pt modelId="{804070B4-4937-41EB-A378-B6DEE98D2808}" type="pres">
      <dgm:prSet presAssocID="{AB9E6F28-7021-43C2-A732-7B7C897F7AE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CCFF170-7F1F-4BC1-848C-D94669B168B8}" type="pres">
      <dgm:prSet presAssocID="{AB9E6F28-7021-43C2-A732-7B7C897F7AEC}" presName="wedge2" presStyleLbl="node1" presStyleIdx="1" presStyleCnt="2"/>
      <dgm:spPr/>
    </dgm:pt>
    <dgm:pt modelId="{31CF2E02-B9CB-421B-A333-ACBA2AB7BAF3}" type="pres">
      <dgm:prSet presAssocID="{AB9E6F28-7021-43C2-A732-7B7C897F7AEC}" presName="dummy2a" presStyleCnt="0"/>
      <dgm:spPr/>
    </dgm:pt>
    <dgm:pt modelId="{A76E5856-B737-46A9-86C4-7A98923EC9AD}" type="pres">
      <dgm:prSet presAssocID="{AB9E6F28-7021-43C2-A732-7B7C897F7AEC}" presName="dummy2b" presStyleCnt="0"/>
      <dgm:spPr/>
    </dgm:pt>
    <dgm:pt modelId="{53EEEED1-6B37-40FD-B97A-98887ED19862}" type="pres">
      <dgm:prSet presAssocID="{AB9E6F28-7021-43C2-A732-7B7C897F7AE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EA2A908E-AC21-4267-86AB-437979B8AD48}" type="pres">
      <dgm:prSet presAssocID="{9B6C3356-92EE-4D4D-8981-D2BA343F8118}" presName="arrowWedge1" presStyleLbl="fgSibTrans2D1" presStyleIdx="0" presStyleCnt="2"/>
      <dgm:spPr/>
    </dgm:pt>
    <dgm:pt modelId="{7D1917A6-D43F-40F2-B351-0EB37243852C}" type="pres">
      <dgm:prSet presAssocID="{4F3C2A86-F7EA-426A-843B-1C88340CC09D}" presName="arrowWedge2" presStyleLbl="fgSibTrans2D1" presStyleIdx="1" presStyleCnt="2"/>
      <dgm:spPr/>
    </dgm:pt>
  </dgm:ptLst>
  <dgm:cxnLst>
    <dgm:cxn modelId="{96D86C42-C654-421B-89EF-8EE6C4350659}" srcId="{AB9E6F28-7021-43C2-A732-7B7C897F7AEC}" destId="{C366E92A-D7D5-4D56-91F6-323F034EFA07}" srcOrd="0" destOrd="0" parTransId="{BD9635A7-98F8-476E-9FFA-2CE6954E8D7A}" sibTransId="{9B6C3356-92EE-4D4D-8981-D2BA343F8118}"/>
    <dgm:cxn modelId="{C86C5E64-4889-4597-B2FB-B0DB0E09A2E5}" type="presOf" srcId="{8B1A3A89-46C8-4DD0-9E73-C195B6FCEDCD}" destId="{1CCFF170-7F1F-4BC1-848C-D94669B168B8}" srcOrd="0" destOrd="0" presId="urn:microsoft.com/office/officeart/2005/8/layout/cycle8"/>
    <dgm:cxn modelId="{55CC8D4D-E001-49E3-98F7-5D9B907FD659}" srcId="{AB9E6F28-7021-43C2-A732-7B7C897F7AEC}" destId="{8B1A3A89-46C8-4DD0-9E73-C195B6FCEDCD}" srcOrd="1" destOrd="0" parTransId="{1D4DA105-34FF-49EF-9358-EAF25604CB53}" sibTransId="{4F3C2A86-F7EA-426A-843B-1C88340CC09D}"/>
    <dgm:cxn modelId="{F4E4C898-2DBB-4D67-96E4-6D920F66D498}" type="presOf" srcId="{8B1A3A89-46C8-4DD0-9E73-C195B6FCEDCD}" destId="{53EEEED1-6B37-40FD-B97A-98887ED19862}" srcOrd="1" destOrd="0" presId="urn:microsoft.com/office/officeart/2005/8/layout/cycle8"/>
    <dgm:cxn modelId="{D6964299-EEE6-49BC-94E0-AAD71F7451BD}" type="presOf" srcId="{AB9E6F28-7021-43C2-A732-7B7C897F7AEC}" destId="{35F3AD87-E29B-4A08-82F2-2D85E82CDDEF}" srcOrd="0" destOrd="0" presId="urn:microsoft.com/office/officeart/2005/8/layout/cycle8"/>
    <dgm:cxn modelId="{6AC9C8B9-829B-4193-9B5C-C2699B1519F1}" type="presOf" srcId="{C366E92A-D7D5-4D56-91F6-323F034EFA07}" destId="{471EC404-2D3D-498E-9EC1-1EACA0BB8D94}" srcOrd="0" destOrd="0" presId="urn:microsoft.com/office/officeart/2005/8/layout/cycle8"/>
    <dgm:cxn modelId="{111C97D3-C62E-4492-BE83-81BA043F926E}" type="presOf" srcId="{C366E92A-D7D5-4D56-91F6-323F034EFA07}" destId="{804070B4-4937-41EB-A378-B6DEE98D2808}" srcOrd="1" destOrd="0" presId="urn:microsoft.com/office/officeart/2005/8/layout/cycle8"/>
    <dgm:cxn modelId="{40C22AF4-07A4-4542-A368-03AF37C17B2F}" type="presParOf" srcId="{35F3AD87-E29B-4A08-82F2-2D85E82CDDEF}" destId="{471EC404-2D3D-498E-9EC1-1EACA0BB8D94}" srcOrd="0" destOrd="0" presId="urn:microsoft.com/office/officeart/2005/8/layout/cycle8"/>
    <dgm:cxn modelId="{21996CEF-2A5E-47B0-80A2-347641DD53E8}" type="presParOf" srcId="{35F3AD87-E29B-4A08-82F2-2D85E82CDDEF}" destId="{34AFE8F7-B4DF-4403-B6E2-4B098C5979CC}" srcOrd="1" destOrd="0" presId="urn:microsoft.com/office/officeart/2005/8/layout/cycle8"/>
    <dgm:cxn modelId="{1020C22A-32BB-45FB-B665-4691D8A9F5AF}" type="presParOf" srcId="{35F3AD87-E29B-4A08-82F2-2D85E82CDDEF}" destId="{6CCB3817-68BF-4F68-91A9-000F7A8E04FE}" srcOrd="2" destOrd="0" presId="urn:microsoft.com/office/officeart/2005/8/layout/cycle8"/>
    <dgm:cxn modelId="{ABC8D3E7-3444-4617-BB96-551BE114CF97}" type="presParOf" srcId="{35F3AD87-E29B-4A08-82F2-2D85E82CDDEF}" destId="{804070B4-4937-41EB-A378-B6DEE98D2808}" srcOrd="3" destOrd="0" presId="urn:microsoft.com/office/officeart/2005/8/layout/cycle8"/>
    <dgm:cxn modelId="{D43400D5-DE53-4A62-9411-51A9EAD03CC3}" type="presParOf" srcId="{35F3AD87-E29B-4A08-82F2-2D85E82CDDEF}" destId="{1CCFF170-7F1F-4BC1-848C-D94669B168B8}" srcOrd="4" destOrd="0" presId="urn:microsoft.com/office/officeart/2005/8/layout/cycle8"/>
    <dgm:cxn modelId="{40089677-0066-4543-A3E6-ABEC7F8872EE}" type="presParOf" srcId="{35F3AD87-E29B-4A08-82F2-2D85E82CDDEF}" destId="{31CF2E02-B9CB-421B-A333-ACBA2AB7BAF3}" srcOrd="5" destOrd="0" presId="urn:microsoft.com/office/officeart/2005/8/layout/cycle8"/>
    <dgm:cxn modelId="{1B743E60-84F1-4179-B3E4-9EA6ED9AA3B0}" type="presParOf" srcId="{35F3AD87-E29B-4A08-82F2-2D85E82CDDEF}" destId="{A76E5856-B737-46A9-86C4-7A98923EC9AD}" srcOrd="6" destOrd="0" presId="urn:microsoft.com/office/officeart/2005/8/layout/cycle8"/>
    <dgm:cxn modelId="{EB931D33-C130-43DB-A7B2-E1F539CD7635}" type="presParOf" srcId="{35F3AD87-E29B-4A08-82F2-2D85E82CDDEF}" destId="{53EEEED1-6B37-40FD-B97A-98887ED19862}" srcOrd="7" destOrd="0" presId="urn:microsoft.com/office/officeart/2005/8/layout/cycle8"/>
    <dgm:cxn modelId="{DB9DC06E-CAD2-4D9A-8D32-1F6D18FB15BF}" type="presParOf" srcId="{35F3AD87-E29B-4A08-82F2-2D85E82CDDEF}" destId="{EA2A908E-AC21-4267-86AB-437979B8AD48}" srcOrd="8" destOrd="0" presId="urn:microsoft.com/office/officeart/2005/8/layout/cycle8"/>
    <dgm:cxn modelId="{CFED0B1D-6026-4B4D-9015-39D81C67E02A}" type="presParOf" srcId="{35F3AD87-E29B-4A08-82F2-2D85E82CDDEF}" destId="{7D1917A6-D43F-40F2-B351-0EB37243852C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E6F28-7021-43C2-A732-7B7C897F7AEC}" type="doc">
      <dgm:prSet loTypeId="urn:microsoft.com/office/officeart/2005/8/layout/cycle8" loCatId="cycle" qsTypeId="urn:microsoft.com/office/officeart/2005/8/quickstyle/simple2" qsCatId="simple" csTypeId="urn:microsoft.com/office/officeart/2005/8/colors/colorful3" csCatId="colorful" phldr="1"/>
      <dgm:spPr/>
    </dgm:pt>
    <dgm:pt modelId="{C366E92A-D7D5-4D56-91F6-323F034EFA07}">
      <dgm:prSet phldrT="[Texto]"/>
      <dgm:spPr/>
      <dgm:t>
        <a:bodyPr/>
        <a:lstStyle/>
        <a:p>
          <a:r>
            <a:rPr lang="es-AR" dirty="0"/>
            <a:t>Cargador</a:t>
          </a:r>
        </a:p>
      </dgm:t>
    </dgm:pt>
    <dgm:pt modelId="{BD9635A7-98F8-476E-9FFA-2CE6954E8D7A}" type="parTrans" cxnId="{96D86C42-C654-421B-89EF-8EE6C4350659}">
      <dgm:prSet/>
      <dgm:spPr/>
      <dgm:t>
        <a:bodyPr/>
        <a:lstStyle/>
        <a:p>
          <a:endParaRPr lang="es-AR"/>
        </a:p>
      </dgm:t>
    </dgm:pt>
    <dgm:pt modelId="{9B6C3356-92EE-4D4D-8981-D2BA343F8118}" type="sibTrans" cxnId="{96D86C42-C654-421B-89EF-8EE6C4350659}">
      <dgm:prSet/>
      <dgm:spPr/>
      <dgm:t>
        <a:bodyPr/>
        <a:lstStyle/>
        <a:p>
          <a:endParaRPr lang="es-AR"/>
        </a:p>
      </dgm:t>
    </dgm:pt>
    <dgm:pt modelId="{6ABDFA9E-C20B-45E4-96A6-EE2D788FB316}">
      <dgm:prSet phldrT="[Texto]"/>
      <dgm:spPr/>
      <dgm:t>
        <a:bodyPr/>
        <a:lstStyle/>
        <a:p>
          <a:r>
            <a:rPr lang="es-AR" dirty="0"/>
            <a:t>Destinatario </a:t>
          </a:r>
        </a:p>
        <a:p>
          <a:r>
            <a:rPr lang="es-AR" dirty="0"/>
            <a:t>(en el transporte de carga)</a:t>
          </a:r>
        </a:p>
      </dgm:t>
    </dgm:pt>
    <dgm:pt modelId="{D498E152-8417-4804-A0D6-5FEE009BF6B0}" type="parTrans" cxnId="{DFEFCA18-991F-4DBB-9E34-5161F55818C1}">
      <dgm:prSet/>
      <dgm:spPr/>
      <dgm:t>
        <a:bodyPr/>
        <a:lstStyle/>
        <a:p>
          <a:endParaRPr lang="es-AR"/>
        </a:p>
      </dgm:t>
    </dgm:pt>
    <dgm:pt modelId="{6A56D304-53E9-4714-98C0-7B2F2CD87437}" type="sibTrans" cxnId="{DFEFCA18-991F-4DBB-9E34-5161F55818C1}">
      <dgm:prSet/>
      <dgm:spPr/>
      <dgm:t>
        <a:bodyPr/>
        <a:lstStyle/>
        <a:p>
          <a:endParaRPr lang="es-AR"/>
        </a:p>
      </dgm:t>
    </dgm:pt>
    <dgm:pt modelId="{8B1A3A89-46C8-4DD0-9E73-C195B6FCEDCD}">
      <dgm:prSet phldrT="[Texto]"/>
      <dgm:spPr/>
      <dgm:t>
        <a:bodyPr/>
        <a:lstStyle/>
        <a:p>
          <a:r>
            <a:rPr lang="es-AR" dirty="0"/>
            <a:t>Transportador</a:t>
          </a:r>
        </a:p>
      </dgm:t>
    </dgm:pt>
    <dgm:pt modelId="{1D4DA105-34FF-49EF-9358-EAF25604CB53}" type="parTrans" cxnId="{55CC8D4D-E001-49E3-98F7-5D9B907FD659}">
      <dgm:prSet/>
      <dgm:spPr/>
      <dgm:t>
        <a:bodyPr/>
        <a:lstStyle/>
        <a:p>
          <a:endParaRPr lang="es-AR"/>
        </a:p>
      </dgm:t>
    </dgm:pt>
    <dgm:pt modelId="{4F3C2A86-F7EA-426A-843B-1C88340CC09D}" type="sibTrans" cxnId="{55CC8D4D-E001-49E3-98F7-5D9B907FD659}">
      <dgm:prSet/>
      <dgm:spPr/>
      <dgm:t>
        <a:bodyPr/>
        <a:lstStyle/>
        <a:p>
          <a:endParaRPr lang="es-AR"/>
        </a:p>
      </dgm:t>
    </dgm:pt>
    <dgm:pt modelId="{35F3AD87-E29B-4A08-82F2-2D85E82CDDEF}" type="pres">
      <dgm:prSet presAssocID="{AB9E6F28-7021-43C2-A732-7B7C897F7AEC}" presName="compositeShape" presStyleCnt="0">
        <dgm:presLayoutVars>
          <dgm:chMax val="7"/>
          <dgm:dir/>
          <dgm:resizeHandles val="exact"/>
        </dgm:presLayoutVars>
      </dgm:prSet>
      <dgm:spPr/>
    </dgm:pt>
    <dgm:pt modelId="{471EC404-2D3D-498E-9EC1-1EACA0BB8D94}" type="pres">
      <dgm:prSet presAssocID="{AB9E6F28-7021-43C2-A732-7B7C897F7AEC}" presName="wedge1" presStyleLbl="node1" presStyleIdx="0" presStyleCnt="3"/>
      <dgm:spPr/>
    </dgm:pt>
    <dgm:pt modelId="{34AFE8F7-B4DF-4403-B6E2-4B098C5979CC}" type="pres">
      <dgm:prSet presAssocID="{AB9E6F28-7021-43C2-A732-7B7C897F7AEC}" presName="dummy1a" presStyleCnt="0"/>
      <dgm:spPr/>
    </dgm:pt>
    <dgm:pt modelId="{6CCB3817-68BF-4F68-91A9-000F7A8E04FE}" type="pres">
      <dgm:prSet presAssocID="{AB9E6F28-7021-43C2-A732-7B7C897F7AEC}" presName="dummy1b" presStyleCnt="0"/>
      <dgm:spPr/>
    </dgm:pt>
    <dgm:pt modelId="{804070B4-4937-41EB-A378-B6DEE98D2808}" type="pres">
      <dgm:prSet presAssocID="{AB9E6F28-7021-43C2-A732-7B7C897F7AE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CFF170-7F1F-4BC1-848C-D94669B168B8}" type="pres">
      <dgm:prSet presAssocID="{AB9E6F28-7021-43C2-A732-7B7C897F7AEC}" presName="wedge2" presStyleLbl="node1" presStyleIdx="1" presStyleCnt="3"/>
      <dgm:spPr/>
    </dgm:pt>
    <dgm:pt modelId="{31CF2E02-B9CB-421B-A333-ACBA2AB7BAF3}" type="pres">
      <dgm:prSet presAssocID="{AB9E6F28-7021-43C2-A732-7B7C897F7AEC}" presName="dummy2a" presStyleCnt="0"/>
      <dgm:spPr/>
    </dgm:pt>
    <dgm:pt modelId="{A76E5856-B737-46A9-86C4-7A98923EC9AD}" type="pres">
      <dgm:prSet presAssocID="{AB9E6F28-7021-43C2-A732-7B7C897F7AEC}" presName="dummy2b" presStyleCnt="0"/>
      <dgm:spPr/>
    </dgm:pt>
    <dgm:pt modelId="{53EEEED1-6B37-40FD-B97A-98887ED19862}" type="pres">
      <dgm:prSet presAssocID="{AB9E6F28-7021-43C2-A732-7B7C897F7AE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A4F8A5-456A-461E-BD4D-65039ED7EF83}" type="pres">
      <dgm:prSet presAssocID="{AB9E6F28-7021-43C2-A732-7B7C897F7AEC}" presName="wedge3" presStyleLbl="node1" presStyleIdx="2" presStyleCnt="3"/>
      <dgm:spPr/>
    </dgm:pt>
    <dgm:pt modelId="{9C46AFAF-50F4-4EC1-84EA-2BF65106D44B}" type="pres">
      <dgm:prSet presAssocID="{AB9E6F28-7021-43C2-A732-7B7C897F7AEC}" presName="dummy3a" presStyleCnt="0"/>
      <dgm:spPr/>
    </dgm:pt>
    <dgm:pt modelId="{BA64DF00-4B05-4135-9935-590B3C21E14D}" type="pres">
      <dgm:prSet presAssocID="{AB9E6F28-7021-43C2-A732-7B7C897F7AEC}" presName="dummy3b" presStyleCnt="0"/>
      <dgm:spPr/>
    </dgm:pt>
    <dgm:pt modelId="{E60354FA-446D-415B-A0CA-5850D5FC81CA}" type="pres">
      <dgm:prSet presAssocID="{AB9E6F28-7021-43C2-A732-7B7C897F7AE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A2A908E-AC21-4267-86AB-437979B8AD48}" type="pres">
      <dgm:prSet presAssocID="{9B6C3356-92EE-4D4D-8981-D2BA343F8118}" presName="arrowWedge1" presStyleLbl="fgSibTrans2D1" presStyleIdx="0" presStyleCnt="3"/>
      <dgm:spPr/>
    </dgm:pt>
    <dgm:pt modelId="{757106D7-4E64-4974-88ED-7D522240F4AD}" type="pres">
      <dgm:prSet presAssocID="{6A56D304-53E9-4714-98C0-7B2F2CD87437}" presName="arrowWedge2" presStyleLbl="fgSibTrans2D1" presStyleIdx="1" presStyleCnt="3"/>
      <dgm:spPr/>
    </dgm:pt>
    <dgm:pt modelId="{A0B2BB25-A1F2-476C-ADFE-F63F5560498D}" type="pres">
      <dgm:prSet presAssocID="{4F3C2A86-F7EA-426A-843B-1C88340CC09D}" presName="arrowWedge3" presStyleLbl="fgSibTrans2D1" presStyleIdx="2" presStyleCnt="3"/>
      <dgm:spPr/>
    </dgm:pt>
  </dgm:ptLst>
  <dgm:cxnLst>
    <dgm:cxn modelId="{DFEFCA18-991F-4DBB-9E34-5161F55818C1}" srcId="{AB9E6F28-7021-43C2-A732-7B7C897F7AEC}" destId="{6ABDFA9E-C20B-45E4-96A6-EE2D788FB316}" srcOrd="1" destOrd="0" parTransId="{D498E152-8417-4804-A0D6-5FEE009BF6B0}" sibTransId="{6A56D304-53E9-4714-98C0-7B2F2CD87437}"/>
    <dgm:cxn modelId="{4F3FD922-078E-4E81-862A-A0AC23146617}" type="presOf" srcId="{8B1A3A89-46C8-4DD0-9E73-C195B6FCEDCD}" destId="{DBA4F8A5-456A-461E-BD4D-65039ED7EF83}" srcOrd="0" destOrd="0" presId="urn:microsoft.com/office/officeart/2005/8/layout/cycle8"/>
    <dgm:cxn modelId="{96D86C42-C654-421B-89EF-8EE6C4350659}" srcId="{AB9E6F28-7021-43C2-A732-7B7C897F7AEC}" destId="{C366E92A-D7D5-4D56-91F6-323F034EFA07}" srcOrd="0" destOrd="0" parTransId="{BD9635A7-98F8-476E-9FFA-2CE6954E8D7A}" sibTransId="{9B6C3356-92EE-4D4D-8981-D2BA343F8118}"/>
    <dgm:cxn modelId="{273A0E4B-2397-427F-A128-AC0AAD95974F}" type="presOf" srcId="{6ABDFA9E-C20B-45E4-96A6-EE2D788FB316}" destId="{53EEEED1-6B37-40FD-B97A-98887ED19862}" srcOrd="1" destOrd="0" presId="urn:microsoft.com/office/officeart/2005/8/layout/cycle8"/>
    <dgm:cxn modelId="{55CC8D4D-E001-49E3-98F7-5D9B907FD659}" srcId="{AB9E6F28-7021-43C2-A732-7B7C897F7AEC}" destId="{8B1A3A89-46C8-4DD0-9E73-C195B6FCEDCD}" srcOrd="2" destOrd="0" parTransId="{1D4DA105-34FF-49EF-9358-EAF25604CB53}" sibTransId="{4F3C2A86-F7EA-426A-843B-1C88340CC09D}"/>
    <dgm:cxn modelId="{D6964299-EEE6-49BC-94E0-AAD71F7451BD}" type="presOf" srcId="{AB9E6F28-7021-43C2-A732-7B7C897F7AEC}" destId="{35F3AD87-E29B-4A08-82F2-2D85E82CDDEF}" srcOrd="0" destOrd="0" presId="urn:microsoft.com/office/officeart/2005/8/layout/cycle8"/>
    <dgm:cxn modelId="{6AC9C8B9-829B-4193-9B5C-C2699B1519F1}" type="presOf" srcId="{C366E92A-D7D5-4D56-91F6-323F034EFA07}" destId="{471EC404-2D3D-498E-9EC1-1EACA0BB8D94}" srcOrd="0" destOrd="0" presId="urn:microsoft.com/office/officeart/2005/8/layout/cycle8"/>
    <dgm:cxn modelId="{111C97D3-C62E-4492-BE83-81BA043F926E}" type="presOf" srcId="{C366E92A-D7D5-4D56-91F6-323F034EFA07}" destId="{804070B4-4937-41EB-A378-B6DEE98D2808}" srcOrd="1" destOrd="0" presId="urn:microsoft.com/office/officeart/2005/8/layout/cycle8"/>
    <dgm:cxn modelId="{1F550EEA-3A76-497B-8B97-0556B20EB2BF}" type="presOf" srcId="{8B1A3A89-46C8-4DD0-9E73-C195B6FCEDCD}" destId="{E60354FA-446D-415B-A0CA-5850D5FC81CA}" srcOrd="1" destOrd="0" presId="urn:microsoft.com/office/officeart/2005/8/layout/cycle8"/>
    <dgm:cxn modelId="{BF2473F2-2841-4416-958A-5988665CA308}" type="presOf" srcId="{6ABDFA9E-C20B-45E4-96A6-EE2D788FB316}" destId="{1CCFF170-7F1F-4BC1-848C-D94669B168B8}" srcOrd="0" destOrd="0" presId="urn:microsoft.com/office/officeart/2005/8/layout/cycle8"/>
    <dgm:cxn modelId="{40C22AF4-07A4-4542-A368-03AF37C17B2F}" type="presParOf" srcId="{35F3AD87-E29B-4A08-82F2-2D85E82CDDEF}" destId="{471EC404-2D3D-498E-9EC1-1EACA0BB8D94}" srcOrd="0" destOrd="0" presId="urn:microsoft.com/office/officeart/2005/8/layout/cycle8"/>
    <dgm:cxn modelId="{21996CEF-2A5E-47B0-80A2-347641DD53E8}" type="presParOf" srcId="{35F3AD87-E29B-4A08-82F2-2D85E82CDDEF}" destId="{34AFE8F7-B4DF-4403-B6E2-4B098C5979CC}" srcOrd="1" destOrd="0" presId="urn:microsoft.com/office/officeart/2005/8/layout/cycle8"/>
    <dgm:cxn modelId="{1020C22A-32BB-45FB-B665-4691D8A9F5AF}" type="presParOf" srcId="{35F3AD87-E29B-4A08-82F2-2D85E82CDDEF}" destId="{6CCB3817-68BF-4F68-91A9-000F7A8E04FE}" srcOrd="2" destOrd="0" presId="urn:microsoft.com/office/officeart/2005/8/layout/cycle8"/>
    <dgm:cxn modelId="{ABC8D3E7-3444-4617-BB96-551BE114CF97}" type="presParOf" srcId="{35F3AD87-E29B-4A08-82F2-2D85E82CDDEF}" destId="{804070B4-4937-41EB-A378-B6DEE98D2808}" srcOrd="3" destOrd="0" presId="urn:microsoft.com/office/officeart/2005/8/layout/cycle8"/>
    <dgm:cxn modelId="{D43400D5-DE53-4A62-9411-51A9EAD03CC3}" type="presParOf" srcId="{35F3AD87-E29B-4A08-82F2-2D85E82CDDEF}" destId="{1CCFF170-7F1F-4BC1-848C-D94669B168B8}" srcOrd="4" destOrd="0" presId="urn:microsoft.com/office/officeart/2005/8/layout/cycle8"/>
    <dgm:cxn modelId="{40089677-0066-4543-A3E6-ABEC7F8872EE}" type="presParOf" srcId="{35F3AD87-E29B-4A08-82F2-2D85E82CDDEF}" destId="{31CF2E02-B9CB-421B-A333-ACBA2AB7BAF3}" srcOrd="5" destOrd="0" presId="urn:microsoft.com/office/officeart/2005/8/layout/cycle8"/>
    <dgm:cxn modelId="{1B743E60-84F1-4179-B3E4-9EA6ED9AA3B0}" type="presParOf" srcId="{35F3AD87-E29B-4A08-82F2-2D85E82CDDEF}" destId="{A76E5856-B737-46A9-86C4-7A98923EC9AD}" srcOrd="6" destOrd="0" presId="urn:microsoft.com/office/officeart/2005/8/layout/cycle8"/>
    <dgm:cxn modelId="{EB931D33-C130-43DB-A7B2-E1F539CD7635}" type="presParOf" srcId="{35F3AD87-E29B-4A08-82F2-2D85E82CDDEF}" destId="{53EEEED1-6B37-40FD-B97A-98887ED19862}" srcOrd="7" destOrd="0" presId="urn:microsoft.com/office/officeart/2005/8/layout/cycle8"/>
    <dgm:cxn modelId="{0FDF7E4D-E250-49C8-8A99-1384ED1072A0}" type="presParOf" srcId="{35F3AD87-E29B-4A08-82F2-2D85E82CDDEF}" destId="{DBA4F8A5-456A-461E-BD4D-65039ED7EF83}" srcOrd="8" destOrd="0" presId="urn:microsoft.com/office/officeart/2005/8/layout/cycle8"/>
    <dgm:cxn modelId="{0EB45FB4-CD6C-4B6C-808C-5956DFEA57D9}" type="presParOf" srcId="{35F3AD87-E29B-4A08-82F2-2D85E82CDDEF}" destId="{9C46AFAF-50F4-4EC1-84EA-2BF65106D44B}" srcOrd="9" destOrd="0" presId="urn:microsoft.com/office/officeart/2005/8/layout/cycle8"/>
    <dgm:cxn modelId="{24892688-ACCD-4378-869C-A38DBE512726}" type="presParOf" srcId="{35F3AD87-E29B-4A08-82F2-2D85E82CDDEF}" destId="{BA64DF00-4B05-4135-9935-590B3C21E14D}" srcOrd="10" destOrd="0" presId="urn:microsoft.com/office/officeart/2005/8/layout/cycle8"/>
    <dgm:cxn modelId="{A0C4E3E1-4690-4AB1-85D3-7FFCA7C07F44}" type="presParOf" srcId="{35F3AD87-E29B-4A08-82F2-2D85E82CDDEF}" destId="{E60354FA-446D-415B-A0CA-5850D5FC81CA}" srcOrd="11" destOrd="0" presId="urn:microsoft.com/office/officeart/2005/8/layout/cycle8"/>
    <dgm:cxn modelId="{DB9DC06E-CAD2-4D9A-8D32-1F6D18FB15BF}" type="presParOf" srcId="{35F3AD87-E29B-4A08-82F2-2D85E82CDDEF}" destId="{EA2A908E-AC21-4267-86AB-437979B8AD48}" srcOrd="12" destOrd="0" presId="urn:microsoft.com/office/officeart/2005/8/layout/cycle8"/>
    <dgm:cxn modelId="{DF5FD4A0-A456-4DA4-9321-183AA73D17CE}" type="presParOf" srcId="{35F3AD87-E29B-4A08-82F2-2D85E82CDDEF}" destId="{757106D7-4E64-4974-88ED-7D522240F4AD}" srcOrd="13" destOrd="0" presId="urn:microsoft.com/office/officeart/2005/8/layout/cycle8"/>
    <dgm:cxn modelId="{9CF06454-A297-4DB0-9F39-5E82B924003D}" type="presParOf" srcId="{35F3AD87-E29B-4A08-82F2-2D85E82CDDEF}" destId="{A0B2BB25-A1F2-476C-ADFE-F63F5560498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24CF3-373E-4796-98F1-6EB7DD444112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EA91DB60-166C-4F14-A5B1-3E3FA510D77D}">
      <dgm:prSet phldrT="[Texto]" custT="1"/>
      <dgm:spPr/>
      <dgm:t>
        <a:bodyPr/>
        <a:lstStyle/>
        <a:p>
          <a:r>
            <a:rPr lang="es-AR" sz="2800" dirty="0"/>
            <a:t>Dador</a:t>
          </a:r>
          <a:endParaRPr lang="es-AR" sz="4000" dirty="0"/>
        </a:p>
      </dgm:t>
    </dgm:pt>
    <dgm:pt modelId="{ED6429DA-3E0D-4F16-BF08-591FDB04B859}" type="parTrans" cxnId="{A5122A6B-8C9E-4032-B402-CFD9585EA437}">
      <dgm:prSet/>
      <dgm:spPr/>
      <dgm:t>
        <a:bodyPr/>
        <a:lstStyle/>
        <a:p>
          <a:endParaRPr lang="es-AR"/>
        </a:p>
      </dgm:t>
    </dgm:pt>
    <dgm:pt modelId="{CCB055BC-46D0-495E-BBCB-804978331B0C}" type="sibTrans" cxnId="{A5122A6B-8C9E-4032-B402-CFD9585EA437}">
      <dgm:prSet/>
      <dgm:spPr/>
      <dgm:t>
        <a:bodyPr/>
        <a:lstStyle/>
        <a:p>
          <a:endParaRPr lang="es-AR"/>
        </a:p>
      </dgm:t>
    </dgm:pt>
    <dgm:pt modelId="{43DFB19C-3281-4003-950B-75283B92B55A}">
      <dgm:prSet phldrT="[Texto]"/>
      <dgm:spPr/>
      <dgm:t>
        <a:bodyPr/>
        <a:lstStyle/>
        <a:p>
          <a:r>
            <a:rPr lang="es-AR" dirty="0"/>
            <a:t>Es quien produce el bien o lo adquiere previamente.</a:t>
          </a:r>
        </a:p>
      </dgm:t>
    </dgm:pt>
    <dgm:pt modelId="{969A2391-C377-4270-9D91-DEF8230730AF}" type="parTrans" cxnId="{5022D7A3-2883-4A90-885F-F7067E77B19F}">
      <dgm:prSet/>
      <dgm:spPr/>
      <dgm:t>
        <a:bodyPr/>
        <a:lstStyle/>
        <a:p>
          <a:endParaRPr lang="es-AR"/>
        </a:p>
      </dgm:t>
    </dgm:pt>
    <dgm:pt modelId="{2ED32E4C-40E0-4E7E-B114-7FA8C7F87DAC}" type="sibTrans" cxnId="{5022D7A3-2883-4A90-885F-F7067E77B19F}">
      <dgm:prSet/>
      <dgm:spPr/>
      <dgm:t>
        <a:bodyPr/>
        <a:lstStyle/>
        <a:p>
          <a:endParaRPr lang="es-AR"/>
        </a:p>
      </dgm:t>
    </dgm:pt>
    <dgm:pt modelId="{B74BC1AF-8100-45D5-B95F-A60149656ACA}">
      <dgm:prSet phldrT="[Texto]"/>
      <dgm:spPr/>
      <dgm:t>
        <a:bodyPr/>
        <a:lstStyle/>
        <a:p>
          <a:r>
            <a:rPr lang="es-AR" dirty="0"/>
            <a:t>Transfiere la tenencia del bien (no el dominio),    el uso y goce de la misma al tomador.</a:t>
          </a:r>
        </a:p>
      </dgm:t>
    </dgm:pt>
    <dgm:pt modelId="{02D2AE6F-8B65-4E7C-ACB7-C6BEA3CC92CD}" type="parTrans" cxnId="{7CB659F9-6766-4453-942C-86BFEF68A63C}">
      <dgm:prSet/>
      <dgm:spPr/>
      <dgm:t>
        <a:bodyPr/>
        <a:lstStyle/>
        <a:p>
          <a:endParaRPr lang="es-AR"/>
        </a:p>
      </dgm:t>
    </dgm:pt>
    <dgm:pt modelId="{620F392D-A11D-46E8-A44C-81580A79DE8C}" type="sibTrans" cxnId="{7CB659F9-6766-4453-942C-86BFEF68A63C}">
      <dgm:prSet/>
      <dgm:spPr/>
      <dgm:t>
        <a:bodyPr/>
        <a:lstStyle/>
        <a:p>
          <a:endParaRPr lang="es-AR"/>
        </a:p>
      </dgm:t>
    </dgm:pt>
    <dgm:pt modelId="{6FD80D05-0753-4A5D-9F1B-B4B32A717524}">
      <dgm:prSet phldrT="[Texto]" custT="1"/>
      <dgm:spPr/>
      <dgm:t>
        <a:bodyPr/>
        <a:lstStyle/>
        <a:p>
          <a:r>
            <a:rPr lang="es-AR" sz="2800" dirty="0"/>
            <a:t>Tomador</a:t>
          </a:r>
          <a:endParaRPr lang="es-AR" sz="3900" dirty="0"/>
        </a:p>
      </dgm:t>
    </dgm:pt>
    <dgm:pt modelId="{A5C858AB-9CE2-4D05-88ED-138522D11B58}" type="parTrans" cxnId="{4E6A24A6-42A1-4529-8502-CB95E0EDD42B}">
      <dgm:prSet/>
      <dgm:spPr/>
      <dgm:t>
        <a:bodyPr/>
        <a:lstStyle/>
        <a:p>
          <a:endParaRPr lang="es-AR"/>
        </a:p>
      </dgm:t>
    </dgm:pt>
    <dgm:pt modelId="{6BF0B19A-C896-44FC-80C0-7276B7109FF8}" type="sibTrans" cxnId="{4E6A24A6-42A1-4529-8502-CB95E0EDD42B}">
      <dgm:prSet/>
      <dgm:spPr/>
      <dgm:t>
        <a:bodyPr/>
        <a:lstStyle/>
        <a:p>
          <a:endParaRPr lang="es-AR"/>
        </a:p>
      </dgm:t>
    </dgm:pt>
    <dgm:pt modelId="{78DA549A-7453-48AF-87C7-BA3717E81AF0}">
      <dgm:prSet phldrT="[Texto]"/>
      <dgm:spPr/>
      <dgm:t>
        <a:bodyPr/>
        <a:lstStyle/>
        <a:p>
          <a:r>
            <a:rPr lang="es-AR" dirty="0"/>
            <a:t>Hace uso de la cosa.</a:t>
          </a:r>
        </a:p>
      </dgm:t>
    </dgm:pt>
    <dgm:pt modelId="{95418E87-4024-4166-AB80-B5F9BF487C7C}" type="parTrans" cxnId="{9C053B34-036A-4ABD-94CD-552ED89AE2D1}">
      <dgm:prSet/>
      <dgm:spPr/>
      <dgm:t>
        <a:bodyPr/>
        <a:lstStyle/>
        <a:p>
          <a:endParaRPr lang="es-AR"/>
        </a:p>
      </dgm:t>
    </dgm:pt>
    <dgm:pt modelId="{DB655967-5047-440F-A4FC-44FB8877B4FC}" type="sibTrans" cxnId="{9C053B34-036A-4ABD-94CD-552ED89AE2D1}">
      <dgm:prSet/>
      <dgm:spPr/>
      <dgm:t>
        <a:bodyPr/>
        <a:lstStyle/>
        <a:p>
          <a:endParaRPr lang="es-AR"/>
        </a:p>
      </dgm:t>
    </dgm:pt>
    <dgm:pt modelId="{0430B04B-8155-4071-A64F-71286CCBB825}">
      <dgm:prSet phldrT="[Texto]"/>
      <dgm:spPr/>
      <dgm:t>
        <a:bodyPr/>
        <a:lstStyle/>
        <a:p>
          <a:r>
            <a:rPr lang="es-AR" dirty="0"/>
            <a:t>Contraprestación =&gt; pagar al dador un precio </a:t>
          </a:r>
          <a:r>
            <a:rPr lang="es-AR" i="0" dirty="0"/>
            <a:t>(llamado </a:t>
          </a:r>
          <a:r>
            <a:rPr lang="es-AR" b="1" i="1" dirty="0"/>
            <a:t>canon</a:t>
          </a:r>
          <a:r>
            <a:rPr lang="es-AR" i="0" dirty="0"/>
            <a:t>)</a:t>
          </a:r>
        </a:p>
      </dgm:t>
    </dgm:pt>
    <dgm:pt modelId="{7A2A1FEE-10C1-48EF-88B4-53956601A288}" type="parTrans" cxnId="{5EBD04D2-7FEE-4561-9E25-4C8528660DC0}">
      <dgm:prSet/>
      <dgm:spPr/>
      <dgm:t>
        <a:bodyPr/>
        <a:lstStyle/>
        <a:p>
          <a:endParaRPr lang="es-AR"/>
        </a:p>
      </dgm:t>
    </dgm:pt>
    <dgm:pt modelId="{FEDC48FE-A73F-4F06-A61C-640770FA091A}" type="sibTrans" cxnId="{5EBD04D2-7FEE-4561-9E25-4C8528660DC0}">
      <dgm:prSet/>
      <dgm:spPr/>
      <dgm:t>
        <a:bodyPr/>
        <a:lstStyle/>
        <a:p>
          <a:endParaRPr lang="es-AR"/>
        </a:p>
      </dgm:t>
    </dgm:pt>
    <dgm:pt modelId="{5690BAE7-70F4-47E3-92D0-B5A8C83F9736}">
      <dgm:prSet phldrT="[Texto]"/>
      <dgm:spPr/>
      <dgm:t>
        <a:bodyPr/>
        <a:lstStyle/>
        <a:p>
          <a:r>
            <a:rPr lang="es-AR" dirty="0"/>
            <a:t>Tiene la posibilidad de adquirir la propiedad del bien, haciendo uso de la opción de compra prestablecida.</a:t>
          </a:r>
        </a:p>
      </dgm:t>
    </dgm:pt>
    <dgm:pt modelId="{65D0A7AA-1AA5-489E-9E73-C2A33C844025}" type="parTrans" cxnId="{C1A58A60-8656-4C1E-B4D6-216354EC9E2D}">
      <dgm:prSet/>
      <dgm:spPr/>
      <dgm:t>
        <a:bodyPr/>
        <a:lstStyle/>
        <a:p>
          <a:endParaRPr lang="es-AR"/>
        </a:p>
      </dgm:t>
    </dgm:pt>
    <dgm:pt modelId="{1A8DFD13-1B38-4DC6-997C-B6F94272CC12}" type="sibTrans" cxnId="{C1A58A60-8656-4C1E-B4D6-216354EC9E2D}">
      <dgm:prSet/>
      <dgm:spPr/>
      <dgm:t>
        <a:bodyPr/>
        <a:lstStyle/>
        <a:p>
          <a:endParaRPr lang="es-AR"/>
        </a:p>
      </dgm:t>
    </dgm:pt>
    <dgm:pt modelId="{9E724A75-150B-406E-880D-C8C7F4D7BCDD}">
      <dgm:prSet phldrT="[Texto]"/>
      <dgm:spPr/>
      <dgm:t>
        <a:bodyPr/>
        <a:lstStyle/>
        <a:p>
          <a:r>
            <a:rPr lang="es-AR" dirty="0"/>
            <a:t>Cede el uso y goce de la cosa al tomador.</a:t>
          </a:r>
        </a:p>
      </dgm:t>
    </dgm:pt>
    <dgm:pt modelId="{FB84B134-6972-4ED6-9D0A-9A4BC64E0BC0}" type="parTrans" cxnId="{1F8C73CA-1C99-4CEE-9F49-CF839FD14DD7}">
      <dgm:prSet/>
      <dgm:spPr/>
      <dgm:t>
        <a:bodyPr/>
        <a:lstStyle/>
        <a:p>
          <a:endParaRPr lang="es-AR"/>
        </a:p>
      </dgm:t>
    </dgm:pt>
    <dgm:pt modelId="{B88E6DDF-C0D5-4F57-A959-A28EB011D483}" type="sibTrans" cxnId="{1F8C73CA-1C99-4CEE-9F49-CF839FD14DD7}">
      <dgm:prSet/>
      <dgm:spPr/>
      <dgm:t>
        <a:bodyPr/>
        <a:lstStyle/>
        <a:p>
          <a:endParaRPr lang="es-AR"/>
        </a:p>
      </dgm:t>
    </dgm:pt>
    <dgm:pt modelId="{5E3608CF-6945-47E2-B727-86100DCF61B5}" type="pres">
      <dgm:prSet presAssocID="{E5B24CF3-373E-4796-98F1-6EB7DD444112}" presName="linearFlow" presStyleCnt="0">
        <dgm:presLayoutVars>
          <dgm:dir/>
          <dgm:animLvl val="lvl"/>
          <dgm:resizeHandles val="exact"/>
        </dgm:presLayoutVars>
      </dgm:prSet>
      <dgm:spPr/>
    </dgm:pt>
    <dgm:pt modelId="{6686114A-A1E4-4442-B9A9-85F29EB7BE60}" type="pres">
      <dgm:prSet presAssocID="{EA91DB60-166C-4F14-A5B1-3E3FA510D77D}" presName="composite" presStyleCnt="0"/>
      <dgm:spPr/>
    </dgm:pt>
    <dgm:pt modelId="{BD3EB4C0-065D-4A4C-8FC5-27844EEB7AD4}" type="pres">
      <dgm:prSet presAssocID="{EA91DB60-166C-4F14-A5B1-3E3FA510D77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EA9ABDB-7EE6-4F58-8C16-049FCF7C986D}" type="pres">
      <dgm:prSet presAssocID="{EA91DB60-166C-4F14-A5B1-3E3FA510D77D}" presName="descendantText" presStyleLbl="alignAcc1" presStyleIdx="0" presStyleCnt="2">
        <dgm:presLayoutVars>
          <dgm:bulletEnabled val="1"/>
        </dgm:presLayoutVars>
      </dgm:prSet>
      <dgm:spPr/>
    </dgm:pt>
    <dgm:pt modelId="{8EBBBA0E-ED0A-4FB0-82F4-DB7F7E79DC35}" type="pres">
      <dgm:prSet presAssocID="{CCB055BC-46D0-495E-BBCB-804978331B0C}" presName="sp" presStyleCnt="0"/>
      <dgm:spPr/>
    </dgm:pt>
    <dgm:pt modelId="{60B8A550-0370-4E9B-895B-2809AE1C6208}" type="pres">
      <dgm:prSet presAssocID="{6FD80D05-0753-4A5D-9F1B-B4B32A717524}" presName="composite" presStyleCnt="0"/>
      <dgm:spPr/>
    </dgm:pt>
    <dgm:pt modelId="{B41C349F-69A4-4DA7-96E9-C917ECC593A0}" type="pres">
      <dgm:prSet presAssocID="{6FD80D05-0753-4A5D-9F1B-B4B32A71752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CB76953-64CA-429E-9A1F-25A9109C22B7}" type="pres">
      <dgm:prSet presAssocID="{6FD80D05-0753-4A5D-9F1B-B4B32A71752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65F5E11-8840-41EC-91DE-E88D006FA523}" type="presOf" srcId="{EA91DB60-166C-4F14-A5B1-3E3FA510D77D}" destId="{BD3EB4C0-065D-4A4C-8FC5-27844EEB7AD4}" srcOrd="0" destOrd="0" presId="urn:microsoft.com/office/officeart/2005/8/layout/chevron2"/>
    <dgm:cxn modelId="{9C053B34-036A-4ABD-94CD-552ED89AE2D1}" srcId="{6FD80D05-0753-4A5D-9F1B-B4B32A717524}" destId="{78DA549A-7453-48AF-87C7-BA3717E81AF0}" srcOrd="0" destOrd="0" parTransId="{95418E87-4024-4166-AB80-B5F9BF487C7C}" sibTransId="{DB655967-5047-440F-A4FC-44FB8877B4FC}"/>
    <dgm:cxn modelId="{38119B40-6B35-4E1A-B8AB-2CC167DEB0AD}" type="presOf" srcId="{78DA549A-7453-48AF-87C7-BA3717E81AF0}" destId="{CCB76953-64CA-429E-9A1F-25A9109C22B7}" srcOrd="0" destOrd="0" presId="urn:microsoft.com/office/officeart/2005/8/layout/chevron2"/>
    <dgm:cxn modelId="{C5307B5E-340B-4D77-B66C-69DA478D3EB0}" type="presOf" srcId="{0430B04B-8155-4071-A64F-71286CCBB825}" destId="{CCB76953-64CA-429E-9A1F-25A9109C22B7}" srcOrd="0" destOrd="1" presId="urn:microsoft.com/office/officeart/2005/8/layout/chevron2"/>
    <dgm:cxn modelId="{C1A58A60-8656-4C1E-B4D6-216354EC9E2D}" srcId="{6FD80D05-0753-4A5D-9F1B-B4B32A717524}" destId="{5690BAE7-70F4-47E3-92D0-B5A8C83F9736}" srcOrd="2" destOrd="0" parTransId="{65D0A7AA-1AA5-489E-9E73-C2A33C844025}" sibTransId="{1A8DFD13-1B38-4DC6-997C-B6F94272CC12}"/>
    <dgm:cxn modelId="{8A550D47-C44D-4947-BC81-0AAA59C0B9F8}" type="presOf" srcId="{6FD80D05-0753-4A5D-9F1B-B4B32A717524}" destId="{B41C349F-69A4-4DA7-96E9-C917ECC593A0}" srcOrd="0" destOrd="0" presId="urn:microsoft.com/office/officeart/2005/8/layout/chevron2"/>
    <dgm:cxn modelId="{F454486A-BC56-4FFD-91B6-3A4A2C6E1799}" type="presOf" srcId="{5690BAE7-70F4-47E3-92D0-B5A8C83F9736}" destId="{CCB76953-64CA-429E-9A1F-25A9109C22B7}" srcOrd="0" destOrd="2" presId="urn:microsoft.com/office/officeart/2005/8/layout/chevron2"/>
    <dgm:cxn modelId="{A5122A6B-8C9E-4032-B402-CFD9585EA437}" srcId="{E5B24CF3-373E-4796-98F1-6EB7DD444112}" destId="{EA91DB60-166C-4F14-A5B1-3E3FA510D77D}" srcOrd="0" destOrd="0" parTransId="{ED6429DA-3E0D-4F16-BF08-591FDB04B859}" sibTransId="{CCB055BC-46D0-495E-BBCB-804978331B0C}"/>
    <dgm:cxn modelId="{12789A56-2791-4251-89C9-2816E0FDFE1F}" type="presOf" srcId="{E5B24CF3-373E-4796-98F1-6EB7DD444112}" destId="{5E3608CF-6945-47E2-B727-86100DCF61B5}" srcOrd="0" destOrd="0" presId="urn:microsoft.com/office/officeart/2005/8/layout/chevron2"/>
    <dgm:cxn modelId="{A4EA8977-E222-44F2-8FC6-C02127133B83}" type="presOf" srcId="{B74BC1AF-8100-45D5-B95F-A60149656ACA}" destId="{BEA9ABDB-7EE6-4F58-8C16-049FCF7C986D}" srcOrd="0" destOrd="1" presId="urn:microsoft.com/office/officeart/2005/8/layout/chevron2"/>
    <dgm:cxn modelId="{5022D7A3-2883-4A90-885F-F7067E77B19F}" srcId="{EA91DB60-166C-4F14-A5B1-3E3FA510D77D}" destId="{43DFB19C-3281-4003-950B-75283B92B55A}" srcOrd="0" destOrd="0" parTransId="{969A2391-C377-4270-9D91-DEF8230730AF}" sibTransId="{2ED32E4C-40E0-4E7E-B114-7FA8C7F87DAC}"/>
    <dgm:cxn modelId="{4E6A24A6-42A1-4529-8502-CB95E0EDD42B}" srcId="{E5B24CF3-373E-4796-98F1-6EB7DD444112}" destId="{6FD80D05-0753-4A5D-9F1B-B4B32A717524}" srcOrd="1" destOrd="0" parTransId="{A5C858AB-9CE2-4D05-88ED-138522D11B58}" sibTransId="{6BF0B19A-C896-44FC-80C0-7276B7109FF8}"/>
    <dgm:cxn modelId="{C565ACB1-1B70-4D1C-B0F1-C58E1C54DC1E}" type="presOf" srcId="{9E724A75-150B-406E-880D-C8C7F4D7BCDD}" destId="{BEA9ABDB-7EE6-4F58-8C16-049FCF7C986D}" srcOrd="0" destOrd="2" presId="urn:microsoft.com/office/officeart/2005/8/layout/chevron2"/>
    <dgm:cxn modelId="{1F8C73CA-1C99-4CEE-9F49-CF839FD14DD7}" srcId="{EA91DB60-166C-4F14-A5B1-3E3FA510D77D}" destId="{9E724A75-150B-406E-880D-C8C7F4D7BCDD}" srcOrd="2" destOrd="0" parTransId="{FB84B134-6972-4ED6-9D0A-9A4BC64E0BC0}" sibTransId="{B88E6DDF-C0D5-4F57-A959-A28EB011D483}"/>
    <dgm:cxn modelId="{5EBD04D2-7FEE-4561-9E25-4C8528660DC0}" srcId="{6FD80D05-0753-4A5D-9F1B-B4B32A717524}" destId="{0430B04B-8155-4071-A64F-71286CCBB825}" srcOrd="1" destOrd="0" parTransId="{7A2A1FEE-10C1-48EF-88B4-53956601A288}" sibTransId="{FEDC48FE-A73F-4F06-A61C-640770FA091A}"/>
    <dgm:cxn modelId="{C05529DA-76EA-42E0-A7CC-B0E0CAB4357C}" type="presOf" srcId="{43DFB19C-3281-4003-950B-75283B92B55A}" destId="{BEA9ABDB-7EE6-4F58-8C16-049FCF7C986D}" srcOrd="0" destOrd="0" presId="urn:microsoft.com/office/officeart/2005/8/layout/chevron2"/>
    <dgm:cxn modelId="{7CB659F9-6766-4453-942C-86BFEF68A63C}" srcId="{EA91DB60-166C-4F14-A5B1-3E3FA510D77D}" destId="{B74BC1AF-8100-45D5-B95F-A60149656ACA}" srcOrd="1" destOrd="0" parTransId="{02D2AE6F-8B65-4E7C-ACB7-C6BEA3CC92CD}" sibTransId="{620F392D-A11D-46E8-A44C-81580A79DE8C}"/>
    <dgm:cxn modelId="{0D5875A2-C9BE-4056-A30F-10EEDA19A942}" type="presParOf" srcId="{5E3608CF-6945-47E2-B727-86100DCF61B5}" destId="{6686114A-A1E4-4442-B9A9-85F29EB7BE60}" srcOrd="0" destOrd="0" presId="urn:microsoft.com/office/officeart/2005/8/layout/chevron2"/>
    <dgm:cxn modelId="{73342FB0-C761-4C83-8554-FC605A26704E}" type="presParOf" srcId="{6686114A-A1E4-4442-B9A9-85F29EB7BE60}" destId="{BD3EB4C0-065D-4A4C-8FC5-27844EEB7AD4}" srcOrd="0" destOrd="0" presId="urn:microsoft.com/office/officeart/2005/8/layout/chevron2"/>
    <dgm:cxn modelId="{1CEB7BB4-B880-43E3-9B92-8951689CFA5E}" type="presParOf" srcId="{6686114A-A1E4-4442-B9A9-85F29EB7BE60}" destId="{BEA9ABDB-7EE6-4F58-8C16-049FCF7C986D}" srcOrd="1" destOrd="0" presId="urn:microsoft.com/office/officeart/2005/8/layout/chevron2"/>
    <dgm:cxn modelId="{586CDB03-4006-4A99-8F8F-A79A59314642}" type="presParOf" srcId="{5E3608CF-6945-47E2-B727-86100DCF61B5}" destId="{8EBBBA0E-ED0A-4FB0-82F4-DB7F7E79DC35}" srcOrd="1" destOrd="0" presId="urn:microsoft.com/office/officeart/2005/8/layout/chevron2"/>
    <dgm:cxn modelId="{33C304FE-360B-4094-ADB4-705C9DE9CDD6}" type="presParOf" srcId="{5E3608CF-6945-47E2-B727-86100DCF61B5}" destId="{60B8A550-0370-4E9B-895B-2809AE1C6208}" srcOrd="2" destOrd="0" presId="urn:microsoft.com/office/officeart/2005/8/layout/chevron2"/>
    <dgm:cxn modelId="{B8E6337D-5F0A-4806-8407-86D125E54B36}" type="presParOf" srcId="{60B8A550-0370-4E9B-895B-2809AE1C6208}" destId="{B41C349F-69A4-4DA7-96E9-C917ECC593A0}" srcOrd="0" destOrd="0" presId="urn:microsoft.com/office/officeart/2005/8/layout/chevron2"/>
    <dgm:cxn modelId="{D8786A45-4A48-430C-A4A3-22A1FD105B6D}" type="presParOf" srcId="{60B8A550-0370-4E9B-895B-2809AE1C6208}" destId="{CCB76953-64CA-429E-9A1F-25A9109C22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FD67EA-5DA8-4B65-A376-AC666E26AEB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1796FADF-FC91-4408-B187-7006796C04BF}">
      <dgm:prSet phldrT="[Texto]"/>
      <dgm:spPr/>
      <dgm:t>
        <a:bodyPr/>
        <a:lstStyle/>
        <a:p>
          <a:r>
            <a:rPr lang="es-AR" dirty="0"/>
            <a:t>Fiduciante</a:t>
          </a:r>
        </a:p>
      </dgm:t>
    </dgm:pt>
    <dgm:pt modelId="{6AD3E61F-3470-437D-BFD8-3EE0FF238329}" type="parTrans" cxnId="{25674CBC-9CDC-4E08-AD76-15D042039C87}">
      <dgm:prSet/>
      <dgm:spPr/>
      <dgm:t>
        <a:bodyPr/>
        <a:lstStyle/>
        <a:p>
          <a:endParaRPr lang="es-AR"/>
        </a:p>
      </dgm:t>
    </dgm:pt>
    <dgm:pt modelId="{57F32241-28D7-4974-A115-96656B7FCB4A}" type="sibTrans" cxnId="{25674CBC-9CDC-4E08-AD76-15D042039C87}">
      <dgm:prSet/>
      <dgm:spPr/>
      <dgm:t>
        <a:bodyPr/>
        <a:lstStyle/>
        <a:p>
          <a:endParaRPr lang="es-AR"/>
        </a:p>
      </dgm:t>
    </dgm:pt>
    <dgm:pt modelId="{5CC62541-CF97-4860-8BEF-D1AE668C2CD8}">
      <dgm:prSet phldrT="[Texto]"/>
      <dgm:spPr/>
      <dgm:t>
        <a:bodyPr/>
        <a:lstStyle/>
        <a:p>
          <a:r>
            <a:rPr lang="es-AR" dirty="0"/>
            <a:t>Sujeto que transfiere la propiedad fiduciaria del bien o conjunto de bienes.</a:t>
          </a:r>
        </a:p>
      </dgm:t>
    </dgm:pt>
    <dgm:pt modelId="{E5875FBA-CAEB-4057-8EB9-8B790160194A}" type="parTrans" cxnId="{AC9D4B08-0A24-4845-AC79-B4310C6577B4}">
      <dgm:prSet/>
      <dgm:spPr/>
      <dgm:t>
        <a:bodyPr/>
        <a:lstStyle/>
        <a:p>
          <a:endParaRPr lang="es-AR"/>
        </a:p>
      </dgm:t>
    </dgm:pt>
    <dgm:pt modelId="{64934D8F-47A2-495D-B190-95DB7181B164}" type="sibTrans" cxnId="{AC9D4B08-0A24-4845-AC79-B4310C6577B4}">
      <dgm:prSet/>
      <dgm:spPr/>
      <dgm:t>
        <a:bodyPr/>
        <a:lstStyle/>
        <a:p>
          <a:endParaRPr lang="es-AR"/>
        </a:p>
      </dgm:t>
    </dgm:pt>
    <dgm:pt modelId="{045726F6-5185-48F5-85BB-10840D31564D}">
      <dgm:prSet phldrT="[Texto]"/>
      <dgm:spPr/>
      <dgm:t>
        <a:bodyPr/>
        <a:lstStyle/>
        <a:p>
          <a:r>
            <a:rPr lang="es-AR" dirty="0"/>
            <a:t>Fiduciario</a:t>
          </a:r>
        </a:p>
      </dgm:t>
    </dgm:pt>
    <dgm:pt modelId="{F32F85D0-026A-44D3-9F56-E5CB32135980}" type="parTrans" cxnId="{981E28C2-4D15-41CE-A8E4-7BC64B55D0D0}">
      <dgm:prSet/>
      <dgm:spPr/>
      <dgm:t>
        <a:bodyPr/>
        <a:lstStyle/>
        <a:p>
          <a:endParaRPr lang="es-AR"/>
        </a:p>
      </dgm:t>
    </dgm:pt>
    <dgm:pt modelId="{31687994-F8E4-4EE7-B09C-E111FFE1EEEE}" type="sibTrans" cxnId="{981E28C2-4D15-41CE-A8E4-7BC64B55D0D0}">
      <dgm:prSet/>
      <dgm:spPr/>
      <dgm:t>
        <a:bodyPr/>
        <a:lstStyle/>
        <a:p>
          <a:endParaRPr lang="es-AR"/>
        </a:p>
      </dgm:t>
    </dgm:pt>
    <dgm:pt modelId="{0D16E03A-BB47-4B36-8F05-0859E4F6897E}">
      <dgm:prSet phldrT="[Texto]"/>
      <dgm:spPr/>
      <dgm:t>
        <a:bodyPr/>
        <a:lstStyle/>
        <a:p>
          <a:r>
            <a:rPr lang="es-AR" dirty="0"/>
            <a:t>Sujeto que adquiere el bien y se compromete a administrar y disponer de él según la forma acordada.</a:t>
          </a:r>
        </a:p>
      </dgm:t>
    </dgm:pt>
    <dgm:pt modelId="{F1D3F188-031D-445B-BD8D-FFBFA6A6911E}" type="parTrans" cxnId="{8A3908CD-50AB-4FD4-8814-3FD67DC6FEF7}">
      <dgm:prSet/>
      <dgm:spPr/>
      <dgm:t>
        <a:bodyPr/>
        <a:lstStyle/>
        <a:p>
          <a:endParaRPr lang="es-AR"/>
        </a:p>
      </dgm:t>
    </dgm:pt>
    <dgm:pt modelId="{BF730DF5-5E60-4FD7-9C81-7A280069B525}" type="sibTrans" cxnId="{8A3908CD-50AB-4FD4-8814-3FD67DC6FEF7}">
      <dgm:prSet/>
      <dgm:spPr/>
      <dgm:t>
        <a:bodyPr/>
        <a:lstStyle/>
        <a:p>
          <a:endParaRPr lang="es-AR"/>
        </a:p>
      </dgm:t>
    </dgm:pt>
    <dgm:pt modelId="{6F828090-CCCB-431F-A49F-6759E232A32A}">
      <dgm:prSet phldrT="[Texto]"/>
      <dgm:spPr/>
      <dgm:t>
        <a:bodyPr/>
        <a:lstStyle/>
        <a:p>
          <a:r>
            <a:rPr lang="es-AR" dirty="0"/>
            <a:t>Beneficiario</a:t>
          </a:r>
        </a:p>
      </dgm:t>
    </dgm:pt>
    <dgm:pt modelId="{456B71F9-FF6D-4093-9E5E-BAFFC1F4F22E}" type="parTrans" cxnId="{E1D8B584-122B-4295-A8ED-9C70ED98118B}">
      <dgm:prSet/>
      <dgm:spPr/>
      <dgm:t>
        <a:bodyPr/>
        <a:lstStyle/>
        <a:p>
          <a:endParaRPr lang="es-AR"/>
        </a:p>
      </dgm:t>
    </dgm:pt>
    <dgm:pt modelId="{B2780A60-4EC3-4D41-A2A3-A2A8458F4AC5}" type="sibTrans" cxnId="{E1D8B584-122B-4295-A8ED-9C70ED98118B}">
      <dgm:prSet/>
      <dgm:spPr/>
      <dgm:t>
        <a:bodyPr/>
        <a:lstStyle/>
        <a:p>
          <a:endParaRPr lang="es-AR"/>
        </a:p>
      </dgm:t>
    </dgm:pt>
    <dgm:pt modelId="{41500F45-0B3E-49AF-8735-79930C2EDCAA}">
      <dgm:prSet phldrT="[Texto]"/>
      <dgm:spPr/>
      <dgm:t>
        <a:bodyPr/>
        <a:lstStyle/>
        <a:p>
          <a:r>
            <a:rPr lang="es-AR" dirty="0"/>
            <a:t>Es la persona que recibe los beneficios derivados del cumplimiento del encargo.</a:t>
          </a:r>
        </a:p>
      </dgm:t>
    </dgm:pt>
    <dgm:pt modelId="{93C7A50C-DC4D-4A44-8787-00C3D881F9DE}" type="parTrans" cxnId="{5F1E1738-1E75-444A-B413-7E77EDB5220C}">
      <dgm:prSet/>
      <dgm:spPr/>
      <dgm:t>
        <a:bodyPr/>
        <a:lstStyle/>
        <a:p>
          <a:endParaRPr lang="es-AR"/>
        </a:p>
      </dgm:t>
    </dgm:pt>
    <dgm:pt modelId="{17E80E3E-4A32-48FE-BFF4-0715A923BCC7}" type="sibTrans" cxnId="{5F1E1738-1E75-444A-B413-7E77EDB5220C}">
      <dgm:prSet/>
      <dgm:spPr/>
      <dgm:t>
        <a:bodyPr/>
        <a:lstStyle/>
        <a:p>
          <a:endParaRPr lang="es-AR"/>
        </a:p>
      </dgm:t>
    </dgm:pt>
    <dgm:pt modelId="{C6FFCCE6-59C9-4319-B5CB-0CDDF3AD9F99}">
      <dgm:prSet phldrT="[Texto]"/>
      <dgm:spPr/>
      <dgm:t>
        <a:bodyPr/>
        <a:lstStyle/>
        <a:p>
          <a:r>
            <a:rPr lang="es-AR" dirty="0"/>
            <a:t>Fideicomisario</a:t>
          </a:r>
        </a:p>
      </dgm:t>
    </dgm:pt>
    <dgm:pt modelId="{4D3A035F-CE61-4A70-BBC1-2D9C383AB81E}" type="parTrans" cxnId="{F4ED2F4A-A962-4082-B7D8-8F556EF2FD8B}">
      <dgm:prSet/>
      <dgm:spPr/>
      <dgm:t>
        <a:bodyPr/>
        <a:lstStyle/>
        <a:p>
          <a:endParaRPr lang="es-AR"/>
        </a:p>
      </dgm:t>
    </dgm:pt>
    <dgm:pt modelId="{9BD5F4C6-4AF7-4C21-9860-8BC921F911AE}" type="sibTrans" cxnId="{F4ED2F4A-A962-4082-B7D8-8F556EF2FD8B}">
      <dgm:prSet/>
      <dgm:spPr/>
      <dgm:t>
        <a:bodyPr/>
        <a:lstStyle/>
        <a:p>
          <a:endParaRPr lang="es-AR"/>
        </a:p>
      </dgm:t>
    </dgm:pt>
    <dgm:pt modelId="{F16369D4-5B1B-49E9-BAAD-9A3A63F9F1D9}">
      <dgm:prSet/>
      <dgm:spPr/>
      <dgm:t>
        <a:bodyPr/>
        <a:lstStyle/>
        <a:p>
          <a:r>
            <a:rPr lang="es-AR" dirty="0"/>
            <a:t>Es la persona a la que se le transfiere la propiedad del bien al concluir el fideicomiso.</a:t>
          </a:r>
        </a:p>
      </dgm:t>
    </dgm:pt>
    <dgm:pt modelId="{08546983-697B-4337-87CB-CF7D42D5F216}" type="parTrans" cxnId="{4A9C0DE0-C174-4806-BFB6-F2BAEBD348BA}">
      <dgm:prSet/>
      <dgm:spPr/>
      <dgm:t>
        <a:bodyPr/>
        <a:lstStyle/>
        <a:p>
          <a:endParaRPr lang="es-AR"/>
        </a:p>
      </dgm:t>
    </dgm:pt>
    <dgm:pt modelId="{2174D41C-71CA-4A24-9A5B-2D68602117E5}" type="sibTrans" cxnId="{4A9C0DE0-C174-4806-BFB6-F2BAEBD348BA}">
      <dgm:prSet/>
      <dgm:spPr/>
      <dgm:t>
        <a:bodyPr/>
        <a:lstStyle/>
        <a:p>
          <a:endParaRPr lang="es-AR"/>
        </a:p>
      </dgm:t>
    </dgm:pt>
    <dgm:pt modelId="{28A427FE-68F1-44D5-8578-531776C383D6}">
      <dgm:prSet phldrT="[Texto]"/>
      <dgm:spPr/>
      <dgm:t>
        <a:bodyPr/>
        <a:lstStyle/>
        <a:p>
          <a:r>
            <a:rPr lang="es-AR" dirty="0"/>
            <a:t>Tiene las facultades del dueño perfecto y la administración de la cosa.</a:t>
          </a:r>
        </a:p>
      </dgm:t>
    </dgm:pt>
    <dgm:pt modelId="{D9447080-0FD1-49D4-BC57-3E6F31791F63}" type="parTrans" cxnId="{B40239FD-A79D-4366-B1E6-1233C44BD73C}">
      <dgm:prSet/>
      <dgm:spPr/>
      <dgm:t>
        <a:bodyPr/>
        <a:lstStyle/>
        <a:p>
          <a:endParaRPr lang="es-AR"/>
        </a:p>
      </dgm:t>
    </dgm:pt>
    <dgm:pt modelId="{B4AC5D38-AAC1-410F-B9B1-843E06A81718}" type="sibTrans" cxnId="{B40239FD-A79D-4366-B1E6-1233C44BD73C}">
      <dgm:prSet/>
      <dgm:spPr/>
      <dgm:t>
        <a:bodyPr/>
        <a:lstStyle/>
        <a:p>
          <a:endParaRPr lang="es-AR"/>
        </a:p>
      </dgm:t>
    </dgm:pt>
    <dgm:pt modelId="{1E81AC1C-E7CA-4C6B-8324-AD575A9DECB2}">
      <dgm:prSet phldrT="[Texto]"/>
      <dgm:spPr/>
      <dgm:t>
        <a:bodyPr/>
        <a:lstStyle/>
        <a:p>
          <a:r>
            <a:rPr lang="es-AR" dirty="0"/>
            <a:t>Es un acreedor especial del fideicomiso.</a:t>
          </a:r>
        </a:p>
      </dgm:t>
    </dgm:pt>
    <dgm:pt modelId="{C51C2163-A295-4962-8FB8-EFDC35A4BAD2}" type="parTrans" cxnId="{E2AAEA98-E592-4F08-830C-F55D65D14942}">
      <dgm:prSet/>
      <dgm:spPr/>
      <dgm:t>
        <a:bodyPr/>
        <a:lstStyle/>
        <a:p>
          <a:endParaRPr lang="es-AR"/>
        </a:p>
      </dgm:t>
    </dgm:pt>
    <dgm:pt modelId="{9EB6C173-B5B5-4504-8144-1338E4AB8D17}" type="sibTrans" cxnId="{E2AAEA98-E592-4F08-830C-F55D65D14942}">
      <dgm:prSet/>
      <dgm:spPr/>
      <dgm:t>
        <a:bodyPr/>
        <a:lstStyle/>
        <a:p>
          <a:endParaRPr lang="es-AR"/>
        </a:p>
      </dgm:t>
    </dgm:pt>
    <dgm:pt modelId="{A4B69279-4415-4F8E-B10D-718C75AB2900}" type="pres">
      <dgm:prSet presAssocID="{63FD67EA-5DA8-4B65-A376-AC666E26AEB9}" presName="Name0" presStyleCnt="0">
        <dgm:presLayoutVars>
          <dgm:dir/>
          <dgm:animLvl val="lvl"/>
          <dgm:resizeHandles val="exact"/>
        </dgm:presLayoutVars>
      </dgm:prSet>
      <dgm:spPr/>
    </dgm:pt>
    <dgm:pt modelId="{B4B2D5DF-6CC0-4BFF-8AD2-B99E840B4521}" type="pres">
      <dgm:prSet presAssocID="{1796FADF-FC91-4408-B187-7006796C04BF}" presName="composite" presStyleCnt="0"/>
      <dgm:spPr/>
    </dgm:pt>
    <dgm:pt modelId="{AAA87045-325F-4614-9870-5639CB5AECB0}" type="pres">
      <dgm:prSet presAssocID="{1796FADF-FC91-4408-B187-7006796C04B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ECD80E2-01E8-48A5-8366-C4E6A3048B23}" type="pres">
      <dgm:prSet presAssocID="{1796FADF-FC91-4408-B187-7006796C04BF}" presName="desTx" presStyleLbl="alignAccFollowNode1" presStyleIdx="0" presStyleCnt="4">
        <dgm:presLayoutVars>
          <dgm:bulletEnabled val="1"/>
        </dgm:presLayoutVars>
      </dgm:prSet>
      <dgm:spPr/>
    </dgm:pt>
    <dgm:pt modelId="{EA5F609D-B6FE-4F02-B054-8A500CAF76C1}" type="pres">
      <dgm:prSet presAssocID="{57F32241-28D7-4974-A115-96656B7FCB4A}" presName="space" presStyleCnt="0"/>
      <dgm:spPr/>
    </dgm:pt>
    <dgm:pt modelId="{58EA8B25-A0DD-4865-9116-C562B78080CD}" type="pres">
      <dgm:prSet presAssocID="{045726F6-5185-48F5-85BB-10840D31564D}" presName="composite" presStyleCnt="0"/>
      <dgm:spPr/>
    </dgm:pt>
    <dgm:pt modelId="{470AD191-47D2-4893-B7BF-2FAEF9444093}" type="pres">
      <dgm:prSet presAssocID="{045726F6-5185-48F5-85BB-10840D31564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9858206-12A9-4157-A683-E88CD17BEB5C}" type="pres">
      <dgm:prSet presAssocID="{045726F6-5185-48F5-85BB-10840D31564D}" presName="desTx" presStyleLbl="alignAccFollowNode1" presStyleIdx="1" presStyleCnt="4">
        <dgm:presLayoutVars>
          <dgm:bulletEnabled val="1"/>
        </dgm:presLayoutVars>
      </dgm:prSet>
      <dgm:spPr/>
    </dgm:pt>
    <dgm:pt modelId="{A8422E58-B002-42F7-BB68-6735870F9421}" type="pres">
      <dgm:prSet presAssocID="{31687994-F8E4-4EE7-B09C-E111FFE1EEEE}" presName="space" presStyleCnt="0"/>
      <dgm:spPr/>
    </dgm:pt>
    <dgm:pt modelId="{267AFEE7-78A3-494E-97C3-15DF686F2CF4}" type="pres">
      <dgm:prSet presAssocID="{6F828090-CCCB-431F-A49F-6759E232A32A}" presName="composite" presStyleCnt="0"/>
      <dgm:spPr/>
    </dgm:pt>
    <dgm:pt modelId="{EC621721-D5AF-4733-97E1-B25B2A1A129A}" type="pres">
      <dgm:prSet presAssocID="{6F828090-CCCB-431F-A49F-6759E232A32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6A7D6B2-649E-4BED-B4CF-F18604444A3C}" type="pres">
      <dgm:prSet presAssocID="{6F828090-CCCB-431F-A49F-6759E232A32A}" presName="desTx" presStyleLbl="alignAccFollowNode1" presStyleIdx="2" presStyleCnt="4">
        <dgm:presLayoutVars>
          <dgm:bulletEnabled val="1"/>
        </dgm:presLayoutVars>
      </dgm:prSet>
      <dgm:spPr/>
    </dgm:pt>
    <dgm:pt modelId="{AD92EDD9-5E66-4115-B391-CA360FCEFCCE}" type="pres">
      <dgm:prSet presAssocID="{B2780A60-4EC3-4D41-A2A3-A2A8458F4AC5}" presName="space" presStyleCnt="0"/>
      <dgm:spPr/>
    </dgm:pt>
    <dgm:pt modelId="{8F1E7D68-C0E3-47F6-9799-73A0358F6B80}" type="pres">
      <dgm:prSet presAssocID="{C6FFCCE6-59C9-4319-B5CB-0CDDF3AD9F99}" presName="composite" presStyleCnt="0"/>
      <dgm:spPr/>
    </dgm:pt>
    <dgm:pt modelId="{641C1D35-E804-4CBF-8534-DD04CE7931B1}" type="pres">
      <dgm:prSet presAssocID="{C6FFCCE6-59C9-4319-B5CB-0CDDF3AD9F9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BD301BE-8499-45E4-AAC5-94BF3CEBA1D5}" type="pres">
      <dgm:prSet presAssocID="{C6FFCCE6-59C9-4319-B5CB-0CDDF3AD9F9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1FCCD01-D01E-44DC-9E64-500C22CC0A7B}" type="presOf" srcId="{C6FFCCE6-59C9-4319-B5CB-0CDDF3AD9F99}" destId="{641C1D35-E804-4CBF-8534-DD04CE7931B1}" srcOrd="0" destOrd="0" presId="urn:microsoft.com/office/officeart/2005/8/layout/hList1"/>
    <dgm:cxn modelId="{21DF2408-6E7A-4A6E-9D84-3167E09B4736}" type="presOf" srcId="{5CC62541-CF97-4860-8BEF-D1AE668C2CD8}" destId="{4ECD80E2-01E8-48A5-8366-C4E6A3048B23}" srcOrd="0" destOrd="0" presId="urn:microsoft.com/office/officeart/2005/8/layout/hList1"/>
    <dgm:cxn modelId="{AC9D4B08-0A24-4845-AC79-B4310C6577B4}" srcId="{1796FADF-FC91-4408-B187-7006796C04BF}" destId="{5CC62541-CF97-4860-8BEF-D1AE668C2CD8}" srcOrd="0" destOrd="0" parTransId="{E5875FBA-CAEB-4057-8EB9-8B790160194A}" sibTransId="{64934D8F-47A2-495D-B190-95DB7181B164}"/>
    <dgm:cxn modelId="{584FB008-C6B3-4A8D-A2CA-6C30DC067AD1}" type="presOf" srcId="{0D16E03A-BB47-4B36-8F05-0859E4F6897E}" destId="{99858206-12A9-4157-A683-E88CD17BEB5C}" srcOrd="0" destOrd="0" presId="urn:microsoft.com/office/officeart/2005/8/layout/hList1"/>
    <dgm:cxn modelId="{5F1E1738-1E75-444A-B413-7E77EDB5220C}" srcId="{6F828090-CCCB-431F-A49F-6759E232A32A}" destId="{41500F45-0B3E-49AF-8735-79930C2EDCAA}" srcOrd="0" destOrd="0" parTransId="{93C7A50C-DC4D-4A44-8787-00C3D881F9DE}" sibTransId="{17E80E3E-4A32-48FE-BFF4-0715A923BCC7}"/>
    <dgm:cxn modelId="{F4ED2F4A-A962-4082-B7D8-8F556EF2FD8B}" srcId="{63FD67EA-5DA8-4B65-A376-AC666E26AEB9}" destId="{C6FFCCE6-59C9-4319-B5CB-0CDDF3AD9F99}" srcOrd="3" destOrd="0" parTransId="{4D3A035F-CE61-4A70-BBC1-2D9C383AB81E}" sibTransId="{9BD5F4C6-4AF7-4C21-9860-8BC921F911AE}"/>
    <dgm:cxn modelId="{47C5B04C-F6EE-4195-B272-62E47071197D}" type="presOf" srcId="{63FD67EA-5DA8-4B65-A376-AC666E26AEB9}" destId="{A4B69279-4415-4F8E-B10D-718C75AB2900}" srcOrd="0" destOrd="0" presId="urn:microsoft.com/office/officeart/2005/8/layout/hList1"/>
    <dgm:cxn modelId="{CB941E6D-62E6-4B12-860F-A96C1D883301}" type="presOf" srcId="{6F828090-CCCB-431F-A49F-6759E232A32A}" destId="{EC621721-D5AF-4733-97E1-B25B2A1A129A}" srcOrd="0" destOrd="0" presId="urn:microsoft.com/office/officeart/2005/8/layout/hList1"/>
    <dgm:cxn modelId="{E1D8B584-122B-4295-A8ED-9C70ED98118B}" srcId="{63FD67EA-5DA8-4B65-A376-AC666E26AEB9}" destId="{6F828090-CCCB-431F-A49F-6759E232A32A}" srcOrd="2" destOrd="0" parTransId="{456B71F9-FF6D-4093-9E5E-BAFFC1F4F22E}" sibTransId="{B2780A60-4EC3-4D41-A2A3-A2A8458F4AC5}"/>
    <dgm:cxn modelId="{E2AAEA98-E592-4F08-830C-F55D65D14942}" srcId="{6F828090-CCCB-431F-A49F-6759E232A32A}" destId="{1E81AC1C-E7CA-4C6B-8324-AD575A9DECB2}" srcOrd="1" destOrd="0" parTransId="{C51C2163-A295-4962-8FB8-EFDC35A4BAD2}" sibTransId="{9EB6C173-B5B5-4504-8144-1338E4AB8D17}"/>
    <dgm:cxn modelId="{06E6AA99-4A6D-42EB-9C32-F7CE382590D5}" type="presOf" srcId="{1E81AC1C-E7CA-4C6B-8324-AD575A9DECB2}" destId="{96A7D6B2-649E-4BED-B4CF-F18604444A3C}" srcOrd="0" destOrd="1" presId="urn:microsoft.com/office/officeart/2005/8/layout/hList1"/>
    <dgm:cxn modelId="{25674CBC-9CDC-4E08-AD76-15D042039C87}" srcId="{63FD67EA-5DA8-4B65-A376-AC666E26AEB9}" destId="{1796FADF-FC91-4408-B187-7006796C04BF}" srcOrd="0" destOrd="0" parTransId="{6AD3E61F-3470-437D-BFD8-3EE0FF238329}" sibTransId="{57F32241-28D7-4974-A115-96656B7FCB4A}"/>
    <dgm:cxn modelId="{981E28C2-4D15-41CE-A8E4-7BC64B55D0D0}" srcId="{63FD67EA-5DA8-4B65-A376-AC666E26AEB9}" destId="{045726F6-5185-48F5-85BB-10840D31564D}" srcOrd="1" destOrd="0" parTransId="{F32F85D0-026A-44D3-9F56-E5CB32135980}" sibTransId="{31687994-F8E4-4EE7-B09C-E111FFE1EEEE}"/>
    <dgm:cxn modelId="{297A7EC2-0090-46E8-86F4-D073E2E68FDB}" type="presOf" srcId="{28A427FE-68F1-44D5-8578-531776C383D6}" destId="{99858206-12A9-4157-A683-E88CD17BEB5C}" srcOrd="0" destOrd="1" presId="urn:microsoft.com/office/officeart/2005/8/layout/hList1"/>
    <dgm:cxn modelId="{8A3908CD-50AB-4FD4-8814-3FD67DC6FEF7}" srcId="{045726F6-5185-48F5-85BB-10840D31564D}" destId="{0D16E03A-BB47-4B36-8F05-0859E4F6897E}" srcOrd="0" destOrd="0" parTransId="{F1D3F188-031D-445B-BD8D-FFBFA6A6911E}" sibTransId="{BF730DF5-5E60-4FD7-9C81-7A280069B525}"/>
    <dgm:cxn modelId="{1FF435D0-37A0-4285-AB5E-466DC9E6A770}" type="presOf" srcId="{41500F45-0B3E-49AF-8735-79930C2EDCAA}" destId="{96A7D6B2-649E-4BED-B4CF-F18604444A3C}" srcOrd="0" destOrd="0" presId="urn:microsoft.com/office/officeart/2005/8/layout/hList1"/>
    <dgm:cxn modelId="{6AFEC8DE-568C-40D2-AC6F-49ED797F59A4}" type="presOf" srcId="{045726F6-5185-48F5-85BB-10840D31564D}" destId="{470AD191-47D2-4893-B7BF-2FAEF9444093}" srcOrd="0" destOrd="0" presId="urn:microsoft.com/office/officeart/2005/8/layout/hList1"/>
    <dgm:cxn modelId="{4A9C0DE0-C174-4806-BFB6-F2BAEBD348BA}" srcId="{C6FFCCE6-59C9-4319-B5CB-0CDDF3AD9F99}" destId="{F16369D4-5B1B-49E9-BAAD-9A3A63F9F1D9}" srcOrd="0" destOrd="0" parTransId="{08546983-697B-4337-87CB-CF7D42D5F216}" sibTransId="{2174D41C-71CA-4A24-9A5B-2D68602117E5}"/>
    <dgm:cxn modelId="{7162C5E5-88EC-49C4-A8A9-EA17BD2B815F}" type="presOf" srcId="{F16369D4-5B1B-49E9-BAAD-9A3A63F9F1D9}" destId="{7BD301BE-8499-45E4-AAC5-94BF3CEBA1D5}" srcOrd="0" destOrd="0" presId="urn:microsoft.com/office/officeart/2005/8/layout/hList1"/>
    <dgm:cxn modelId="{34E550EC-4108-4CEF-B843-BFB966FB41C1}" type="presOf" srcId="{1796FADF-FC91-4408-B187-7006796C04BF}" destId="{AAA87045-325F-4614-9870-5639CB5AECB0}" srcOrd="0" destOrd="0" presId="urn:microsoft.com/office/officeart/2005/8/layout/hList1"/>
    <dgm:cxn modelId="{B40239FD-A79D-4366-B1E6-1233C44BD73C}" srcId="{045726F6-5185-48F5-85BB-10840D31564D}" destId="{28A427FE-68F1-44D5-8578-531776C383D6}" srcOrd="1" destOrd="0" parTransId="{D9447080-0FD1-49D4-BC57-3E6F31791F63}" sibTransId="{B4AC5D38-AAC1-410F-B9B1-843E06A81718}"/>
    <dgm:cxn modelId="{CE18665B-3E16-4BB2-9EF1-0138787AD411}" type="presParOf" srcId="{A4B69279-4415-4F8E-B10D-718C75AB2900}" destId="{B4B2D5DF-6CC0-4BFF-8AD2-B99E840B4521}" srcOrd="0" destOrd="0" presId="urn:microsoft.com/office/officeart/2005/8/layout/hList1"/>
    <dgm:cxn modelId="{CD2D89C5-F037-45C9-8B20-16D288A9A0B2}" type="presParOf" srcId="{B4B2D5DF-6CC0-4BFF-8AD2-B99E840B4521}" destId="{AAA87045-325F-4614-9870-5639CB5AECB0}" srcOrd="0" destOrd="0" presId="urn:microsoft.com/office/officeart/2005/8/layout/hList1"/>
    <dgm:cxn modelId="{A1EE6CBE-DB14-43B5-BCF5-489328634A72}" type="presParOf" srcId="{B4B2D5DF-6CC0-4BFF-8AD2-B99E840B4521}" destId="{4ECD80E2-01E8-48A5-8366-C4E6A3048B23}" srcOrd="1" destOrd="0" presId="urn:microsoft.com/office/officeart/2005/8/layout/hList1"/>
    <dgm:cxn modelId="{0FF42E9C-D83B-49F0-AA0D-16AE2FBE3B14}" type="presParOf" srcId="{A4B69279-4415-4F8E-B10D-718C75AB2900}" destId="{EA5F609D-B6FE-4F02-B054-8A500CAF76C1}" srcOrd="1" destOrd="0" presId="urn:microsoft.com/office/officeart/2005/8/layout/hList1"/>
    <dgm:cxn modelId="{FE85E0E2-A784-4A7C-842A-53A0992E35BB}" type="presParOf" srcId="{A4B69279-4415-4F8E-B10D-718C75AB2900}" destId="{58EA8B25-A0DD-4865-9116-C562B78080CD}" srcOrd="2" destOrd="0" presId="urn:microsoft.com/office/officeart/2005/8/layout/hList1"/>
    <dgm:cxn modelId="{45ADB038-4E43-4D58-9023-F899B06EDA86}" type="presParOf" srcId="{58EA8B25-A0DD-4865-9116-C562B78080CD}" destId="{470AD191-47D2-4893-B7BF-2FAEF9444093}" srcOrd="0" destOrd="0" presId="urn:microsoft.com/office/officeart/2005/8/layout/hList1"/>
    <dgm:cxn modelId="{F1E6F660-AB47-4A03-A464-014D3063F1F8}" type="presParOf" srcId="{58EA8B25-A0DD-4865-9116-C562B78080CD}" destId="{99858206-12A9-4157-A683-E88CD17BEB5C}" srcOrd="1" destOrd="0" presId="urn:microsoft.com/office/officeart/2005/8/layout/hList1"/>
    <dgm:cxn modelId="{BD89E512-5ACC-42F1-8E8D-0A9960A076B0}" type="presParOf" srcId="{A4B69279-4415-4F8E-B10D-718C75AB2900}" destId="{A8422E58-B002-42F7-BB68-6735870F9421}" srcOrd="3" destOrd="0" presId="urn:microsoft.com/office/officeart/2005/8/layout/hList1"/>
    <dgm:cxn modelId="{F12EA94F-A38E-4CDD-9A90-7ACF24861349}" type="presParOf" srcId="{A4B69279-4415-4F8E-B10D-718C75AB2900}" destId="{267AFEE7-78A3-494E-97C3-15DF686F2CF4}" srcOrd="4" destOrd="0" presId="urn:microsoft.com/office/officeart/2005/8/layout/hList1"/>
    <dgm:cxn modelId="{A55DDAD6-A94B-44F8-B4C5-7B9E2B74424C}" type="presParOf" srcId="{267AFEE7-78A3-494E-97C3-15DF686F2CF4}" destId="{EC621721-D5AF-4733-97E1-B25B2A1A129A}" srcOrd="0" destOrd="0" presId="urn:microsoft.com/office/officeart/2005/8/layout/hList1"/>
    <dgm:cxn modelId="{B1EA88CB-2A74-4513-8625-5BACD6A5A667}" type="presParOf" srcId="{267AFEE7-78A3-494E-97C3-15DF686F2CF4}" destId="{96A7D6B2-649E-4BED-B4CF-F18604444A3C}" srcOrd="1" destOrd="0" presId="urn:microsoft.com/office/officeart/2005/8/layout/hList1"/>
    <dgm:cxn modelId="{F3631C8A-BE91-473D-A918-E39FC897B8F0}" type="presParOf" srcId="{A4B69279-4415-4F8E-B10D-718C75AB2900}" destId="{AD92EDD9-5E66-4115-B391-CA360FCEFCCE}" srcOrd="5" destOrd="0" presId="urn:microsoft.com/office/officeart/2005/8/layout/hList1"/>
    <dgm:cxn modelId="{ED42FA30-78EE-48CD-B9DF-A07AAA4208C5}" type="presParOf" srcId="{A4B69279-4415-4F8E-B10D-718C75AB2900}" destId="{8F1E7D68-C0E3-47F6-9799-73A0358F6B80}" srcOrd="6" destOrd="0" presId="urn:microsoft.com/office/officeart/2005/8/layout/hList1"/>
    <dgm:cxn modelId="{850405E6-0CDE-49C9-9E76-E74FEEC10667}" type="presParOf" srcId="{8F1E7D68-C0E3-47F6-9799-73A0358F6B80}" destId="{641C1D35-E804-4CBF-8534-DD04CE7931B1}" srcOrd="0" destOrd="0" presId="urn:microsoft.com/office/officeart/2005/8/layout/hList1"/>
    <dgm:cxn modelId="{84530A48-0071-4669-B4DB-051C280318B8}" type="presParOf" srcId="{8F1E7D68-C0E3-47F6-9799-73A0358F6B80}" destId="{7BD301BE-8499-45E4-AAC5-94BF3CEBA1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FD67EA-5DA8-4B65-A376-AC666E26AEB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1796FADF-FC91-4408-B187-7006796C04BF}">
      <dgm:prSet phldrT="[Texto]"/>
      <dgm:spPr/>
      <dgm:t>
        <a:bodyPr/>
        <a:lstStyle/>
        <a:p>
          <a:r>
            <a:rPr lang="es-AR" dirty="0"/>
            <a:t>COMUN</a:t>
          </a:r>
        </a:p>
      </dgm:t>
    </dgm:pt>
    <dgm:pt modelId="{6AD3E61F-3470-437D-BFD8-3EE0FF238329}" type="parTrans" cxnId="{25674CBC-9CDC-4E08-AD76-15D042039C87}">
      <dgm:prSet/>
      <dgm:spPr/>
      <dgm:t>
        <a:bodyPr/>
        <a:lstStyle/>
        <a:p>
          <a:endParaRPr lang="es-AR"/>
        </a:p>
      </dgm:t>
    </dgm:pt>
    <dgm:pt modelId="{57F32241-28D7-4974-A115-96656B7FCB4A}" type="sibTrans" cxnId="{25674CBC-9CDC-4E08-AD76-15D042039C87}">
      <dgm:prSet/>
      <dgm:spPr/>
      <dgm:t>
        <a:bodyPr/>
        <a:lstStyle/>
        <a:p>
          <a:endParaRPr lang="es-AR"/>
        </a:p>
      </dgm:t>
    </dgm:pt>
    <dgm:pt modelId="{5CC62541-CF97-4860-8BEF-D1AE668C2CD8}">
      <dgm:prSet phldrT="[Texto]" custT="1"/>
      <dgm:spPr/>
      <dgm:t>
        <a:bodyPr/>
        <a:lstStyle/>
        <a:p>
          <a:r>
            <a:rPr lang="es-AR" sz="1500" i="1" dirty="0"/>
            <a:t>ORDEN de PAGO pura y simple librada contra un Banco en donde el librador tiene fondos depositados en  cuenta corriente y/o autorización para girar en descubierto.</a:t>
          </a:r>
        </a:p>
      </dgm:t>
    </dgm:pt>
    <dgm:pt modelId="{E5875FBA-CAEB-4057-8EB9-8B790160194A}" type="parTrans" cxnId="{AC9D4B08-0A24-4845-AC79-B4310C6577B4}">
      <dgm:prSet/>
      <dgm:spPr/>
      <dgm:t>
        <a:bodyPr/>
        <a:lstStyle/>
        <a:p>
          <a:endParaRPr lang="es-AR"/>
        </a:p>
      </dgm:t>
    </dgm:pt>
    <dgm:pt modelId="{64934D8F-47A2-495D-B190-95DB7181B164}" type="sibTrans" cxnId="{AC9D4B08-0A24-4845-AC79-B4310C6577B4}">
      <dgm:prSet/>
      <dgm:spPr/>
      <dgm:t>
        <a:bodyPr/>
        <a:lstStyle/>
        <a:p>
          <a:endParaRPr lang="es-AR"/>
        </a:p>
      </dgm:t>
    </dgm:pt>
    <dgm:pt modelId="{045726F6-5185-48F5-85BB-10840D31564D}">
      <dgm:prSet phldrT="[Texto]"/>
      <dgm:spPr/>
      <dgm:t>
        <a:bodyPr/>
        <a:lstStyle/>
        <a:p>
          <a:r>
            <a:rPr lang="es-AR" dirty="0"/>
            <a:t>PAGO DIFERIDO</a:t>
          </a:r>
        </a:p>
      </dgm:t>
    </dgm:pt>
    <dgm:pt modelId="{F32F85D0-026A-44D3-9F56-E5CB32135980}" type="parTrans" cxnId="{981E28C2-4D15-41CE-A8E4-7BC64B55D0D0}">
      <dgm:prSet/>
      <dgm:spPr/>
      <dgm:t>
        <a:bodyPr/>
        <a:lstStyle/>
        <a:p>
          <a:endParaRPr lang="es-AR"/>
        </a:p>
      </dgm:t>
    </dgm:pt>
    <dgm:pt modelId="{31687994-F8E4-4EE7-B09C-E111FFE1EEEE}" type="sibTrans" cxnId="{981E28C2-4D15-41CE-A8E4-7BC64B55D0D0}">
      <dgm:prSet/>
      <dgm:spPr/>
      <dgm:t>
        <a:bodyPr/>
        <a:lstStyle/>
        <a:p>
          <a:endParaRPr lang="es-AR"/>
        </a:p>
      </dgm:t>
    </dgm:pt>
    <dgm:pt modelId="{0D16E03A-BB47-4B36-8F05-0859E4F6897E}">
      <dgm:prSet phldrT="[Texto]" custT="1"/>
      <dgm:spPr/>
      <dgm:t>
        <a:bodyPr/>
        <a:lstStyle/>
        <a:p>
          <a:r>
            <a:rPr lang="es-AR" sz="1600" i="1" dirty="0"/>
            <a:t>ORDEN de PAGO, pero librada a fecha determinada posterior a la de su confección.</a:t>
          </a:r>
        </a:p>
      </dgm:t>
    </dgm:pt>
    <dgm:pt modelId="{F1D3F188-031D-445B-BD8D-FFBFA6A6911E}" type="parTrans" cxnId="{8A3908CD-50AB-4FD4-8814-3FD67DC6FEF7}">
      <dgm:prSet/>
      <dgm:spPr/>
      <dgm:t>
        <a:bodyPr/>
        <a:lstStyle/>
        <a:p>
          <a:endParaRPr lang="es-AR"/>
        </a:p>
      </dgm:t>
    </dgm:pt>
    <dgm:pt modelId="{BF730DF5-5E60-4FD7-9C81-7A280069B525}" type="sibTrans" cxnId="{8A3908CD-50AB-4FD4-8814-3FD67DC6FEF7}">
      <dgm:prSet/>
      <dgm:spPr/>
      <dgm:t>
        <a:bodyPr/>
        <a:lstStyle/>
        <a:p>
          <a:endParaRPr lang="es-AR"/>
        </a:p>
      </dgm:t>
    </dgm:pt>
    <dgm:pt modelId="{6F828090-CCCB-431F-A49F-6759E232A32A}">
      <dgm:prSet phldrT="[Texto]"/>
      <dgm:spPr/>
      <dgm:t>
        <a:bodyPr/>
        <a:lstStyle/>
        <a:p>
          <a:r>
            <a:rPr lang="es-AR" dirty="0"/>
            <a:t>Certificados</a:t>
          </a:r>
        </a:p>
      </dgm:t>
    </dgm:pt>
    <dgm:pt modelId="{456B71F9-FF6D-4093-9E5E-BAFFC1F4F22E}" type="parTrans" cxnId="{E1D8B584-122B-4295-A8ED-9C70ED98118B}">
      <dgm:prSet/>
      <dgm:spPr/>
      <dgm:t>
        <a:bodyPr/>
        <a:lstStyle/>
        <a:p>
          <a:endParaRPr lang="es-AR"/>
        </a:p>
      </dgm:t>
    </dgm:pt>
    <dgm:pt modelId="{B2780A60-4EC3-4D41-A2A3-A2A8458F4AC5}" type="sibTrans" cxnId="{E1D8B584-122B-4295-A8ED-9C70ED98118B}">
      <dgm:prSet/>
      <dgm:spPr/>
      <dgm:t>
        <a:bodyPr/>
        <a:lstStyle/>
        <a:p>
          <a:endParaRPr lang="es-AR"/>
        </a:p>
      </dgm:t>
    </dgm:pt>
    <dgm:pt modelId="{41500F45-0B3E-49AF-8735-79930C2EDCAA}">
      <dgm:prSet phldrT="[Texto]" custT="1"/>
      <dgm:spPr/>
      <dgm:t>
        <a:bodyPr/>
        <a:lstStyle/>
        <a:p>
          <a:r>
            <a:rPr lang="es-AR" sz="1600" i="1" dirty="0"/>
            <a:t>El Banco garantiza que la cuenta sobre la cual se los gira tiene la suma necesaria para un pago determinado.</a:t>
          </a:r>
        </a:p>
      </dgm:t>
    </dgm:pt>
    <dgm:pt modelId="{93C7A50C-DC4D-4A44-8787-00C3D881F9DE}" type="parTrans" cxnId="{5F1E1738-1E75-444A-B413-7E77EDB5220C}">
      <dgm:prSet/>
      <dgm:spPr/>
      <dgm:t>
        <a:bodyPr/>
        <a:lstStyle/>
        <a:p>
          <a:endParaRPr lang="es-AR"/>
        </a:p>
      </dgm:t>
    </dgm:pt>
    <dgm:pt modelId="{17E80E3E-4A32-48FE-BFF4-0715A923BCC7}" type="sibTrans" cxnId="{5F1E1738-1E75-444A-B413-7E77EDB5220C}">
      <dgm:prSet/>
      <dgm:spPr/>
      <dgm:t>
        <a:bodyPr/>
        <a:lstStyle/>
        <a:p>
          <a:endParaRPr lang="es-AR"/>
        </a:p>
      </dgm:t>
    </dgm:pt>
    <dgm:pt modelId="{C6FFCCE6-59C9-4319-B5CB-0CDDF3AD9F99}">
      <dgm:prSet phldrT="[Texto]"/>
      <dgm:spPr/>
      <dgm:t>
        <a:bodyPr/>
        <a:lstStyle/>
        <a:p>
          <a:r>
            <a:rPr lang="es-AR" dirty="0"/>
            <a:t>Imputados</a:t>
          </a:r>
        </a:p>
      </dgm:t>
    </dgm:pt>
    <dgm:pt modelId="{4D3A035F-CE61-4A70-BBC1-2D9C383AB81E}" type="parTrans" cxnId="{F4ED2F4A-A962-4082-B7D8-8F556EF2FD8B}">
      <dgm:prSet/>
      <dgm:spPr/>
      <dgm:t>
        <a:bodyPr/>
        <a:lstStyle/>
        <a:p>
          <a:endParaRPr lang="es-AR"/>
        </a:p>
      </dgm:t>
    </dgm:pt>
    <dgm:pt modelId="{9BD5F4C6-4AF7-4C21-9860-8BC921F911AE}" type="sibTrans" cxnId="{F4ED2F4A-A962-4082-B7D8-8F556EF2FD8B}">
      <dgm:prSet/>
      <dgm:spPr/>
      <dgm:t>
        <a:bodyPr/>
        <a:lstStyle/>
        <a:p>
          <a:endParaRPr lang="es-AR"/>
        </a:p>
      </dgm:t>
    </dgm:pt>
    <dgm:pt modelId="{F16369D4-5B1B-49E9-BAAD-9A3A63F9F1D9}">
      <dgm:prSet custT="1"/>
      <dgm:spPr/>
      <dgm:t>
        <a:bodyPr/>
        <a:lstStyle/>
        <a:p>
          <a:r>
            <a:rPr lang="es-AR" sz="1600" i="1" dirty="0"/>
            <a:t>Aquellos librados con el objeto de destinarlo a un pago determinado, insertando los datos de la deuda que se quiere abonar.</a:t>
          </a:r>
        </a:p>
      </dgm:t>
    </dgm:pt>
    <dgm:pt modelId="{08546983-697B-4337-87CB-CF7D42D5F216}" type="parTrans" cxnId="{4A9C0DE0-C174-4806-BFB6-F2BAEBD348BA}">
      <dgm:prSet/>
      <dgm:spPr/>
      <dgm:t>
        <a:bodyPr/>
        <a:lstStyle/>
        <a:p>
          <a:endParaRPr lang="es-AR"/>
        </a:p>
      </dgm:t>
    </dgm:pt>
    <dgm:pt modelId="{2174D41C-71CA-4A24-9A5B-2D68602117E5}" type="sibTrans" cxnId="{4A9C0DE0-C174-4806-BFB6-F2BAEBD348BA}">
      <dgm:prSet/>
      <dgm:spPr/>
      <dgm:t>
        <a:bodyPr/>
        <a:lstStyle/>
        <a:p>
          <a:endParaRPr lang="es-AR"/>
        </a:p>
      </dgm:t>
    </dgm:pt>
    <dgm:pt modelId="{4FD88952-75E5-49EE-BFC6-4A727CE942CD}">
      <dgm:prSet/>
      <dgm:spPr/>
      <dgm:t>
        <a:bodyPr/>
        <a:lstStyle/>
        <a:p>
          <a:r>
            <a:rPr lang="es-AR" dirty="0"/>
            <a:t>Cruzados</a:t>
          </a:r>
        </a:p>
      </dgm:t>
    </dgm:pt>
    <dgm:pt modelId="{39EEEB7A-7727-4F62-9AAD-44E35E21C128}" type="parTrans" cxnId="{63A2173C-F526-465D-8302-AA166A5DEF59}">
      <dgm:prSet/>
      <dgm:spPr/>
      <dgm:t>
        <a:bodyPr/>
        <a:lstStyle/>
        <a:p>
          <a:endParaRPr lang="es-AR"/>
        </a:p>
      </dgm:t>
    </dgm:pt>
    <dgm:pt modelId="{A9CDC24A-E592-49D5-9217-F8DE3FE61D4C}" type="sibTrans" cxnId="{63A2173C-F526-465D-8302-AA166A5DEF59}">
      <dgm:prSet/>
      <dgm:spPr/>
      <dgm:t>
        <a:bodyPr/>
        <a:lstStyle/>
        <a:p>
          <a:endParaRPr lang="es-AR"/>
        </a:p>
      </dgm:t>
    </dgm:pt>
    <dgm:pt modelId="{6B35F37B-D47D-4C6B-B863-53F929BE3A0B}">
      <dgm:prSet phldrT="[Texto]" custT="1"/>
      <dgm:spPr/>
      <dgm:t>
        <a:bodyPr/>
        <a:lstStyle/>
        <a:p>
          <a:r>
            <a:rPr lang="es-AR" sz="1500" i="1" dirty="0"/>
            <a:t>Pagadero a la Vista</a:t>
          </a:r>
          <a:r>
            <a:rPr lang="es-AR" sz="1500" dirty="0"/>
            <a:t>.</a:t>
          </a:r>
        </a:p>
      </dgm:t>
    </dgm:pt>
    <dgm:pt modelId="{83535391-AA6B-4EA3-A101-CE6E3ED5436D}" type="parTrans" cxnId="{83BB2905-A8F5-4912-9691-9D3AFD1DFB2B}">
      <dgm:prSet/>
      <dgm:spPr/>
      <dgm:t>
        <a:bodyPr/>
        <a:lstStyle/>
        <a:p>
          <a:endParaRPr lang="es-AR"/>
        </a:p>
      </dgm:t>
    </dgm:pt>
    <dgm:pt modelId="{2C5CEB97-B815-42F4-AB93-ABEC5C097F57}" type="sibTrans" cxnId="{83BB2905-A8F5-4912-9691-9D3AFD1DFB2B}">
      <dgm:prSet/>
      <dgm:spPr/>
      <dgm:t>
        <a:bodyPr/>
        <a:lstStyle/>
        <a:p>
          <a:endParaRPr lang="es-AR"/>
        </a:p>
      </dgm:t>
    </dgm:pt>
    <dgm:pt modelId="{C2175C04-625D-4144-ACAF-A40DA4991150}">
      <dgm:prSet phldrT="[Texto]" custT="1"/>
      <dgm:spPr/>
      <dgm:t>
        <a:bodyPr/>
        <a:lstStyle/>
        <a:p>
          <a:r>
            <a:rPr lang="es-AR" sz="1600" i="1" dirty="0"/>
            <a:t>La Fecha de Pago NO puede exceder de un plazo de 360 días de fecha de libramiento</a:t>
          </a:r>
          <a:r>
            <a:rPr lang="es-AR" sz="1500" i="1" dirty="0"/>
            <a:t>.</a:t>
          </a:r>
        </a:p>
      </dgm:t>
    </dgm:pt>
    <dgm:pt modelId="{A558C290-500A-4D16-947D-27937ADF9EF2}" type="parTrans" cxnId="{28A02D90-BBDE-4AEE-91C5-1A643151A7EA}">
      <dgm:prSet/>
      <dgm:spPr/>
      <dgm:t>
        <a:bodyPr/>
        <a:lstStyle/>
        <a:p>
          <a:endParaRPr lang="es-AR"/>
        </a:p>
      </dgm:t>
    </dgm:pt>
    <dgm:pt modelId="{274FB36E-B5C0-4086-A02B-D91103E3C812}" type="sibTrans" cxnId="{28A02D90-BBDE-4AEE-91C5-1A643151A7EA}">
      <dgm:prSet/>
      <dgm:spPr/>
      <dgm:t>
        <a:bodyPr/>
        <a:lstStyle/>
        <a:p>
          <a:endParaRPr lang="es-AR"/>
        </a:p>
      </dgm:t>
    </dgm:pt>
    <dgm:pt modelId="{18E71BA6-79B7-4CB8-A099-554BC03A0281}">
      <dgm:prSet phldrT="[Texto]" custT="1"/>
      <dgm:spPr/>
      <dgm:t>
        <a:bodyPr/>
        <a:lstStyle/>
        <a:p>
          <a:r>
            <a:rPr lang="es-AR" sz="1600" i="1" dirty="0"/>
            <a:t>El importe queda reservado.</a:t>
          </a:r>
        </a:p>
      </dgm:t>
    </dgm:pt>
    <dgm:pt modelId="{C040E455-ACD6-4EC2-8A2A-C53A8C86B530}" type="parTrans" cxnId="{2D9E69C3-7486-41FE-B08A-FB9CF61D260E}">
      <dgm:prSet/>
      <dgm:spPr/>
      <dgm:t>
        <a:bodyPr/>
        <a:lstStyle/>
        <a:p>
          <a:endParaRPr lang="es-AR"/>
        </a:p>
      </dgm:t>
    </dgm:pt>
    <dgm:pt modelId="{8BC020F1-52A1-4C9C-B163-693DAFC3D726}" type="sibTrans" cxnId="{2D9E69C3-7486-41FE-B08A-FB9CF61D260E}">
      <dgm:prSet/>
      <dgm:spPr/>
      <dgm:t>
        <a:bodyPr/>
        <a:lstStyle/>
        <a:p>
          <a:endParaRPr lang="es-AR"/>
        </a:p>
      </dgm:t>
    </dgm:pt>
    <dgm:pt modelId="{D45395ED-9C2A-435A-A463-BFCD849DFE20}">
      <dgm:prSet custT="1"/>
      <dgm:spPr/>
      <dgm:t>
        <a:bodyPr/>
        <a:lstStyle/>
        <a:p>
          <a:r>
            <a:rPr lang="es-AR" sz="1600" i="1" dirty="0"/>
            <a:t>Aquellos que al agregar 2 barras paralelas en el extremo superior izquierda del cheque, implica que debe depositarse y no podrá cobrarse por ventanilla.</a:t>
          </a:r>
        </a:p>
      </dgm:t>
    </dgm:pt>
    <dgm:pt modelId="{97AD1ADC-E067-4988-B819-B5046AB06ACB}" type="parTrans" cxnId="{921A5660-2420-4907-AA89-BF96BCFB1CC0}">
      <dgm:prSet/>
      <dgm:spPr/>
      <dgm:t>
        <a:bodyPr/>
        <a:lstStyle/>
        <a:p>
          <a:endParaRPr lang="es-AR"/>
        </a:p>
      </dgm:t>
    </dgm:pt>
    <dgm:pt modelId="{9482B6DC-105F-46CD-87EA-4D07979EAB84}" type="sibTrans" cxnId="{921A5660-2420-4907-AA89-BF96BCFB1CC0}">
      <dgm:prSet/>
      <dgm:spPr/>
      <dgm:t>
        <a:bodyPr/>
        <a:lstStyle/>
        <a:p>
          <a:endParaRPr lang="es-AR"/>
        </a:p>
      </dgm:t>
    </dgm:pt>
    <dgm:pt modelId="{A4B69279-4415-4F8E-B10D-718C75AB2900}" type="pres">
      <dgm:prSet presAssocID="{63FD67EA-5DA8-4B65-A376-AC666E26AEB9}" presName="Name0" presStyleCnt="0">
        <dgm:presLayoutVars>
          <dgm:dir/>
          <dgm:animLvl val="lvl"/>
          <dgm:resizeHandles val="exact"/>
        </dgm:presLayoutVars>
      </dgm:prSet>
      <dgm:spPr/>
    </dgm:pt>
    <dgm:pt modelId="{B4B2D5DF-6CC0-4BFF-8AD2-B99E840B4521}" type="pres">
      <dgm:prSet presAssocID="{1796FADF-FC91-4408-B187-7006796C04BF}" presName="composite" presStyleCnt="0"/>
      <dgm:spPr/>
    </dgm:pt>
    <dgm:pt modelId="{AAA87045-325F-4614-9870-5639CB5AECB0}" type="pres">
      <dgm:prSet presAssocID="{1796FADF-FC91-4408-B187-7006796C04B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ECD80E2-01E8-48A5-8366-C4E6A3048B23}" type="pres">
      <dgm:prSet presAssocID="{1796FADF-FC91-4408-B187-7006796C04BF}" presName="desTx" presStyleLbl="alignAccFollowNode1" presStyleIdx="0" presStyleCnt="5">
        <dgm:presLayoutVars>
          <dgm:bulletEnabled val="1"/>
        </dgm:presLayoutVars>
      </dgm:prSet>
      <dgm:spPr/>
    </dgm:pt>
    <dgm:pt modelId="{EA5F609D-B6FE-4F02-B054-8A500CAF76C1}" type="pres">
      <dgm:prSet presAssocID="{57F32241-28D7-4974-A115-96656B7FCB4A}" presName="space" presStyleCnt="0"/>
      <dgm:spPr/>
    </dgm:pt>
    <dgm:pt modelId="{58EA8B25-A0DD-4865-9116-C562B78080CD}" type="pres">
      <dgm:prSet presAssocID="{045726F6-5185-48F5-85BB-10840D31564D}" presName="composite" presStyleCnt="0"/>
      <dgm:spPr/>
    </dgm:pt>
    <dgm:pt modelId="{470AD191-47D2-4893-B7BF-2FAEF9444093}" type="pres">
      <dgm:prSet presAssocID="{045726F6-5185-48F5-85BB-10840D31564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858206-12A9-4157-A683-E88CD17BEB5C}" type="pres">
      <dgm:prSet presAssocID="{045726F6-5185-48F5-85BB-10840D31564D}" presName="desTx" presStyleLbl="alignAccFollowNode1" presStyleIdx="1" presStyleCnt="5">
        <dgm:presLayoutVars>
          <dgm:bulletEnabled val="1"/>
        </dgm:presLayoutVars>
      </dgm:prSet>
      <dgm:spPr/>
    </dgm:pt>
    <dgm:pt modelId="{A8422E58-B002-42F7-BB68-6735870F9421}" type="pres">
      <dgm:prSet presAssocID="{31687994-F8E4-4EE7-B09C-E111FFE1EEEE}" presName="space" presStyleCnt="0"/>
      <dgm:spPr/>
    </dgm:pt>
    <dgm:pt modelId="{267AFEE7-78A3-494E-97C3-15DF686F2CF4}" type="pres">
      <dgm:prSet presAssocID="{6F828090-CCCB-431F-A49F-6759E232A32A}" presName="composite" presStyleCnt="0"/>
      <dgm:spPr/>
    </dgm:pt>
    <dgm:pt modelId="{EC621721-D5AF-4733-97E1-B25B2A1A129A}" type="pres">
      <dgm:prSet presAssocID="{6F828090-CCCB-431F-A49F-6759E232A32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6A7D6B2-649E-4BED-B4CF-F18604444A3C}" type="pres">
      <dgm:prSet presAssocID="{6F828090-CCCB-431F-A49F-6759E232A32A}" presName="desTx" presStyleLbl="alignAccFollowNode1" presStyleIdx="2" presStyleCnt="5">
        <dgm:presLayoutVars>
          <dgm:bulletEnabled val="1"/>
        </dgm:presLayoutVars>
      </dgm:prSet>
      <dgm:spPr/>
    </dgm:pt>
    <dgm:pt modelId="{AD92EDD9-5E66-4115-B391-CA360FCEFCCE}" type="pres">
      <dgm:prSet presAssocID="{B2780A60-4EC3-4D41-A2A3-A2A8458F4AC5}" presName="space" presStyleCnt="0"/>
      <dgm:spPr/>
    </dgm:pt>
    <dgm:pt modelId="{8F1E7D68-C0E3-47F6-9799-73A0358F6B80}" type="pres">
      <dgm:prSet presAssocID="{C6FFCCE6-59C9-4319-B5CB-0CDDF3AD9F99}" presName="composite" presStyleCnt="0"/>
      <dgm:spPr/>
    </dgm:pt>
    <dgm:pt modelId="{641C1D35-E804-4CBF-8534-DD04CE7931B1}" type="pres">
      <dgm:prSet presAssocID="{C6FFCCE6-59C9-4319-B5CB-0CDDF3AD9F9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BD301BE-8499-45E4-AAC5-94BF3CEBA1D5}" type="pres">
      <dgm:prSet presAssocID="{C6FFCCE6-59C9-4319-B5CB-0CDDF3AD9F99}" presName="desTx" presStyleLbl="alignAccFollowNode1" presStyleIdx="3" presStyleCnt="5">
        <dgm:presLayoutVars>
          <dgm:bulletEnabled val="1"/>
        </dgm:presLayoutVars>
      </dgm:prSet>
      <dgm:spPr/>
    </dgm:pt>
    <dgm:pt modelId="{8266A275-BF1C-4D13-AEBA-5FCA64E3D5F4}" type="pres">
      <dgm:prSet presAssocID="{9BD5F4C6-4AF7-4C21-9860-8BC921F911AE}" presName="space" presStyleCnt="0"/>
      <dgm:spPr/>
    </dgm:pt>
    <dgm:pt modelId="{AC77580B-189B-46CD-A455-D0298B8C1FFE}" type="pres">
      <dgm:prSet presAssocID="{4FD88952-75E5-49EE-BFC6-4A727CE942CD}" presName="composite" presStyleCnt="0"/>
      <dgm:spPr/>
    </dgm:pt>
    <dgm:pt modelId="{3D5E68AF-1D6E-4896-8202-7A3BD3A61B9A}" type="pres">
      <dgm:prSet presAssocID="{4FD88952-75E5-49EE-BFC6-4A727CE942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3232573-C5D8-47CC-8814-9AF37928F94C}" type="pres">
      <dgm:prSet presAssocID="{4FD88952-75E5-49EE-BFC6-4A727CE942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1FCCD01-D01E-44DC-9E64-500C22CC0A7B}" type="presOf" srcId="{C6FFCCE6-59C9-4319-B5CB-0CDDF3AD9F99}" destId="{641C1D35-E804-4CBF-8534-DD04CE7931B1}" srcOrd="0" destOrd="0" presId="urn:microsoft.com/office/officeart/2005/8/layout/hList1"/>
    <dgm:cxn modelId="{83BB2905-A8F5-4912-9691-9D3AFD1DFB2B}" srcId="{1796FADF-FC91-4408-B187-7006796C04BF}" destId="{6B35F37B-D47D-4C6B-B863-53F929BE3A0B}" srcOrd="1" destOrd="0" parTransId="{83535391-AA6B-4EA3-A101-CE6E3ED5436D}" sibTransId="{2C5CEB97-B815-42F4-AB93-ABEC5C097F57}"/>
    <dgm:cxn modelId="{21DF2408-6E7A-4A6E-9D84-3167E09B4736}" type="presOf" srcId="{5CC62541-CF97-4860-8BEF-D1AE668C2CD8}" destId="{4ECD80E2-01E8-48A5-8366-C4E6A3048B23}" srcOrd="0" destOrd="0" presId="urn:microsoft.com/office/officeart/2005/8/layout/hList1"/>
    <dgm:cxn modelId="{AC9D4B08-0A24-4845-AC79-B4310C6577B4}" srcId="{1796FADF-FC91-4408-B187-7006796C04BF}" destId="{5CC62541-CF97-4860-8BEF-D1AE668C2CD8}" srcOrd="0" destOrd="0" parTransId="{E5875FBA-CAEB-4057-8EB9-8B790160194A}" sibTransId="{64934D8F-47A2-495D-B190-95DB7181B164}"/>
    <dgm:cxn modelId="{584FB008-C6B3-4A8D-A2CA-6C30DC067AD1}" type="presOf" srcId="{0D16E03A-BB47-4B36-8F05-0859E4F6897E}" destId="{99858206-12A9-4157-A683-E88CD17BEB5C}" srcOrd="0" destOrd="0" presId="urn:microsoft.com/office/officeart/2005/8/layout/hList1"/>
    <dgm:cxn modelId="{0FBB7E1B-C45E-402C-8875-B01A55084401}" type="presOf" srcId="{4FD88952-75E5-49EE-BFC6-4A727CE942CD}" destId="{3D5E68AF-1D6E-4896-8202-7A3BD3A61B9A}" srcOrd="0" destOrd="0" presId="urn:microsoft.com/office/officeart/2005/8/layout/hList1"/>
    <dgm:cxn modelId="{C39EE620-6104-4EC9-9521-6354A0FC1054}" type="presOf" srcId="{D45395ED-9C2A-435A-A463-BFCD849DFE20}" destId="{43232573-C5D8-47CC-8814-9AF37928F94C}" srcOrd="0" destOrd="0" presId="urn:microsoft.com/office/officeart/2005/8/layout/hList1"/>
    <dgm:cxn modelId="{5F1E1738-1E75-444A-B413-7E77EDB5220C}" srcId="{6F828090-CCCB-431F-A49F-6759E232A32A}" destId="{41500F45-0B3E-49AF-8735-79930C2EDCAA}" srcOrd="0" destOrd="0" parTransId="{93C7A50C-DC4D-4A44-8787-00C3D881F9DE}" sibTransId="{17E80E3E-4A32-48FE-BFF4-0715A923BCC7}"/>
    <dgm:cxn modelId="{63A2173C-F526-465D-8302-AA166A5DEF59}" srcId="{63FD67EA-5DA8-4B65-A376-AC666E26AEB9}" destId="{4FD88952-75E5-49EE-BFC6-4A727CE942CD}" srcOrd="4" destOrd="0" parTransId="{39EEEB7A-7727-4F62-9AAD-44E35E21C128}" sibTransId="{A9CDC24A-E592-49D5-9217-F8DE3FE61D4C}"/>
    <dgm:cxn modelId="{921A5660-2420-4907-AA89-BF96BCFB1CC0}" srcId="{4FD88952-75E5-49EE-BFC6-4A727CE942CD}" destId="{D45395ED-9C2A-435A-A463-BFCD849DFE20}" srcOrd="0" destOrd="0" parTransId="{97AD1ADC-E067-4988-B819-B5046AB06ACB}" sibTransId="{9482B6DC-105F-46CD-87EA-4D07979EAB84}"/>
    <dgm:cxn modelId="{F4ED2F4A-A962-4082-B7D8-8F556EF2FD8B}" srcId="{63FD67EA-5DA8-4B65-A376-AC666E26AEB9}" destId="{C6FFCCE6-59C9-4319-B5CB-0CDDF3AD9F99}" srcOrd="3" destOrd="0" parTransId="{4D3A035F-CE61-4A70-BBC1-2D9C383AB81E}" sibTransId="{9BD5F4C6-4AF7-4C21-9860-8BC921F911AE}"/>
    <dgm:cxn modelId="{47C5B04C-F6EE-4195-B272-62E47071197D}" type="presOf" srcId="{63FD67EA-5DA8-4B65-A376-AC666E26AEB9}" destId="{A4B69279-4415-4F8E-B10D-718C75AB2900}" srcOrd="0" destOrd="0" presId="urn:microsoft.com/office/officeart/2005/8/layout/hList1"/>
    <dgm:cxn modelId="{CB941E6D-62E6-4B12-860F-A96C1D883301}" type="presOf" srcId="{6F828090-CCCB-431F-A49F-6759E232A32A}" destId="{EC621721-D5AF-4733-97E1-B25B2A1A129A}" srcOrd="0" destOrd="0" presId="urn:microsoft.com/office/officeart/2005/8/layout/hList1"/>
    <dgm:cxn modelId="{3FE06773-5243-4395-8A7E-AF6EF671078B}" type="presOf" srcId="{6B35F37B-D47D-4C6B-B863-53F929BE3A0B}" destId="{4ECD80E2-01E8-48A5-8366-C4E6A3048B23}" srcOrd="0" destOrd="1" presId="urn:microsoft.com/office/officeart/2005/8/layout/hList1"/>
    <dgm:cxn modelId="{E1D8B584-122B-4295-A8ED-9C70ED98118B}" srcId="{63FD67EA-5DA8-4B65-A376-AC666E26AEB9}" destId="{6F828090-CCCB-431F-A49F-6759E232A32A}" srcOrd="2" destOrd="0" parTransId="{456B71F9-FF6D-4093-9E5E-BAFFC1F4F22E}" sibTransId="{B2780A60-4EC3-4D41-A2A3-A2A8458F4AC5}"/>
    <dgm:cxn modelId="{28A02D90-BBDE-4AEE-91C5-1A643151A7EA}" srcId="{045726F6-5185-48F5-85BB-10840D31564D}" destId="{C2175C04-625D-4144-ACAF-A40DA4991150}" srcOrd="1" destOrd="0" parTransId="{A558C290-500A-4D16-947D-27937ADF9EF2}" sibTransId="{274FB36E-B5C0-4086-A02B-D91103E3C812}"/>
    <dgm:cxn modelId="{BA7AE4A1-33C2-4EA9-8CCB-4DB23AD8B0B3}" type="presOf" srcId="{C2175C04-625D-4144-ACAF-A40DA4991150}" destId="{99858206-12A9-4157-A683-E88CD17BEB5C}" srcOrd="0" destOrd="1" presId="urn:microsoft.com/office/officeart/2005/8/layout/hList1"/>
    <dgm:cxn modelId="{252252B2-83F2-4EB6-AA26-511D7D266A4E}" type="presOf" srcId="{18E71BA6-79B7-4CB8-A099-554BC03A0281}" destId="{96A7D6B2-649E-4BED-B4CF-F18604444A3C}" srcOrd="0" destOrd="1" presId="urn:microsoft.com/office/officeart/2005/8/layout/hList1"/>
    <dgm:cxn modelId="{25674CBC-9CDC-4E08-AD76-15D042039C87}" srcId="{63FD67EA-5DA8-4B65-A376-AC666E26AEB9}" destId="{1796FADF-FC91-4408-B187-7006796C04BF}" srcOrd="0" destOrd="0" parTransId="{6AD3E61F-3470-437D-BFD8-3EE0FF238329}" sibTransId="{57F32241-28D7-4974-A115-96656B7FCB4A}"/>
    <dgm:cxn modelId="{981E28C2-4D15-41CE-A8E4-7BC64B55D0D0}" srcId="{63FD67EA-5DA8-4B65-A376-AC666E26AEB9}" destId="{045726F6-5185-48F5-85BB-10840D31564D}" srcOrd="1" destOrd="0" parTransId="{F32F85D0-026A-44D3-9F56-E5CB32135980}" sibTransId="{31687994-F8E4-4EE7-B09C-E111FFE1EEEE}"/>
    <dgm:cxn modelId="{2D9E69C3-7486-41FE-B08A-FB9CF61D260E}" srcId="{6F828090-CCCB-431F-A49F-6759E232A32A}" destId="{18E71BA6-79B7-4CB8-A099-554BC03A0281}" srcOrd="1" destOrd="0" parTransId="{C040E455-ACD6-4EC2-8A2A-C53A8C86B530}" sibTransId="{8BC020F1-52A1-4C9C-B163-693DAFC3D726}"/>
    <dgm:cxn modelId="{8A3908CD-50AB-4FD4-8814-3FD67DC6FEF7}" srcId="{045726F6-5185-48F5-85BB-10840D31564D}" destId="{0D16E03A-BB47-4B36-8F05-0859E4F6897E}" srcOrd="0" destOrd="0" parTransId="{F1D3F188-031D-445B-BD8D-FFBFA6A6911E}" sibTransId="{BF730DF5-5E60-4FD7-9C81-7A280069B525}"/>
    <dgm:cxn modelId="{1FF435D0-37A0-4285-AB5E-466DC9E6A770}" type="presOf" srcId="{41500F45-0B3E-49AF-8735-79930C2EDCAA}" destId="{96A7D6B2-649E-4BED-B4CF-F18604444A3C}" srcOrd="0" destOrd="0" presId="urn:microsoft.com/office/officeart/2005/8/layout/hList1"/>
    <dgm:cxn modelId="{6AFEC8DE-568C-40D2-AC6F-49ED797F59A4}" type="presOf" srcId="{045726F6-5185-48F5-85BB-10840D31564D}" destId="{470AD191-47D2-4893-B7BF-2FAEF9444093}" srcOrd="0" destOrd="0" presId="urn:microsoft.com/office/officeart/2005/8/layout/hList1"/>
    <dgm:cxn modelId="{4A9C0DE0-C174-4806-BFB6-F2BAEBD348BA}" srcId="{C6FFCCE6-59C9-4319-B5CB-0CDDF3AD9F99}" destId="{F16369D4-5B1B-49E9-BAAD-9A3A63F9F1D9}" srcOrd="0" destOrd="0" parTransId="{08546983-697B-4337-87CB-CF7D42D5F216}" sibTransId="{2174D41C-71CA-4A24-9A5B-2D68602117E5}"/>
    <dgm:cxn modelId="{7162C5E5-88EC-49C4-A8A9-EA17BD2B815F}" type="presOf" srcId="{F16369D4-5B1B-49E9-BAAD-9A3A63F9F1D9}" destId="{7BD301BE-8499-45E4-AAC5-94BF3CEBA1D5}" srcOrd="0" destOrd="0" presId="urn:microsoft.com/office/officeart/2005/8/layout/hList1"/>
    <dgm:cxn modelId="{34E550EC-4108-4CEF-B843-BFB966FB41C1}" type="presOf" srcId="{1796FADF-FC91-4408-B187-7006796C04BF}" destId="{AAA87045-325F-4614-9870-5639CB5AECB0}" srcOrd="0" destOrd="0" presId="urn:microsoft.com/office/officeart/2005/8/layout/hList1"/>
    <dgm:cxn modelId="{CE18665B-3E16-4BB2-9EF1-0138787AD411}" type="presParOf" srcId="{A4B69279-4415-4F8E-B10D-718C75AB2900}" destId="{B4B2D5DF-6CC0-4BFF-8AD2-B99E840B4521}" srcOrd="0" destOrd="0" presId="urn:microsoft.com/office/officeart/2005/8/layout/hList1"/>
    <dgm:cxn modelId="{CD2D89C5-F037-45C9-8B20-16D288A9A0B2}" type="presParOf" srcId="{B4B2D5DF-6CC0-4BFF-8AD2-B99E840B4521}" destId="{AAA87045-325F-4614-9870-5639CB5AECB0}" srcOrd="0" destOrd="0" presId="urn:microsoft.com/office/officeart/2005/8/layout/hList1"/>
    <dgm:cxn modelId="{A1EE6CBE-DB14-43B5-BCF5-489328634A72}" type="presParOf" srcId="{B4B2D5DF-6CC0-4BFF-8AD2-B99E840B4521}" destId="{4ECD80E2-01E8-48A5-8366-C4E6A3048B23}" srcOrd="1" destOrd="0" presId="urn:microsoft.com/office/officeart/2005/8/layout/hList1"/>
    <dgm:cxn modelId="{0FF42E9C-D83B-49F0-AA0D-16AE2FBE3B14}" type="presParOf" srcId="{A4B69279-4415-4F8E-B10D-718C75AB2900}" destId="{EA5F609D-B6FE-4F02-B054-8A500CAF76C1}" srcOrd="1" destOrd="0" presId="urn:microsoft.com/office/officeart/2005/8/layout/hList1"/>
    <dgm:cxn modelId="{FE85E0E2-A784-4A7C-842A-53A0992E35BB}" type="presParOf" srcId="{A4B69279-4415-4F8E-B10D-718C75AB2900}" destId="{58EA8B25-A0DD-4865-9116-C562B78080CD}" srcOrd="2" destOrd="0" presId="urn:microsoft.com/office/officeart/2005/8/layout/hList1"/>
    <dgm:cxn modelId="{45ADB038-4E43-4D58-9023-F899B06EDA86}" type="presParOf" srcId="{58EA8B25-A0DD-4865-9116-C562B78080CD}" destId="{470AD191-47D2-4893-B7BF-2FAEF9444093}" srcOrd="0" destOrd="0" presId="urn:microsoft.com/office/officeart/2005/8/layout/hList1"/>
    <dgm:cxn modelId="{F1E6F660-AB47-4A03-A464-014D3063F1F8}" type="presParOf" srcId="{58EA8B25-A0DD-4865-9116-C562B78080CD}" destId="{99858206-12A9-4157-A683-E88CD17BEB5C}" srcOrd="1" destOrd="0" presId="urn:microsoft.com/office/officeart/2005/8/layout/hList1"/>
    <dgm:cxn modelId="{BD89E512-5ACC-42F1-8E8D-0A9960A076B0}" type="presParOf" srcId="{A4B69279-4415-4F8E-B10D-718C75AB2900}" destId="{A8422E58-B002-42F7-BB68-6735870F9421}" srcOrd="3" destOrd="0" presId="urn:microsoft.com/office/officeart/2005/8/layout/hList1"/>
    <dgm:cxn modelId="{F12EA94F-A38E-4CDD-9A90-7ACF24861349}" type="presParOf" srcId="{A4B69279-4415-4F8E-B10D-718C75AB2900}" destId="{267AFEE7-78A3-494E-97C3-15DF686F2CF4}" srcOrd="4" destOrd="0" presId="urn:microsoft.com/office/officeart/2005/8/layout/hList1"/>
    <dgm:cxn modelId="{A55DDAD6-A94B-44F8-B4C5-7B9E2B74424C}" type="presParOf" srcId="{267AFEE7-78A3-494E-97C3-15DF686F2CF4}" destId="{EC621721-D5AF-4733-97E1-B25B2A1A129A}" srcOrd="0" destOrd="0" presId="urn:microsoft.com/office/officeart/2005/8/layout/hList1"/>
    <dgm:cxn modelId="{B1EA88CB-2A74-4513-8625-5BACD6A5A667}" type="presParOf" srcId="{267AFEE7-78A3-494E-97C3-15DF686F2CF4}" destId="{96A7D6B2-649E-4BED-B4CF-F18604444A3C}" srcOrd="1" destOrd="0" presId="urn:microsoft.com/office/officeart/2005/8/layout/hList1"/>
    <dgm:cxn modelId="{F3631C8A-BE91-473D-A918-E39FC897B8F0}" type="presParOf" srcId="{A4B69279-4415-4F8E-B10D-718C75AB2900}" destId="{AD92EDD9-5E66-4115-B391-CA360FCEFCCE}" srcOrd="5" destOrd="0" presId="urn:microsoft.com/office/officeart/2005/8/layout/hList1"/>
    <dgm:cxn modelId="{ED42FA30-78EE-48CD-B9DF-A07AAA4208C5}" type="presParOf" srcId="{A4B69279-4415-4F8E-B10D-718C75AB2900}" destId="{8F1E7D68-C0E3-47F6-9799-73A0358F6B80}" srcOrd="6" destOrd="0" presId="urn:microsoft.com/office/officeart/2005/8/layout/hList1"/>
    <dgm:cxn modelId="{850405E6-0CDE-49C9-9E76-E74FEEC10667}" type="presParOf" srcId="{8F1E7D68-C0E3-47F6-9799-73A0358F6B80}" destId="{641C1D35-E804-4CBF-8534-DD04CE7931B1}" srcOrd="0" destOrd="0" presId="urn:microsoft.com/office/officeart/2005/8/layout/hList1"/>
    <dgm:cxn modelId="{84530A48-0071-4669-B4DB-051C280318B8}" type="presParOf" srcId="{8F1E7D68-C0E3-47F6-9799-73A0358F6B80}" destId="{7BD301BE-8499-45E4-AAC5-94BF3CEBA1D5}" srcOrd="1" destOrd="0" presId="urn:microsoft.com/office/officeart/2005/8/layout/hList1"/>
    <dgm:cxn modelId="{AC7D2B5F-7D8D-4F1C-8CF5-09930C88D80C}" type="presParOf" srcId="{A4B69279-4415-4F8E-B10D-718C75AB2900}" destId="{8266A275-BF1C-4D13-AEBA-5FCA64E3D5F4}" srcOrd="7" destOrd="0" presId="urn:microsoft.com/office/officeart/2005/8/layout/hList1"/>
    <dgm:cxn modelId="{40F8AB5C-19DF-495A-BDDD-355D048CCA91}" type="presParOf" srcId="{A4B69279-4415-4F8E-B10D-718C75AB2900}" destId="{AC77580B-189B-46CD-A455-D0298B8C1FFE}" srcOrd="8" destOrd="0" presId="urn:microsoft.com/office/officeart/2005/8/layout/hList1"/>
    <dgm:cxn modelId="{0059AF8D-A29D-4578-BE94-7C87352837D1}" type="presParOf" srcId="{AC77580B-189B-46CD-A455-D0298B8C1FFE}" destId="{3D5E68AF-1D6E-4896-8202-7A3BD3A61B9A}" srcOrd="0" destOrd="0" presId="urn:microsoft.com/office/officeart/2005/8/layout/hList1"/>
    <dgm:cxn modelId="{3586A6B1-5E82-492F-AB4E-D86042E5BEF1}" type="presParOf" srcId="{AC77580B-189B-46CD-A455-D0298B8C1FFE}" destId="{43232573-C5D8-47CC-8814-9AF37928F9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573E-3ECD-418D-991C-312CE1B97B72}">
      <dsp:nvSpPr>
        <dsp:cNvPr id="0" name=""/>
        <dsp:cNvSpPr/>
      </dsp:nvSpPr>
      <dsp:spPr>
        <a:xfrm>
          <a:off x="3148006" y="2436107"/>
          <a:ext cx="1769760" cy="114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Persona física o jurídica que posee un interés en la conservación de la </a:t>
          </a:r>
          <a:r>
            <a:rPr lang="es-AR" sz="1100" b="1" kern="1200" dirty="0"/>
            <a:t>cosa asegurada</a:t>
          </a:r>
        </a:p>
      </dsp:txBody>
      <dsp:txXfrm>
        <a:off x="3704117" y="2747891"/>
        <a:ext cx="1188466" cy="809436"/>
      </dsp:txXfrm>
    </dsp:sp>
    <dsp:sp modelId="{ACB10E94-DE6A-4967-B348-717DCA7BE9B8}">
      <dsp:nvSpPr>
        <dsp:cNvPr id="0" name=""/>
        <dsp:cNvSpPr/>
      </dsp:nvSpPr>
      <dsp:spPr>
        <a:xfrm>
          <a:off x="260502" y="2436107"/>
          <a:ext cx="1769760" cy="114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Sujeto, que aún n siendo parte del contrato, recibe la </a:t>
          </a:r>
          <a:r>
            <a:rPr lang="es-AR" sz="1100" b="1" kern="1200" dirty="0"/>
            <a:t>indemnización</a:t>
          </a:r>
        </a:p>
      </dsp:txBody>
      <dsp:txXfrm>
        <a:off x="285685" y="2747891"/>
        <a:ext cx="1188466" cy="809436"/>
      </dsp:txXfrm>
    </dsp:sp>
    <dsp:sp modelId="{4ADAB255-6EFC-44A1-84C2-75F7E71A6BA5}">
      <dsp:nvSpPr>
        <dsp:cNvPr id="0" name=""/>
        <dsp:cNvSpPr/>
      </dsp:nvSpPr>
      <dsp:spPr>
        <a:xfrm>
          <a:off x="3148006" y="0"/>
          <a:ext cx="1769760" cy="114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Institución o Compañía aseguradora.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Otorga </a:t>
          </a:r>
          <a:r>
            <a:rPr lang="es-AR" sz="1100" b="1" kern="1200" dirty="0"/>
            <a:t>póliza</a:t>
          </a:r>
        </a:p>
      </dsp:txBody>
      <dsp:txXfrm>
        <a:off x="3704117" y="25183"/>
        <a:ext cx="1188466" cy="809436"/>
      </dsp:txXfrm>
    </dsp:sp>
    <dsp:sp modelId="{29A6FD36-0832-4BA8-87CA-1A0FCD74ACF6}">
      <dsp:nvSpPr>
        <dsp:cNvPr id="0" name=""/>
        <dsp:cNvSpPr/>
      </dsp:nvSpPr>
      <dsp:spPr>
        <a:xfrm>
          <a:off x="260502" y="0"/>
          <a:ext cx="1769760" cy="114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Es quien </a:t>
          </a:r>
          <a:r>
            <a:rPr lang="es-AR" sz="1100" b="1" kern="1200" dirty="0"/>
            <a:t>suscribe</a:t>
          </a:r>
          <a:r>
            <a:rPr lang="es-AR" sz="1100" kern="1200" dirty="0"/>
            <a:t> el contrato de seguro</a:t>
          </a:r>
        </a:p>
      </dsp:txBody>
      <dsp:txXfrm>
        <a:off x="285685" y="25183"/>
        <a:ext cx="1188466" cy="809436"/>
      </dsp:txXfrm>
    </dsp:sp>
    <dsp:sp modelId="{F194A681-22EF-4602-8CC7-3C1B97BE2061}">
      <dsp:nvSpPr>
        <dsp:cNvPr id="0" name=""/>
        <dsp:cNvSpPr/>
      </dsp:nvSpPr>
      <dsp:spPr>
        <a:xfrm>
          <a:off x="1002082" y="204203"/>
          <a:ext cx="1551227" cy="1551227"/>
        </a:xfrm>
        <a:prstGeom prst="pieWedg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/>
            <a:t>Tomador del Seguro</a:t>
          </a:r>
        </a:p>
      </dsp:txBody>
      <dsp:txXfrm>
        <a:off x="1456426" y="658547"/>
        <a:ext cx="1096883" cy="1096883"/>
      </dsp:txXfrm>
    </dsp:sp>
    <dsp:sp modelId="{6BC08EA9-9A7C-4015-B7CF-475BC6CEABE3}">
      <dsp:nvSpPr>
        <dsp:cNvPr id="0" name=""/>
        <dsp:cNvSpPr/>
      </dsp:nvSpPr>
      <dsp:spPr>
        <a:xfrm rot="5400000">
          <a:off x="2624959" y="204203"/>
          <a:ext cx="1551227" cy="1551227"/>
        </a:xfrm>
        <a:prstGeom prst="pieWedg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>
              <a:solidFill>
                <a:schemeClr val="tx1"/>
              </a:solidFill>
            </a:rPr>
            <a:t>Asegurador</a:t>
          </a:r>
        </a:p>
      </dsp:txBody>
      <dsp:txXfrm rot="-5400000">
        <a:off x="2624959" y="658547"/>
        <a:ext cx="1096883" cy="1096883"/>
      </dsp:txXfrm>
    </dsp:sp>
    <dsp:sp modelId="{57044C43-8CE0-4D6E-B293-D89F4835066A}">
      <dsp:nvSpPr>
        <dsp:cNvPr id="0" name=""/>
        <dsp:cNvSpPr/>
      </dsp:nvSpPr>
      <dsp:spPr>
        <a:xfrm rot="10800000">
          <a:off x="2624959" y="1827080"/>
          <a:ext cx="1551227" cy="1551227"/>
        </a:xfrm>
        <a:prstGeom prst="pieWedg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/>
            <a:t>Asegurado</a:t>
          </a:r>
        </a:p>
      </dsp:txBody>
      <dsp:txXfrm rot="10800000">
        <a:off x="2624959" y="1827080"/>
        <a:ext cx="1096883" cy="1096883"/>
      </dsp:txXfrm>
    </dsp:sp>
    <dsp:sp modelId="{020ACC41-CC91-4AC8-AB23-3C695829A0F2}">
      <dsp:nvSpPr>
        <dsp:cNvPr id="0" name=""/>
        <dsp:cNvSpPr/>
      </dsp:nvSpPr>
      <dsp:spPr>
        <a:xfrm rot="16200000">
          <a:off x="1002082" y="1827080"/>
          <a:ext cx="1551227" cy="155122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/>
            <a:t>Beneficiario</a:t>
          </a:r>
        </a:p>
      </dsp:txBody>
      <dsp:txXfrm rot="5400000">
        <a:off x="1456426" y="1827080"/>
        <a:ext cx="1096883" cy="1096883"/>
      </dsp:txXfrm>
    </dsp:sp>
    <dsp:sp modelId="{9767AD22-0FE5-4C61-85E0-37E0627EEBFC}">
      <dsp:nvSpPr>
        <dsp:cNvPr id="0" name=""/>
        <dsp:cNvSpPr/>
      </dsp:nvSpPr>
      <dsp:spPr>
        <a:xfrm>
          <a:off x="2321341" y="1468829"/>
          <a:ext cx="535585" cy="4657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9AFF-B94F-4465-97C7-1B84250DAB5D}">
      <dsp:nvSpPr>
        <dsp:cNvPr id="0" name=""/>
        <dsp:cNvSpPr/>
      </dsp:nvSpPr>
      <dsp:spPr>
        <a:xfrm rot="10800000">
          <a:off x="2321341" y="1647955"/>
          <a:ext cx="535585" cy="4657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EC404-2D3D-498E-9EC1-1EACA0BB8D94}">
      <dsp:nvSpPr>
        <dsp:cNvPr id="0" name=""/>
        <dsp:cNvSpPr/>
      </dsp:nvSpPr>
      <dsp:spPr>
        <a:xfrm>
          <a:off x="1401968" y="267401"/>
          <a:ext cx="2996717" cy="2996717"/>
        </a:xfrm>
        <a:prstGeom prst="pie">
          <a:avLst>
            <a:gd name="adj1" fmla="val 1620000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Pasajero</a:t>
          </a:r>
          <a:endParaRPr lang="es-AR" sz="1500" kern="1200" dirty="0"/>
        </a:p>
      </dsp:txBody>
      <dsp:txXfrm>
        <a:off x="3039460" y="1052256"/>
        <a:ext cx="1070256" cy="1427008"/>
      </dsp:txXfrm>
    </dsp:sp>
    <dsp:sp modelId="{1CCFF170-7F1F-4BC1-848C-D94669B168B8}">
      <dsp:nvSpPr>
        <dsp:cNvPr id="0" name=""/>
        <dsp:cNvSpPr/>
      </dsp:nvSpPr>
      <dsp:spPr>
        <a:xfrm>
          <a:off x="1259267" y="267401"/>
          <a:ext cx="2996717" cy="299671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Conductor</a:t>
          </a:r>
        </a:p>
      </dsp:txBody>
      <dsp:txXfrm>
        <a:off x="1548236" y="1052256"/>
        <a:ext cx="1070256" cy="1427008"/>
      </dsp:txXfrm>
    </dsp:sp>
    <dsp:sp modelId="{EA2A908E-AC21-4267-86AB-437979B8AD48}">
      <dsp:nvSpPr>
        <dsp:cNvPr id="0" name=""/>
        <dsp:cNvSpPr/>
      </dsp:nvSpPr>
      <dsp:spPr>
        <a:xfrm>
          <a:off x="1216457" y="81890"/>
          <a:ext cx="3367739" cy="3367739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1917A6-D43F-40F2-B351-0EB37243852C}">
      <dsp:nvSpPr>
        <dsp:cNvPr id="0" name=""/>
        <dsp:cNvSpPr/>
      </dsp:nvSpPr>
      <dsp:spPr>
        <a:xfrm>
          <a:off x="1073756" y="81890"/>
          <a:ext cx="3367739" cy="3367739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EC404-2D3D-498E-9EC1-1EACA0BB8D94}">
      <dsp:nvSpPr>
        <dsp:cNvPr id="0" name=""/>
        <dsp:cNvSpPr/>
      </dsp:nvSpPr>
      <dsp:spPr>
        <a:xfrm>
          <a:off x="1392336" y="231888"/>
          <a:ext cx="2996717" cy="2996717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Cargador</a:t>
          </a:r>
        </a:p>
      </dsp:txBody>
      <dsp:txXfrm>
        <a:off x="2971677" y="866907"/>
        <a:ext cx="1070256" cy="891880"/>
      </dsp:txXfrm>
    </dsp:sp>
    <dsp:sp modelId="{1CCFF170-7F1F-4BC1-848C-D94669B168B8}">
      <dsp:nvSpPr>
        <dsp:cNvPr id="0" name=""/>
        <dsp:cNvSpPr/>
      </dsp:nvSpPr>
      <dsp:spPr>
        <a:xfrm>
          <a:off x="1330618" y="338914"/>
          <a:ext cx="2996717" cy="2996717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Destinatario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(en el transporte de carga)</a:t>
          </a:r>
        </a:p>
      </dsp:txBody>
      <dsp:txXfrm>
        <a:off x="2044122" y="2283213"/>
        <a:ext cx="1605384" cy="784854"/>
      </dsp:txXfrm>
    </dsp:sp>
    <dsp:sp modelId="{DBA4F8A5-456A-461E-BD4D-65039ED7EF83}">
      <dsp:nvSpPr>
        <dsp:cNvPr id="0" name=""/>
        <dsp:cNvSpPr/>
      </dsp:nvSpPr>
      <dsp:spPr>
        <a:xfrm>
          <a:off x="1268900" y="231888"/>
          <a:ext cx="2996717" cy="2996717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Transportador</a:t>
          </a:r>
        </a:p>
      </dsp:txBody>
      <dsp:txXfrm>
        <a:off x="1616019" y="866907"/>
        <a:ext cx="1070256" cy="891880"/>
      </dsp:txXfrm>
    </dsp:sp>
    <dsp:sp modelId="{EA2A908E-AC21-4267-86AB-437979B8AD48}">
      <dsp:nvSpPr>
        <dsp:cNvPr id="0" name=""/>
        <dsp:cNvSpPr/>
      </dsp:nvSpPr>
      <dsp:spPr>
        <a:xfrm>
          <a:off x="1207072" y="46377"/>
          <a:ext cx="3367739" cy="336773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106D7-4E64-4974-88ED-7D522240F4AD}">
      <dsp:nvSpPr>
        <dsp:cNvPr id="0" name=""/>
        <dsp:cNvSpPr/>
      </dsp:nvSpPr>
      <dsp:spPr>
        <a:xfrm>
          <a:off x="1145107" y="153213"/>
          <a:ext cx="3367739" cy="336773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B2BB25-A1F2-476C-ADFE-F63F5560498D}">
      <dsp:nvSpPr>
        <dsp:cNvPr id="0" name=""/>
        <dsp:cNvSpPr/>
      </dsp:nvSpPr>
      <dsp:spPr>
        <a:xfrm>
          <a:off x="1083141" y="46377"/>
          <a:ext cx="3367739" cy="336773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EB4C0-065D-4A4C-8FC5-27844EEB7AD4}">
      <dsp:nvSpPr>
        <dsp:cNvPr id="0" name=""/>
        <dsp:cNvSpPr/>
      </dsp:nvSpPr>
      <dsp:spPr>
        <a:xfrm rot="5400000">
          <a:off x="-401261" y="403797"/>
          <a:ext cx="2675078" cy="187255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Dador</a:t>
          </a:r>
          <a:endParaRPr lang="es-AR" sz="4000" kern="1200" dirty="0"/>
        </a:p>
      </dsp:txBody>
      <dsp:txXfrm rot="-5400000">
        <a:off x="1" y="938812"/>
        <a:ext cx="1872554" cy="802524"/>
      </dsp:txXfrm>
    </dsp:sp>
    <dsp:sp modelId="{BEA9ABDB-7EE6-4F58-8C16-049FCF7C986D}">
      <dsp:nvSpPr>
        <dsp:cNvPr id="0" name=""/>
        <dsp:cNvSpPr/>
      </dsp:nvSpPr>
      <dsp:spPr>
        <a:xfrm rot="5400000">
          <a:off x="3360175" y="-1485084"/>
          <a:ext cx="1738800" cy="4714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Es quien produce el bien o lo adquiere previamente.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Transfiere la tenencia del bien (no el dominio),    el uso y goce de la misma al tomador.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Cede el uso y goce de la cosa al tomador.</a:t>
          </a:r>
        </a:p>
      </dsp:txBody>
      <dsp:txXfrm rot="-5400000">
        <a:off x="1872555" y="87417"/>
        <a:ext cx="4629161" cy="1569038"/>
      </dsp:txXfrm>
    </dsp:sp>
    <dsp:sp modelId="{B41C349F-69A4-4DA7-96E9-C917ECC593A0}">
      <dsp:nvSpPr>
        <dsp:cNvPr id="0" name=""/>
        <dsp:cNvSpPr/>
      </dsp:nvSpPr>
      <dsp:spPr>
        <a:xfrm rot="5400000">
          <a:off x="-401261" y="2796388"/>
          <a:ext cx="2675078" cy="1872554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Tomador</a:t>
          </a:r>
          <a:endParaRPr lang="es-AR" sz="3900" kern="1200" dirty="0"/>
        </a:p>
      </dsp:txBody>
      <dsp:txXfrm rot="-5400000">
        <a:off x="1" y="3331403"/>
        <a:ext cx="1872554" cy="802524"/>
      </dsp:txXfrm>
    </dsp:sp>
    <dsp:sp modelId="{CCB76953-64CA-429E-9A1F-25A9109C22B7}">
      <dsp:nvSpPr>
        <dsp:cNvPr id="0" name=""/>
        <dsp:cNvSpPr/>
      </dsp:nvSpPr>
      <dsp:spPr>
        <a:xfrm rot="5400000">
          <a:off x="3360175" y="907506"/>
          <a:ext cx="1738800" cy="47140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Hace uso de la cosa.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Contraprestación =&gt; pagar al dador un precio </a:t>
          </a:r>
          <a:r>
            <a:rPr lang="es-AR" sz="1700" i="0" kern="1200" dirty="0"/>
            <a:t>(llamado </a:t>
          </a:r>
          <a:r>
            <a:rPr lang="es-AR" sz="1700" b="1" i="1" kern="1200" dirty="0"/>
            <a:t>canon</a:t>
          </a:r>
          <a:r>
            <a:rPr lang="es-AR" sz="1700" i="0" kern="1200" dirty="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Tiene la posibilidad de adquirir la propiedad del bien, haciendo uso de la opción de compra prestablecida.</a:t>
          </a:r>
        </a:p>
      </dsp:txBody>
      <dsp:txXfrm rot="-5400000">
        <a:off x="1872555" y="2480008"/>
        <a:ext cx="4629161" cy="1569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87045-325F-4614-9870-5639CB5AECB0}">
      <dsp:nvSpPr>
        <dsp:cNvPr id="0" name=""/>
        <dsp:cNvSpPr/>
      </dsp:nvSpPr>
      <dsp:spPr>
        <a:xfrm>
          <a:off x="4241" y="79469"/>
          <a:ext cx="2550337" cy="48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Fiduciante</a:t>
          </a:r>
        </a:p>
      </dsp:txBody>
      <dsp:txXfrm>
        <a:off x="4241" y="79469"/>
        <a:ext cx="2550337" cy="489600"/>
      </dsp:txXfrm>
    </dsp:sp>
    <dsp:sp modelId="{4ECD80E2-01E8-48A5-8366-C4E6A3048B23}">
      <dsp:nvSpPr>
        <dsp:cNvPr id="0" name=""/>
        <dsp:cNvSpPr/>
      </dsp:nvSpPr>
      <dsp:spPr>
        <a:xfrm>
          <a:off x="4241" y="569069"/>
          <a:ext cx="2550337" cy="2454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Sujeto que transfiere la propiedad fiduciaria del bien o conjunto de bienes.</a:t>
          </a:r>
        </a:p>
      </dsp:txBody>
      <dsp:txXfrm>
        <a:off x="4241" y="569069"/>
        <a:ext cx="2550337" cy="2454287"/>
      </dsp:txXfrm>
    </dsp:sp>
    <dsp:sp modelId="{470AD191-47D2-4893-B7BF-2FAEF9444093}">
      <dsp:nvSpPr>
        <dsp:cNvPr id="0" name=""/>
        <dsp:cNvSpPr/>
      </dsp:nvSpPr>
      <dsp:spPr>
        <a:xfrm>
          <a:off x="2911625" y="79469"/>
          <a:ext cx="2550337" cy="48960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Fiduciario</a:t>
          </a:r>
        </a:p>
      </dsp:txBody>
      <dsp:txXfrm>
        <a:off x="2911625" y="79469"/>
        <a:ext cx="2550337" cy="489600"/>
      </dsp:txXfrm>
    </dsp:sp>
    <dsp:sp modelId="{99858206-12A9-4157-A683-E88CD17BEB5C}">
      <dsp:nvSpPr>
        <dsp:cNvPr id="0" name=""/>
        <dsp:cNvSpPr/>
      </dsp:nvSpPr>
      <dsp:spPr>
        <a:xfrm>
          <a:off x="2911625" y="569069"/>
          <a:ext cx="2550337" cy="2454287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Sujeto que adquiere el bien y se compromete a administrar y disponer de él según la forma acordada.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Tiene las facultades del dueño perfecto y la administración de la cosa.</a:t>
          </a:r>
        </a:p>
      </dsp:txBody>
      <dsp:txXfrm>
        <a:off x="2911625" y="569069"/>
        <a:ext cx="2550337" cy="2454287"/>
      </dsp:txXfrm>
    </dsp:sp>
    <dsp:sp modelId="{EC621721-D5AF-4733-97E1-B25B2A1A129A}">
      <dsp:nvSpPr>
        <dsp:cNvPr id="0" name=""/>
        <dsp:cNvSpPr/>
      </dsp:nvSpPr>
      <dsp:spPr>
        <a:xfrm>
          <a:off x="5819010" y="79469"/>
          <a:ext cx="2550337" cy="48960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Beneficiario</a:t>
          </a:r>
        </a:p>
      </dsp:txBody>
      <dsp:txXfrm>
        <a:off x="5819010" y="79469"/>
        <a:ext cx="2550337" cy="489600"/>
      </dsp:txXfrm>
    </dsp:sp>
    <dsp:sp modelId="{96A7D6B2-649E-4BED-B4CF-F18604444A3C}">
      <dsp:nvSpPr>
        <dsp:cNvPr id="0" name=""/>
        <dsp:cNvSpPr/>
      </dsp:nvSpPr>
      <dsp:spPr>
        <a:xfrm>
          <a:off x="5819010" y="569069"/>
          <a:ext cx="2550337" cy="2454287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Es la persona que recibe los beneficios derivados del cumplimiento del encargo.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Es un acreedor especial del fideicomiso.</a:t>
          </a:r>
        </a:p>
      </dsp:txBody>
      <dsp:txXfrm>
        <a:off x="5819010" y="569069"/>
        <a:ext cx="2550337" cy="2454287"/>
      </dsp:txXfrm>
    </dsp:sp>
    <dsp:sp modelId="{641C1D35-E804-4CBF-8534-DD04CE7931B1}">
      <dsp:nvSpPr>
        <dsp:cNvPr id="0" name=""/>
        <dsp:cNvSpPr/>
      </dsp:nvSpPr>
      <dsp:spPr>
        <a:xfrm>
          <a:off x="8726394" y="79469"/>
          <a:ext cx="2550337" cy="4896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Fideicomisario</a:t>
          </a:r>
        </a:p>
      </dsp:txBody>
      <dsp:txXfrm>
        <a:off x="8726394" y="79469"/>
        <a:ext cx="2550337" cy="489600"/>
      </dsp:txXfrm>
    </dsp:sp>
    <dsp:sp modelId="{7BD301BE-8499-45E4-AAC5-94BF3CEBA1D5}">
      <dsp:nvSpPr>
        <dsp:cNvPr id="0" name=""/>
        <dsp:cNvSpPr/>
      </dsp:nvSpPr>
      <dsp:spPr>
        <a:xfrm>
          <a:off x="8726394" y="569069"/>
          <a:ext cx="2550337" cy="2454287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700" kern="1200" dirty="0"/>
            <a:t>Es la persona a la que se le transfiere la propiedad del bien al concluir el fideicomiso.</a:t>
          </a:r>
        </a:p>
      </dsp:txBody>
      <dsp:txXfrm>
        <a:off x="8726394" y="569069"/>
        <a:ext cx="2550337" cy="245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87045-325F-4614-9870-5639CB5AECB0}">
      <dsp:nvSpPr>
        <dsp:cNvPr id="0" name=""/>
        <dsp:cNvSpPr/>
      </dsp:nvSpPr>
      <dsp:spPr>
        <a:xfrm>
          <a:off x="5287" y="9291"/>
          <a:ext cx="2027049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COMUN</a:t>
          </a:r>
        </a:p>
      </dsp:txBody>
      <dsp:txXfrm>
        <a:off x="5287" y="9291"/>
        <a:ext cx="2027049" cy="576000"/>
      </dsp:txXfrm>
    </dsp:sp>
    <dsp:sp modelId="{4ECD80E2-01E8-48A5-8366-C4E6A3048B23}">
      <dsp:nvSpPr>
        <dsp:cNvPr id="0" name=""/>
        <dsp:cNvSpPr/>
      </dsp:nvSpPr>
      <dsp:spPr>
        <a:xfrm>
          <a:off x="5287" y="585291"/>
          <a:ext cx="2027049" cy="2508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i="1" kern="1200" dirty="0"/>
            <a:t>ORDEN de PAGO pura y simple librada contra un Banco en donde el librador tiene fondos depositados en  cuenta corriente y/o autorización para girar en descubierto.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500" i="1" kern="1200" dirty="0"/>
            <a:t>Pagadero a la Vista</a:t>
          </a:r>
          <a:r>
            <a:rPr lang="es-AR" sz="1500" kern="1200" dirty="0"/>
            <a:t>.</a:t>
          </a:r>
        </a:p>
      </dsp:txBody>
      <dsp:txXfrm>
        <a:off x="5287" y="585291"/>
        <a:ext cx="2027049" cy="2508243"/>
      </dsp:txXfrm>
    </dsp:sp>
    <dsp:sp modelId="{470AD191-47D2-4893-B7BF-2FAEF9444093}">
      <dsp:nvSpPr>
        <dsp:cNvPr id="0" name=""/>
        <dsp:cNvSpPr/>
      </dsp:nvSpPr>
      <dsp:spPr>
        <a:xfrm>
          <a:off x="2316124" y="9291"/>
          <a:ext cx="202704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PAGO DIFERIDO</a:t>
          </a:r>
        </a:p>
      </dsp:txBody>
      <dsp:txXfrm>
        <a:off x="2316124" y="9291"/>
        <a:ext cx="2027049" cy="576000"/>
      </dsp:txXfrm>
    </dsp:sp>
    <dsp:sp modelId="{99858206-12A9-4157-A683-E88CD17BEB5C}">
      <dsp:nvSpPr>
        <dsp:cNvPr id="0" name=""/>
        <dsp:cNvSpPr/>
      </dsp:nvSpPr>
      <dsp:spPr>
        <a:xfrm>
          <a:off x="2316124" y="585291"/>
          <a:ext cx="2027049" cy="25082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ORDEN de PAGO, pero librada a fecha determinada posterior a la de su confección.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La Fecha de Pago NO puede exceder de un plazo de 360 días de fecha de libramiento</a:t>
          </a:r>
          <a:r>
            <a:rPr lang="es-AR" sz="1500" i="1" kern="1200" dirty="0"/>
            <a:t>.</a:t>
          </a:r>
        </a:p>
      </dsp:txBody>
      <dsp:txXfrm>
        <a:off x="2316124" y="585291"/>
        <a:ext cx="2027049" cy="2508243"/>
      </dsp:txXfrm>
    </dsp:sp>
    <dsp:sp modelId="{EC621721-D5AF-4733-97E1-B25B2A1A129A}">
      <dsp:nvSpPr>
        <dsp:cNvPr id="0" name=""/>
        <dsp:cNvSpPr/>
      </dsp:nvSpPr>
      <dsp:spPr>
        <a:xfrm>
          <a:off x="4626961" y="9291"/>
          <a:ext cx="2027049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Certificados</a:t>
          </a:r>
        </a:p>
      </dsp:txBody>
      <dsp:txXfrm>
        <a:off x="4626961" y="9291"/>
        <a:ext cx="2027049" cy="576000"/>
      </dsp:txXfrm>
    </dsp:sp>
    <dsp:sp modelId="{96A7D6B2-649E-4BED-B4CF-F18604444A3C}">
      <dsp:nvSpPr>
        <dsp:cNvPr id="0" name=""/>
        <dsp:cNvSpPr/>
      </dsp:nvSpPr>
      <dsp:spPr>
        <a:xfrm>
          <a:off x="4626961" y="585291"/>
          <a:ext cx="2027049" cy="25082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El Banco garantiza que la cuenta sobre la cual se los gira tiene la suma necesaria para un pago determinado.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El importe queda reservado.</a:t>
          </a:r>
        </a:p>
      </dsp:txBody>
      <dsp:txXfrm>
        <a:off x="4626961" y="585291"/>
        <a:ext cx="2027049" cy="2508243"/>
      </dsp:txXfrm>
    </dsp:sp>
    <dsp:sp modelId="{641C1D35-E804-4CBF-8534-DD04CE7931B1}">
      <dsp:nvSpPr>
        <dsp:cNvPr id="0" name=""/>
        <dsp:cNvSpPr/>
      </dsp:nvSpPr>
      <dsp:spPr>
        <a:xfrm>
          <a:off x="6937798" y="9291"/>
          <a:ext cx="2027049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Imputados</a:t>
          </a:r>
        </a:p>
      </dsp:txBody>
      <dsp:txXfrm>
        <a:off x="6937798" y="9291"/>
        <a:ext cx="2027049" cy="576000"/>
      </dsp:txXfrm>
    </dsp:sp>
    <dsp:sp modelId="{7BD301BE-8499-45E4-AAC5-94BF3CEBA1D5}">
      <dsp:nvSpPr>
        <dsp:cNvPr id="0" name=""/>
        <dsp:cNvSpPr/>
      </dsp:nvSpPr>
      <dsp:spPr>
        <a:xfrm>
          <a:off x="6937798" y="585291"/>
          <a:ext cx="2027049" cy="2508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Aquellos librados con el objeto de destinarlo a un pago determinado, insertando los datos de la deuda que se quiere abonar.</a:t>
          </a:r>
        </a:p>
      </dsp:txBody>
      <dsp:txXfrm>
        <a:off x="6937798" y="585291"/>
        <a:ext cx="2027049" cy="2508243"/>
      </dsp:txXfrm>
    </dsp:sp>
    <dsp:sp modelId="{3D5E68AF-1D6E-4896-8202-7A3BD3A61B9A}">
      <dsp:nvSpPr>
        <dsp:cNvPr id="0" name=""/>
        <dsp:cNvSpPr/>
      </dsp:nvSpPr>
      <dsp:spPr>
        <a:xfrm>
          <a:off x="9248635" y="9291"/>
          <a:ext cx="2027049" cy="576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Cruzados</a:t>
          </a:r>
        </a:p>
      </dsp:txBody>
      <dsp:txXfrm>
        <a:off x="9248635" y="9291"/>
        <a:ext cx="2027049" cy="576000"/>
      </dsp:txXfrm>
    </dsp:sp>
    <dsp:sp modelId="{43232573-C5D8-47CC-8814-9AF37928F94C}">
      <dsp:nvSpPr>
        <dsp:cNvPr id="0" name=""/>
        <dsp:cNvSpPr/>
      </dsp:nvSpPr>
      <dsp:spPr>
        <a:xfrm>
          <a:off x="9248635" y="585291"/>
          <a:ext cx="2027049" cy="250824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i="1" kern="1200" dirty="0"/>
            <a:t>Aquellos que al agregar 2 barras paralelas en el extremo superior izquierda del cheque, implica que debe depositarse y no podrá cobrarse por ventanilla.</a:t>
          </a:r>
        </a:p>
      </dsp:txBody>
      <dsp:txXfrm>
        <a:off x="9248635" y="585291"/>
        <a:ext cx="2027049" cy="250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E491F-2E7B-4C81-B93C-9300B4E5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FD340-48EC-46C8-84B1-06DA93D87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B452F-7ECD-4CB5-988C-8711CD0E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925A1-7B4E-428F-9755-CA40B650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1098F-2191-4877-B160-0457768E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7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756E9-E8CC-4891-B123-2E449C34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BA9B3-0E79-4B1D-ABEF-11500C0B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F0645-EB0D-4B5D-95CB-C8AC075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50D46-02D9-4FCF-899A-C6F055D5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41875-A354-4286-ACAC-B19C29B1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7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3B4088-3D3B-4865-95E7-658E524F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64EC5-B73B-4D02-8EF7-B588D108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00E1-F2A0-478A-AB55-30E53E00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BF267-6DE1-4805-BE7C-9B753D9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5DEA4-AA48-4896-B222-6E72D425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30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E512-E817-4D14-A14D-87647416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A1530-C6E6-43C7-81B6-92CF39A4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9BDAB-1EF7-472A-98F3-ECF8929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D4463-2E3C-4438-AF02-78E17566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91549-3DD6-4C96-9962-58EA72FB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/>
              <a:t>CB/JP</a:t>
            </a:r>
          </a:p>
        </p:txBody>
      </p:sp>
    </p:spTree>
    <p:extLst>
      <p:ext uri="{BB962C8B-B14F-4D97-AF65-F5344CB8AC3E}">
        <p14:creationId xmlns:p14="http://schemas.microsoft.com/office/powerpoint/2010/main" val="14088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3F27-EBD2-4455-9577-6935B2AA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7B138-5B86-4EDC-87D6-B8111242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81465-22E6-477D-8797-E5496DEC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C373C-AC49-49E0-9E03-DF65916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76F83-398A-43D4-AD38-48906810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9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B587E-3455-4BD8-AE38-DD43A36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944E7-F501-4B76-88D4-149BE163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88D09B-C919-42A4-B7DA-216DC008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0E1BF3-1333-4CEE-8120-82A5143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A6534-963F-4EC4-BE11-9F1EB3E2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F0E07-50A4-4754-AF20-C67BBC51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6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E42D0-562D-4884-B225-1021C51C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633326-CA56-46AE-9915-4E8D25E0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C16F63-9CE9-41E5-A2F8-83B883EE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D07EDD-F3AE-42AF-B36B-B1DF4BF0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8E8759-882B-4062-A0D5-0879E62D7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F93EB3-2F1F-47F0-A658-2FF8534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B99595-9C6C-4FAC-BFEC-C47D2FB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FECA65-61A6-4DED-9ADA-BE24DD4E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65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2B8-56B4-4CF1-BA17-293F17AE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841C90-8B0E-42B7-B770-5F97CF6F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1EEAE-680F-496F-82DB-FDA83033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782BD2-4D42-4087-AAF6-AB6746FF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6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009705-622F-4072-AED2-90A405E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C51C56-24D2-468E-A347-90452DCD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62CECB-8521-4C67-88ED-DC89668D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0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0C2E-9D34-460D-9827-9F0EAFD5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9BD8D-C941-411E-8734-E007102C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85596C-0BAF-44DD-B2D0-B4EC6AC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20F3A4-9FF3-4E95-BBA1-D7BA78B3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4C7DB-FD69-4CE8-8910-6B31281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8CDDB-6F25-4AE0-B420-2343590A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6D27-50AF-4BEA-B7EA-EAB04DEC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A0AF04-BB90-4D9A-BD62-F1F350214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93D87-7B11-4932-B27B-1E7D2FF5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3E200-8B20-49C3-998C-61205124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3D1DCB-53E8-47E7-8629-372B6702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E1AFA-B318-42CD-BE96-3DC05E19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42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D7DED0-5B33-464E-B8D9-0141AE4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39ED4-C97F-4A61-A605-726D0993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41ECD-D3B9-489B-A2F8-66AF8E8FE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4B64-D708-45C5-8299-BCF7B95E496E}" type="datetimeFigureOut">
              <a:rPr lang="es-AR" smtClean="0"/>
              <a:t>8/6/2020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E0C4A-C68F-4F37-BC66-57BD5401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921C9-6429-4751-9E33-2EF2239E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91CC-A3A9-4410-A67B-5869BDD424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695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737769-4481-4606-92E6-362110739ECD}"/>
              </a:ext>
            </a:extLst>
          </p:cNvPr>
          <p:cNvSpPr txBox="1"/>
          <p:nvPr/>
        </p:nvSpPr>
        <p:spPr>
          <a:xfrm>
            <a:off x="394430" y="1305341"/>
            <a:ext cx="11182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/>
              <a:t>LEGISLACIÓN</a:t>
            </a:r>
          </a:p>
          <a:p>
            <a:pPr algn="ctr"/>
            <a:r>
              <a:rPr lang="es-AR" sz="5400" dirty="0"/>
              <a:t>Cap. IX</a:t>
            </a:r>
          </a:p>
          <a:p>
            <a:pPr algn="ctr"/>
            <a:endParaRPr lang="es-AR" sz="5400" b="1" dirty="0"/>
          </a:p>
          <a:p>
            <a:pPr algn="ctr"/>
            <a:r>
              <a:rPr lang="es-AR" sz="6000" b="1" u="sng" dirty="0">
                <a:latin typeface="Arial Black" panose="020B0A04020102020204" pitchFamily="34" charset="0"/>
              </a:rPr>
              <a:t>Contratos </a:t>
            </a:r>
          </a:p>
          <a:p>
            <a:pPr algn="ctr"/>
            <a:r>
              <a:rPr lang="es-AR" sz="6000" b="1" dirty="0">
                <a:latin typeface="Arial Black" panose="020B0A04020102020204" pitchFamily="34" charset="0"/>
              </a:rPr>
              <a:t>y </a:t>
            </a:r>
          </a:p>
          <a:p>
            <a:pPr algn="ctr"/>
            <a:r>
              <a:rPr lang="es-AR" sz="6000" b="1" u="sng" dirty="0">
                <a:latin typeface="Arial Black" panose="020B0A04020102020204" pitchFamily="34" charset="0"/>
              </a:rPr>
              <a:t>Títulos Circulatorios</a:t>
            </a:r>
          </a:p>
        </p:txBody>
      </p:sp>
    </p:spTree>
    <p:extLst>
      <p:ext uri="{BB962C8B-B14F-4D97-AF65-F5344CB8AC3E}">
        <p14:creationId xmlns:p14="http://schemas.microsoft.com/office/powerpoint/2010/main" val="337033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083C87-CD88-49C4-B16A-A264268AD6CD}"/>
              </a:ext>
            </a:extLst>
          </p:cNvPr>
          <p:cNvSpPr txBox="1"/>
          <p:nvPr/>
        </p:nvSpPr>
        <p:spPr>
          <a:xfrm>
            <a:off x="6827860" y="249337"/>
            <a:ext cx="605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 de FIDEICOMISO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A1C0E9-5F6C-440D-BB01-79DE45463341}"/>
              </a:ext>
            </a:extLst>
          </p:cNvPr>
          <p:cNvSpPr txBox="1"/>
          <p:nvPr/>
        </p:nvSpPr>
        <p:spPr>
          <a:xfrm>
            <a:off x="568205" y="249337"/>
            <a:ext cx="605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La causa que da origen a este contrato es lograr una gestión de confianza plena respecto de un bien determinado para lograr un beneficio personal o para un tercero.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189B344-DF2A-4E75-9AEB-44ACEEFEE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045151"/>
              </p:ext>
            </p:extLst>
          </p:nvPr>
        </p:nvGraphicFramePr>
        <p:xfrm>
          <a:off x="568205" y="1633223"/>
          <a:ext cx="11280973" cy="310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49E4BB4-1E1C-4C57-9E40-0635194CF59B}"/>
              </a:ext>
            </a:extLst>
          </p:cNvPr>
          <p:cNvSpPr txBox="1"/>
          <p:nvPr/>
        </p:nvSpPr>
        <p:spPr>
          <a:xfrm>
            <a:off x="557319" y="4902338"/>
            <a:ext cx="11280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000" dirty="0"/>
              <a:t>Aplicaciones del Contrato de Fideicomiso: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s-AR" sz="2000" dirty="0"/>
          </a:p>
          <a:p>
            <a:pPr algn="just"/>
            <a:r>
              <a:rPr lang="es-AR" sz="2000" dirty="0"/>
              <a:t>1) </a:t>
            </a:r>
            <a:r>
              <a:rPr lang="es-AR" sz="2000" b="1" dirty="0"/>
              <a:t> Administración</a:t>
            </a:r>
            <a:r>
              <a:rPr lang="es-AR" sz="2000" dirty="0"/>
              <a:t> de bienes de personas que no residen en el país.</a:t>
            </a:r>
          </a:p>
          <a:p>
            <a:pPr algn="just"/>
            <a:r>
              <a:rPr lang="es-AR" sz="2000" dirty="0"/>
              <a:t>2)  El </a:t>
            </a:r>
            <a:r>
              <a:rPr lang="es-AR" sz="2000" b="1" dirty="0"/>
              <a:t>Inmobiliario</a:t>
            </a:r>
            <a:r>
              <a:rPr lang="es-AR" sz="2000" dirty="0"/>
              <a:t> =&gt; para la construcción de casas, departamentos o barrios cerrados.</a:t>
            </a:r>
          </a:p>
          <a:p>
            <a:pPr algn="just"/>
            <a:r>
              <a:rPr lang="es-AR" sz="2000" dirty="0"/>
              <a:t>3)  El </a:t>
            </a:r>
            <a:r>
              <a:rPr lang="es-AR" sz="2000" b="1" dirty="0"/>
              <a:t>Financiero</a:t>
            </a:r>
            <a:r>
              <a:rPr lang="es-AR" sz="2000" dirty="0"/>
              <a:t> =&gt; permite emitir títulos representativos de deuda.</a:t>
            </a:r>
          </a:p>
        </p:txBody>
      </p:sp>
    </p:spTree>
    <p:extLst>
      <p:ext uri="{BB962C8B-B14F-4D97-AF65-F5344CB8AC3E}">
        <p14:creationId xmlns:p14="http://schemas.microsoft.com/office/powerpoint/2010/main" val="323229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083C87-CD88-49C4-B16A-A264268AD6CD}"/>
              </a:ext>
            </a:extLst>
          </p:cNvPr>
          <p:cNvSpPr txBox="1"/>
          <p:nvPr/>
        </p:nvSpPr>
        <p:spPr>
          <a:xfrm>
            <a:off x="5219699" y="207721"/>
            <a:ext cx="6406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Contrato de TARJETA de CRÉDITO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A1C0E9-5F6C-440D-BB01-79DE45463341}"/>
              </a:ext>
            </a:extLst>
          </p:cNvPr>
          <p:cNvSpPr txBox="1"/>
          <p:nvPr/>
        </p:nvSpPr>
        <p:spPr>
          <a:xfrm>
            <a:off x="6096000" y="6584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i="1" dirty="0"/>
          </a:p>
          <a:p>
            <a:pPr algn="r"/>
            <a:r>
              <a:rPr lang="es-AR" i="1" dirty="0"/>
              <a:t>La Tarjeta de Crédito es un MEDIO de PAGO</a:t>
            </a:r>
          </a:p>
        </p:txBody>
      </p:sp>
      <p:pic>
        <p:nvPicPr>
          <p:cNvPr id="8194" name="Picture 2" descr="Ahora en Gaia podés abonar tu reserva con tarjeta de crédito y ...">
            <a:extLst>
              <a:ext uri="{FF2B5EF4-FFF2-40B4-BE49-F238E27FC236}">
                <a16:creationId xmlns:a16="http://schemas.microsoft.com/office/drawing/2014/main" id="{614EBB09-F441-477F-BB89-4AACEE5B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0" t="57361" r="4576" b="9546"/>
          <a:stretch/>
        </p:blipFill>
        <p:spPr bwMode="auto">
          <a:xfrm>
            <a:off x="216152" y="207721"/>
            <a:ext cx="4808274" cy="9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EE9862E-1B9B-4AE9-BB93-005015215F12}"/>
              </a:ext>
            </a:extLst>
          </p:cNvPr>
          <p:cNvSpPr txBox="1"/>
          <p:nvPr/>
        </p:nvSpPr>
        <p:spPr>
          <a:xfrm>
            <a:off x="530175" y="1997839"/>
            <a:ext cx="10817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400" dirty="0"/>
              <a:t>Este contrato permite al titular de la tarjeta el aplazamiento del pago de sus operaciones y la financiación de los saldos (mediante el pago de un interés).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AR" sz="1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400" dirty="0"/>
              <a:t>La entidad financiera o bancaria, debe abonar al negocio adherido la liquidación de las operaciones en los plazos y condiciones previstas.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AR" sz="1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400" dirty="0"/>
              <a:t>El usuario titular es el responsable del pago, debiendo abonar las liquidaciones de sus compras –y de sus adicionales- respetando el pago de los gastos administrativos.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AR" sz="1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400" dirty="0"/>
              <a:t>Se trata de un Contrato bancario de adhesión.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AR" sz="1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400" dirty="0"/>
              <a:t>Regulación normativa en la Ley de Tarjeta de Créditos N° 25.065 y la Ley de Defensa al Consumidor N° 24.064.</a:t>
            </a:r>
          </a:p>
        </p:txBody>
      </p:sp>
    </p:spTree>
    <p:extLst>
      <p:ext uri="{BB962C8B-B14F-4D97-AF65-F5344CB8AC3E}">
        <p14:creationId xmlns:p14="http://schemas.microsoft.com/office/powerpoint/2010/main" val="61580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083C87-CD88-49C4-B16A-A264268AD6CD}"/>
              </a:ext>
            </a:extLst>
          </p:cNvPr>
          <p:cNvSpPr txBox="1"/>
          <p:nvPr/>
        </p:nvSpPr>
        <p:spPr>
          <a:xfrm>
            <a:off x="7249886" y="192731"/>
            <a:ext cx="5064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TÍTULOS CIRCULATORIOS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A1C0E9-5F6C-440D-BB01-79DE45463341}"/>
              </a:ext>
            </a:extLst>
          </p:cNvPr>
          <p:cNvSpPr txBox="1"/>
          <p:nvPr/>
        </p:nvSpPr>
        <p:spPr>
          <a:xfrm>
            <a:off x="156849" y="269675"/>
            <a:ext cx="72018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i="1" dirty="0"/>
              <a:t>La dinámica de la actividad comercial utiliza </a:t>
            </a:r>
            <a:r>
              <a:rPr lang="es-AR" sz="1900" b="1" i="1" dirty="0"/>
              <a:t>documentos que agilicen las transacciones</a:t>
            </a:r>
            <a:r>
              <a:rPr lang="es-AR" sz="1900" i="1" dirty="0"/>
              <a:t>, ya sea en cuanto a la forma de pago (</a:t>
            </a:r>
            <a:r>
              <a:rPr lang="es-AR" sz="1900" b="1" i="1" dirty="0"/>
              <a:t>CHEQUES</a:t>
            </a:r>
            <a:r>
              <a:rPr lang="es-AR" sz="1900" i="1" dirty="0"/>
              <a:t>) o asegurando los beneficios del crédito comercial (</a:t>
            </a:r>
            <a:r>
              <a:rPr lang="es-AR" sz="1900" b="1" i="1" dirty="0"/>
              <a:t>PAGARÉS</a:t>
            </a:r>
            <a:r>
              <a:rPr lang="es-AR" sz="1900" i="1" dirty="0"/>
              <a:t>).</a:t>
            </a:r>
            <a:endParaRPr lang="es-AR" sz="1900" b="1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1A5F56-673C-4023-BBE3-8FA9166C711A}"/>
              </a:ext>
            </a:extLst>
          </p:cNvPr>
          <p:cNvSpPr txBox="1"/>
          <p:nvPr/>
        </p:nvSpPr>
        <p:spPr>
          <a:xfrm>
            <a:off x="342823" y="1132114"/>
            <a:ext cx="115063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2200" dirty="0"/>
          </a:p>
          <a:p>
            <a:pPr algn="just"/>
            <a:r>
              <a:rPr lang="es-AR" sz="2100" i="1" dirty="0">
                <a:latin typeface="Abadi" panose="020B0604020104020204" pitchFamily="34" charset="0"/>
                <a:cs typeface="Arial" panose="020B0604020202020204" pitchFamily="34" charset="0"/>
              </a:rPr>
              <a:t>“Documento </a:t>
            </a:r>
            <a:r>
              <a:rPr lang="es-AR" sz="2100" dirty="0">
                <a:latin typeface="Abadi" panose="020B0604020104020204" pitchFamily="34" charset="0"/>
                <a:cs typeface="Arial" panose="020B0604020202020204" pitchFamily="34" charset="0"/>
              </a:rPr>
              <a:t>NECESARIO</a:t>
            </a:r>
            <a:r>
              <a:rPr lang="es-AR" sz="2100" i="1" dirty="0">
                <a:latin typeface="Abadi" panose="020B0604020104020204" pitchFamily="34" charset="0"/>
                <a:cs typeface="Arial" panose="020B0604020202020204" pitchFamily="34" charset="0"/>
              </a:rPr>
              <a:t> para ejercer el Derecho </a:t>
            </a:r>
            <a:r>
              <a:rPr lang="es-AR" sz="2100" dirty="0">
                <a:latin typeface="Abadi" panose="020B0604020104020204" pitchFamily="34" charset="0"/>
                <a:cs typeface="Arial" panose="020B0604020202020204" pitchFamily="34" charset="0"/>
              </a:rPr>
              <a:t>LITERAL</a:t>
            </a:r>
            <a:r>
              <a:rPr lang="es-AR" sz="2100" i="1" dirty="0">
                <a:latin typeface="Abadi" panose="020B0604020104020204" pitchFamily="34" charset="0"/>
                <a:cs typeface="Arial" panose="020B0604020202020204" pitchFamily="34" charset="0"/>
              </a:rPr>
              <a:t> y </a:t>
            </a:r>
            <a:r>
              <a:rPr lang="es-AR" sz="2100" dirty="0">
                <a:latin typeface="Abadi" panose="020B0604020104020204" pitchFamily="34" charset="0"/>
                <a:cs typeface="Arial" panose="020B0604020202020204" pitchFamily="34" charset="0"/>
              </a:rPr>
              <a:t>AUTONOMO</a:t>
            </a:r>
            <a:r>
              <a:rPr lang="es-AR" sz="2100" i="1" dirty="0">
                <a:latin typeface="Abadi" panose="020B0604020104020204" pitchFamily="34" charset="0"/>
                <a:cs typeface="Arial" panose="020B0604020202020204" pitchFamily="34" charset="0"/>
              </a:rPr>
              <a:t> mencionado en el mismo”</a:t>
            </a:r>
            <a:endParaRPr lang="es-AR" sz="2100" dirty="0">
              <a:latin typeface="Abadi" panose="020B0604020104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2200" dirty="0"/>
              <a:t> </a:t>
            </a:r>
          </a:p>
          <a:p>
            <a:pPr algn="just"/>
            <a:r>
              <a:rPr lang="es-A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CARACTERES</a:t>
            </a:r>
            <a:r>
              <a:rPr lang="es-AR" sz="2200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AR" sz="2200" b="1" dirty="0"/>
              <a:t>NECESIDAD o Incorporación</a:t>
            </a:r>
            <a:r>
              <a:rPr lang="es-AR" sz="2200" dirty="0"/>
              <a:t>: son títulos representativos de un derecho e indispensables para hacer valer el mismo.</a:t>
            </a:r>
          </a:p>
          <a:p>
            <a:pPr algn="just"/>
            <a:endParaRPr lang="es-AR" sz="22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AR" sz="2200" b="1" dirty="0"/>
              <a:t>LITERALIDAD</a:t>
            </a:r>
            <a:r>
              <a:rPr lang="es-AR" sz="2200" dirty="0"/>
              <a:t>: los derechos surgen de lo escrito y establecido en el título. No podrá invocarse aquello que no este fijado en el documento.</a:t>
            </a:r>
          </a:p>
          <a:p>
            <a:pPr algn="just"/>
            <a:endParaRPr lang="es-AR" sz="22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AR" sz="2200" b="1" dirty="0"/>
              <a:t>AUTONOMÍA</a:t>
            </a:r>
            <a:r>
              <a:rPr lang="es-AR" sz="2200" dirty="0"/>
              <a:t>: los derechos que surgen del titulo son adquiridos de modo originario en cada transmisión por tenedor legítimo e </a:t>
            </a:r>
            <a:r>
              <a:rPr lang="es-AR" sz="2200" dirty="0">
                <a:solidFill>
                  <a:prstClr val="black"/>
                </a:solidFill>
              </a:rPr>
              <a:t>independientes de la causa que les dio origen (Abstracción).</a:t>
            </a:r>
          </a:p>
          <a:p>
            <a:pPr algn="ctr"/>
            <a:r>
              <a:rPr lang="es-AR" sz="2200" dirty="0">
                <a:solidFill>
                  <a:prstClr val="black"/>
                </a:solidFill>
              </a:rPr>
              <a:t>--------------------       --------------------</a:t>
            </a:r>
            <a:endParaRPr lang="es-AR" sz="2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97FF4D-774C-4190-9FAC-EEA05ECC8945}"/>
              </a:ext>
            </a:extLst>
          </p:cNvPr>
          <p:cNvSpPr txBox="1"/>
          <p:nvPr/>
        </p:nvSpPr>
        <p:spPr>
          <a:xfrm>
            <a:off x="171124" y="5378767"/>
            <a:ext cx="11678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0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b="1" i="1" dirty="0">
                <a:latin typeface="Aharoni" panose="02010803020104030203" pitchFamily="2" charset="-79"/>
                <a:cs typeface="Aharoni" panose="02010803020104030203" pitchFamily="2" charset="-79"/>
              </a:rPr>
              <a:t>ENDOSO:</a:t>
            </a:r>
            <a:r>
              <a:rPr lang="es-AR" sz="2000" i="1" dirty="0"/>
              <a:t> es un acto jurídico unilateral de naturaleza cambiaria.</a:t>
            </a:r>
          </a:p>
          <a:p>
            <a:r>
              <a:rPr lang="es-AR" sz="2000" i="1" dirty="0"/>
              <a:t>El beneficiario transmite los derechos a su favor emergentes del documento a un tercero.                                                 El endosante queda solidariamente obligado con el librador hacia el portador.   </a:t>
            </a:r>
          </a:p>
        </p:txBody>
      </p:sp>
    </p:spTree>
    <p:extLst>
      <p:ext uri="{BB962C8B-B14F-4D97-AF65-F5344CB8AC3E}">
        <p14:creationId xmlns:p14="http://schemas.microsoft.com/office/powerpoint/2010/main" val="235632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6E9232F-CD26-45C0-B826-2F274D8DE8C4}"/>
              </a:ext>
            </a:extLst>
          </p:cNvPr>
          <p:cNvSpPr txBox="1"/>
          <p:nvPr/>
        </p:nvSpPr>
        <p:spPr>
          <a:xfrm>
            <a:off x="9416143" y="167665"/>
            <a:ext cx="259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CHEQUES</a:t>
            </a:r>
          </a:p>
        </p:txBody>
      </p:sp>
      <p:pic>
        <p:nvPicPr>
          <p:cNvPr id="11266" name="Picture 2" descr="formato - Mi sitio">
            <a:extLst>
              <a:ext uri="{FF2B5EF4-FFF2-40B4-BE49-F238E27FC236}">
                <a16:creationId xmlns:a16="http://schemas.microsoft.com/office/drawing/2014/main" id="{F81B51E9-2C11-4514-86CB-012F8648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3" y="289966"/>
            <a:ext cx="6667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C75A5AA-77BA-428A-A470-BBE4FAEC7D0C}"/>
              </a:ext>
            </a:extLst>
          </p:cNvPr>
          <p:cNvSpPr/>
          <p:nvPr/>
        </p:nvSpPr>
        <p:spPr>
          <a:xfrm>
            <a:off x="2968052" y="2098623"/>
            <a:ext cx="1034322" cy="149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22C79E-B32B-4987-A1E8-B116CBBFDF59}"/>
              </a:ext>
            </a:extLst>
          </p:cNvPr>
          <p:cNvSpPr/>
          <p:nvPr/>
        </p:nvSpPr>
        <p:spPr>
          <a:xfrm>
            <a:off x="5936105" y="972019"/>
            <a:ext cx="804472" cy="137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42971F1D-0CCE-44BA-95B8-FA32FBCFE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88933"/>
              </p:ext>
            </p:extLst>
          </p:nvPr>
        </p:nvGraphicFramePr>
        <p:xfrm>
          <a:off x="303863" y="3755174"/>
          <a:ext cx="11280973" cy="310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BD98808-9F4E-4B68-B299-842946BBC246}"/>
              </a:ext>
            </a:extLst>
          </p:cNvPr>
          <p:cNvSpPr txBox="1"/>
          <p:nvPr/>
        </p:nvSpPr>
        <p:spPr>
          <a:xfrm>
            <a:off x="303863" y="3395272"/>
            <a:ext cx="2161169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50" b="1" dirty="0"/>
              <a:t>Tipos de Cheques</a:t>
            </a:r>
            <a:r>
              <a:rPr lang="es-AR" sz="2000" b="1" dirty="0"/>
              <a:t>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149331-F934-4D91-A5B6-46F92A4C8DB1}"/>
              </a:ext>
            </a:extLst>
          </p:cNvPr>
          <p:cNvSpPr txBox="1"/>
          <p:nvPr/>
        </p:nvSpPr>
        <p:spPr>
          <a:xfrm>
            <a:off x="7105629" y="1050787"/>
            <a:ext cx="47825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Los Cheques pueden ser </a:t>
            </a:r>
            <a:r>
              <a:rPr lang="es-AR" sz="2000" b="1" dirty="0"/>
              <a:t>librados</a:t>
            </a:r>
            <a:r>
              <a:rPr lang="es-AR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b="1" i="1" dirty="0"/>
              <a:t>“</a:t>
            </a:r>
            <a:r>
              <a:rPr lang="es-AR" b="1" i="1" dirty="0">
                <a:latin typeface="Arial Black" panose="020B0A04020102020204" pitchFamily="34" charset="0"/>
              </a:rPr>
              <a:t>A la orden</a:t>
            </a:r>
            <a:r>
              <a:rPr lang="es-AR" b="1" i="1" dirty="0"/>
              <a:t>”: </a:t>
            </a:r>
            <a:r>
              <a:rPr lang="es-AR" dirty="0"/>
              <a:t>a</a:t>
            </a:r>
            <a:r>
              <a:rPr lang="es-AR" b="1" i="1" dirty="0"/>
              <a:t> </a:t>
            </a:r>
            <a:r>
              <a:rPr lang="es-AR" dirty="0"/>
              <a:t>persona determinada. Transferencia x </a:t>
            </a:r>
            <a:r>
              <a:rPr lang="es-AR" b="1" i="1" dirty="0"/>
              <a:t>ENDOSO</a:t>
            </a:r>
            <a:r>
              <a:rPr lang="es-AR" i="1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b="1" i="1" dirty="0"/>
              <a:t> “</a:t>
            </a:r>
            <a:r>
              <a:rPr lang="es-AR" b="1" i="1" dirty="0">
                <a:latin typeface="Arial Black" panose="020B0A04020102020204" pitchFamily="34" charset="0"/>
              </a:rPr>
              <a:t>No a la orden</a:t>
            </a:r>
            <a:r>
              <a:rPr lang="es-AR" b="1" i="1" dirty="0"/>
              <a:t>”: </a:t>
            </a:r>
            <a:r>
              <a:rPr lang="es-AR" dirty="0"/>
              <a:t>a persona determinada. Transferencia solamente x </a:t>
            </a:r>
            <a:r>
              <a:rPr lang="es-AR" b="1" i="1" dirty="0"/>
              <a:t>CESIÓN</a:t>
            </a:r>
            <a:r>
              <a:rPr lang="es-AR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b="1" i="1" dirty="0"/>
              <a:t>“</a:t>
            </a:r>
            <a:r>
              <a:rPr lang="es-AR" b="1" i="1" dirty="0">
                <a:latin typeface="Arial Black" panose="020B0A04020102020204" pitchFamily="34" charset="0"/>
              </a:rPr>
              <a:t>Al portador</a:t>
            </a:r>
            <a:r>
              <a:rPr lang="es-AR" dirty="0"/>
              <a:t>”: a favor de la persona que lo posea. Se transfiere x </a:t>
            </a:r>
            <a:r>
              <a:rPr lang="es-AR" b="1" i="1" dirty="0"/>
              <a:t>ENTREGA MANUAL</a:t>
            </a:r>
            <a:r>
              <a:rPr lang="es-A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6E9232F-CD26-45C0-B826-2F274D8DE8C4}"/>
              </a:ext>
            </a:extLst>
          </p:cNvPr>
          <p:cNvSpPr txBox="1"/>
          <p:nvPr/>
        </p:nvSpPr>
        <p:spPr>
          <a:xfrm>
            <a:off x="10259554" y="136887"/>
            <a:ext cx="1559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PAGARÉ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149331-F934-4D91-A5B6-46F92A4C8DB1}"/>
              </a:ext>
            </a:extLst>
          </p:cNvPr>
          <p:cNvSpPr txBox="1"/>
          <p:nvPr/>
        </p:nvSpPr>
        <p:spPr>
          <a:xfrm>
            <a:off x="758791" y="429275"/>
            <a:ext cx="849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i="1" dirty="0"/>
              <a:t>Documento mediante el cual el firmante se </a:t>
            </a:r>
            <a:r>
              <a:rPr lang="es-AR" sz="2000" b="1" i="1" dirty="0"/>
              <a:t>compromete</a:t>
            </a:r>
            <a:r>
              <a:rPr lang="es-AR" sz="2000" i="1" dirty="0"/>
              <a:t>, en forma incondicional, a pagar a una </a:t>
            </a:r>
            <a:r>
              <a:rPr lang="es-AR" sz="2000" b="1" i="1" dirty="0"/>
              <a:t>determinada persona </a:t>
            </a:r>
            <a:r>
              <a:rPr lang="es-AR" sz="2000" i="1" dirty="0"/>
              <a:t>–o a su orden- en el </a:t>
            </a:r>
            <a:r>
              <a:rPr lang="es-AR" sz="2000" b="1" i="1" dirty="0"/>
              <a:t>plazo</a:t>
            </a:r>
            <a:r>
              <a:rPr lang="es-AR" sz="2000" i="1" dirty="0"/>
              <a:t> establecido en el mismo o a la vista (con la simple presentación del pagaré) </a:t>
            </a:r>
            <a:r>
              <a:rPr lang="es-AR" sz="2000" b="1" i="1" dirty="0"/>
              <a:t>una suma cierta de dinero.</a:t>
            </a:r>
          </a:p>
        </p:txBody>
      </p:sp>
      <p:pic>
        <p:nvPicPr>
          <p:cNvPr id="12290" name="Picture 2" descr="PAGARÉ: Solidaridad frente al acreedor ejecutivo de los que firman ...">
            <a:extLst>
              <a:ext uri="{FF2B5EF4-FFF2-40B4-BE49-F238E27FC236}">
                <a16:creationId xmlns:a16="http://schemas.microsoft.com/office/drawing/2014/main" id="{92633330-3527-4459-978D-D12E6F3E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9" y="2072920"/>
            <a:ext cx="8657650" cy="38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3DAA251-684D-48C5-A624-329A5DA3B00F}"/>
              </a:ext>
            </a:extLst>
          </p:cNvPr>
          <p:cNvSpPr txBox="1"/>
          <p:nvPr/>
        </p:nvSpPr>
        <p:spPr>
          <a:xfrm>
            <a:off x="9749543" y="626769"/>
            <a:ext cx="237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Promesa Pura y Simple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792F94-F5B8-4787-9AB3-C257D9FC6BD7}"/>
              </a:ext>
            </a:extLst>
          </p:cNvPr>
          <p:cNvSpPr txBox="1"/>
          <p:nvPr/>
        </p:nvSpPr>
        <p:spPr>
          <a:xfrm>
            <a:off x="758791" y="5949918"/>
            <a:ext cx="8492967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AR" sz="1850" dirty="0"/>
              <a:t>En caso que NO exista Plazo, será considerado pagadero </a:t>
            </a:r>
            <a:r>
              <a:rPr lang="es-AR" sz="1850" i="1" dirty="0"/>
              <a:t>“a la vista”.    </a:t>
            </a:r>
            <a:r>
              <a:rPr lang="es-AR" sz="1850" dirty="0"/>
              <a:t>                                                  En caso que NO figure el Lugar de Pago, será considerado el lugar de creación                 o el domicilio del suscriptor.</a:t>
            </a:r>
            <a:endParaRPr lang="es-AR" sz="1850" b="1" dirty="0"/>
          </a:p>
        </p:txBody>
      </p:sp>
    </p:spTree>
    <p:extLst>
      <p:ext uri="{BB962C8B-B14F-4D97-AF65-F5344CB8AC3E}">
        <p14:creationId xmlns:p14="http://schemas.microsoft.com/office/powerpoint/2010/main" val="379746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8BBA2E4-16EF-4E0E-B1EC-F39DC41EA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165355"/>
              </p:ext>
            </p:extLst>
          </p:nvPr>
        </p:nvGraphicFramePr>
        <p:xfrm>
          <a:off x="465855" y="1487423"/>
          <a:ext cx="5178269" cy="358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A083C87-CD88-49C4-B16A-A264268AD6CD}"/>
              </a:ext>
            </a:extLst>
          </p:cNvPr>
          <p:cNvSpPr txBox="1"/>
          <p:nvPr/>
        </p:nvSpPr>
        <p:spPr>
          <a:xfrm>
            <a:off x="6406592" y="237704"/>
            <a:ext cx="435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 de SEGURO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78C863-3943-4054-931F-FF3001CCE543}"/>
              </a:ext>
            </a:extLst>
          </p:cNvPr>
          <p:cNvSpPr txBox="1"/>
          <p:nvPr/>
        </p:nvSpPr>
        <p:spPr>
          <a:xfrm>
            <a:off x="2564602" y="3094012"/>
            <a:ext cx="8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highlight>
                  <a:srgbClr val="FFFF00"/>
                </a:highlight>
              </a:rPr>
              <a:t>Sujetos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6E8BD6-5C5C-4560-8A21-266F0997068F}"/>
              </a:ext>
            </a:extLst>
          </p:cNvPr>
          <p:cNvSpPr txBox="1"/>
          <p:nvPr/>
        </p:nvSpPr>
        <p:spPr>
          <a:xfrm>
            <a:off x="666122" y="5317159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Objeto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93914F-F7E1-4B04-BA2A-CEC75D68DF89}"/>
              </a:ext>
            </a:extLst>
          </p:cNvPr>
          <p:cNvSpPr txBox="1"/>
          <p:nvPr/>
        </p:nvSpPr>
        <p:spPr>
          <a:xfrm>
            <a:off x="1911340" y="5317159"/>
            <a:ext cx="22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Prima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C4F46D-D880-4864-BAA1-3E97C812C1C0}"/>
              </a:ext>
            </a:extLst>
          </p:cNvPr>
          <p:cNvSpPr txBox="1"/>
          <p:nvPr/>
        </p:nvSpPr>
        <p:spPr>
          <a:xfrm>
            <a:off x="4236446" y="5317159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Indemnización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64987-C441-48D2-A43A-055E803F02DC}"/>
              </a:ext>
            </a:extLst>
          </p:cNvPr>
          <p:cNvSpPr txBox="1"/>
          <p:nvPr/>
        </p:nvSpPr>
        <p:spPr>
          <a:xfrm>
            <a:off x="4116537" y="5660861"/>
            <a:ext cx="1816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Es la suma que el </a:t>
            </a:r>
            <a:r>
              <a:rPr lang="es-AR" sz="1600" b="1" dirty="0"/>
              <a:t>asegurador</a:t>
            </a:r>
            <a:r>
              <a:rPr lang="es-AR" sz="1600" dirty="0"/>
              <a:t> debe pagar si ocurre el evento dañoso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CDC630-6C18-458E-9B16-3D615B3BDA2D}"/>
              </a:ext>
            </a:extLst>
          </p:cNvPr>
          <p:cNvSpPr txBox="1"/>
          <p:nvPr/>
        </p:nvSpPr>
        <p:spPr>
          <a:xfrm>
            <a:off x="2301580" y="5660861"/>
            <a:ext cx="181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Precio que debe abonar el </a:t>
            </a:r>
            <a:r>
              <a:rPr lang="es-AR" sz="1600" b="1" dirty="0"/>
              <a:t>tomador</a:t>
            </a:r>
            <a:r>
              <a:rPr lang="es-AR" sz="1600" dirty="0"/>
              <a:t> de seguros.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0997B1-F096-4BD8-9544-E85C53C897FE}"/>
              </a:ext>
            </a:extLst>
          </p:cNvPr>
          <p:cNvSpPr txBox="1"/>
          <p:nvPr/>
        </p:nvSpPr>
        <p:spPr>
          <a:xfrm>
            <a:off x="173464" y="5660861"/>
            <a:ext cx="2046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El riesgo, hecho futuro e incierto, que traslada el </a:t>
            </a:r>
            <a:r>
              <a:rPr lang="es-AR" sz="1600" b="1" dirty="0"/>
              <a:t>tomador</a:t>
            </a:r>
            <a:r>
              <a:rPr lang="es-AR" sz="1600" dirty="0"/>
              <a:t> al </a:t>
            </a:r>
            <a:r>
              <a:rPr lang="es-AR" sz="1600" b="1" dirty="0"/>
              <a:t>asegurador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1343C3-CAFA-4A30-B5D5-E9D42312A13A}"/>
              </a:ext>
            </a:extLst>
          </p:cNvPr>
          <p:cNvSpPr txBox="1"/>
          <p:nvPr/>
        </p:nvSpPr>
        <p:spPr>
          <a:xfrm>
            <a:off x="1862318" y="424003"/>
            <a:ext cx="22129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AR" dirty="0"/>
              <a:t>Elementos Esenciales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5ABA20EF-AABD-4B5D-9BA5-A07860034B7C}"/>
              </a:ext>
            </a:extLst>
          </p:cNvPr>
          <p:cNvSpPr/>
          <p:nvPr/>
        </p:nvSpPr>
        <p:spPr>
          <a:xfrm rot="5400000">
            <a:off x="2704984" y="-1460710"/>
            <a:ext cx="527583" cy="5350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D195744-5390-4EEF-BBAB-26D0CEA2635E}"/>
              </a:ext>
            </a:extLst>
          </p:cNvPr>
          <p:cNvSpPr/>
          <p:nvPr/>
        </p:nvSpPr>
        <p:spPr>
          <a:xfrm>
            <a:off x="6406592" y="2013877"/>
            <a:ext cx="5361988" cy="1710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lphaLcParenR"/>
            </a:pPr>
            <a:r>
              <a:rPr lang="es-AR" b="1" dirty="0">
                <a:solidFill>
                  <a:schemeClr val="tx1"/>
                </a:solidFill>
              </a:rPr>
              <a:t>Indemnizar</a:t>
            </a:r>
            <a:r>
              <a:rPr lang="es-AR" dirty="0">
                <a:solidFill>
                  <a:schemeClr val="tx1"/>
                </a:solidFill>
              </a:rPr>
              <a:t> ante el evento dañoso, de acuerdo a la póliza (contrato);</a:t>
            </a:r>
          </a:p>
          <a:p>
            <a:pPr marL="342900" indent="-342900" algn="just">
              <a:buAutoNum type="alphaLcParenR"/>
            </a:pPr>
            <a:r>
              <a:rPr lang="es-AR" dirty="0">
                <a:solidFill>
                  <a:schemeClr val="tx1"/>
                </a:solidFill>
              </a:rPr>
              <a:t>Tomar los recaudos para </a:t>
            </a:r>
            <a:r>
              <a:rPr lang="es-AR" b="1" dirty="0">
                <a:solidFill>
                  <a:schemeClr val="tx1"/>
                </a:solidFill>
              </a:rPr>
              <a:t>afrontar</a:t>
            </a:r>
            <a:r>
              <a:rPr lang="es-AR" dirty="0">
                <a:solidFill>
                  <a:schemeClr val="tx1"/>
                </a:solidFill>
              </a:rPr>
              <a:t> técnica y económica el siniestro.</a:t>
            </a:r>
          </a:p>
          <a:p>
            <a:pPr marL="342900" indent="-342900" algn="just">
              <a:buAutoNum type="alphaLcParenR"/>
            </a:pPr>
            <a:r>
              <a:rPr lang="es-AR" dirty="0">
                <a:solidFill>
                  <a:schemeClr val="tx1"/>
                </a:solidFill>
              </a:rPr>
              <a:t>Ante la </a:t>
            </a:r>
            <a:r>
              <a:rPr lang="es-AR" b="1" dirty="0">
                <a:solidFill>
                  <a:schemeClr val="tx1"/>
                </a:solidFill>
              </a:rPr>
              <a:t>rescisión</a:t>
            </a:r>
            <a:r>
              <a:rPr lang="es-AR" dirty="0">
                <a:solidFill>
                  <a:schemeClr val="tx1"/>
                </a:solidFill>
              </a:rPr>
              <a:t> devolver al asegurado el porcentual de las primas abonadas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C2BAC1-E2D6-4901-8D2D-898425859BF8}"/>
              </a:ext>
            </a:extLst>
          </p:cNvPr>
          <p:cNvSpPr/>
          <p:nvPr/>
        </p:nvSpPr>
        <p:spPr>
          <a:xfrm>
            <a:off x="6406592" y="1478431"/>
            <a:ext cx="3249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Obligaciones del ASEGURADOR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13296BE-2126-4A35-8894-EBD1422C89EC}"/>
              </a:ext>
            </a:extLst>
          </p:cNvPr>
          <p:cNvSpPr/>
          <p:nvPr/>
        </p:nvSpPr>
        <p:spPr>
          <a:xfrm>
            <a:off x="6406592" y="4483556"/>
            <a:ext cx="5361989" cy="223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lphaLcParenR"/>
            </a:pPr>
            <a:r>
              <a:rPr lang="es-AR" b="1" dirty="0">
                <a:solidFill>
                  <a:schemeClr val="tx1"/>
                </a:solidFill>
              </a:rPr>
              <a:t>Pagar la prima </a:t>
            </a:r>
            <a:r>
              <a:rPr lang="es-AR" sz="2000" dirty="0">
                <a:solidFill>
                  <a:schemeClr val="tx1"/>
                </a:solidFill>
              </a:rPr>
              <a:t>en</a:t>
            </a:r>
            <a:r>
              <a:rPr lang="es-AR" dirty="0">
                <a:solidFill>
                  <a:schemeClr val="tx1"/>
                </a:solidFill>
              </a:rPr>
              <a:t> tiempo y forma; el incumplimiento genera mora automática ocasionando el cese de la cobertura;</a:t>
            </a:r>
          </a:p>
          <a:p>
            <a:pPr marL="342900" indent="-342900" algn="just">
              <a:buAutoNum type="alphaLcParenR"/>
            </a:pPr>
            <a:r>
              <a:rPr lang="es-AR" b="1" dirty="0">
                <a:solidFill>
                  <a:schemeClr val="tx1"/>
                </a:solidFill>
              </a:rPr>
              <a:t>No agravar los riesgos</a:t>
            </a:r>
            <a:r>
              <a:rPr lang="es-AR" dirty="0">
                <a:solidFill>
                  <a:schemeClr val="tx1"/>
                </a:solidFill>
              </a:rPr>
              <a:t>, si existiera el asegurador puede optar por rescindir el contrato o reajustar la prima.</a:t>
            </a:r>
          </a:p>
          <a:p>
            <a:pPr marL="342900" indent="-342900" algn="just">
              <a:buAutoNum type="alphaLcParenR"/>
            </a:pPr>
            <a:r>
              <a:rPr lang="es-AR" b="1" dirty="0">
                <a:solidFill>
                  <a:schemeClr val="tx1"/>
                </a:solidFill>
              </a:rPr>
              <a:t>Comunicar</a:t>
            </a:r>
            <a:r>
              <a:rPr lang="es-AR" dirty="0">
                <a:solidFill>
                  <a:schemeClr val="tx1"/>
                </a:solidFill>
              </a:rPr>
              <a:t> el siniestro dentro de los tres días de producido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D89BA5-C7EE-4035-9DF8-1B9671578469}"/>
              </a:ext>
            </a:extLst>
          </p:cNvPr>
          <p:cNvSpPr/>
          <p:nvPr/>
        </p:nvSpPr>
        <p:spPr>
          <a:xfrm>
            <a:off x="6406592" y="3997813"/>
            <a:ext cx="324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Obligaciones del ASEGURADO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B94CDB3-FB96-423B-96F2-3DFB7D834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48" y="15386"/>
            <a:ext cx="1616261" cy="15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2E7AFA8-8616-4F03-9B02-7C605978AE93}"/>
              </a:ext>
            </a:extLst>
          </p:cNvPr>
          <p:cNvSpPr txBox="1"/>
          <p:nvPr/>
        </p:nvSpPr>
        <p:spPr>
          <a:xfrm>
            <a:off x="5976080" y="46747"/>
            <a:ext cx="642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 de Transporte de Personas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08CFBD-DF69-4FF0-A8AA-4FB07A3E1D33}"/>
              </a:ext>
            </a:extLst>
          </p:cNvPr>
          <p:cNvSpPr txBox="1"/>
          <p:nvPr/>
        </p:nvSpPr>
        <p:spPr>
          <a:xfrm>
            <a:off x="318126" y="896739"/>
            <a:ext cx="990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El es que se encarga de realizar el transporte de personas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672BD29-8627-494C-BAEE-F97F3CBFF758}"/>
              </a:ext>
            </a:extLst>
          </p:cNvPr>
          <p:cNvGraphicFramePr/>
          <p:nvPr/>
        </p:nvGraphicFramePr>
        <p:xfrm>
          <a:off x="318126" y="69029"/>
          <a:ext cx="5657954" cy="356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6592365-91DE-4645-AA26-28B4D29E1E68}"/>
              </a:ext>
            </a:extLst>
          </p:cNvPr>
          <p:cNvSpPr txBox="1"/>
          <p:nvPr/>
        </p:nvSpPr>
        <p:spPr>
          <a:xfrm>
            <a:off x="4992077" y="1163624"/>
            <a:ext cx="1206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Es el que contrata para ser trasladado de un lugar a otro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B6FF72-DE4F-4DF5-8E81-BF235327842B}"/>
              </a:ext>
            </a:extLst>
          </p:cNvPr>
          <p:cNvSpPr txBox="1"/>
          <p:nvPr/>
        </p:nvSpPr>
        <p:spPr>
          <a:xfrm flipH="1">
            <a:off x="6750571" y="665907"/>
            <a:ext cx="536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El contrato de transporte terrestre y ferroviario se rige por el CCyCN, los demás efectuadas por otros medios (marítimo, fluvial y aéreo) se rigen por leyes especiales.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05E70B-EE91-40D2-9573-39664027EDC2}"/>
              </a:ext>
            </a:extLst>
          </p:cNvPr>
          <p:cNvSpPr txBox="1"/>
          <p:nvPr/>
        </p:nvSpPr>
        <p:spPr>
          <a:xfrm>
            <a:off x="194468" y="4426331"/>
            <a:ext cx="3359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Proveerle el lugar convenido para viajar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Trasladarlo al lugar prefijado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Garantizar su seguridad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Llevar su equipaje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15F412-953B-433D-9838-8F86BCD3291B}"/>
              </a:ext>
            </a:extLst>
          </p:cNvPr>
          <p:cNvSpPr txBox="1"/>
          <p:nvPr/>
        </p:nvSpPr>
        <p:spPr>
          <a:xfrm>
            <a:off x="3751890" y="4426331"/>
            <a:ext cx="3941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Pagar el precio pactado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Presentarse en el lugar y momento convenidos para iniciar el viaje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Cumplir con las disposiciones administrativas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Acondicionar su equipaje debiendo  ajustarse a las medidas y peso reglamentarios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03D79B-22BC-44A5-9448-3468FE6B6E93}"/>
              </a:ext>
            </a:extLst>
          </p:cNvPr>
          <p:cNvSpPr txBox="1"/>
          <p:nvPr/>
        </p:nvSpPr>
        <p:spPr>
          <a:xfrm>
            <a:off x="194468" y="4003731"/>
            <a:ext cx="3359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Obligaciones del Transportista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B7BE03-A104-48A9-91E2-3E7211E7A15D}"/>
              </a:ext>
            </a:extLst>
          </p:cNvPr>
          <p:cNvSpPr txBox="1"/>
          <p:nvPr/>
        </p:nvSpPr>
        <p:spPr>
          <a:xfrm>
            <a:off x="3751889" y="4003731"/>
            <a:ext cx="299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Obligaciones del Pasajero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C6CDC21-D574-43F8-9A28-B17F417108BC}"/>
              </a:ext>
            </a:extLst>
          </p:cNvPr>
          <p:cNvSpPr/>
          <p:nvPr/>
        </p:nvSpPr>
        <p:spPr>
          <a:xfrm flipH="1">
            <a:off x="7368528" y="2527004"/>
            <a:ext cx="4130565" cy="1580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La importancia de este contrato es la cotidianeidad de su práctica, por ello es vital que se haya incluido este contrato dentro de la normativa que regula los </a:t>
            </a:r>
            <a:r>
              <a:rPr lang="es-AR" sz="2000" b="1" dirty="0"/>
              <a:t>derechos del consumidor</a:t>
            </a:r>
            <a:endParaRPr lang="es-AR" b="1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0B775D6-F936-43C9-BE7F-1380C94CB76E}"/>
              </a:ext>
            </a:extLst>
          </p:cNvPr>
          <p:cNvSpPr/>
          <p:nvPr/>
        </p:nvSpPr>
        <p:spPr>
          <a:xfrm flipH="1">
            <a:off x="7744272" y="5265152"/>
            <a:ext cx="3379077" cy="14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Prescriben a los </a:t>
            </a:r>
            <a:r>
              <a:rPr lang="es-AR" b="1" dirty="0"/>
              <a:t>2 Años </a:t>
            </a:r>
            <a:r>
              <a:rPr lang="es-AR" dirty="0"/>
              <a:t>el reclamo de los daños derivados del contrato de transporte de personas o cosas</a:t>
            </a:r>
          </a:p>
        </p:txBody>
      </p:sp>
      <p:sp>
        <p:nvSpPr>
          <p:cNvPr id="6" name="Flecha: a la derecha con bandas 5">
            <a:extLst>
              <a:ext uri="{FF2B5EF4-FFF2-40B4-BE49-F238E27FC236}">
                <a16:creationId xmlns:a16="http://schemas.microsoft.com/office/drawing/2014/main" id="{74A3F380-3A9B-489D-BB0A-5DFDE81378D5}"/>
              </a:ext>
            </a:extLst>
          </p:cNvPr>
          <p:cNvSpPr/>
          <p:nvPr/>
        </p:nvSpPr>
        <p:spPr>
          <a:xfrm rot="16200000" flipH="1">
            <a:off x="9034805" y="1618879"/>
            <a:ext cx="798011" cy="74594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Flecha: a la derecha con bandas 27">
            <a:extLst>
              <a:ext uri="{FF2B5EF4-FFF2-40B4-BE49-F238E27FC236}">
                <a16:creationId xmlns:a16="http://schemas.microsoft.com/office/drawing/2014/main" id="{4F93120B-00A1-45EA-BD5E-A45AC5A20DF6}"/>
              </a:ext>
            </a:extLst>
          </p:cNvPr>
          <p:cNvSpPr/>
          <p:nvPr/>
        </p:nvSpPr>
        <p:spPr>
          <a:xfrm rot="16200000" flipH="1">
            <a:off x="9034805" y="4328095"/>
            <a:ext cx="798011" cy="74594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00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2E7AFA8-8616-4F03-9B02-7C605978AE93}"/>
              </a:ext>
            </a:extLst>
          </p:cNvPr>
          <p:cNvSpPr txBox="1"/>
          <p:nvPr/>
        </p:nvSpPr>
        <p:spPr>
          <a:xfrm>
            <a:off x="6509657" y="113045"/>
            <a:ext cx="579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 de Transporte de Cosas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08CFBD-DF69-4FF0-A8AA-4FB07A3E1D33}"/>
              </a:ext>
            </a:extLst>
          </p:cNvPr>
          <p:cNvSpPr txBox="1"/>
          <p:nvPr/>
        </p:nvSpPr>
        <p:spPr>
          <a:xfrm>
            <a:off x="0" y="636265"/>
            <a:ext cx="173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El es que se encarga de realizar el transporte de mercadería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672BD29-8627-494C-BAEE-F97F3CBFF758}"/>
              </a:ext>
            </a:extLst>
          </p:cNvPr>
          <p:cNvGraphicFramePr/>
          <p:nvPr/>
        </p:nvGraphicFramePr>
        <p:xfrm>
          <a:off x="318126" y="69029"/>
          <a:ext cx="5657954" cy="356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6592365-91DE-4645-AA26-28B4D29E1E68}"/>
              </a:ext>
            </a:extLst>
          </p:cNvPr>
          <p:cNvSpPr txBox="1"/>
          <p:nvPr/>
        </p:nvSpPr>
        <p:spPr>
          <a:xfrm>
            <a:off x="4469567" y="113045"/>
            <a:ext cx="1506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Es el que encomienda el transporte de mercaderías de un lugar a otro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9B12D6-ACEA-42E9-9C3E-2571EB38D759}"/>
              </a:ext>
            </a:extLst>
          </p:cNvPr>
          <p:cNvSpPr txBox="1"/>
          <p:nvPr/>
        </p:nvSpPr>
        <p:spPr>
          <a:xfrm>
            <a:off x="4228059" y="2971649"/>
            <a:ext cx="204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Es la persona a la que está destinada la carga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B6FF72-DE4F-4DF5-8E81-BF235327842B}"/>
              </a:ext>
            </a:extLst>
          </p:cNvPr>
          <p:cNvSpPr txBox="1"/>
          <p:nvPr/>
        </p:nvSpPr>
        <p:spPr>
          <a:xfrm flipH="1">
            <a:off x="6750571" y="665907"/>
            <a:ext cx="536647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El contrato de transporte terrestre y ferroviario se rige por el CCyCN, los demás efectuadas por otros medios (marítimo, fluvial y aéreo) se rigen por leyes espaciales.</a:t>
            </a:r>
          </a:p>
          <a:p>
            <a:pPr algn="just"/>
            <a:endParaRPr lang="es-AR" sz="900" i="1" dirty="0"/>
          </a:p>
          <a:p>
            <a:pPr algn="just"/>
            <a:r>
              <a:rPr lang="es-AR" i="1" dirty="0"/>
              <a:t>La responsabilidad del transportista comienza desde el momento en que recibe la mercadería y culmina cuando hace entrega de las mismas al destinatario.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05E70B-EE91-40D2-9573-39664027EDC2}"/>
              </a:ext>
            </a:extLst>
          </p:cNvPr>
          <p:cNvSpPr txBox="1"/>
          <p:nvPr/>
        </p:nvSpPr>
        <p:spPr>
          <a:xfrm>
            <a:off x="194468" y="4505513"/>
            <a:ext cx="4755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Debe reclamar el contenido de la carga e identificar los bultos, con el embalaje adecuado e indicar el destino y destinatario.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Entregar al transportista la documentación necesaria.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Es responsable  del los daños que sufran el transportista por algún error u omisión en los puntos anteriores.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15F412-953B-433D-9838-8F86BCD3291B}"/>
              </a:ext>
            </a:extLst>
          </p:cNvPr>
          <p:cNvSpPr txBox="1"/>
          <p:nvPr/>
        </p:nvSpPr>
        <p:spPr>
          <a:xfrm>
            <a:off x="7472942" y="4505513"/>
            <a:ext cx="4509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Entregar la carta en el mismo estando en que la recibió.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El destinario no está obligado a recibir casos con daños que impida el uso o consumo que le son propios.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Tiene derecho a requerir del cargador que suscriba un documento que contenga las indicaciones 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03D79B-22BC-44A5-9448-3468FE6B6E93}"/>
              </a:ext>
            </a:extLst>
          </p:cNvPr>
          <p:cNvSpPr txBox="1"/>
          <p:nvPr/>
        </p:nvSpPr>
        <p:spPr>
          <a:xfrm>
            <a:off x="194468" y="4048701"/>
            <a:ext cx="2950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Obligaciones del Cargador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B7BE03-A104-48A9-91E2-3E7211E7A15D}"/>
              </a:ext>
            </a:extLst>
          </p:cNvPr>
          <p:cNvSpPr txBox="1"/>
          <p:nvPr/>
        </p:nvSpPr>
        <p:spPr>
          <a:xfrm>
            <a:off x="7472942" y="4048701"/>
            <a:ext cx="357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Obligaciones del Transportista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8530666-D24D-4964-BE40-C8376BF1AAC9}"/>
              </a:ext>
            </a:extLst>
          </p:cNvPr>
          <p:cNvSpPr/>
          <p:nvPr/>
        </p:nvSpPr>
        <p:spPr>
          <a:xfrm flipH="1">
            <a:off x="5079815" y="4263073"/>
            <a:ext cx="2049489" cy="2169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La </a:t>
            </a: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Carta de Porte </a:t>
            </a:r>
            <a:r>
              <a:rPr lang="es-AR" dirty="0"/>
              <a:t>es el Instrumento que “representa la propiedad de las mercaderías”</a:t>
            </a:r>
            <a:endParaRPr lang="es-AR" b="1" dirty="0"/>
          </a:p>
        </p:txBody>
      </p:sp>
      <p:sp>
        <p:nvSpPr>
          <p:cNvPr id="7" name="Flecha: curvada hacia abajo 6">
            <a:extLst>
              <a:ext uri="{FF2B5EF4-FFF2-40B4-BE49-F238E27FC236}">
                <a16:creationId xmlns:a16="http://schemas.microsoft.com/office/drawing/2014/main" id="{2D6D16B1-EBFD-4320-8079-84F8E0B92C92}"/>
              </a:ext>
            </a:extLst>
          </p:cNvPr>
          <p:cNvSpPr/>
          <p:nvPr/>
        </p:nvSpPr>
        <p:spPr>
          <a:xfrm>
            <a:off x="3843727" y="3549035"/>
            <a:ext cx="1409076" cy="537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0" name="Flecha: curvada hacia abajo 29">
            <a:extLst>
              <a:ext uri="{FF2B5EF4-FFF2-40B4-BE49-F238E27FC236}">
                <a16:creationId xmlns:a16="http://schemas.microsoft.com/office/drawing/2014/main" id="{B2528E57-0057-4F33-9B0B-452CAF83AF51}"/>
              </a:ext>
            </a:extLst>
          </p:cNvPr>
          <p:cNvSpPr/>
          <p:nvPr/>
        </p:nvSpPr>
        <p:spPr>
          <a:xfrm>
            <a:off x="6596585" y="3549035"/>
            <a:ext cx="1409076" cy="537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1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83B15D-41DB-48FE-8978-0F0EAAF26948}"/>
              </a:ext>
            </a:extLst>
          </p:cNvPr>
          <p:cNvSpPr txBox="1"/>
          <p:nvPr/>
        </p:nvSpPr>
        <p:spPr>
          <a:xfrm>
            <a:off x="1835627" y="354106"/>
            <a:ext cx="271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Cuenta Corriente</a:t>
            </a:r>
          </a:p>
          <a:p>
            <a:pPr algn="ctr"/>
            <a:r>
              <a:rPr lang="es-A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MERCANTIL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150580-AA9F-4290-AD30-A29039265569}"/>
              </a:ext>
            </a:extLst>
          </p:cNvPr>
          <p:cNvSpPr txBox="1"/>
          <p:nvPr/>
        </p:nvSpPr>
        <p:spPr>
          <a:xfrm>
            <a:off x="6056223" y="1308213"/>
            <a:ext cx="5843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u="sng" dirty="0"/>
              <a:t>PARTES: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b="1" dirty="0"/>
              <a:t>Banco</a:t>
            </a:r>
            <a:r>
              <a:rPr lang="es-AR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b="1" dirty="0"/>
              <a:t>Cuentacorrentista</a:t>
            </a:r>
            <a:endParaRPr lang="es-AR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A64D3D-F17C-430D-93FE-7D4B9F8970E7}"/>
              </a:ext>
            </a:extLst>
          </p:cNvPr>
          <p:cNvSpPr txBox="1"/>
          <p:nvPr/>
        </p:nvSpPr>
        <p:spPr>
          <a:xfrm>
            <a:off x="7428478" y="354106"/>
            <a:ext cx="271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Cuenta Corriente</a:t>
            </a:r>
          </a:p>
          <a:p>
            <a:pPr algn="ctr"/>
            <a:r>
              <a:rPr lang="es-A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BANCARIA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ED76DB-1ABF-480F-92C1-10148E848194}"/>
              </a:ext>
            </a:extLst>
          </p:cNvPr>
          <p:cNvSpPr txBox="1"/>
          <p:nvPr/>
        </p:nvSpPr>
        <p:spPr>
          <a:xfrm>
            <a:off x="773592" y="1450629"/>
            <a:ext cx="4757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Una parte entrega a otra sumas de dinero sin asignar a ninguna cuenta en particular o bien mercadería y convienen en efectuar liquidaciones periódicas.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4391FF-A2B5-4885-A98A-ECFA24391A19}"/>
              </a:ext>
            </a:extLst>
          </p:cNvPr>
          <p:cNvSpPr txBox="1"/>
          <p:nvPr/>
        </p:nvSpPr>
        <p:spPr>
          <a:xfrm>
            <a:off x="773592" y="2840997"/>
            <a:ext cx="4757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Se extingue por: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dirty="0"/>
              <a:t>Quiebra, muerte o incapacidad de cualquiera de las partes.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dirty="0"/>
              <a:t>Vencimiento del plazo o la rescisión.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dirty="0"/>
              <a:t>De pleno derecho, pasados 2 periodos completos o el lapso de 1 año, el que fuera menor.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000" dirty="0"/>
              <a:t>Por las demás causales generales de los contratos.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45D31E-3641-4A7B-9D40-49A095D42088}"/>
              </a:ext>
            </a:extLst>
          </p:cNvPr>
          <p:cNvSpPr txBox="1"/>
          <p:nvPr/>
        </p:nvSpPr>
        <p:spPr>
          <a:xfrm>
            <a:off x="773592" y="5821159"/>
            <a:ext cx="475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Antecedente de la Cuenta Corriente Bancaria</a:t>
            </a:r>
            <a:endParaRPr lang="es-AR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6DF201-0977-4568-85F9-F5FD9415646F}"/>
              </a:ext>
            </a:extLst>
          </p:cNvPr>
          <p:cNvSpPr txBox="1"/>
          <p:nvPr/>
        </p:nvSpPr>
        <p:spPr>
          <a:xfrm>
            <a:off x="6056223" y="2571278"/>
            <a:ext cx="5843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El Banco se compromete a inscribir diariamente los créditos y débitos, de modo de mantener un saldo actualizado y en disponibilidad del cuentacorrentista.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2A67B1-1173-4879-A161-6D2329842B19}"/>
              </a:ext>
            </a:extLst>
          </p:cNvPr>
          <p:cNvSpPr txBox="1"/>
          <p:nvPr/>
        </p:nvSpPr>
        <p:spPr>
          <a:xfrm>
            <a:off x="6056223" y="3828306"/>
            <a:ext cx="5843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Este contrato PUEDE incluir servicio de </a:t>
            </a:r>
            <a:r>
              <a:rPr lang="es-AR" sz="2000" b="1" dirty="0"/>
              <a:t>cheque</a:t>
            </a:r>
            <a:r>
              <a:rPr lang="es-AR" sz="2000" dirty="0"/>
              <a:t>, razón por la cual el Banco deberá entregar chequera al usuario.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4C9515-2A1A-460F-8AC4-A8856896B7AD}"/>
              </a:ext>
            </a:extLst>
          </p:cNvPr>
          <p:cNvSpPr txBox="1"/>
          <p:nvPr/>
        </p:nvSpPr>
        <p:spPr>
          <a:xfrm>
            <a:off x="6056223" y="4961051"/>
            <a:ext cx="584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El cuentacorrentista podrá contar con </a:t>
            </a:r>
            <a:r>
              <a:rPr lang="es-AR" sz="2000" b="1" dirty="0"/>
              <a:t>autorización para girar en descubierto,</a:t>
            </a:r>
            <a:r>
              <a:rPr lang="es-AR" sz="2000" dirty="0"/>
              <a:t> que es un servicio adicional del Banco para poder operar con un disponible sin contar con fondos en la cuenta.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BF79C55-D25C-46C5-978B-F3455BC6A330}"/>
              </a:ext>
            </a:extLst>
          </p:cNvPr>
          <p:cNvSpPr/>
          <p:nvPr/>
        </p:nvSpPr>
        <p:spPr>
          <a:xfrm>
            <a:off x="397043" y="149902"/>
            <a:ext cx="5342036" cy="65656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DA79EB9-1BF8-4EFC-9A5C-02C84945ED62}"/>
              </a:ext>
            </a:extLst>
          </p:cNvPr>
          <p:cNvSpPr/>
          <p:nvPr/>
        </p:nvSpPr>
        <p:spPr>
          <a:xfrm>
            <a:off x="5920958" y="198760"/>
            <a:ext cx="6011212" cy="651683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6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8119259-B6E0-413E-A809-0CF5E2511674}"/>
              </a:ext>
            </a:extLst>
          </p:cNvPr>
          <p:cNvSpPr txBox="1"/>
          <p:nvPr/>
        </p:nvSpPr>
        <p:spPr>
          <a:xfrm>
            <a:off x="8806543" y="85044"/>
            <a:ext cx="316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BA0573-A442-474A-98CA-9660C2FAE004}"/>
              </a:ext>
            </a:extLst>
          </p:cNvPr>
          <p:cNvSpPr txBox="1"/>
          <p:nvPr/>
        </p:nvSpPr>
        <p:spPr>
          <a:xfrm>
            <a:off x="7216863" y="1073985"/>
            <a:ext cx="47579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Pueden ser </a:t>
            </a: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 del contrato</a:t>
            </a:r>
            <a:r>
              <a:rPr lang="es-AR" sz="2000" dirty="0"/>
              <a:t>:</a:t>
            </a:r>
          </a:p>
          <a:p>
            <a:endParaRPr lang="es-AR" sz="800" dirty="0"/>
          </a:p>
          <a:p>
            <a:pPr marL="449263" indent="-285750">
              <a:buFont typeface="Wingdings" panose="05000000000000000000" pitchFamily="2" charset="2"/>
              <a:buChar char="q"/>
            </a:pPr>
            <a:r>
              <a:rPr lang="es-AR" sz="2000" dirty="0"/>
              <a:t>Cosas muebles e inmuebles,</a:t>
            </a:r>
          </a:p>
          <a:p>
            <a:pPr marL="163513"/>
            <a:r>
              <a:rPr lang="es-AR" i="1" dirty="0"/>
              <a:t>Actualmente se utiliza no solo para bienes de capital, sino también la adquisición de bienes de consumo masivo</a:t>
            </a:r>
          </a:p>
          <a:p>
            <a:pPr marL="163513"/>
            <a:endParaRPr lang="es-AR" sz="800" i="1" dirty="0"/>
          </a:p>
          <a:p>
            <a:pPr marL="449263" indent="-285750">
              <a:buFont typeface="Wingdings" panose="05000000000000000000" pitchFamily="2" charset="2"/>
              <a:buChar char="q"/>
            </a:pPr>
            <a:r>
              <a:rPr lang="es-AR" sz="2000" dirty="0"/>
              <a:t>Marcas, patentes o modelos industriales y software.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5DE9AA-FE14-4BCE-A0E7-05DBB46597B4}"/>
              </a:ext>
            </a:extLst>
          </p:cNvPr>
          <p:cNvSpPr txBox="1"/>
          <p:nvPr/>
        </p:nvSpPr>
        <p:spPr>
          <a:xfrm>
            <a:off x="217159" y="5494701"/>
            <a:ext cx="63116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Es un contrato </a:t>
            </a:r>
            <a:r>
              <a:rPr lang="es-AR" sz="2000" b="1" dirty="0"/>
              <a:t>no formal</a:t>
            </a:r>
            <a:r>
              <a:rPr lang="es-AR" sz="2000" dirty="0"/>
              <a:t>, con puntuales </a:t>
            </a:r>
            <a:r>
              <a:rPr lang="es-AR" sz="2000" u="sng" dirty="0"/>
              <a:t>excepciones</a:t>
            </a:r>
            <a:r>
              <a:rPr lang="es-AR" sz="2000" dirty="0"/>
              <a:t> </a:t>
            </a:r>
            <a:r>
              <a:rPr lang="es-AR" i="1" dirty="0"/>
              <a:t>(casos donde su objeto fuera cosa inmueble, buque o aeronave donde deberá instrumentarse por escritura pública y ser inscripto en el  Registro correspondiente).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B057CD9-6836-46DB-B55A-ECD9F67B7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366281"/>
              </p:ext>
            </p:extLst>
          </p:nvPr>
        </p:nvGraphicFramePr>
        <p:xfrm>
          <a:off x="217159" y="346654"/>
          <a:ext cx="6586597" cy="507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E57FE345-5780-46B6-8F42-8AE53BC857AA}"/>
              </a:ext>
            </a:extLst>
          </p:cNvPr>
          <p:cNvSpPr txBox="1"/>
          <p:nvPr/>
        </p:nvSpPr>
        <p:spPr>
          <a:xfrm>
            <a:off x="7216863" y="3622897"/>
            <a:ext cx="475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El monto y la periodicidad del canon se determina en el contrato.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C509F4-986D-4E91-A84B-D1FB561B501F}"/>
              </a:ext>
            </a:extLst>
          </p:cNvPr>
          <p:cNvSpPr txBox="1"/>
          <p:nvPr/>
        </p:nvSpPr>
        <p:spPr>
          <a:xfrm>
            <a:off x="7216862" y="4479038"/>
            <a:ext cx="4757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El precio de ejercicio de la opción de compra también debe estar acordado en el contrato o ser determinable.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3DBBEF-7341-4851-8EE7-55A5BCE90D0B}"/>
              </a:ext>
            </a:extLst>
          </p:cNvPr>
          <p:cNvSpPr txBox="1"/>
          <p:nvPr/>
        </p:nvSpPr>
        <p:spPr>
          <a:xfrm>
            <a:off x="7216862" y="5674962"/>
            <a:ext cx="4757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dirty="0"/>
              <a:t>NO es un Contrato de Locación: </a:t>
            </a:r>
            <a:r>
              <a:rPr lang="es-AR" sz="2000" dirty="0"/>
              <a:t>en el canon se integra un % del precio total mas los intereses pactados.</a:t>
            </a:r>
          </a:p>
        </p:txBody>
      </p:sp>
    </p:spTree>
    <p:extLst>
      <p:ext uri="{BB962C8B-B14F-4D97-AF65-F5344CB8AC3E}">
        <p14:creationId xmlns:p14="http://schemas.microsoft.com/office/powerpoint/2010/main" val="371302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randes Casos Empresariales STARBUCKS - ppt video online descargar">
            <a:extLst>
              <a:ext uri="{FF2B5EF4-FFF2-40B4-BE49-F238E27FC236}">
                <a16:creationId xmlns:a16="http://schemas.microsoft.com/office/drawing/2014/main" id="{45E243EB-A47F-4F7B-B2F9-3C7F426B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077" y="741670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C68753-AC62-4661-8051-318FC59ED5CE}"/>
              </a:ext>
            </a:extLst>
          </p:cNvPr>
          <p:cNvSpPr txBox="1"/>
          <p:nvPr/>
        </p:nvSpPr>
        <p:spPr>
          <a:xfrm>
            <a:off x="8297231" y="480060"/>
            <a:ext cx="385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FRANQUICIA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C3B9A6-19A5-4F68-BBF4-C5CDF1F5B8D0}"/>
              </a:ext>
            </a:extLst>
          </p:cNvPr>
          <p:cNvSpPr txBox="1"/>
          <p:nvPr/>
        </p:nvSpPr>
        <p:spPr>
          <a:xfrm>
            <a:off x="7764905" y="1003280"/>
            <a:ext cx="3950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Se trata de un contrato de colaboración empresaria, con origen en la </a:t>
            </a:r>
            <a:r>
              <a:rPr lang="es-AR" b="1" i="1" dirty="0"/>
              <a:t>globalización</a:t>
            </a:r>
            <a:r>
              <a:rPr lang="es-AR" i="1" dirty="0"/>
              <a:t> de servicios.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29708D-3C7E-4343-9207-9337C0C1DA9F}"/>
              </a:ext>
            </a:extLst>
          </p:cNvPr>
          <p:cNvSpPr txBox="1"/>
          <p:nvPr/>
        </p:nvSpPr>
        <p:spPr>
          <a:xfrm>
            <a:off x="8176116" y="2375333"/>
            <a:ext cx="3417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u="sng" dirty="0"/>
              <a:t>PARTES</a:t>
            </a:r>
            <a:r>
              <a:rPr lang="es-AR" dirty="0"/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Quien es dueño de una marca exitosa y/o método de organización y que cuenta con un </a:t>
            </a:r>
            <a:r>
              <a:rPr lang="es-AR" dirty="0" err="1"/>
              <a:t>Know-Now</a:t>
            </a:r>
            <a:r>
              <a:rPr lang="es-AR" dirty="0"/>
              <a:t> específico y diferencial: </a:t>
            </a:r>
            <a:r>
              <a:rPr lang="es-AR" b="1" dirty="0"/>
              <a:t>FRANQUICIANTE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La otra parte impulsa su emprendimiento replicando (total o parcialmente) ese modelo de negocio a partir de un pago: </a:t>
            </a:r>
            <a:r>
              <a:rPr lang="es-AR" b="1" dirty="0"/>
              <a:t>FRANQUICIADO</a:t>
            </a:r>
          </a:p>
        </p:txBody>
      </p:sp>
    </p:spTree>
    <p:extLst>
      <p:ext uri="{BB962C8B-B14F-4D97-AF65-F5344CB8AC3E}">
        <p14:creationId xmlns:p14="http://schemas.microsoft.com/office/powerpoint/2010/main" val="931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2E7AFA8-8616-4F03-9B02-7C605978AE93}"/>
              </a:ext>
            </a:extLst>
          </p:cNvPr>
          <p:cNvSpPr txBox="1"/>
          <p:nvPr/>
        </p:nvSpPr>
        <p:spPr>
          <a:xfrm>
            <a:off x="9609072" y="115024"/>
            <a:ext cx="278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FRANQUICIA</a:t>
            </a:r>
          </a:p>
        </p:txBody>
      </p:sp>
      <p:pic>
        <p:nvPicPr>
          <p:cNvPr id="1030" name="Picture 6" descr="Noticias y Novedades de Franquicias en Argentina">
            <a:extLst>
              <a:ext uri="{FF2B5EF4-FFF2-40B4-BE49-F238E27FC236}">
                <a16:creationId xmlns:a16="http://schemas.microsoft.com/office/drawing/2014/main" id="{51E8A588-8CAE-42AE-BF05-CC70B0CB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t="35605" r="4826" b="53279"/>
          <a:stretch/>
        </p:blipFill>
        <p:spPr bwMode="auto">
          <a:xfrm>
            <a:off x="3993927" y="159994"/>
            <a:ext cx="4002374" cy="74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Noticias y Novedades de Franquicias en Argentina">
            <a:extLst>
              <a:ext uri="{FF2B5EF4-FFF2-40B4-BE49-F238E27FC236}">
                <a16:creationId xmlns:a16="http://schemas.microsoft.com/office/drawing/2014/main" id="{2B6AD59E-F929-437C-9E89-4DB147508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6" t="23637" r="4878" b="64136"/>
          <a:stretch/>
        </p:blipFill>
        <p:spPr bwMode="auto">
          <a:xfrm>
            <a:off x="7150685" y="177434"/>
            <a:ext cx="2458387" cy="8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Noticias y Novedades de Franquicias en Argentina">
            <a:extLst>
              <a:ext uri="{FF2B5EF4-FFF2-40B4-BE49-F238E27FC236}">
                <a16:creationId xmlns:a16="http://schemas.microsoft.com/office/drawing/2014/main" id="{4F4FF128-C37C-492F-967B-A47D0FFE9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59170" r="4195" b="29715"/>
          <a:stretch/>
        </p:blipFill>
        <p:spPr bwMode="auto">
          <a:xfrm>
            <a:off x="0" y="177434"/>
            <a:ext cx="4002374" cy="74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408CFBD-DF69-4FF0-A8AA-4FB07A3E1D33}"/>
              </a:ext>
            </a:extLst>
          </p:cNvPr>
          <p:cNvSpPr txBox="1"/>
          <p:nvPr/>
        </p:nvSpPr>
        <p:spPr>
          <a:xfrm>
            <a:off x="190615" y="1191110"/>
            <a:ext cx="115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Este Contrato adquiere </a:t>
            </a:r>
            <a:r>
              <a:rPr lang="es-AR" b="1" dirty="0"/>
              <a:t>diferentes características</a:t>
            </a:r>
            <a:r>
              <a:rPr lang="es-AR" dirty="0"/>
              <a:t>, según el grado de dependencia entre Franquiciante y Franquiciado, la extensión del control del 1ero. sobre el 2do.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AR" dirty="0"/>
              <a:t>Se diferencian entre las </a:t>
            </a:r>
            <a:r>
              <a:rPr lang="es-AR" i="1" dirty="0"/>
              <a:t>Franquicias Mayorista</a:t>
            </a:r>
            <a:r>
              <a:rPr lang="es-AR" dirty="0"/>
              <a:t>, la de </a:t>
            </a:r>
            <a:r>
              <a:rPr lang="es-AR" i="1" dirty="0"/>
              <a:t>Desarrollo</a:t>
            </a:r>
            <a:r>
              <a:rPr lang="es-AR" dirty="0"/>
              <a:t> y el </a:t>
            </a:r>
            <a:r>
              <a:rPr lang="es-AR" i="1" dirty="0"/>
              <a:t>Sistema de negocios</a:t>
            </a:r>
            <a:r>
              <a:rPr lang="es-AR" dirty="0"/>
              <a:t>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DCA187C-102F-4F6C-934B-20F43737B38F}"/>
              </a:ext>
            </a:extLst>
          </p:cNvPr>
          <p:cNvSpPr txBox="1"/>
          <p:nvPr/>
        </p:nvSpPr>
        <p:spPr>
          <a:xfrm>
            <a:off x="551606" y="2461645"/>
            <a:ext cx="113994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000" b="1" dirty="0"/>
              <a:t>Licencia de Marca: </a:t>
            </a:r>
            <a:r>
              <a:rPr lang="es-AR" dirty="0"/>
              <a:t>es la esencia del contrato. La clientela del franquiciado será atraída por el renombre y prestigio de la marca o sus signos.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000" b="1" dirty="0"/>
              <a:t>Transferencia de Know-How y asistencia técnica: </a:t>
            </a:r>
            <a:r>
              <a:rPr lang="es-AR" dirty="0"/>
              <a:t>el franquiciante esta obligado a proporcionar al franquiciado todo lo referente a la gestión del negocio y lograr la uniformidad del producto, presentación y comercialización.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000" b="1" dirty="0"/>
              <a:t>Suministro</a:t>
            </a:r>
            <a:r>
              <a:rPr lang="es-AR" dirty="0"/>
              <a:t>: Puede o no haber obligación entre las partes.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AR" dirty="0"/>
              <a:t> Auditorías: ya que implica un impacto decisivo sobre la imagen del franquiciante.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49C3BE5-5CC2-45AF-B323-936480D0530B}"/>
              </a:ext>
            </a:extLst>
          </p:cNvPr>
          <p:cNvSpPr txBox="1"/>
          <p:nvPr/>
        </p:nvSpPr>
        <p:spPr>
          <a:xfrm>
            <a:off x="551606" y="4278311"/>
            <a:ext cx="1139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b="1" dirty="0"/>
              <a:t>Regalías o canon: </a:t>
            </a:r>
            <a:r>
              <a:rPr lang="es-AR" dirty="0"/>
              <a:t>Es un contrato oneroso, por lo que debe establecerse una retribución al franquiciante.                 Puede hacerse a través de un canon (un monto fijo ) o de regalías (que se calculan sobre un % de las ventas).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b="1" dirty="0"/>
              <a:t>Territorio o exclusividad: </a:t>
            </a:r>
            <a:r>
              <a:rPr lang="es-AR" dirty="0"/>
              <a:t>Existe un ámbito territorial a favor del franquiciado.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AR" sz="2000" b="1" dirty="0"/>
              <a:t> No Competencia</a:t>
            </a:r>
            <a:r>
              <a:rPr lang="es-AR" dirty="0"/>
              <a:t> y/o posibilidades de </a:t>
            </a:r>
            <a:r>
              <a:rPr lang="es-AR" sz="2000" b="1" dirty="0"/>
              <a:t>subfranquiciar</a:t>
            </a:r>
            <a:r>
              <a:rPr lang="es-AR" dirty="0"/>
              <a:t>: Claramente el franquiciante se obliga a no competir sobre la zona adjudicada y se prohíbe al franquiciado subfranquiciar.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b="1" dirty="0"/>
              <a:t>Confidencialidad : </a:t>
            </a:r>
            <a:r>
              <a:rPr lang="es-AR" sz="2000" dirty="0"/>
              <a:t>Deber de reserva.</a:t>
            </a:r>
            <a:endParaRPr lang="es-A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b="1" dirty="0"/>
              <a:t>Duración:  </a:t>
            </a:r>
            <a:r>
              <a:rPr lang="es-AR" sz="2000" dirty="0"/>
              <a:t>NO  &lt;</a:t>
            </a:r>
            <a:r>
              <a:rPr lang="es-AR" sz="2000" b="1" dirty="0"/>
              <a:t> </a:t>
            </a:r>
            <a:r>
              <a:rPr lang="es-AR" dirty="0"/>
              <a:t>a 4 años.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AR" sz="2000" b="1" dirty="0"/>
              <a:t>Responsabilidad</a:t>
            </a:r>
            <a:r>
              <a:rPr lang="es-AR" dirty="0"/>
              <a:t>: Las partes son independientes por lo que no existe relación laboral entre ellas.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E2595FF-647F-49FF-972E-21F98DC4A8B6}"/>
              </a:ext>
            </a:extLst>
          </p:cNvPr>
          <p:cNvSpPr txBox="1"/>
          <p:nvPr/>
        </p:nvSpPr>
        <p:spPr>
          <a:xfrm rot="16200000">
            <a:off x="-442673" y="3868870"/>
            <a:ext cx="152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</a:t>
            </a:r>
          </a:p>
        </p:txBody>
      </p:sp>
    </p:spTree>
    <p:extLst>
      <p:ext uri="{BB962C8B-B14F-4D97-AF65-F5344CB8AC3E}">
        <p14:creationId xmlns:p14="http://schemas.microsoft.com/office/powerpoint/2010/main" val="16188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083C87-CD88-49C4-B16A-A264268AD6CD}"/>
              </a:ext>
            </a:extLst>
          </p:cNvPr>
          <p:cNvSpPr txBox="1"/>
          <p:nvPr/>
        </p:nvSpPr>
        <p:spPr>
          <a:xfrm>
            <a:off x="6190304" y="249337"/>
            <a:ext cx="620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 de MANAGEMENT</a:t>
            </a:r>
          </a:p>
        </p:txBody>
      </p:sp>
      <p:pic>
        <p:nvPicPr>
          <p:cNvPr id="3074" name="Picture 2" descr="3 habilidades básicas que todo gerente de marketing debe tener">
            <a:extLst>
              <a:ext uri="{FF2B5EF4-FFF2-40B4-BE49-F238E27FC236}">
                <a16:creationId xmlns:a16="http://schemas.microsoft.com/office/drawing/2014/main" id="{B36B8750-1697-4ABA-8445-4B982A6F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4" y="2542833"/>
            <a:ext cx="5497786" cy="24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8A1C0E9-5F6C-440D-BB01-79DE45463341}"/>
              </a:ext>
            </a:extLst>
          </p:cNvPr>
          <p:cNvSpPr txBox="1"/>
          <p:nvPr/>
        </p:nvSpPr>
        <p:spPr>
          <a:xfrm>
            <a:off x="5793151" y="913612"/>
            <a:ext cx="605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Este contrato surge y se vincula íntimamente con el desarrollo de la administración y dirección de las empresas y su versatilidad.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C88503-2E98-446E-9C1E-6DBA23A0E417}"/>
              </a:ext>
            </a:extLst>
          </p:cNvPr>
          <p:cNvSpPr txBox="1"/>
          <p:nvPr/>
        </p:nvSpPr>
        <p:spPr>
          <a:xfrm>
            <a:off x="5793150" y="2542833"/>
            <a:ext cx="62019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Es un Contrato para la </a:t>
            </a:r>
            <a:r>
              <a:rPr lang="es-AR" sz="2300" i="1" dirty="0"/>
              <a:t>provisión de profesionales</a:t>
            </a:r>
            <a:r>
              <a:rPr lang="es-AR" sz="2000" i="1" dirty="0"/>
              <a:t> </a:t>
            </a:r>
            <a:r>
              <a:rPr lang="es-AR" sz="2000" dirty="0"/>
              <a:t>en el “</a:t>
            </a:r>
            <a:r>
              <a:rPr lang="es-AR" sz="2300" dirty="0"/>
              <a:t>manejo y conducción empresarial</a:t>
            </a:r>
            <a:r>
              <a:rPr lang="es-AR" sz="2000" dirty="0"/>
              <a:t>”. </a:t>
            </a:r>
          </a:p>
          <a:p>
            <a:pPr algn="just"/>
            <a:r>
              <a:rPr lang="es-AR" sz="2000" dirty="0"/>
              <a:t>Es una relación entre una empresa muy calificada para la</a:t>
            </a:r>
            <a:r>
              <a:rPr lang="es-AR" sz="2400" b="1" dirty="0"/>
              <a:t> Selección de Gerentes y Superiores Jerárquicos </a:t>
            </a:r>
            <a:r>
              <a:rPr lang="es-AR" sz="2000" dirty="0"/>
              <a:t>y otra que requiere de un RR.HH. específico y especializado, </a:t>
            </a:r>
            <a:r>
              <a:rPr lang="es-AR" sz="2400" b="1" dirty="0"/>
              <a:t>pagando un precio </a:t>
            </a:r>
            <a:r>
              <a:rPr lang="es-AR" sz="2000" dirty="0"/>
              <a:t>acorde al resultado económico que esperan obtener por el servicio prometido.</a:t>
            </a:r>
          </a:p>
        </p:txBody>
      </p:sp>
    </p:spTree>
    <p:extLst>
      <p:ext uri="{BB962C8B-B14F-4D97-AF65-F5344CB8AC3E}">
        <p14:creationId xmlns:p14="http://schemas.microsoft.com/office/powerpoint/2010/main" val="347252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2130</Words>
  <Application>Microsoft Office PowerPoint</Application>
  <PresentationFormat>Panorámica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Abadi</vt:lpstr>
      <vt:lpstr>Aharoni</vt:lpstr>
      <vt:lpstr>Arial</vt:lpstr>
      <vt:lpstr>Arial Black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Cát. LEGISLACION</dc:creator>
  <cp:lastModifiedBy>UNIVERSU 1000 C</cp:lastModifiedBy>
  <cp:revision>72</cp:revision>
  <dcterms:created xsi:type="dcterms:W3CDTF">2020-06-05T18:11:10Z</dcterms:created>
  <dcterms:modified xsi:type="dcterms:W3CDTF">2020-06-08T20:04:13Z</dcterms:modified>
</cp:coreProperties>
</file>