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EAF15-F7BF-8087-F2E6-EEACE98FC6D4}" v="162" dt="2025-03-20T09:42:44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М. Киров" userId="S::nk00910418@edu.mon.bg::5281d622-0542-4b32-a393-4705768ec0d1" providerId="AD" clId="Web-{6C7EAF15-F7BF-8087-F2E6-EEACE98FC6D4}"/>
    <pc:docChg chg="addSld modSld addMainMaster delMainMaster">
      <pc:chgData name="Никола М. Киров" userId="S::nk00910418@edu.mon.bg::5281d622-0542-4b32-a393-4705768ec0d1" providerId="AD" clId="Web-{6C7EAF15-F7BF-8087-F2E6-EEACE98FC6D4}" dt="2025-03-20T09:42:44.586" v="166" actId="20577"/>
      <pc:docMkLst>
        <pc:docMk/>
      </pc:docMkLst>
      <pc:sldChg chg="delSp modSp mod modClrScheme chgLayout">
        <pc:chgData name="Никола М. Киров" userId="S::nk00910418@edu.mon.bg::5281d622-0542-4b32-a393-4705768ec0d1" providerId="AD" clId="Web-{6C7EAF15-F7BF-8087-F2E6-EEACE98FC6D4}" dt="2025-03-20T09:22:28.308" v="29" actId="20577"/>
        <pc:sldMkLst>
          <pc:docMk/>
          <pc:sldMk cId="109857222" sldId="256"/>
        </pc:sldMkLst>
        <pc:spChg chg="mod ord">
          <ac:chgData name="Никола М. Киров" userId="S::nk00910418@edu.mon.bg::5281d622-0542-4b32-a393-4705768ec0d1" providerId="AD" clId="Web-{6C7EAF15-F7BF-8087-F2E6-EEACE98FC6D4}" dt="2025-03-20T09:22:28.308" v="29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Никола М. Киров" userId="S::nk00910418@edu.mon.bg::5281d622-0542-4b32-a393-4705768ec0d1" providerId="AD" clId="Web-{6C7EAF15-F7BF-8087-F2E6-EEACE98FC6D4}" dt="2025-03-20T09:22:14.308" v="26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">
        <pc:chgData name="Никола М. Киров" userId="S::nk00910418@edu.mon.bg::5281d622-0542-4b32-a393-4705768ec0d1" providerId="AD" clId="Web-{6C7EAF15-F7BF-8087-F2E6-EEACE98FC6D4}" dt="2025-03-20T09:38:18.280" v="131" actId="20577"/>
        <pc:sldMkLst>
          <pc:docMk/>
          <pc:sldMk cId="1825591616" sldId="257"/>
        </pc:sldMkLst>
        <pc:spChg chg="mod">
          <ac:chgData name="Никола М. Киров" userId="S::nk00910418@edu.mon.bg::5281d622-0542-4b32-a393-4705768ec0d1" providerId="AD" clId="Web-{6C7EAF15-F7BF-8087-F2E6-EEACE98FC6D4}" dt="2025-03-20T09:38:00.545" v="128"/>
          <ac:spMkLst>
            <pc:docMk/>
            <pc:sldMk cId="1825591616" sldId="257"/>
            <ac:spMk id="2" creationId="{AE91DAFF-0DAD-479B-4799-73355E0F3300}"/>
          </ac:spMkLst>
        </pc:spChg>
        <pc:spChg chg="mod ord">
          <ac:chgData name="Никола М. Киров" userId="S::nk00910418@edu.mon.bg::5281d622-0542-4b32-a393-4705768ec0d1" providerId="AD" clId="Web-{6C7EAF15-F7BF-8087-F2E6-EEACE98FC6D4}" dt="2025-03-20T09:38:18.280" v="131" actId="20577"/>
          <ac:spMkLst>
            <pc:docMk/>
            <pc:sldMk cId="1825591616" sldId="257"/>
            <ac:spMk id="3" creationId="{92F6E692-A7C1-F9D4-ED11-3266CA533F6B}"/>
          </ac:spMkLst>
        </pc:spChg>
        <pc:spChg chg="add">
          <ac:chgData name="Никола М. Киров" userId="S::nk00910418@edu.mon.bg::5281d622-0542-4b32-a393-4705768ec0d1" providerId="AD" clId="Web-{6C7EAF15-F7BF-8087-F2E6-EEACE98FC6D4}" dt="2025-03-20T09:38:00.545" v="128"/>
          <ac:spMkLst>
            <pc:docMk/>
            <pc:sldMk cId="1825591616" sldId="257"/>
            <ac:spMk id="9" creationId="{C8A3C342-1D03-412F-8DD3-BF519E8E0AE9}"/>
          </ac:spMkLst>
        </pc:spChg>
        <pc:spChg chg="add">
          <ac:chgData name="Никола М. Киров" userId="S::nk00910418@edu.mon.bg::5281d622-0542-4b32-a393-4705768ec0d1" providerId="AD" clId="Web-{6C7EAF15-F7BF-8087-F2E6-EEACE98FC6D4}" dt="2025-03-20T09:38:00.545" v="128"/>
          <ac:spMkLst>
            <pc:docMk/>
            <pc:sldMk cId="1825591616" sldId="257"/>
            <ac:spMk id="11" creationId="{81CC9B02-E087-4350-AEBD-2C3CF001AF01}"/>
          </ac:spMkLst>
        </pc:spChg>
        <pc:spChg chg="add">
          <ac:chgData name="Никола М. Киров" userId="S::nk00910418@edu.mon.bg::5281d622-0542-4b32-a393-4705768ec0d1" providerId="AD" clId="Web-{6C7EAF15-F7BF-8087-F2E6-EEACE98FC6D4}" dt="2025-03-20T09:38:00.545" v="128"/>
          <ac:spMkLst>
            <pc:docMk/>
            <pc:sldMk cId="1825591616" sldId="257"/>
            <ac:spMk id="13" creationId="{D6F18ACE-6E82-4ADC-8A2F-A1771B309B16}"/>
          </ac:spMkLst>
        </pc:spChg>
        <pc:picChg chg="add mod">
          <ac:chgData name="Никола М. Киров" userId="S::nk00910418@edu.mon.bg::5281d622-0542-4b32-a393-4705768ec0d1" providerId="AD" clId="Web-{6C7EAF15-F7BF-8087-F2E6-EEACE98FC6D4}" dt="2025-03-20T09:38:00.545" v="128"/>
          <ac:picMkLst>
            <pc:docMk/>
            <pc:sldMk cId="1825591616" sldId="257"/>
            <ac:picMk id="4" creationId="{064AFFB0-971A-1D03-FDB7-1798423C7125}"/>
          </ac:picMkLst>
        </pc:picChg>
      </pc:sldChg>
      <pc:sldChg chg="modSp new">
        <pc:chgData name="Никола М. Киров" userId="S::nk00910418@edu.mon.bg::5281d622-0542-4b32-a393-4705768ec0d1" providerId="AD" clId="Web-{6C7EAF15-F7BF-8087-F2E6-EEACE98FC6D4}" dt="2025-03-20T09:28:01.976" v="69" actId="14100"/>
        <pc:sldMkLst>
          <pc:docMk/>
          <pc:sldMk cId="3759250922" sldId="258"/>
        </pc:sldMkLst>
        <pc:spChg chg="mod">
          <ac:chgData name="Никола М. Киров" userId="S::nk00910418@edu.mon.bg::5281d622-0542-4b32-a393-4705768ec0d1" providerId="AD" clId="Web-{6C7EAF15-F7BF-8087-F2E6-EEACE98FC6D4}" dt="2025-03-20T09:27:15.787" v="62" actId="20577"/>
          <ac:spMkLst>
            <pc:docMk/>
            <pc:sldMk cId="3759250922" sldId="258"/>
            <ac:spMk id="2" creationId="{6AB6ABFF-82D7-CBC5-804E-6E1E49CC31E3}"/>
          </ac:spMkLst>
        </pc:spChg>
        <pc:spChg chg="mod">
          <ac:chgData name="Никола М. Киров" userId="S::nk00910418@edu.mon.bg::5281d622-0542-4b32-a393-4705768ec0d1" providerId="AD" clId="Web-{6C7EAF15-F7BF-8087-F2E6-EEACE98FC6D4}" dt="2025-03-20T09:28:01.976" v="69" actId="14100"/>
          <ac:spMkLst>
            <pc:docMk/>
            <pc:sldMk cId="3759250922" sldId="258"/>
            <ac:spMk id="3" creationId="{D1D01788-25A2-D120-52D8-41037F3DF34E}"/>
          </ac:spMkLst>
        </pc:spChg>
      </pc:sldChg>
      <pc:sldChg chg="addSp delSp modSp new mod setBg setClrOvrMap">
        <pc:chgData name="Никола М. Киров" userId="S::nk00910418@edu.mon.bg::5281d622-0542-4b32-a393-4705768ec0d1" providerId="AD" clId="Web-{6C7EAF15-F7BF-8087-F2E6-EEACE98FC6D4}" dt="2025-03-20T09:40:00.096" v="138" actId="20577"/>
        <pc:sldMkLst>
          <pc:docMk/>
          <pc:sldMk cId="3562285530" sldId="259"/>
        </pc:sldMkLst>
        <pc:spChg chg="mod">
          <ac:chgData name="Никола М. Киров" userId="S::nk00910418@edu.mon.bg::5281d622-0542-4b32-a393-4705768ec0d1" providerId="AD" clId="Web-{6C7EAF15-F7BF-8087-F2E6-EEACE98FC6D4}" dt="2025-03-20T09:39:49.252" v="135"/>
          <ac:spMkLst>
            <pc:docMk/>
            <pc:sldMk cId="3562285530" sldId="259"/>
            <ac:spMk id="2" creationId="{22A8A8CE-4893-4FDC-089E-906AEF53AA35}"/>
          </ac:spMkLst>
        </pc:spChg>
        <pc:spChg chg="mod">
          <ac:chgData name="Никола М. Киров" userId="S::nk00910418@edu.mon.bg::5281d622-0542-4b32-a393-4705768ec0d1" providerId="AD" clId="Web-{6C7EAF15-F7BF-8087-F2E6-EEACE98FC6D4}" dt="2025-03-20T09:40:00.096" v="138" actId="20577"/>
          <ac:spMkLst>
            <pc:docMk/>
            <pc:sldMk cId="3562285530" sldId="259"/>
            <ac:spMk id="3" creationId="{A4CC3976-E182-DFDA-F010-976CE8DD7F57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39:49.236" v="134"/>
          <ac:spMkLst>
            <pc:docMk/>
            <pc:sldMk cId="3562285530" sldId="259"/>
            <ac:spMk id="9" creationId="{EE4E366E-272A-409E-840F-9A6A64A9E3FF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39:49.236" v="134"/>
          <ac:spMkLst>
            <pc:docMk/>
            <pc:sldMk cId="3562285530" sldId="259"/>
            <ac:spMk id="11" creationId="{A721560C-E4AB-4287-A29C-3F6916794CB9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39:49.236" v="134"/>
          <ac:spMkLst>
            <pc:docMk/>
            <pc:sldMk cId="3562285530" sldId="259"/>
            <ac:spMk id="13" creationId="{DF6CFF07-D953-4F9C-9A0E-E0A6AACB6158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39:49.236" v="134"/>
          <ac:spMkLst>
            <pc:docMk/>
            <pc:sldMk cId="3562285530" sldId="259"/>
            <ac:spMk id="15" creationId="{DAA4FEEE-0B5F-41BF-825D-60F9FB089568}"/>
          </ac:spMkLst>
        </pc:spChg>
        <pc:spChg chg="add">
          <ac:chgData name="Никола М. Киров" userId="S::nk00910418@edu.mon.bg::5281d622-0542-4b32-a393-4705768ec0d1" providerId="AD" clId="Web-{6C7EAF15-F7BF-8087-F2E6-EEACE98FC6D4}" dt="2025-03-20T09:39:49.252" v="135"/>
          <ac:spMkLst>
            <pc:docMk/>
            <pc:sldMk cId="3562285530" sldId="259"/>
            <ac:spMk id="17" creationId="{29787B81-C7DF-412B-A405-EF4454012DEE}"/>
          </ac:spMkLst>
        </pc:spChg>
        <pc:picChg chg="add mod ord">
          <ac:chgData name="Никола М. Киров" userId="S::nk00910418@edu.mon.bg::5281d622-0542-4b32-a393-4705768ec0d1" providerId="AD" clId="Web-{6C7EAF15-F7BF-8087-F2E6-EEACE98FC6D4}" dt="2025-03-20T09:39:49.252" v="135"/>
          <ac:picMkLst>
            <pc:docMk/>
            <pc:sldMk cId="3562285530" sldId="259"/>
            <ac:picMk id="4" creationId="{39AA95D2-BB81-51A0-F58F-F864BB2F18E5}"/>
          </ac:picMkLst>
        </pc:picChg>
      </pc:sldChg>
      <pc:sldChg chg="modSp new">
        <pc:chgData name="Никола М. Киров" userId="S::nk00910418@edu.mon.bg::5281d622-0542-4b32-a393-4705768ec0d1" providerId="AD" clId="Web-{6C7EAF15-F7BF-8087-F2E6-EEACE98FC6D4}" dt="2025-03-20T09:32:30.158" v="104" actId="14100"/>
        <pc:sldMkLst>
          <pc:docMk/>
          <pc:sldMk cId="3220178086" sldId="260"/>
        </pc:sldMkLst>
        <pc:spChg chg="mod">
          <ac:chgData name="Никола М. Киров" userId="S::nk00910418@edu.mon.bg::5281d622-0542-4b32-a393-4705768ec0d1" providerId="AD" clId="Web-{6C7EAF15-F7BF-8087-F2E6-EEACE98FC6D4}" dt="2025-03-20T09:31:28.656" v="92" actId="14100"/>
          <ac:spMkLst>
            <pc:docMk/>
            <pc:sldMk cId="3220178086" sldId="260"/>
            <ac:spMk id="2" creationId="{10015754-E993-3CE0-8F8D-913A03E9F014}"/>
          </ac:spMkLst>
        </pc:spChg>
        <pc:spChg chg="mod">
          <ac:chgData name="Никола М. Киров" userId="S::nk00910418@edu.mon.bg::5281d622-0542-4b32-a393-4705768ec0d1" providerId="AD" clId="Web-{6C7EAF15-F7BF-8087-F2E6-EEACE98FC6D4}" dt="2025-03-20T09:32:30.158" v="104" actId="14100"/>
          <ac:spMkLst>
            <pc:docMk/>
            <pc:sldMk cId="3220178086" sldId="260"/>
            <ac:spMk id="3" creationId="{F071B479-98BF-7F86-7087-4AA4BE15F3B6}"/>
          </ac:spMkLst>
        </pc:spChg>
      </pc:sldChg>
      <pc:sldChg chg="addSp delSp modSp new mod setBg">
        <pc:chgData name="Никола М. Киров" userId="S::nk00910418@edu.mon.bg::5281d622-0542-4b32-a393-4705768ec0d1" providerId="AD" clId="Web-{6C7EAF15-F7BF-8087-F2E6-EEACE98FC6D4}" dt="2025-03-20T09:42:44.586" v="166" actId="20577"/>
        <pc:sldMkLst>
          <pc:docMk/>
          <pc:sldMk cId="523593650" sldId="261"/>
        </pc:sldMkLst>
        <pc:spChg chg="mod">
          <ac:chgData name="Никола М. Киров" userId="S::nk00910418@edu.mon.bg::5281d622-0542-4b32-a393-4705768ec0d1" providerId="AD" clId="Web-{6C7EAF15-F7BF-8087-F2E6-EEACE98FC6D4}" dt="2025-03-20T09:42:07.054" v="156" actId="20577"/>
          <ac:spMkLst>
            <pc:docMk/>
            <pc:sldMk cId="523593650" sldId="261"/>
            <ac:spMk id="2" creationId="{BE5005E2-8076-E11A-0ABB-D662051B8250}"/>
          </ac:spMkLst>
        </pc:spChg>
        <pc:spChg chg="mod ord">
          <ac:chgData name="Никола М. Киров" userId="S::nk00910418@edu.mon.bg::5281d622-0542-4b32-a393-4705768ec0d1" providerId="AD" clId="Web-{6C7EAF15-F7BF-8087-F2E6-EEACE98FC6D4}" dt="2025-03-20T09:42:44.586" v="166" actId="20577"/>
          <ac:spMkLst>
            <pc:docMk/>
            <pc:sldMk cId="523593650" sldId="261"/>
            <ac:spMk id="3" creationId="{54F6D281-C57C-C320-0DEE-F01D96F66C7E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41:41.037" v="145"/>
          <ac:spMkLst>
            <pc:docMk/>
            <pc:sldMk cId="523593650" sldId="261"/>
            <ac:spMk id="6" creationId="{C8A3C342-1D03-412F-8DD3-BF519E8E0AE9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41:50.819" v="149"/>
          <ac:spMkLst>
            <pc:docMk/>
            <pc:sldMk cId="523593650" sldId="261"/>
            <ac:spMk id="7" creationId="{4F571EA7-BDC6-4E6F-A47A-B5D39E5E70CF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41:50.819" v="149"/>
          <ac:spMkLst>
            <pc:docMk/>
            <pc:sldMk cId="523593650" sldId="261"/>
            <ac:spMk id="8" creationId="{526152D8-615F-4A5A-886D-E14B136CD0D4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41:11.739" v="141"/>
          <ac:spMkLst>
            <pc:docMk/>
            <pc:sldMk cId="523593650" sldId="261"/>
            <ac:spMk id="9" creationId="{8D489E29-742E-4D34-AB08-CE3217805B81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41:41.037" v="145"/>
          <ac:spMkLst>
            <pc:docMk/>
            <pc:sldMk cId="523593650" sldId="261"/>
            <ac:spMk id="11" creationId="{81CC9B02-E087-4350-AEBD-2C3CF001AF01}"/>
          </ac:spMkLst>
        </pc:spChg>
        <pc:spChg chg="add del">
          <ac:chgData name="Никола М. Киров" userId="S::nk00910418@edu.mon.bg::5281d622-0542-4b32-a393-4705768ec0d1" providerId="AD" clId="Web-{6C7EAF15-F7BF-8087-F2E6-EEACE98FC6D4}" dt="2025-03-20T09:41:41.037" v="145"/>
          <ac:spMkLst>
            <pc:docMk/>
            <pc:sldMk cId="523593650" sldId="261"/>
            <ac:spMk id="13" creationId="{D6F18ACE-6E82-4ADC-8A2F-A1771B309B16}"/>
          </ac:spMkLst>
        </pc:spChg>
        <pc:picChg chg="add mod ord">
          <ac:chgData name="Никола М. Киров" userId="S::nk00910418@edu.mon.bg::5281d622-0542-4b32-a393-4705768ec0d1" providerId="AD" clId="Web-{6C7EAF15-F7BF-8087-F2E6-EEACE98FC6D4}" dt="2025-03-20T09:41:50.866" v="150"/>
          <ac:picMkLst>
            <pc:docMk/>
            <pc:sldMk cId="523593650" sldId="261"/>
            <ac:picMk id="4" creationId="{DB2A49BB-6118-9582-58D6-20E288E316FE}"/>
          </ac:picMkLst>
        </pc:picChg>
      </pc:sldChg>
      <pc:sldMasterChg chg="del delSldLayout">
        <pc:chgData name="Никола М. Киров" userId="S::nk00910418@edu.mon.bg::5281d622-0542-4b32-a393-4705768ec0d1" providerId="AD" clId="Web-{6C7EAF15-F7BF-8087-F2E6-EEACE98FC6D4}" dt="2025-03-20T09:01:09.077" v="0"/>
        <pc:sldMasterMkLst>
          <pc:docMk/>
          <pc:sldMasterMk cId="2460954070" sldId="2147483660"/>
        </pc:sldMasterMkLst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Никола М. Киров" userId="S::nk00910418@edu.mon.bg::5281d622-0542-4b32-a393-4705768ec0d1" providerId="AD" clId="Web-{6C7EAF15-F7BF-8087-F2E6-EEACE98FC6D4}" dt="2025-03-20T09:01:09.07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Никола М. Киров" userId="S::nk00910418@edu.mon.bg::5281d622-0542-4b32-a393-4705768ec0d1" providerId="AD" clId="Web-{6C7EAF15-F7BF-8087-F2E6-EEACE98FC6D4}" dt="2025-03-20T09:02:17.657" v="1"/>
        <pc:sldMasterMkLst>
          <pc:docMk/>
          <pc:sldMasterMk cId="3884007971" sldId="2147483672"/>
        </pc:sldMasterMkLst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176691436" sldId="2147483673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773427276" sldId="2147483674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1628305755" sldId="2147483675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735747430" sldId="2147483676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411235278" sldId="2147483677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227974785" sldId="2147483678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492057430" sldId="2147483679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2065671171" sldId="2147483680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862579131" sldId="2147483681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1179237752" sldId="2147483682"/>
          </pc:sldLayoutMkLst>
        </pc:sldLayoutChg>
        <pc:sldLayoutChg chg="add del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3884007971" sldId="2147483672"/>
            <pc:sldLayoutMk cId="3572587747" sldId="2147483683"/>
          </pc:sldLayoutMkLst>
        </pc:sldLayoutChg>
      </pc:sldMasterChg>
      <pc:sldMasterChg chg="add addSldLayout modSldLayout">
        <pc:chgData name="Никола М. Киров" userId="S::nk00910418@edu.mon.bg::5281d622-0542-4b32-a393-4705768ec0d1" providerId="AD" clId="Web-{6C7EAF15-F7BF-8087-F2E6-EEACE98FC6D4}" dt="2025-03-20T09:02:17.657" v="1"/>
        <pc:sldMasterMkLst>
          <pc:docMk/>
          <pc:sldMasterMk cId="234843577" sldId="2147483684"/>
        </pc:sldMasterMkLst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977105510" sldId="2147483685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564172052" sldId="2147483686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814912854" sldId="2147483687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17766635" sldId="2147483688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476588556" sldId="2147483689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458914939" sldId="2147483690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3513661750" sldId="2147483691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3736890515" sldId="2147483692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620964671" sldId="2147483693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3185463478" sldId="2147483694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905389989" sldId="2147483695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872258067" sldId="2147483696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3434162314" sldId="2147483697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3575851112" sldId="2147483698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3734025175" sldId="2147483699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723995797" sldId="2147483700"/>
          </pc:sldLayoutMkLst>
        </pc:sldLayoutChg>
        <pc:sldLayoutChg chg="add mod replId">
          <pc:chgData name="Никола М. Киров" userId="S::nk00910418@edu.mon.bg::5281d622-0542-4b32-a393-4705768ec0d1" providerId="AD" clId="Web-{6C7EAF15-F7BF-8087-F2E6-EEACE98FC6D4}" dt="2025-03-20T09:02:17.657" v="1"/>
          <pc:sldLayoutMkLst>
            <pc:docMk/>
            <pc:sldMasterMk cId="234843577" sldId="2147483684"/>
            <pc:sldLayoutMk cId="2618113440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8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25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2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51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9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1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1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8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1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6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3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099" y="2013044"/>
            <a:ext cx="8685081" cy="2277903"/>
          </a:xfrm>
        </p:spPr>
        <p:txBody>
          <a:bodyPr/>
          <a:lstStyle/>
          <a:p>
            <a:r>
              <a:rPr lang="en-US" sz="6000" dirty="0"/>
              <a:t>Random funny name generator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1DAFF-0DAD-479B-4799-73355E0F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1.</a:t>
            </a:r>
            <a:r>
              <a:rPr lang="en-US">
                <a:ea typeface="+mj-lt"/>
                <a:cs typeface="+mj-lt"/>
              </a:rPr>
              <a:t>Цел </a:t>
            </a:r>
            <a:r>
              <a:rPr lang="en-US" err="1">
                <a:ea typeface="+mj-lt"/>
                <a:cs typeface="+mj-lt"/>
              </a:rPr>
              <a:t>на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програмата</a:t>
            </a:r>
            <a:endParaRPr lang="en-US" err="1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monitor with a keyboard and a symbol on it&#10;&#10;AI-generated content may be incorrect.">
            <a:extLst>
              <a:ext uri="{FF2B5EF4-FFF2-40B4-BE49-F238E27FC236}">
                <a16:creationId xmlns:a16="http://schemas.microsoft.com/office/drawing/2014/main" id="{064AFFB0-971A-1D03-FDB7-1798423C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68" r="33394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692-A7C1-F9D4-ED11-3266CA53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5372680" cy="4562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+mj-lt"/>
                <a:cs typeface="+mj-lt"/>
              </a:rPr>
              <a:t>Тази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програма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генерира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случайни</a:t>
            </a:r>
            <a:r>
              <a:rPr lang="en-US" sz="2400" dirty="0">
                <a:ea typeface="+mj-lt"/>
                <a:cs typeface="+mj-lt"/>
              </a:rPr>
              <a:t> и </a:t>
            </a:r>
            <a:r>
              <a:rPr lang="en-US" sz="2400" err="1">
                <a:ea typeface="+mj-lt"/>
                <a:cs typeface="+mj-lt"/>
              </a:rPr>
              <a:t>смешни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имена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като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комбинира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абсурдни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първи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имена</a:t>
            </a:r>
            <a:r>
              <a:rPr lang="en-US" sz="2400" dirty="0">
                <a:ea typeface="+mj-lt"/>
                <a:cs typeface="+mj-lt"/>
              </a:rPr>
              <a:t> и </a:t>
            </a:r>
            <a:r>
              <a:rPr lang="en-US" sz="2400" err="1">
                <a:ea typeface="+mj-lt"/>
                <a:cs typeface="+mj-lt"/>
              </a:rPr>
              <a:t>фамилии</a:t>
            </a:r>
            <a:r>
              <a:rPr lang="en-US" sz="2400" dirty="0">
                <a:ea typeface="+mj-lt"/>
                <a:cs typeface="+mj-lt"/>
              </a:rPr>
              <a:t>. </a:t>
            </a:r>
            <a:r>
              <a:rPr lang="en-US" sz="2400" err="1">
                <a:ea typeface="+mj-lt"/>
                <a:cs typeface="+mj-lt"/>
              </a:rPr>
              <a:t>Програмата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позволява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потребителя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да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генерира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ново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име</a:t>
            </a:r>
            <a:r>
              <a:rPr lang="en-US" sz="2400" dirty="0">
                <a:ea typeface="+mj-lt"/>
                <a:cs typeface="+mj-lt"/>
              </a:rPr>
              <a:t> с </a:t>
            </a:r>
            <a:r>
              <a:rPr lang="en-US" sz="2400" err="1">
                <a:ea typeface="+mj-lt"/>
                <a:cs typeface="+mj-lt"/>
              </a:rPr>
              <a:t>натискането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клавиша</a:t>
            </a:r>
            <a:r>
              <a:rPr lang="en-US" sz="2400" dirty="0">
                <a:ea typeface="+mj-lt"/>
                <a:cs typeface="+mj-lt"/>
              </a:rPr>
              <a:t> 'Enter' и </a:t>
            </a:r>
            <a:r>
              <a:rPr lang="en-US" sz="2400" err="1">
                <a:ea typeface="+mj-lt"/>
                <a:cs typeface="+mj-lt"/>
              </a:rPr>
              <a:t>да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приключи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програмата</a:t>
            </a:r>
            <a:r>
              <a:rPr lang="en-US" sz="2400" dirty="0">
                <a:ea typeface="+mj-lt"/>
                <a:cs typeface="+mj-lt"/>
              </a:rPr>
              <a:t> с </a:t>
            </a:r>
            <a:r>
              <a:rPr lang="en-US" sz="2400" err="1">
                <a:ea typeface="+mj-lt"/>
                <a:cs typeface="+mj-lt"/>
              </a:rPr>
              <a:t>натискането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</a:t>
            </a:r>
            <a:r>
              <a:rPr lang="en-US" sz="2400" dirty="0">
                <a:ea typeface="+mj-lt"/>
                <a:cs typeface="+mj-lt"/>
              </a:rPr>
              <a:t> 'q'.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59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ABFF-82D7-CBC5-804E-6E1E49CC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444" y="452718"/>
            <a:ext cx="7965390" cy="1259419"/>
          </a:xfrm>
        </p:spPr>
        <p:txBody>
          <a:bodyPr/>
          <a:lstStyle/>
          <a:p>
            <a:r>
              <a:rPr lang="en-US" dirty="0"/>
              <a:t>2.</a:t>
            </a:r>
            <a:r>
              <a:rPr lang="en-US" dirty="0">
                <a:ea typeface="+mj-lt"/>
                <a:cs typeface="+mj-lt"/>
              </a:rPr>
              <a:t>Как </a:t>
            </a:r>
            <a:r>
              <a:rPr lang="en-US" dirty="0" err="1">
                <a:ea typeface="+mj-lt"/>
                <a:cs typeface="+mj-lt"/>
              </a:rPr>
              <a:t>работи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програмата</a:t>
            </a:r>
            <a:r>
              <a:rPr lang="en-US" dirty="0">
                <a:ea typeface="+mj-lt"/>
                <a:cs typeface="+mj-lt"/>
              </a:rPr>
              <a:t>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1788-25A2-D120-52D8-41037F3D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28208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err="1">
                <a:ea typeface="+mj-lt"/>
                <a:cs typeface="+mj-lt"/>
              </a:rPr>
              <a:t>Масиви</a:t>
            </a:r>
            <a:r>
              <a:rPr lang="en-US" sz="2800" b="1" dirty="0">
                <a:ea typeface="+mj-lt"/>
                <a:cs typeface="+mj-lt"/>
              </a:rPr>
              <a:t> с </a:t>
            </a:r>
            <a:r>
              <a:rPr lang="en-US" sz="2800" b="1" err="1">
                <a:ea typeface="+mj-lt"/>
                <a:cs typeface="+mj-lt"/>
              </a:rPr>
              <a:t>имена</a:t>
            </a:r>
            <a:r>
              <a:rPr lang="en-US" sz="2800" b="1" dirty="0">
                <a:ea typeface="+mj-lt"/>
                <a:cs typeface="+mj-lt"/>
              </a:rPr>
              <a:t>: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Програмата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използва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два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масива</a:t>
            </a:r>
            <a:r>
              <a:rPr lang="en-US" sz="2800" dirty="0">
                <a:ea typeface="+mj-lt"/>
                <a:cs typeface="+mj-lt"/>
              </a:rPr>
              <a:t>:</a:t>
            </a: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 err="1">
                <a:ea typeface="+mj-lt"/>
                <a:cs typeface="+mj-lt"/>
              </a:rPr>
              <a:t>Първи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имена</a:t>
            </a:r>
            <a:r>
              <a:rPr lang="en-US" sz="2800" dirty="0">
                <a:ea typeface="+mj-lt"/>
                <a:cs typeface="+mj-lt"/>
              </a:rPr>
              <a:t>: </a:t>
            </a:r>
            <a:r>
              <a:rPr lang="en-US" sz="2800" dirty="0">
                <a:latin typeface="Consolas"/>
              </a:rPr>
              <a:t>"</a:t>
            </a:r>
            <a:r>
              <a:rPr lang="en-US" sz="2800" err="1">
                <a:latin typeface="Consolas"/>
              </a:rPr>
              <a:t>Боб</a:t>
            </a:r>
            <a:r>
              <a:rPr lang="en-US" sz="2800" dirty="0">
                <a:latin typeface="Consolas"/>
              </a:rPr>
              <a:t>"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>
                <a:latin typeface="Consolas"/>
              </a:rPr>
              <a:t>"</a:t>
            </a:r>
            <a:r>
              <a:rPr lang="en-US" sz="2800" err="1">
                <a:latin typeface="Consolas"/>
              </a:rPr>
              <a:t>Сандра</a:t>
            </a:r>
            <a:r>
              <a:rPr lang="en-US" sz="2800" dirty="0">
                <a:latin typeface="Consolas"/>
              </a:rPr>
              <a:t>"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>
                <a:latin typeface="Consolas"/>
              </a:rPr>
              <a:t>"</a:t>
            </a:r>
            <a:r>
              <a:rPr lang="en-US" sz="2800" err="1">
                <a:latin typeface="Consolas"/>
              </a:rPr>
              <a:t>Петър</a:t>
            </a:r>
            <a:r>
              <a:rPr lang="en-US" sz="2800" dirty="0">
                <a:latin typeface="Consolas"/>
              </a:rPr>
              <a:t>"</a:t>
            </a:r>
            <a:r>
              <a:rPr lang="en-US" sz="2800" dirty="0">
                <a:ea typeface="+mj-lt"/>
                <a:cs typeface="+mj-lt"/>
              </a:rPr>
              <a:t>, и </a:t>
            </a:r>
            <a:r>
              <a:rPr lang="en-US" sz="2800" err="1">
                <a:ea typeface="+mj-lt"/>
                <a:cs typeface="+mj-lt"/>
              </a:rPr>
              <a:t>т.н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 err="1">
                <a:ea typeface="+mj-lt"/>
                <a:cs typeface="+mj-lt"/>
              </a:rPr>
              <a:t>Фамилии</a:t>
            </a:r>
            <a:r>
              <a:rPr lang="en-US" sz="2800" dirty="0">
                <a:ea typeface="+mj-lt"/>
                <a:cs typeface="+mj-lt"/>
              </a:rPr>
              <a:t>: </a:t>
            </a:r>
            <a:r>
              <a:rPr lang="en-US" sz="2800" dirty="0">
                <a:latin typeface="Consolas"/>
              </a:rPr>
              <a:t>"</a:t>
            </a:r>
            <a:r>
              <a:rPr lang="en-US" sz="2800" err="1">
                <a:latin typeface="Consolas"/>
              </a:rPr>
              <a:t>Патладжан</a:t>
            </a:r>
            <a:r>
              <a:rPr lang="en-US" sz="2800" dirty="0">
                <a:latin typeface="Consolas"/>
              </a:rPr>
              <a:t>"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>
                <a:latin typeface="Consolas"/>
              </a:rPr>
              <a:t>"</a:t>
            </a:r>
            <a:r>
              <a:rPr lang="en-US" sz="2800" err="1">
                <a:latin typeface="Consolas"/>
              </a:rPr>
              <a:t>Лудошар</a:t>
            </a:r>
            <a:r>
              <a:rPr lang="en-US" sz="2800" dirty="0">
                <a:latin typeface="Consolas"/>
              </a:rPr>
              <a:t>"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>
                <a:latin typeface="Consolas"/>
              </a:rPr>
              <a:t>"</a:t>
            </a:r>
            <a:r>
              <a:rPr lang="en-US" sz="2800" err="1">
                <a:latin typeface="Consolas"/>
              </a:rPr>
              <a:t>Банан</a:t>
            </a:r>
            <a:r>
              <a:rPr lang="en-US" sz="2800" dirty="0">
                <a:latin typeface="Consolas"/>
              </a:rPr>
              <a:t>"</a:t>
            </a:r>
            <a:r>
              <a:rPr lang="en-US" sz="2800" dirty="0">
                <a:ea typeface="+mj-lt"/>
                <a:cs typeface="+mj-lt"/>
              </a:rPr>
              <a:t>, и </a:t>
            </a:r>
            <a:r>
              <a:rPr lang="en-US" sz="2800" err="1">
                <a:ea typeface="+mj-lt"/>
                <a:cs typeface="+mj-lt"/>
              </a:rPr>
              <a:t>т.н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 b="1" err="1">
                <a:ea typeface="+mj-lt"/>
                <a:cs typeface="+mj-lt"/>
              </a:rPr>
              <a:t>Генериране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на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случайни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имена</a:t>
            </a:r>
            <a:r>
              <a:rPr lang="en-US" sz="2800" b="1" dirty="0">
                <a:ea typeface="+mj-lt"/>
                <a:cs typeface="+mj-lt"/>
              </a:rPr>
              <a:t>: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Избира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се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случайно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първо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име</a:t>
            </a:r>
            <a:r>
              <a:rPr lang="en-US" sz="2800" dirty="0">
                <a:ea typeface="+mj-lt"/>
                <a:cs typeface="+mj-lt"/>
              </a:rPr>
              <a:t> и </a:t>
            </a:r>
            <a:r>
              <a:rPr lang="en-US" sz="2800" err="1">
                <a:ea typeface="+mj-lt"/>
                <a:cs typeface="+mj-lt"/>
              </a:rPr>
              <a:t>фамилия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от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тези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масиви</a:t>
            </a:r>
            <a:r>
              <a:rPr lang="en-US" sz="2800" dirty="0">
                <a:ea typeface="+mj-lt"/>
                <a:cs typeface="+mj-lt"/>
              </a:rPr>
              <a:t> и </a:t>
            </a:r>
            <a:r>
              <a:rPr lang="en-US" sz="2800" err="1">
                <a:ea typeface="+mj-lt"/>
                <a:cs typeface="+mj-lt"/>
              </a:rPr>
              <a:t>те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се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комбинират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err="1">
                <a:ea typeface="+mj-lt"/>
                <a:cs typeface="+mj-lt"/>
              </a:rPr>
              <a:t>за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да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се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създаде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ново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смешно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име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 b="1" err="1">
                <a:ea typeface="+mj-lt"/>
                <a:cs typeface="+mj-lt"/>
              </a:rPr>
              <a:t>Контрол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на</a:t>
            </a:r>
            <a:r>
              <a:rPr lang="en-US" sz="2800" b="1" dirty="0">
                <a:ea typeface="+mj-lt"/>
                <a:cs typeface="+mj-lt"/>
              </a:rPr>
              <a:t> </a:t>
            </a:r>
            <a:r>
              <a:rPr lang="en-US" sz="2800" b="1" err="1">
                <a:ea typeface="+mj-lt"/>
                <a:cs typeface="+mj-lt"/>
              </a:rPr>
              <a:t>потребителя</a:t>
            </a:r>
            <a:r>
              <a:rPr lang="en-US" sz="2800" b="1" dirty="0">
                <a:ea typeface="+mj-lt"/>
                <a:cs typeface="+mj-lt"/>
              </a:rPr>
              <a:t>: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Потребителят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може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да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генерира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ново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име</a:t>
            </a:r>
            <a:r>
              <a:rPr lang="en-US" sz="2800" dirty="0">
                <a:ea typeface="+mj-lt"/>
                <a:cs typeface="+mj-lt"/>
              </a:rPr>
              <a:t> с </a:t>
            </a:r>
            <a:r>
              <a:rPr lang="en-US" sz="2800" err="1">
                <a:ea typeface="+mj-lt"/>
                <a:cs typeface="+mj-lt"/>
              </a:rPr>
              <a:t>натискане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клавиша</a:t>
            </a:r>
            <a:r>
              <a:rPr lang="en-US" sz="2800" dirty="0">
                <a:ea typeface="+mj-lt"/>
                <a:cs typeface="+mj-lt"/>
              </a:rPr>
              <a:t> "Enter" и </a:t>
            </a:r>
            <a:r>
              <a:rPr lang="en-US" sz="2800" err="1">
                <a:ea typeface="+mj-lt"/>
                <a:cs typeface="+mj-lt"/>
              </a:rPr>
              <a:t>да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приключи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програмата</a:t>
            </a:r>
            <a:r>
              <a:rPr lang="en-US" sz="2800" dirty="0">
                <a:ea typeface="+mj-lt"/>
                <a:cs typeface="+mj-lt"/>
              </a:rPr>
              <a:t> с </a:t>
            </a:r>
            <a:r>
              <a:rPr lang="en-US" sz="2800" err="1">
                <a:ea typeface="+mj-lt"/>
                <a:cs typeface="+mj-lt"/>
              </a:rPr>
              <a:t>натискането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на</a:t>
            </a:r>
            <a:r>
              <a:rPr lang="en-US" sz="2800" dirty="0">
                <a:ea typeface="+mj-lt"/>
                <a:cs typeface="+mj-lt"/>
              </a:rPr>
              <a:t> "q".</a:t>
            </a:r>
            <a:endParaRPr lang="en-US" sz="2800" dirty="0"/>
          </a:p>
          <a:p>
            <a:pPr>
              <a:buClr>
                <a:srgbClr val="8AD0D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925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39AA95D2-BB81-51A0-F58F-F864BB2F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8A8CE-4893-4FDC-089E-906AEF5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3.</a:t>
            </a:r>
            <a:r>
              <a:rPr lang="en-US">
                <a:ea typeface="+mj-lt"/>
                <a:cs typeface="+mj-lt"/>
              </a:rPr>
              <a:t>Как </a:t>
            </a:r>
            <a:r>
              <a:rPr lang="en-US" err="1">
                <a:ea typeface="+mj-lt"/>
                <a:cs typeface="+mj-lt"/>
              </a:rPr>
              <a:t>работи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кодът</a:t>
            </a:r>
            <a:r>
              <a:rPr lang="en-US">
                <a:ea typeface="+mj-lt"/>
                <a:cs typeface="+mj-lt"/>
              </a:rPr>
              <a:t>?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3976-E182-DFDA-F010-976CE8DD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err="1">
                <a:ea typeface="+mj-lt"/>
                <a:cs typeface="+mj-lt"/>
              </a:rPr>
              <a:t>Програмата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работи</a:t>
            </a:r>
            <a:r>
              <a:rPr lang="en-US" sz="2800" dirty="0">
                <a:ea typeface="+mj-lt"/>
                <a:cs typeface="+mj-lt"/>
              </a:rPr>
              <a:t> в </a:t>
            </a:r>
            <a:r>
              <a:rPr lang="en-US" sz="2800" err="1">
                <a:ea typeface="+mj-lt"/>
                <a:cs typeface="+mj-lt"/>
              </a:rPr>
              <a:t>цикъл</a:t>
            </a:r>
            <a:r>
              <a:rPr lang="en-US" sz="2800" dirty="0">
                <a:ea typeface="+mj-lt"/>
                <a:cs typeface="+mj-lt"/>
              </a:rPr>
              <a:t> и </a:t>
            </a:r>
            <a:r>
              <a:rPr lang="en-US" sz="2800" err="1">
                <a:ea typeface="+mj-lt"/>
                <a:cs typeface="+mj-lt"/>
              </a:rPr>
              <a:t>чака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потребителят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да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натисне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клавиша</a:t>
            </a:r>
            <a:r>
              <a:rPr lang="en-US" sz="2800" dirty="0">
                <a:ea typeface="+mj-lt"/>
                <a:cs typeface="+mj-lt"/>
              </a:rPr>
              <a:t> 'Enter'. </a:t>
            </a:r>
            <a:r>
              <a:rPr lang="en-US" sz="2800" err="1">
                <a:ea typeface="+mj-lt"/>
                <a:cs typeface="+mj-lt"/>
              </a:rPr>
              <a:t>След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натискане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на</a:t>
            </a:r>
            <a:r>
              <a:rPr lang="en-US" sz="2800" dirty="0">
                <a:ea typeface="+mj-lt"/>
                <a:cs typeface="+mj-lt"/>
              </a:rPr>
              <a:t> 'Enter', </a:t>
            </a:r>
            <a:r>
              <a:rPr lang="en-US" sz="2800" err="1">
                <a:ea typeface="+mj-lt"/>
                <a:cs typeface="+mj-lt"/>
              </a:rPr>
              <a:t>тя</a:t>
            </a:r>
            <a:r>
              <a:rPr lang="en-US" sz="2800" dirty="0">
                <a:ea typeface="+mj-lt"/>
                <a:cs typeface="+mj-lt"/>
              </a:rPr>
              <a:t>:</a:t>
            </a:r>
            <a:endParaRPr lang="en-US" sz="2800" dirty="0"/>
          </a:p>
          <a:p>
            <a:r>
              <a:rPr lang="en-US" sz="2800" dirty="0" err="1">
                <a:ea typeface="+mj-lt"/>
                <a:cs typeface="+mj-lt"/>
              </a:rPr>
              <a:t>Генерира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случайно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първо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име</a:t>
            </a:r>
            <a:r>
              <a:rPr lang="en-US" sz="2800" dirty="0">
                <a:ea typeface="+mj-lt"/>
                <a:cs typeface="+mj-lt"/>
              </a:rPr>
              <a:t> и </a:t>
            </a:r>
            <a:r>
              <a:rPr lang="en-US" sz="2800" dirty="0" err="1">
                <a:ea typeface="+mj-lt"/>
                <a:cs typeface="+mj-lt"/>
              </a:rPr>
              <a:t>фамилия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  <a:p>
            <a:r>
              <a:rPr lang="en-US" sz="2800" dirty="0" err="1">
                <a:ea typeface="+mj-lt"/>
                <a:cs typeface="+mj-lt"/>
              </a:rPr>
              <a:t>Показва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новото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смешно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име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  <a:p>
            <a:r>
              <a:rPr lang="en-US" sz="2800" err="1">
                <a:ea typeface="+mj-lt"/>
                <a:cs typeface="+mj-lt"/>
              </a:rPr>
              <a:t>Продължава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да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чака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за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нова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команда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от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потребителя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 sz="2800" dirty="0"/>
          </a:p>
          <a:p>
            <a:r>
              <a:rPr lang="en-US" sz="2800" err="1">
                <a:ea typeface="+mj-lt"/>
                <a:cs typeface="+mj-lt"/>
              </a:rPr>
              <a:t>Програмата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приключва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err="1">
                <a:ea typeface="+mj-lt"/>
                <a:cs typeface="+mj-lt"/>
              </a:rPr>
              <a:t>ако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потребителят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натисне</a:t>
            </a:r>
            <a:r>
              <a:rPr lang="en-US" sz="2800" dirty="0">
                <a:ea typeface="+mj-lt"/>
                <a:cs typeface="+mj-lt"/>
              </a:rPr>
              <a:t> 'q'.</a:t>
            </a:r>
            <a:endParaRPr lang="en-US" sz="2800" dirty="0"/>
          </a:p>
          <a:p>
            <a:pPr>
              <a:buClr>
                <a:srgbClr val="8AD0D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228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5754-E993-3CE0-8F8D-913A03E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66" y="593829"/>
            <a:ext cx="8953168" cy="1259419"/>
          </a:xfrm>
        </p:spPr>
        <p:txBody>
          <a:bodyPr/>
          <a:lstStyle/>
          <a:p>
            <a:r>
              <a:rPr lang="en-US" dirty="0"/>
              <a:t>4.</a:t>
            </a:r>
            <a:r>
              <a:rPr lang="en-US" dirty="0">
                <a:ea typeface="+mj-lt"/>
                <a:cs typeface="+mj-lt"/>
              </a:rPr>
              <a:t>Основни </a:t>
            </a:r>
            <a:r>
              <a:rPr lang="en-US" dirty="0" err="1">
                <a:ea typeface="+mj-lt"/>
                <a:cs typeface="+mj-lt"/>
              </a:rPr>
              <a:t>компоненти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на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B479-98BF-7F86-7087-4AA4BE15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5" y="1573141"/>
            <a:ext cx="9835538" cy="51691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err="1">
                <a:ea typeface="+mj-lt"/>
                <a:cs typeface="+mj-lt"/>
              </a:rPr>
              <a:t>Масиви</a:t>
            </a:r>
            <a:r>
              <a:rPr lang="en-US" sz="2400" b="1" dirty="0">
                <a:ea typeface="+mj-lt"/>
                <a:cs typeface="+mj-lt"/>
              </a:rPr>
              <a:t> с </a:t>
            </a:r>
            <a:r>
              <a:rPr lang="en-US" sz="2400" b="1" err="1">
                <a:ea typeface="+mj-lt"/>
                <a:cs typeface="+mj-lt"/>
              </a:rPr>
              <a:t>имена</a:t>
            </a:r>
            <a:r>
              <a:rPr lang="en-US" sz="2400" b="1" dirty="0">
                <a:ea typeface="+mj-lt"/>
                <a:cs typeface="+mj-lt"/>
              </a:rPr>
              <a:t>:</a:t>
            </a:r>
            <a:br>
              <a:rPr lang="en-US" sz="2400" b="1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 В </a:t>
            </a:r>
            <a:r>
              <a:rPr lang="en-US" sz="2400" b="1" err="1">
                <a:ea typeface="+mj-lt"/>
                <a:cs typeface="+mj-lt"/>
              </a:rPr>
              <a:t>началото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на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програмата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са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дефинирани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два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масива</a:t>
            </a:r>
            <a:r>
              <a:rPr lang="en-US" sz="2400" b="1" dirty="0">
                <a:ea typeface="+mj-lt"/>
                <a:cs typeface="+mj-lt"/>
              </a:rPr>
              <a:t>: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err="1">
                <a:latin typeface="Consolas"/>
              </a:rPr>
              <a:t>firstNames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за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първи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имена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 err="1">
                <a:latin typeface="Consolas"/>
              </a:rPr>
              <a:t>lastNames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за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фамилии</a:t>
            </a:r>
            <a:endParaRPr lang="en-US" sz="2400"/>
          </a:p>
          <a:p>
            <a:pPr>
              <a:buClr>
                <a:srgbClr val="8AD0D6"/>
              </a:buClr>
            </a:pPr>
            <a:r>
              <a:rPr lang="en-US" sz="2400" b="1" err="1">
                <a:ea typeface="+mj-lt"/>
                <a:cs typeface="+mj-lt"/>
              </a:rPr>
              <a:t>Генериране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на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случайни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имена</a:t>
            </a:r>
            <a:r>
              <a:rPr lang="en-US" sz="2400" b="1" dirty="0">
                <a:ea typeface="+mj-lt"/>
                <a:cs typeface="+mj-lt"/>
              </a:rPr>
              <a:t>:</a:t>
            </a:r>
            <a:br>
              <a:rPr lang="en-US" sz="2400" b="1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Използва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се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класът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dirty="0">
                <a:latin typeface="Consolas"/>
              </a:rPr>
              <a:t>Random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за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генериране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случайни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индекси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които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избират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елементи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от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масивите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b="1" err="1">
                <a:ea typeface="+mj-lt"/>
                <a:cs typeface="+mj-lt"/>
              </a:rPr>
              <a:t>Цикъл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за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взаимодействие</a:t>
            </a:r>
            <a:r>
              <a:rPr lang="en-US" sz="2400" b="1" dirty="0">
                <a:ea typeface="+mj-lt"/>
                <a:cs typeface="+mj-lt"/>
              </a:rPr>
              <a:t> с </a:t>
            </a:r>
            <a:r>
              <a:rPr lang="en-US" sz="2400" b="1" err="1">
                <a:ea typeface="+mj-lt"/>
                <a:cs typeface="+mj-lt"/>
              </a:rPr>
              <a:t>потребителя</a:t>
            </a:r>
            <a:r>
              <a:rPr lang="en-US" sz="2400" b="1" dirty="0">
                <a:ea typeface="+mj-lt"/>
                <a:cs typeface="+mj-lt"/>
              </a:rPr>
              <a:t>:</a:t>
            </a:r>
            <a:br>
              <a:rPr lang="en-US" sz="2400" b="1" dirty="0">
                <a:ea typeface="+mj-lt"/>
                <a:cs typeface="+mj-lt"/>
              </a:rPr>
            </a:b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След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като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потребителят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натисне</a:t>
            </a:r>
            <a:r>
              <a:rPr lang="en-US" sz="2400" b="1" dirty="0">
                <a:ea typeface="+mj-lt"/>
                <a:cs typeface="+mj-lt"/>
              </a:rPr>
              <a:t> 'Enter', </a:t>
            </a:r>
            <a:r>
              <a:rPr lang="en-US" sz="2400" b="1" err="1">
                <a:ea typeface="+mj-lt"/>
                <a:cs typeface="+mj-lt"/>
              </a:rPr>
              <a:t>програмата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генерира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ново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име</a:t>
            </a:r>
            <a:r>
              <a:rPr lang="en-US" sz="2400" b="1" dirty="0">
                <a:ea typeface="+mj-lt"/>
                <a:cs typeface="+mj-lt"/>
              </a:rPr>
              <a:t> и </a:t>
            </a:r>
            <a:r>
              <a:rPr lang="en-US" sz="2400" b="1" err="1">
                <a:ea typeface="+mj-lt"/>
                <a:cs typeface="+mj-lt"/>
              </a:rPr>
              <a:t>го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показва</a:t>
            </a:r>
            <a:r>
              <a:rPr lang="en-US" sz="2400" b="1" dirty="0">
                <a:ea typeface="+mj-lt"/>
                <a:cs typeface="+mj-lt"/>
              </a:rPr>
              <a:t>. </a:t>
            </a:r>
            <a:r>
              <a:rPr lang="en-US" sz="2400" b="1" err="1">
                <a:ea typeface="+mj-lt"/>
                <a:cs typeface="+mj-lt"/>
              </a:rPr>
              <a:t>Потребителят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може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да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натисне</a:t>
            </a:r>
            <a:r>
              <a:rPr lang="en-US" sz="2400" b="1" dirty="0">
                <a:ea typeface="+mj-lt"/>
                <a:cs typeface="+mj-lt"/>
              </a:rPr>
              <a:t> 'q', </a:t>
            </a:r>
            <a:r>
              <a:rPr lang="en-US" sz="2400" b="1" err="1">
                <a:ea typeface="+mj-lt"/>
                <a:cs typeface="+mj-lt"/>
              </a:rPr>
              <a:t>за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да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излезе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от</a:t>
            </a:r>
            <a:r>
              <a:rPr lang="en-US" sz="2400" b="1" dirty="0">
                <a:ea typeface="+mj-lt"/>
                <a:cs typeface="+mj-lt"/>
              </a:rPr>
              <a:t> </a:t>
            </a:r>
            <a:r>
              <a:rPr lang="en-US" sz="2400" b="1" err="1">
                <a:ea typeface="+mj-lt"/>
                <a:cs typeface="+mj-lt"/>
              </a:rPr>
              <a:t>програмата</a:t>
            </a:r>
            <a:r>
              <a:rPr lang="en-US" sz="2400" b="1" dirty="0">
                <a:ea typeface="+mj-lt"/>
                <a:cs typeface="+mj-lt"/>
              </a:rPr>
              <a:t>.</a:t>
            </a:r>
            <a:endParaRPr lang="en-US" sz="2400" dirty="0"/>
          </a:p>
          <a:p>
            <a:pPr>
              <a:buClr>
                <a:srgbClr val="8AD0D6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17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05E2-8076-E11A-0ABB-D662051B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sz="3900" b="1" dirty="0" err="1">
                <a:ea typeface="+mj-lt"/>
                <a:cs typeface="+mj-lt"/>
              </a:rPr>
              <a:t>Заключение</a:t>
            </a:r>
            <a:endParaRPr lang="en-US" sz="3900" dirty="0" err="1"/>
          </a:p>
        </p:txBody>
      </p:sp>
      <p:pic>
        <p:nvPicPr>
          <p:cNvPr id="4" name="Picture 3" descr="A computer code on a blue background&#10;&#10;AI-generated content may be incorrect.">
            <a:extLst>
              <a:ext uri="{FF2B5EF4-FFF2-40B4-BE49-F238E27FC236}">
                <a16:creationId xmlns:a16="http://schemas.microsoft.com/office/drawing/2014/main" id="{DB2A49BB-6118-9582-58D6-20E288E3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52" r="14909" b="-2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D281-C57C-C320-0DEE-F01D96F6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52" y="1719266"/>
            <a:ext cx="5007466" cy="41763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err="1">
                <a:ea typeface="+mj-lt"/>
                <a:cs typeface="+mj-lt"/>
              </a:rPr>
              <a:t>Програмата</a:t>
            </a:r>
            <a:r>
              <a:rPr lang="en-US" sz="2400" dirty="0">
                <a:ea typeface="+mj-lt"/>
                <a:cs typeface="+mj-lt"/>
              </a:rPr>
              <a:t> е </a:t>
            </a:r>
            <a:r>
              <a:rPr lang="en-US" sz="2400" err="1">
                <a:ea typeface="+mj-lt"/>
                <a:cs typeface="+mj-lt"/>
              </a:rPr>
              <a:t>прост</a:t>
            </a:r>
            <a:r>
              <a:rPr lang="en-US" sz="2400" dirty="0">
                <a:ea typeface="+mj-lt"/>
                <a:cs typeface="+mj-lt"/>
              </a:rPr>
              <a:t> и </a:t>
            </a:r>
            <a:r>
              <a:rPr lang="en-US" sz="2400" err="1">
                <a:ea typeface="+mj-lt"/>
                <a:cs typeface="+mj-lt"/>
              </a:rPr>
              <a:t>забавен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начин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да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се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научим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основни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концепции</a:t>
            </a:r>
            <a:r>
              <a:rPr lang="en-US" sz="2400" dirty="0">
                <a:ea typeface="+mj-lt"/>
                <a:cs typeface="+mj-lt"/>
              </a:rPr>
              <a:t> в </a:t>
            </a:r>
            <a:r>
              <a:rPr lang="en-US" sz="2400" err="1">
                <a:ea typeface="+mj-lt"/>
                <a:cs typeface="+mj-lt"/>
              </a:rPr>
              <a:t>програмирането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като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работа</a:t>
            </a:r>
            <a:r>
              <a:rPr lang="en-US" sz="2400" dirty="0">
                <a:ea typeface="+mj-lt"/>
                <a:cs typeface="+mj-lt"/>
              </a:rPr>
              <a:t> с </a:t>
            </a:r>
            <a:r>
              <a:rPr lang="en-US" sz="2400" err="1">
                <a:ea typeface="+mj-lt"/>
                <a:cs typeface="+mj-lt"/>
              </a:rPr>
              <a:t>масиви</a:t>
            </a:r>
            <a:r>
              <a:rPr lang="en-US" sz="2400" dirty="0">
                <a:ea typeface="+mj-lt"/>
                <a:cs typeface="+mj-lt"/>
              </a:rPr>
              <a:t> и </a:t>
            </a:r>
            <a:r>
              <a:rPr lang="en-US" sz="2400" err="1">
                <a:ea typeface="+mj-lt"/>
                <a:cs typeface="+mj-lt"/>
              </a:rPr>
              <a:t>генериране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случайни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числа</a:t>
            </a:r>
            <a:r>
              <a:rPr lang="en-US" sz="2400" dirty="0">
                <a:ea typeface="+mj-lt"/>
                <a:cs typeface="+mj-lt"/>
              </a:rPr>
              <a:t>. </a:t>
            </a:r>
            <a:r>
              <a:rPr lang="en-US" sz="2400" err="1">
                <a:ea typeface="+mj-lt"/>
                <a:cs typeface="+mj-lt"/>
              </a:rPr>
              <a:t>Същевременно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тя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предлага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възможности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за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разширяване</a:t>
            </a:r>
            <a:r>
              <a:rPr lang="en-US" sz="2400" dirty="0">
                <a:ea typeface="+mj-lt"/>
                <a:cs typeface="+mj-lt"/>
              </a:rPr>
              <a:t> и </a:t>
            </a:r>
            <a:r>
              <a:rPr lang="en-US" sz="2400" err="1">
                <a:ea typeface="+mj-lt"/>
                <a:cs typeface="+mj-lt"/>
              </a:rPr>
              <a:t>подобрение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което</a:t>
            </a:r>
            <a:r>
              <a:rPr lang="en-US" sz="2400" dirty="0">
                <a:ea typeface="+mj-lt"/>
                <a:cs typeface="+mj-lt"/>
              </a:rPr>
              <a:t> я </a:t>
            </a:r>
            <a:r>
              <a:rPr lang="en-US" sz="2400" err="1">
                <a:ea typeface="+mj-lt"/>
                <a:cs typeface="+mj-lt"/>
              </a:rPr>
              <a:t>прави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подходяща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както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за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начинаещи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така</a:t>
            </a:r>
            <a:r>
              <a:rPr lang="en-US" sz="2400" dirty="0">
                <a:ea typeface="+mj-lt"/>
                <a:cs typeface="+mj-lt"/>
              </a:rPr>
              <a:t> и </a:t>
            </a:r>
            <a:r>
              <a:rPr lang="en-US" sz="2400" err="1">
                <a:ea typeface="+mj-lt"/>
                <a:cs typeface="+mj-lt"/>
              </a:rPr>
              <a:t>за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по-опитни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програмисти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3593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Random funny name generator</vt:lpstr>
      <vt:lpstr>1.Цел на програмата</vt:lpstr>
      <vt:lpstr>2.Как работи програмата ?</vt:lpstr>
      <vt:lpstr>3.Как работи кодът? </vt:lpstr>
      <vt:lpstr>4.Основни компоненти на кода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93</cp:revision>
  <dcterms:created xsi:type="dcterms:W3CDTF">2025-03-20T09:00:43Z</dcterms:created>
  <dcterms:modified xsi:type="dcterms:W3CDTF">2025-03-20T09:42:47Z</dcterms:modified>
</cp:coreProperties>
</file>