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22" r:id="rId2"/>
  </p:sldMasterIdLst>
  <p:notesMasterIdLst>
    <p:notesMasterId r:id="rId7"/>
  </p:notesMasterIdLst>
  <p:sldIdLst>
    <p:sldId id="2139119068" r:id="rId3"/>
    <p:sldId id="2139119065" r:id="rId4"/>
    <p:sldId id="2139119067" r:id="rId5"/>
    <p:sldId id="21391190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07C4E-F5CE-4A1D-AD75-BA993DE2C478}" v="50" dt="2023-04-04T17:06:03.407"/>
    <p1510:client id="{6ABD74BF-42B2-4D89-B76A-DE2693FBD53E}" v="25" dt="2023-04-04T17:03:26.918"/>
    <p1510:client id="{D8814EAC-85A6-46AD-904B-5D86E08EF2DD}" v="1" dt="2023-04-04T17:06:35.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13522-48D5-4DB0-BAF8-7DAFCF03FCA1}" type="datetimeFigureOut">
              <a:rPr lang="en-IN" smtClean="0"/>
              <a:t>05-04-2023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EC04D-A3BA-4E28-8E95-B30755FD05E2}" type="slidenum">
              <a:rPr lang="en-IN" smtClean="0"/>
              <a:t>‹#›</a:t>
            </a:fld>
            <a:endParaRPr lang="en-IN"/>
          </a:p>
        </p:txBody>
      </p:sp>
    </p:spTree>
    <p:extLst>
      <p:ext uri="{BB962C8B-B14F-4D97-AF65-F5344CB8AC3E}">
        <p14:creationId xmlns:p14="http://schemas.microsoft.com/office/powerpoint/2010/main" val="182812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E42E01E-D569-7640-A2E4-C871CF4F36AC}" type="slidenum">
              <a:rPr lang="en-US" smtClean="0"/>
              <a:pPr/>
              <a:t>1</a:t>
            </a:fld>
            <a:endParaRPr lang="en-US"/>
          </a:p>
        </p:txBody>
      </p:sp>
    </p:spTree>
    <p:extLst>
      <p:ext uri="{BB962C8B-B14F-4D97-AF65-F5344CB8AC3E}">
        <p14:creationId xmlns:p14="http://schemas.microsoft.com/office/powerpoint/2010/main" val="390638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A5F0BF-8E02-432D-A8A7-FC30B28B578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524219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A5F0BF-8E02-432D-A8A7-FC30B28B578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6244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E42E01E-D569-7640-A2E4-C871CF4F36AC}" type="slidenum">
              <a:rPr lang="en-US" smtClean="0"/>
              <a:pPr/>
              <a:t>4</a:t>
            </a:fld>
            <a:endParaRPr lang="en-US"/>
          </a:p>
        </p:txBody>
      </p:sp>
    </p:spTree>
    <p:extLst>
      <p:ext uri="{BB962C8B-B14F-4D97-AF65-F5344CB8AC3E}">
        <p14:creationId xmlns:p14="http://schemas.microsoft.com/office/powerpoint/2010/main" val="361251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4BB1-3DBF-E7E9-724D-DC09DF9D3D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7301B2-49D1-B8C6-164F-614779029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6AA629-01F8-6A44-9CC8-55BD479A0BF2}"/>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5" name="Footer Placeholder 4">
            <a:extLst>
              <a:ext uri="{FF2B5EF4-FFF2-40B4-BE49-F238E27FC236}">
                <a16:creationId xmlns:a16="http://schemas.microsoft.com/office/drawing/2014/main" id="{1D77EC0C-AAD6-4CFF-B9FD-CD9E528F9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BF9A6-0CEA-F7D9-125C-FA24A28BCE3C}"/>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312896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75F6-A012-9F23-9EC0-3DA7E51ED3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E7A875-F856-3D71-9E36-5F11D7130A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C40F4-3D06-8284-F8A4-C256DB93FFD5}"/>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5" name="Footer Placeholder 4">
            <a:extLst>
              <a:ext uri="{FF2B5EF4-FFF2-40B4-BE49-F238E27FC236}">
                <a16:creationId xmlns:a16="http://schemas.microsoft.com/office/drawing/2014/main" id="{3B40BF64-903D-EFDC-320B-809938C834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FC2D9-D2A5-6F44-1791-3F61091968FB}"/>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86317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3267A4-6669-296D-809D-59616DE832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275ED-652E-A2BA-10BE-41495FB41A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897FEF-239A-4EA2-62E1-4EAF9E1ECEE0}"/>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5" name="Footer Placeholder 4">
            <a:extLst>
              <a:ext uri="{FF2B5EF4-FFF2-40B4-BE49-F238E27FC236}">
                <a16:creationId xmlns:a16="http://schemas.microsoft.com/office/drawing/2014/main" id="{08D385A2-F88A-B995-AF65-09E902970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498E1-0CE9-AA09-8E44-37442CCB0247}"/>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624665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17247-5D6A-40C5-B7B6-DC5CFB3F2A31}" type="datetime1">
              <a:rPr lang="en-US" smtClean="0"/>
              <a:t>4/5/2023</a:t>
            </a:fld>
            <a:endParaRPr lang="en-US"/>
          </a:p>
        </p:txBody>
      </p:sp>
      <p:sp>
        <p:nvSpPr>
          <p:cNvPr id="4" name="Footer Placeholder 3"/>
          <p:cNvSpPr>
            <a:spLocks noGrp="1"/>
          </p:cNvSpPr>
          <p:nvPr>
            <p:ph type="ftr" sz="quarter" idx="11"/>
          </p:nvPr>
        </p:nvSpPr>
        <p:spPr>
          <a:xfrm>
            <a:off x="4038600" y="6342097"/>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8310BF7-C8F2-46EA-8B7F-13188B1D4806}" type="slidenum">
              <a:rPr lang="en-US" smtClean="0"/>
              <a:t>‹#›</a:t>
            </a:fld>
            <a:endParaRPr lang="en-US"/>
          </a:p>
        </p:txBody>
      </p:sp>
      <p:sp>
        <p:nvSpPr>
          <p:cNvPr id="7" name="Text Placeholder 6">
            <a:extLst>
              <a:ext uri="{FF2B5EF4-FFF2-40B4-BE49-F238E27FC236}">
                <a16:creationId xmlns:a16="http://schemas.microsoft.com/office/drawing/2014/main" id="{0B6433D6-39D6-443F-BD87-C00CDD067216}"/>
              </a:ext>
            </a:extLst>
          </p:cNvPr>
          <p:cNvSpPr>
            <a:spLocks noGrp="1"/>
          </p:cNvSpPr>
          <p:nvPr>
            <p:ph type="body" sz="quarter" idx="13"/>
          </p:nvPr>
        </p:nvSpPr>
        <p:spPr>
          <a:xfrm>
            <a:off x="954088" y="1390650"/>
            <a:ext cx="10660062" cy="4368800"/>
          </a:xfrm>
        </p:spPr>
        <p:txBody>
          <a:bodyPr/>
          <a:lstStyle>
            <a:lvl2pPr>
              <a:buClr>
                <a:srgbClr val="4A498E"/>
              </a:buClr>
              <a:defRPr/>
            </a:lvl2pPr>
            <a:lvl3pPr marL="1142886" indent="-228577">
              <a:buClr>
                <a:srgbClr val="4A498E"/>
              </a:buClr>
              <a:buFontTx/>
              <a:buChar char="-"/>
              <a:defRPr/>
            </a:lvl3pPr>
            <a:lvl4pPr>
              <a:buClr>
                <a:srgbClr val="4A498E"/>
              </a:buClr>
              <a:defRPr/>
            </a:lvl4pPr>
            <a:lvl5pPr marL="2057194" indent="-228577">
              <a:buClr>
                <a:srgbClr val="4A498E"/>
              </a:buClr>
              <a:buFont typeface="Calibri" panose="020F050202020403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2814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1">
    <p:bg>
      <p:bgPr>
        <a:blipFill dpi="0" rotWithShape="1">
          <a:blip r:embed="rId2">
            <a:lum/>
          </a:blip>
          <a:srcRect/>
          <a:stretch>
            <a:fillRect l="42000"/>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6">
            <a:extLst>
              <a:ext uri="{FF2B5EF4-FFF2-40B4-BE49-F238E27FC236}">
                <a16:creationId xmlns:a16="http://schemas.microsoft.com/office/drawing/2014/main" id="{B6172EB1-0BEE-0041-9081-807C07AEAC3D}"/>
              </a:ext>
            </a:extLst>
          </p:cNvPr>
          <p:cNvSpPr>
            <a:spLocks noGrp="1"/>
          </p:cNvSpPr>
          <p:nvPr>
            <p:ph type="title" hasCustomPrompt="1"/>
          </p:nvPr>
        </p:nvSpPr>
        <p:spPr>
          <a:xfrm>
            <a:off x="658880" y="2972968"/>
            <a:ext cx="5341495" cy="796916"/>
          </a:xfrm>
          <a:prstGeom prst="rect">
            <a:avLst/>
          </a:prstGeom>
        </p:spPr>
        <p:txBody>
          <a:bodyPr lIns="0"/>
          <a:lstStyle>
            <a:lvl1pPr>
              <a:defRPr sz="4800" b="0" i="0">
                <a:solidFill>
                  <a:schemeClr val="tx1"/>
                </a:solidFill>
                <a:latin typeface="Calibri" panose="020F0502020204030204" pitchFamily="34" charset="0"/>
                <a:cs typeface="Calibri" panose="020F0502020204030204" pitchFamily="34" charset="0"/>
              </a:defRPr>
            </a:lvl1pPr>
          </a:lstStyle>
          <a:p>
            <a:r>
              <a:rPr lang="en-US"/>
              <a:t>Click to edit </a:t>
            </a:r>
            <a:br>
              <a:rPr lang="en-US"/>
            </a:br>
            <a:r>
              <a:rPr lang="en-US"/>
              <a:t>Master title style</a:t>
            </a:r>
          </a:p>
        </p:txBody>
      </p:sp>
      <p:sp>
        <p:nvSpPr>
          <p:cNvPr id="14" name="Text Placeholder 8">
            <a:extLst>
              <a:ext uri="{FF2B5EF4-FFF2-40B4-BE49-F238E27FC236}">
                <a16:creationId xmlns:a16="http://schemas.microsoft.com/office/drawing/2014/main" id="{DB9BE8C5-2436-FB43-AD9F-F8C48923642A}"/>
              </a:ext>
            </a:extLst>
          </p:cNvPr>
          <p:cNvSpPr>
            <a:spLocks noGrp="1"/>
          </p:cNvSpPr>
          <p:nvPr>
            <p:ph type="body" sz="quarter" idx="16" hasCustomPrompt="1"/>
          </p:nvPr>
        </p:nvSpPr>
        <p:spPr>
          <a:xfrm>
            <a:off x="666131" y="5608354"/>
            <a:ext cx="3830638" cy="244475"/>
          </a:xfrm>
          <a:prstGeom prst="rect">
            <a:avLst/>
          </a:prstGeom>
        </p:spPr>
        <p:txBody>
          <a:bodyPr lIns="0"/>
          <a:lstStyle>
            <a:lvl1pPr>
              <a:buFont typeface="Arial" panose="020B0604020202020204" pitchFamily="34" charset="0"/>
              <a:buNone/>
              <a:defRPr sz="1100" b="0" i="0">
                <a:solidFill>
                  <a:schemeClr val="tx1"/>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Date</a:t>
            </a:r>
          </a:p>
        </p:txBody>
      </p:sp>
      <p:sp>
        <p:nvSpPr>
          <p:cNvPr id="18" name="Text Placeholder 8">
            <a:extLst>
              <a:ext uri="{FF2B5EF4-FFF2-40B4-BE49-F238E27FC236}">
                <a16:creationId xmlns:a16="http://schemas.microsoft.com/office/drawing/2014/main" id="{728A91A6-E409-3B4E-AF3B-62A52092299B}"/>
              </a:ext>
            </a:extLst>
          </p:cNvPr>
          <p:cNvSpPr>
            <a:spLocks noGrp="1"/>
          </p:cNvSpPr>
          <p:nvPr>
            <p:ph type="body" sz="quarter" idx="18" hasCustomPrompt="1"/>
          </p:nvPr>
        </p:nvSpPr>
        <p:spPr>
          <a:xfrm>
            <a:off x="666131" y="5260850"/>
            <a:ext cx="3830638" cy="244475"/>
          </a:xfrm>
          <a:prstGeom prst="rect">
            <a:avLst/>
          </a:prstGeom>
        </p:spPr>
        <p:txBody>
          <a:bodyPr lIns="0"/>
          <a:lstStyle>
            <a:lvl1pPr>
              <a:buFont typeface="Arial" panose="020B0604020202020204" pitchFamily="34" charset="0"/>
              <a:buNone/>
              <a:defRPr sz="1800" b="0" i="0">
                <a:solidFill>
                  <a:schemeClr val="bg1">
                    <a:lumMod val="75000"/>
                  </a:schemeClr>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Prepared for: Client name/logo</a:t>
            </a:r>
          </a:p>
        </p:txBody>
      </p:sp>
      <p:pic>
        <p:nvPicPr>
          <p:cNvPr id="6" name="Picture 5" descr="Logo&#10;&#10;Description automatically generated">
            <a:extLst>
              <a:ext uri="{FF2B5EF4-FFF2-40B4-BE49-F238E27FC236}">
                <a16:creationId xmlns:a16="http://schemas.microsoft.com/office/drawing/2014/main" id="{25F7AC2A-0517-4133-B4B5-D94F019D65B1}"/>
              </a:ext>
            </a:extLst>
          </p:cNvPr>
          <p:cNvPicPr>
            <a:picLocks noChangeAspect="1"/>
          </p:cNvPicPr>
          <p:nvPr userDrawn="1"/>
        </p:nvPicPr>
        <p:blipFill>
          <a:blip r:embed="rId3"/>
          <a:stretch>
            <a:fillRect/>
          </a:stretch>
        </p:blipFill>
        <p:spPr>
          <a:xfrm>
            <a:off x="648372" y="1191481"/>
            <a:ext cx="2352277" cy="883939"/>
          </a:xfrm>
          <a:prstGeom prst="rect">
            <a:avLst/>
          </a:prstGeom>
        </p:spPr>
      </p:pic>
    </p:spTree>
    <p:extLst>
      <p:ext uri="{BB962C8B-B14F-4D97-AF65-F5344CB8AC3E}">
        <p14:creationId xmlns:p14="http://schemas.microsoft.com/office/powerpoint/2010/main" val="251067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DEEE-6BD8-41C4-5AA9-9B2B5D239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7A2066-0565-C065-C30B-613041657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8803CF-BD95-CCC2-4C44-C31466916808}"/>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5" name="Footer Placeholder 4">
            <a:extLst>
              <a:ext uri="{FF2B5EF4-FFF2-40B4-BE49-F238E27FC236}">
                <a16:creationId xmlns:a16="http://schemas.microsoft.com/office/drawing/2014/main" id="{71AFD16C-4155-9138-EDF1-3FA298C896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F6831C-8DC2-3235-7ED7-CD5594C0500C}"/>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274752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CCFF-6EAF-9893-9E85-FFF5DB7B2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330C36-2F78-ECCC-C732-22FEC98FC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1DAEF-8ED7-6C9B-83D2-6D29626EB591}"/>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5" name="Footer Placeholder 4">
            <a:extLst>
              <a:ext uri="{FF2B5EF4-FFF2-40B4-BE49-F238E27FC236}">
                <a16:creationId xmlns:a16="http://schemas.microsoft.com/office/drawing/2014/main" id="{19E6370E-EE74-863C-154D-5F63A28B7B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2AC2D-939E-75CF-557F-1241D761B1FE}"/>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128222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6908-C69A-D075-0F0D-9D751F3866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DC8508-C1F3-DD65-1EC1-B16ACFCCF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120771-B831-AC64-CC28-08FFA218F1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C1F7A3-A7D6-6F50-9B9D-72AAD435D46B}"/>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6" name="Footer Placeholder 5">
            <a:extLst>
              <a:ext uri="{FF2B5EF4-FFF2-40B4-BE49-F238E27FC236}">
                <a16:creationId xmlns:a16="http://schemas.microsoft.com/office/drawing/2014/main" id="{007EB46E-1282-4F94-8662-77D32C322C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04275-B7C9-0C05-1BB4-113790D6F66F}"/>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192096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BBE9-138F-1C54-2D98-EA549922C6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5520C4-00F4-14E8-835D-08B29DAA3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A388B-37B5-50D6-2409-E88938ABFC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37813C-8906-889B-208D-ABE2DBEED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3C94BE-4ECE-1785-A5D0-DE0B38500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204EB1-429C-E6AD-DEFD-00D99BD4BF2E}"/>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8" name="Footer Placeholder 7">
            <a:extLst>
              <a:ext uri="{FF2B5EF4-FFF2-40B4-BE49-F238E27FC236}">
                <a16:creationId xmlns:a16="http://schemas.microsoft.com/office/drawing/2014/main" id="{19CA9A67-D6BE-105E-FCF9-CAF7F91E56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29B1D0-F332-5AD4-31A6-8AFDFE5E69F0}"/>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24759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03A7-D631-ADED-D504-E54E30FD71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C6174A-1BCA-B2B4-7FB5-47511EAA156D}"/>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4" name="Footer Placeholder 3">
            <a:extLst>
              <a:ext uri="{FF2B5EF4-FFF2-40B4-BE49-F238E27FC236}">
                <a16:creationId xmlns:a16="http://schemas.microsoft.com/office/drawing/2014/main" id="{43CF5F5B-EE21-9AEA-1ADE-196322580E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DA212E-CAA2-6F84-D00D-DE34BA140BC3}"/>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342414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DF66D-6FBE-65FD-4BA6-E193AACD93D3}"/>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3" name="Footer Placeholder 2">
            <a:extLst>
              <a:ext uri="{FF2B5EF4-FFF2-40B4-BE49-F238E27FC236}">
                <a16:creationId xmlns:a16="http://schemas.microsoft.com/office/drawing/2014/main" id="{F86B556F-FAA3-7734-F43A-95397281B4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AA809A-494D-7F3E-4442-CB55D3DF6E8F}"/>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161938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7D9D-CF24-0228-FDB0-15F58CA10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4571EA-F336-15C3-EF50-76565ACDC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6A5641-1961-BBDA-7536-ABC5B904C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09111-2963-4BBC-11E1-F157F72AA8CC}"/>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6" name="Footer Placeholder 5">
            <a:extLst>
              <a:ext uri="{FF2B5EF4-FFF2-40B4-BE49-F238E27FC236}">
                <a16:creationId xmlns:a16="http://schemas.microsoft.com/office/drawing/2014/main" id="{C59C5A69-C4E5-32C5-3E96-8265E17E42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6294FA-496A-6CAA-0634-CC5CFCEA34AD}"/>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358863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5B9F-F7A7-089C-35BB-5BD03EFC7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FB12CB-A2F2-D563-7954-20CBD66A4E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B5C51E-844D-8835-89C3-090757671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A620F-25E3-8637-5A7E-A8D31118E58F}"/>
              </a:ext>
            </a:extLst>
          </p:cNvPr>
          <p:cNvSpPr>
            <a:spLocks noGrp="1"/>
          </p:cNvSpPr>
          <p:nvPr>
            <p:ph type="dt" sz="half" idx="10"/>
          </p:nvPr>
        </p:nvSpPr>
        <p:spPr/>
        <p:txBody>
          <a:bodyPr/>
          <a:lstStyle/>
          <a:p>
            <a:fld id="{74E39DBB-638B-42B7-967E-FE5A8C5ACD61}" type="datetimeFigureOut">
              <a:rPr lang="en-IN" smtClean="0"/>
              <a:t>05-04-2023</a:t>
            </a:fld>
            <a:endParaRPr lang="en-IN"/>
          </a:p>
        </p:txBody>
      </p:sp>
      <p:sp>
        <p:nvSpPr>
          <p:cNvPr id="6" name="Footer Placeholder 5">
            <a:extLst>
              <a:ext uri="{FF2B5EF4-FFF2-40B4-BE49-F238E27FC236}">
                <a16:creationId xmlns:a16="http://schemas.microsoft.com/office/drawing/2014/main" id="{E2C1F2B4-1043-8AE4-212C-0C71D38878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5DC1B7-5C0D-7148-7466-B0980712F465}"/>
              </a:ext>
            </a:extLst>
          </p:cNvPr>
          <p:cNvSpPr>
            <a:spLocks noGrp="1"/>
          </p:cNvSpPr>
          <p:nvPr>
            <p:ph type="sldNum" sz="quarter" idx="12"/>
          </p:nvPr>
        </p:nvSpPr>
        <p:spPr/>
        <p:txBody>
          <a:bodyPr/>
          <a:lstStyle/>
          <a:p>
            <a:fld id="{8A200438-CB3E-4D6A-9BF1-1CEA7BCD4287}" type="slidenum">
              <a:rPr lang="en-IN" smtClean="0"/>
              <a:t>‹#›</a:t>
            </a:fld>
            <a:endParaRPr lang="en-IN"/>
          </a:p>
        </p:txBody>
      </p:sp>
    </p:spTree>
    <p:extLst>
      <p:ext uri="{BB962C8B-B14F-4D97-AF65-F5344CB8AC3E}">
        <p14:creationId xmlns:p14="http://schemas.microsoft.com/office/powerpoint/2010/main" val="34216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D83F9-BEE2-8E47-9149-BC39853DC8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2A0E42-DEF3-DE8A-72C0-1132C010A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F9D8BA-5FBA-A5E6-1842-79078D3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39DBB-638B-42B7-967E-FE5A8C5ACD61}" type="datetimeFigureOut">
              <a:rPr lang="en-IN" smtClean="0"/>
              <a:t>05-04-2023</a:t>
            </a:fld>
            <a:endParaRPr lang="en-IN"/>
          </a:p>
        </p:txBody>
      </p:sp>
      <p:sp>
        <p:nvSpPr>
          <p:cNvPr id="5" name="Footer Placeholder 4">
            <a:extLst>
              <a:ext uri="{FF2B5EF4-FFF2-40B4-BE49-F238E27FC236}">
                <a16:creationId xmlns:a16="http://schemas.microsoft.com/office/drawing/2014/main" id="{1C06079A-74E9-B128-D302-7B7BF4A0D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72FFEA-3E23-42C8-1953-E2FE096AB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00438-CB3E-4D6A-9BF1-1CEA7BCD4287}" type="slidenum">
              <a:rPr lang="en-IN" smtClean="0"/>
              <a:t>‹#›</a:t>
            </a:fld>
            <a:endParaRPr lang="en-IN"/>
          </a:p>
        </p:txBody>
      </p:sp>
    </p:spTree>
    <p:extLst>
      <p:ext uri="{BB962C8B-B14F-4D97-AF65-F5344CB8AC3E}">
        <p14:creationId xmlns:p14="http://schemas.microsoft.com/office/powerpoint/2010/main" val="96493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2136E50-4F59-3442-A244-5EED01AD3ABD}"/>
              </a:ext>
            </a:extLst>
          </p:cNvPr>
          <p:cNvSpPr txBox="1">
            <a:spLocks/>
          </p:cNvSpPr>
          <p:nvPr userDrawn="1"/>
        </p:nvSpPr>
        <p:spPr>
          <a:xfrm>
            <a:off x="2244515" y="616290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DIN-Regular" panose="020B050000000000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lumMod val="75000"/>
                  </a:schemeClr>
                </a:solidFill>
                <a:latin typeface="Calibri" panose="020F0502020204030204" pitchFamily="34" charset="0"/>
              </a:rPr>
              <a:t>Confidential &amp; Proprietary</a:t>
            </a:r>
          </a:p>
        </p:txBody>
      </p:sp>
      <p:sp>
        <p:nvSpPr>
          <p:cNvPr id="2" name="Slide Number Placeholder 1">
            <a:extLst>
              <a:ext uri="{FF2B5EF4-FFF2-40B4-BE49-F238E27FC236}">
                <a16:creationId xmlns:a16="http://schemas.microsoft.com/office/drawing/2014/main" id="{0C401CE2-46A5-4A2A-B915-F905D0A51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976B27B4-7873-43E1-8ECF-DEDBD89C8F04}"/>
              </a:ext>
            </a:extLst>
          </p:cNvPr>
          <p:cNvPicPr>
            <a:picLocks noChangeAspect="1"/>
          </p:cNvPicPr>
          <p:nvPr userDrawn="1"/>
        </p:nvPicPr>
        <p:blipFill>
          <a:blip r:embed="rId3"/>
          <a:stretch>
            <a:fillRect/>
          </a:stretch>
        </p:blipFill>
        <p:spPr>
          <a:xfrm>
            <a:off x="603992" y="6028716"/>
            <a:ext cx="1606556" cy="603712"/>
          </a:xfrm>
          <a:prstGeom prst="rect">
            <a:avLst/>
          </a:prstGeom>
        </p:spPr>
      </p:pic>
    </p:spTree>
    <p:extLst>
      <p:ext uri="{BB962C8B-B14F-4D97-AF65-F5344CB8AC3E}">
        <p14:creationId xmlns:p14="http://schemas.microsoft.com/office/powerpoint/2010/main" val="392631476"/>
      </p:ext>
    </p:extLst>
  </p:cSld>
  <p:clrMap bg1="lt1" tx1="dk1" bg2="lt2" tx2="dk2" accent1="accent1" accent2="accent2" accent3="accent3" accent4="accent4" accent5="accent5" accent6="accent6" hlink="hlink" folHlink="folHlink"/>
  <p:sldLayoutIdLst>
    <p:sldLayoutId id="2147483836"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i="0" kern="1200">
          <a:solidFill>
            <a:srgbClr val="4A498E"/>
          </a:solidFill>
          <a:latin typeface="Proxima Nova Rg" panose="02000506030000020004" pitchFamily="2" charset="0"/>
          <a:ea typeface="+mj-ea"/>
          <a:cs typeface="+mj-cs"/>
        </a:defRPr>
      </a:lvl1pPr>
    </p:titleStyle>
    <p:bodyStyle>
      <a:lvl1pPr marL="0" indent="0" algn="l" defTabSz="914400" rtl="0" eaLnBrk="1" latinLnBrk="0" hangingPunct="1">
        <a:lnSpc>
          <a:spcPct val="90000"/>
        </a:lnSpc>
        <a:spcBef>
          <a:spcPts val="1000"/>
        </a:spcBef>
        <a:buFont typeface="Arial"/>
        <a:buNone/>
        <a:defRPr sz="2800" kern="1200">
          <a:solidFill>
            <a:schemeClr val="tx2"/>
          </a:solidFill>
          <a:latin typeface="Gotham Regular"/>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2400" kern="1200">
          <a:solidFill>
            <a:schemeClr val="tx2"/>
          </a:solidFill>
          <a:latin typeface="Gotham Regular"/>
          <a:ea typeface="+mn-ea"/>
          <a:cs typeface="+mn-cs"/>
        </a:defRPr>
      </a:lvl2pPr>
      <a:lvl3pPr marL="1143000" indent="-228600" algn="l" defTabSz="914400" rtl="0" eaLnBrk="1" latinLnBrk="0" hangingPunct="1">
        <a:lnSpc>
          <a:spcPct val="90000"/>
        </a:lnSpc>
        <a:spcBef>
          <a:spcPts val="500"/>
        </a:spcBef>
        <a:buClr>
          <a:srgbClr val="4A498E"/>
        </a:buClr>
        <a:buFontTx/>
        <a:buChar char="-"/>
        <a:defRPr sz="2000" kern="1200">
          <a:solidFill>
            <a:schemeClr val="tx2"/>
          </a:solidFill>
          <a:latin typeface="Gotham Regular"/>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Gotham Regular"/>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32">
          <p15:clr>
            <a:srgbClr val="F26B43"/>
          </p15:clr>
        </p15:guide>
        <p15:guide id="3" orient="horz" pos="4032">
          <p15:clr>
            <a:srgbClr val="F26B43"/>
          </p15:clr>
        </p15:guide>
        <p15:guide id="4" orient="horz" pos="3696">
          <p15:clr>
            <a:srgbClr val="F26B43"/>
          </p15:clr>
        </p15:guide>
        <p15:guide id="5" orient="horz" pos="864">
          <p15:clr>
            <a:srgbClr val="F26B43"/>
          </p15:clr>
        </p15:guide>
        <p15:guide id="6" pos="408">
          <p15:clr>
            <a:srgbClr val="F26B43"/>
          </p15:clr>
        </p15:guide>
        <p15:guide id="7" pos="72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7A144D-011B-EC41-8EAC-FB5529129238}"/>
              </a:ext>
            </a:extLst>
          </p:cNvPr>
          <p:cNvSpPr>
            <a:spLocks noGrp="1"/>
          </p:cNvSpPr>
          <p:nvPr>
            <p:ph type="title"/>
          </p:nvPr>
        </p:nvSpPr>
        <p:spPr>
          <a:xfrm>
            <a:off x="666131" y="2901483"/>
            <a:ext cx="5947545" cy="2256338"/>
          </a:xfrm>
        </p:spPr>
        <p:txBody>
          <a:bodyPr lIns="0" tIns="45720" rIns="91440" bIns="45720" anchor="t"/>
          <a:lstStyle/>
          <a:p>
            <a:r>
              <a:rPr lang="en-US">
                <a:latin typeface="Calibri"/>
                <a:cs typeface="Calibri"/>
              </a:rPr>
              <a:t>Pyramid Principle - 2</a:t>
            </a:r>
            <a:endParaRPr lang="en-US"/>
          </a:p>
        </p:txBody>
      </p:sp>
      <p:sp>
        <p:nvSpPr>
          <p:cNvPr id="7" name="Text Placeholder 6">
            <a:extLst>
              <a:ext uri="{FF2B5EF4-FFF2-40B4-BE49-F238E27FC236}">
                <a16:creationId xmlns:a16="http://schemas.microsoft.com/office/drawing/2014/main" id="{9D8DBFA3-8168-694C-A8DE-BFB5351D640E}"/>
              </a:ext>
            </a:extLst>
          </p:cNvPr>
          <p:cNvSpPr>
            <a:spLocks noGrp="1"/>
          </p:cNvSpPr>
          <p:nvPr>
            <p:ph type="body" sz="quarter" idx="18"/>
          </p:nvPr>
        </p:nvSpPr>
        <p:spPr>
          <a:xfrm>
            <a:off x="666131" y="4509010"/>
            <a:ext cx="3830638" cy="2153047"/>
          </a:xfrm>
        </p:spPr>
        <p:txBody>
          <a:bodyPr lIns="0" tIns="45720" rIns="91440" bIns="45720" anchor="t"/>
          <a:lstStyle/>
          <a:p>
            <a:r>
              <a:rPr lang="en-US" b="1" dirty="0">
                <a:solidFill>
                  <a:schemeClr val="accent4">
                    <a:lumMod val="75000"/>
                  </a:schemeClr>
                </a:solidFill>
                <a:cs typeface="Calibri"/>
              </a:rPr>
              <a:t>By :- </a:t>
            </a:r>
            <a:endParaRPr lang="en-US" dirty="0">
              <a:solidFill>
                <a:schemeClr val="accent4">
                  <a:lumMod val="75000"/>
                </a:schemeClr>
              </a:solidFill>
              <a:cs typeface="Calibri"/>
            </a:endParaRPr>
          </a:p>
          <a:p>
            <a:r>
              <a:rPr lang="en-US" b="1" dirty="0">
                <a:solidFill>
                  <a:schemeClr val="tx1"/>
                </a:solidFill>
                <a:cs typeface="Calibri"/>
              </a:rPr>
              <a:t>Mehran Ahmad Shah</a:t>
            </a:r>
            <a:endParaRPr lang="en-US" dirty="0">
              <a:solidFill>
                <a:schemeClr val="tx1"/>
              </a:solidFill>
            </a:endParaRPr>
          </a:p>
          <a:p>
            <a:r>
              <a:rPr lang="en-US" b="1" dirty="0">
                <a:solidFill>
                  <a:schemeClr val="tx1"/>
                </a:solidFill>
                <a:ea typeface="+mn-lt"/>
                <a:cs typeface="+mn-lt"/>
              </a:rPr>
              <a:t>Rahul </a:t>
            </a:r>
            <a:r>
              <a:rPr lang="en-US" b="1" dirty="0" err="1">
                <a:solidFill>
                  <a:schemeClr val="tx1"/>
                </a:solidFill>
                <a:ea typeface="+mn-lt"/>
                <a:cs typeface="+mn-lt"/>
              </a:rPr>
              <a:t>Sheoran</a:t>
            </a:r>
            <a:endParaRPr lang="en-US" b="1" dirty="0">
              <a:solidFill>
                <a:schemeClr val="tx1"/>
              </a:solidFill>
            </a:endParaRPr>
          </a:p>
          <a:p>
            <a:r>
              <a:rPr lang="en-US" b="1" dirty="0">
                <a:solidFill>
                  <a:schemeClr val="tx1"/>
                </a:solidFill>
                <a:cs typeface="Calibri"/>
              </a:rPr>
              <a:t>Kumar Satyam</a:t>
            </a:r>
          </a:p>
          <a:p>
            <a:r>
              <a:rPr lang="en-US" b="1" dirty="0">
                <a:solidFill>
                  <a:schemeClr val="tx1"/>
                </a:solidFill>
                <a:cs typeface="Calibri"/>
              </a:rPr>
              <a:t>Sai Mahendra Reddy</a:t>
            </a:r>
          </a:p>
          <a:p>
            <a:endParaRPr lang="en-US" b="1" dirty="0">
              <a:solidFill>
                <a:schemeClr val="tx1"/>
              </a:solidFill>
              <a:cs typeface="Calibri"/>
            </a:endParaRPr>
          </a:p>
          <a:p>
            <a:endParaRPr lang="en-US" b="1" dirty="0">
              <a:solidFill>
                <a:schemeClr val="accent4">
                  <a:lumMod val="75000"/>
                </a:schemeClr>
              </a:solidFill>
              <a:cs typeface="Calibri"/>
            </a:endParaRPr>
          </a:p>
        </p:txBody>
      </p:sp>
      <p:sp>
        <p:nvSpPr>
          <p:cNvPr id="2" name="TextBox 1">
            <a:extLst>
              <a:ext uri="{FF2B5EF4-FFF2-40B4-BE49-F238E27FC236}">
                <a16:creationId xmlns:a16="http://schemas.microsoft.com/office/drawing/2014/main" id="{D9BA18D4-9B3B-B940-8859-F8FB46BADF33}"/>
              </a:ext>
            </a:extLst>
          </p:cNvPr>
          <p:cNvSpPr txBox="1"/>
          <p:nvPr/>
        </p:nvSpPr>
        <p:spPr>
          <a:xfrm>
            <a:off x="2655065" y="1410159"/>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3" name="TextBox 2">
            <a:extLst>
              <a:ext uri="{FF2B5EF4-FFF2-40B4-BE49-F238E27FC236}">
                <a16:creationId xmlns:a16="http://schemas.microsoft.com/office/drawing/2014/main" id="{5521673F-EB47-9442-9AE3-3A2C2718EB30}"/>
              </a:ext>
            </a:extLst>
          </p:cNvPr>
          <p:cNvSpPr txBox="1"/>
          <p:nvPr/>
        </p:nvSpPr>
        <p:spPr>
          <a:xfrm>
            <a:off x="1597446" y="1388125"/>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178138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0A019A-D393-9273-97B6-6D5D77C34523}"/>
              </a:ext>
            </a:extLst>
          </p:cNvPr>
          <p:cNvSpPr txBox="1"/>
          <p:nvPr/>
        </p:nvSpPr>
        <p:spPr>
          <a:xfrm>
            <a:off x="753130" y="1460655"/>
            <a:ext cx="10481578" cy="4800689"/>
          </a:xfrm>
          <a:prstGeom prst="rect">
            <a:avLst/>
          </a:prstGeom>
          <a:noFill/>
        </p:spPr>
        <p:txBody>
          <a:bodyPr wrap="square">
            <a:spAutoFit/>
          </a:bodyPr>
          <a:lstStyle/>
          <a:p>
            <a:r>
              <a:rPr lang="en-US">
                <a:latin typeface="Calibri" panose="020F0502020204030204" pitchFamily="34" charset="0"/>
                <a:ea typeface="Calibri" panose="020F0502020204030204" pitchFamily="34" charset="0"/>
                <a:cs typeface="Times New Roman" panose="02020603050405020304" pitchFamily="18" charset="0"/>
              </a:rPr>
              <a:t>Nike has been a global leader in the sports and athletic apparel industry for decades, with a loyal customer base that spans the globe. However, as competition from other brands increases and customer retention becomes more challenging, Nike must look for innovative ways to attract and retain new customers. To address this challenge, we propose that Nike launch a new membership program that offers exclusive benefits and perks to its members. The program would be designed to incentivize customers to shop at Nike more frequently, and to encourage brand loyalty over the long term. The proposed membership program would offer members exclusive discounts, early access to sales and promotions, and personalized recommendations based on their preferences and purchasing history. Members would also receive free shipping and returns, as well as access to exclusive events and experiences. To ensure the success of the program, we recommend that Nike focus on three key strategies- targeted marketing to attract new members, personalized experiences to retain existing members, and ongoing analysis of program data to optimize its effectiveness. By launching a membership program, Nike can create a new revenue stream and build a loyal community of customers who are invested in the brand. This program has the potential to attract new customers, encourage existing customers to shop more frequently, and generate significant long-term revenue for Nike. In conclusion, we strongly recommend that Nike consider launching a membership program to attract and retain new customers. The program has the potential to be a game-changer for Nike and solidify its position as a global leader in the athletic apparel industry.</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A51B9431-B497-D030-84ED-256CB30DF954}"/>
              </a:ext>
            </a:extLst>
          </p:cNvPr>
          <p:cNvSpPr>
            <a:spLocks noGrp="1"/>
          </p:cNvSpPr>
          <p:nvPr>
            <p:ph type="title"/>
          </p:nvPr>
        </p:nvSpPr>
        <p:spPr>
          <a:xfrm>
            <a:off x="605118" y="596656"/>
            <a:ext cx="10981765" cy="664449"/>
          </a:xfrm>
        </p:spPr>
        <p:txBody>
          <a:bodyPr>
            <a:normAutofit fontScale="90000"/>
          </a:bodyPr>
          <a:lstStyle/>
          <a:p>
            <a:r>
              <a:rPr lang="en-US">
                <a:solidFill>
                  <a:schemeClr val="accent1"/>
                </a:solidFill>
              </a:rPr>
              <a:t>Executive Summary</a:t>
            </a:r>
          </a:p>
        </p:txBody>
      </p:sp>
    </p:spTree>
    <p:extLst>
      <p:ext uri="{BB962C8B-B14F-4D97-AF65-F5344CB8AC3E}">
        <p14:creationId xmlns:p14="http://schemas.microsoft.com/office/powerpoint/2010/main" val="376387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51B9431-B497-D030-84ED-256CB30DF954}"/>
              </a:ext>
            </a:extLst>
          </p:cNvPr>
          <p:cNvSpPr>
            <a:spLocks noGrp="1"/>
          </p:cNvSpPr>
          <p:nvPr>
            <p:ph type="title"/>
          </p:nvPr>
        </p:nvSpPr>
        <p:spPr>
          <a:xfrm>
            <a:off x="605118" y="531350"/>
            <a:ext cx="10981765" cy="5553418"/>
          </a:xfrm>
        </p:spPr>
        <p:txBody>
          <a:bodyPr>
            <a:normAutofit/>
          </a:bodyPr>
          <a:lstStyle/>
          <a:p>
            <a:r>
              <a:rPr lang="en-US"/>
              <a:t> </a:t>
            </a:r>
            <a:br>
              <a:rPr lang="en-US"/>
            </a:br>
            <a:br>
              <a:rPr lang="en-US"/>
            </a:br>
            <a:br>
              <a:rPr lang="en-US"/>
            </a:br>
            <a:br>
              <a:rPr lang="en-US"/>
            </a:br>
            <a:endParaRPr lang="en-US"/>
          </a:p>
        </p:txBody>
      </p:sp>
      <p:sp>
        <p:nvSpPr>
          <p:cNvPr id="5" name="TextBox 4">
            <a:extLst>
              <a:ext uri="{FF2B5EF4-FFF2-40B4-BE49-F238E27FC236}">
                <a16:creationId xmlns:a16="http://schemas.microsoft.com/office/drawing/2014/main" id="{EA24CF29-E9D7-A5B8-9838-603ABAEF0262}"/>
              </a:ext>
            </a:extLst>
          </p:cNvPr>
          <p:cNvSpPr txBox="1"/>
          <p:nvPr/>
        </p:nvSpPr>
        <p:spPr>
          <a:xfrm>
            <a:off x="605117" y="400738"/>
            <a:ext cx="11215230" cy="830889"/>
          </a:xfrm>
          <a:prstGeom prst="rect">
            <a:avLst/>
          </a:prstGeom>
          <a:noFill/>
        </p:spPr>
        <p:txBody>
          <a:bodyPr wrap="square" rtlCol="0">
            <a:spAutoFit/>
          </a:bodyPr>
          <a:lstStyle/>
          <a:p>
            <a:pPr algn="just"/>
            <a:r>
              <a:rPr lang="en-IN" sz="2400"/>
              <a:t>                                                           </a:t>
            </a:r>
            <a:endParaRPr lang="en-IN" sz="4000" b="1"/>
          </a:p>
          <a:p>
            <a:endParaRPr lang="en-IN" sz="2400"/>
          </a:p>
        </p:txBody>
      </p:sp>
      <p:sp>
        <p:nvSpPr>
          <p:cNvPr id="12" name="Rectangle 11">
            <a:extLst>
              <a:ext uri="{FF2B5EF4-FFF2-40B4-BE49-F238E27FC236}">
                <a16:creationId xmlns:a16="http://schemas.microsoft.com/office/drawing/2014/main" id="{3EE9AC83-BA24-DD30-480D-DE8780AF8F63}"/>
              </a:ext>
            </a:extLst>
          </p:cNvPr>
          <p:cNvSpPr/>
          <p:nvPr/>
        </p:nvSpPr>
        <p:spPr>
          <a:xfrm>
            <a:off x="3689776" y="363250"/>
            <a:ext cx="4408140" cy="104489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a:t>The Nike Insider</a:t>
            </a:r>
          </a:p>
        </p:txBody>
      </p:sp>
      <p:cxnSp>
        <p:nvCxnSpPr>
          <p:cNvPr id="18" name="Connector: Elbow 17">
            <a:extLst>
              <a:ext uri="{FF2B5EF4-FFF2-40B4-BE49-F238E27FC236}">
                <a16:creationId xmlns:a16="http://schemas.microsoft.com/office/drawing/2014/main" id="{314BCB68-CC15-88D9-5E3A-DC9715518494}"/>
              </a:ext>
            </a:extLst>
          </p:cNvPr>
          <p:cNvCxnSpPr>
            <a:cxnSpLocks/>
          </p:cNvCxnSpPr>
          <p:nvPr/>
        </p:nvCxnSpPr>
        <p:spPr>
          <a:xfrm rot="5400000">
            <a:off x="3268011" y="-709753"/>
            <a:ext cx="457140" cy="47945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978036-40CE-895A-DC1D-BBF61129EE0F}"/>
              </a:ext>
            </a:extLst>
          </p:cNvPr>
          <p:cNvCxnSpPr/>
          <p:nvPr/>
        </p:nvCxnSpPr>
        <p:spPr>
          <a:xfrm>
            <a:off x="1099315" y="1916085"/>
            <a:ext cx="0" cy="75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F0790D-0F4C-4586-8383-01974FF17B1C}"/>
              </a:ext>
            </a:extLst>
          </p:cNvPr>
          <p:cNvCxnSpPr/>
          <p:nvPr/>
        </p:nvCxnSpPr>
        <p:spPr>
          <a:xfrm>
            <a:off x="4323788" y="1916085"/>
            <a:ext cx="0" cy="75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0A9D9A-D3E0-9B93-87E8-90149407568B}"/>
              </a:ext>
            </a:extLst>
          </p:cNvPr>
          <p:cNvCxnSpPr/>
          <p:nvPr/>
        </p:nvCxnSpPr>
        <p:spPr>
          <a:xfrm>
            <a:off x="5893847" y="1916084"/>
            <a:ext cx="47183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5CAA1AA-74F0-E39E-517D-08B188929374}"/>
              </a:ext>
            </a:extLst>
          </p:cNvPr>
          <p:cNvCxnSpPr>
            <a:cxnSpLocks/>
          </p:cNvCxnSpPr>
          <p:nvPr/>
        </p:nvCxnSpPr>
        <p:spPr>
          <a:xfrm>
            <a:off x="7521048" y="1916085"/>
            <a:ext cx="0" cy="75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9067E6C-E015-47E6-8A15-1A6C9121120E}"/>
              </a:ext>
            </a:extLst>
          </p:cNvPr>
          <p:cNvCxnSpPr>
            <a:cxnSpLocks/>
          </p:cNvCxnSpPr>
          <p:nvPr/>
        </p:nvCxnSpPr>
        <p:spPr>
          <a:xfrm flipH="1">
            <a:off x="10612189" y="1916085"/>
            <a:ext cx="10884" cy="75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DB5254A-2669-D82F-7D84-FF466B23A5C5}"/>
              </a:ext>
            </a:extLst>
          </p:cNvPr>
          <p:cNvSpPr/>
          <p:nvPr/>
        </p:nvSpPr>
        <p:spPr>
          <a:xfrm>
            <a:off x="186621" y="2699701"/>
            <a:ext cx="2688404" cy="214420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Benefits</a:t>
            </a:r>
          </a:p>
          <a:p>
            <a:r>
              <a:rPr lang="en-IN" sz="1600"/>
              <a:t>Increased Customer Base</a:t>
            </a:r>
          </a:p>
          <a:p>
            <a:r>
              <a:rPr lang="en-IN" sz="1600"/>
              <a:t>Customer Loyalty</a:t>
            </a:r>
          </a:p>
          <a:p>
            <a:r>
              <a:rPr lang="en-IN" sz="1600"/>
              <a:t>Higher Revenue</a:t>
            </a:r>
          </a:p>
          <a:p>
            <a:r>
              <a:rPr lang="en-IN" sz="1600"/>
              <a:t>Competitive Advantage</a:t>
            </a:r>
          </a:p>
        </p:txBody>
      </p:sp>
      <p:sp>
        <p:nvSpPr>
          <p:cNvPr id="35" name="Rectangle 34">
            <a:extLst>
              <a:ext uri="{FF2B5EF4-FFF2-40B4-BE49-F238E27FC236}">
                <a16:creationId xmlns:a16="http://schemas.microsoft.com/office/drawing/2014/main" id="{A0B3C865-322C-D95E-9DBC-FFFD8B8EF261}"/>
              </a:ext>
            </a:extLst>
          </p:cNvPr>
          <p:cNvSpPr/>
          <p:nvPr/>
        </p:nvSpPr>
        <p:spPr>
          <a:xfrm>
            <a:off x="3331389" y="2699701"/>
            <a:ext cx="2764610" cy="21441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Target Audience</a:t>
            </a:r>
          </a:p>
          <a:p>
            <a:r>
              <a:rPr lang="en-IN" sz="1600"/>
              <a:t>Frequent Shoppers</a:t>
            </a:r>
          </a:p>
          <a:p>
            <a:r>
              <a:rPr lang="en-IN" sz="1600"/>
              <a:t>Nike Fans</a:t>
            </a:r>
          </a:p>
          <a:p>
            <a:r>
              <a:rPr lang="en-IN" sz="1600"/>
              <a:t>Brand Loyalists</a:t>
            </a:r>
          </a:p>
          <a:p>
            <a:r>
              <a:rPr lang="en-IN" sz="1600"/>
              <a:t>Athletes</a:t>
            </a:r>
          </a:p>
          <a:p>
            <a:pPr algn="ctr"/>
            <a:endParaRPr lang="en-IN" sz="2800"/>
          </a:p>
        </p:txBody>
      </p:sp>
      <p:sp>
        <p:nvSpPr>
          <p:cNvPr id="36" name="Rectangle 35">
            <a:extLst>
              <a:ext uri="{FF2B5EF4-FFF2-40B4-BE49-F238E27FC236}">
                <a16:creationId xmlns:a16="http://schemas.microsoft.com/office/drawing/2014/main" id="{222A2B11-4950-5FD4-23F6-37491E58F70E}"/>
              </a:ext>
            </a:extLst>
          </p:cNvPr>
          <p:cNvSpPr/>
          <p:nvPr/>
        </p:nvSpPr>
        <p:spPr>
          <a:xfrm>
            <a:off x="6579049" y="2667084"/>
            <a:ext cx="2568693" cy="214417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Marketing Plan</a:t>
            </a:r>
          </a:p>
          <a:p>
            <a:r>
              <a:rPr lang="en-IN" sz="1600"/>
              <a:t>Value Proposition</a:t>
            </a:r>
          </a:p>
          <a:p>
            <a:r>
              <a:rPr lang="en-IN" sz="1600"/>
              <a:t>Industry Trends</a:t>
            </a:r>
          </a:p>
          <a:p>
            <a:r>
              <a:rPr lang="en-IN" sz="1600"/>
              <a:t>Metrics(KPI)</a:t>
            </a:r>
          </a:p>
          <a:p>
            <a:r>
              <a:rPr lang="en-IN" sz="1600"/>
              <a:t>Timeline</a:t>
            </a:r>
          </a:p>
          <a:p>
            <a:pPr algn="ctr"/>
            <a:endParaRPr lang="en-IN" sz="2800"/>
          </a:p>
        </p:txBody>
      </p:sp>
      <p:sp>
        <p:nvSpPr>
          <p:cNvPr id="39" name="Rectangle 38">
            <a:extLst>
              <a:ext uri="{FF2B5EF4-FFF2-40B4-BE49-F238E27FC236}">
                <a16:creationId xmlns:a16="http://schemas.microsoft.com/office/drawing/2014/main" id="{DD141BE8-2A06-5467-0CBC-698ACC532171}"/>
              </a:ext>
            </a:extLst>
          </p:cNvPr>
          <p:cNvSpPr/>
          <p:nvPr/>
        </p:nvSpPr>
        <p:spPr>
          <a:xfrm>
            <a:off x="9447570" y="2667065"/>
            <a:ext cx="2557808" cy="21441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Implementation</a:t>
            </a:r>
          </a:p>
          <a:p>
            <a:r>
              <a:rPr lang="en-IN" sz="1600"/>
              <a:t>Establishing a Timeline</a:t>
            </a:r>
          </a:p>
          <a:p>
            <a:r>
              <a:rPr lang="en-IN" sz="1600"/>
              <a:t>Budgeting</a:t>
            </a:r>
          </a:p>
          <a:p>
            <a:r>
              <a:rPr lang="en-IN" sz="1600"/>
              <a:t>Monitoring Progress</a:t>
            </a:r>
          </a:p>
          <a:p>
            <a:pPr algn="ctr"/>
            <a:endParaRPr lang="en-IN" sz="1600"/>
          </a:p>
        </p:txBody>
      </p:sp>
    </p:spTree>
    <p:extLst>
      <p:ext uri="{BB962C8B-B14F-4D97-AF65-F5344CB8AC3E}">
        <p14:creationId xmlns:p14="http://schemas.microsoft.com/office/powerpoint/2010/main" val="3035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7A144D-011B-EC41-8EAC-FB5529129238}"/>
              </a:ext>
            </a:extLst>
          </p:cNvPr>
          <p:cNvSpPr>
            <a:spLocks noGrp="1"/>
          </p:cNvSpPr>
          <p:nvPr>
            <p:ph type="title"/>
          </p:nvPr>
        </p:nvSpPr>
        <p:spPr>
          <a:xfrm>
            <a:off x="666131" y="2901483"/>
            <a:ext cx="5947545" cy="2256338"/>
          </a:xfrm>
        </p:spPr>
        <p:txBody>
          <a:bodyPr lIns="0" tIns="45720" rIns="91440" bIns="45720" anchor="t"/>
          <a:lstStyle/>
          <a:p>
            <a:r>
              <a:rPr lang="en-US" b="1">
                <a:latin typeface="Calibri"/>
                <a:cs typeface="Calibri"/>
              </a:rPr>
              <a:t>Thank You</a:t>
            </a:r>
            <a:endParaRPr lang="en-US" b="1"/>
          </a:p>
        </p:txBody>
      </p:sp>
      <p:sp>
        <p:nvSpPr>
          <p:cNvPr id="2" name="TextBox 1">
            <a:extLst>
              <a:ext uri="{FF2B5EF4-FFF2-40B4-BE49-F238E27FC236}">
                <a16:creationId xmlns:a16="http://schemas.microsoft.com/office/drawing/2014/main" id="{D9BA18D4-9B3B-B940-8859-F8FB46BADF33}"/>
              </a:ext>
            </a:extLst>
          </p:cNvPr>
          <p:cNvSpPr txBox="1"/>
          <p:nvPr/>
        </p:nvSpPr>
        <p:spPr>
          <a:xfrm>
            <a:off x="2655065" y="1410159"/>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3" name="TextBox 2">
            <a:extLst>
              <a:ext uri="{FF2B5EF4-FFF2-40B4-BE49-F238E27FC236}">
                <a16:creationId xmlns:a16="http://schemas.microsoft.com/office/drawing/2014/main" id="{5521673F-EB47-9442-9AE3-3A2C2718EB30}"/>
              </a:ext>
            </a:extLst>
          </p:cNvPr>
          <p:cNvSpPr txBox="1"/>
          <p:nvPr/>
        </p:nvSpPr>
        <p:spPr>
          <a:xfrm>
            <a:off x="1597446" y="1388125"/>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361447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
  <a:themeElements>
    <a:clrScheme name="Custom 1">
      <a:dk1>
        <a:srgbClr val="2E2E7B"/>
      </a:dk1>
      <a:lt1>
        <a:srgbClr val="FFFFFF"/>
      </a:lt1>
      <a:dk2>
        <a:srgbClr val="000000"/>
      </a:dk2>
      <a:lt2>
        <a:srgbClr val="739FAF"/>
      </a:lt2>
      <a:accent1>
        <a:srgbClr val="1F95D9"/>
      </a:accent1>
      <a:accent2>
        <a:srgbClr val="11B7BF"/>
      </a:accent2>
      <a:accent3>
        <a:srgbClr val="0E0E47"/>
      </a:accent3>
      <a:accent4>
        <a:srgbClr val="054F6E"/>
      </a:accent4>
      <a:accent5>
        <a:srgbClr val="093E7D"/>
      </a:accent5>
      <a:accent6>
        <a:srgbClr val="B5B5F1"/>
      </a:accent6>
      <a:hlink>
        <a:srgbClr val="9EF8E5"/>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oAutofit/>
      </a:bodyPr>
      <a:lstStyle>
        <a:defPPr algn="l">
          <a:spcBef>
            <a:spcPts val="0"/>
          </a:spcBef>
          <a:defRPr sz="1600" spc="-50" dirty="0">
            <a:solidFill>
              <a:schemeClr val="tx2"/>
            </a:solidFill>
            <a:latin typeface="Calibri" panose="020F0502020204030204" pitchFamily="34" charset="0"/>
            <a:cs typeface="Segoe UI"/>
          </a:defRPr>
        </a:defPPr>
      </a:lstStyle>
    </a:txDef>
  </a:objectDefaults>
  <a:extraClrSchemeLst/>
  <a:extLst>
    <a:ext uri="{05A4C25C-085E-4340-85A3-A5531E510DB2}">
      <thm15:themeFamily xmlns:thm15="http://schemas.microsoft.com/office/thememl/2012/main" name="Blend360 Toolkit Deck _Enhanced Logo " id="{3BEF1FCF-AEFE-456B-88E7-2F69F1671E73}" vid="{6974D2D1-2205-442C-A77F-A9794D379C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Widescreen</PresentationFormat>
  <Paragraphs>35</Paragraphs>
  <Slides>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Calibri Light</vt:lpstr>
      <vt:lpstr>Gotham Regular</vt:lpstr>
      <vt:lpstr>Proxima Nova Rg</vt:lpstr>
      <vt:lpstr>Office Theme</vt:lpstr>
      <vt:lpstr>Blank Slide</vt:lpstr>
      <vt:lpstr>Pyramid Principle - 2</vt:lpstr>
      <vt:lpstr>Executive Summary</vt:lpstr>
      <vt:lpst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Rahul Sheoran</dc:creator>
  <cp:lastModifiedBy>Sai Mahendra Reddy Atluri</cp:lastModifiedBy>
  <cp:revision>3</cp:revision>
  <dcterms:created xsi:type="dcterms:W3CDTF">2023-04-04T13:53:20Z</dcterms:created>
  <dcterms:modified xsi:type="dcterms:W3CDTF">2023-04-05T10:26:28Z</dcterms:modified>
</cp:coreProperties>
</file>