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4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613" autoAdjust="0"/>
  </p:normalViewPr>
  <p:slideViewPr>
    <p:cSldViewPr snapToGrid="0">
      <p:cViewPr>
        <p:scale>
          <a:sx n="80" d="100"/>
          <a:sy n="80" d="100"/>
        </p:scale>
        <p:origin x="10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7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90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Identifying retail location from traffic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US-Canada and us-Mexico border</a:t>
            </a:r>
            <a:endParaRPr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591D5-C0C5-0241-A505-8581EC5F20D9}"/>
              </a:ext>
            </a:extLst>
          </p:cNvPr>
          <p:cNvSpPr/>
          <p:nvPr/>
        </p:nvSpPr>
        <p:spPr>
          <a:xfrm>
            <a:off x="561473" y="5878019"/>
            <a:ext cx="3213649" cy="448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Tamene Dasa</a:t>
            </a:r>
          </a:p>
        </p:txBody>
      </p:sp>
    </p:spTree>
    <p:extLst>
      <p:ext uri="{BB962C8B-B14F-4D97-AF65-F5344CB8AC3E}">
        <p14:creationId xmlns:p14="http://schemas.microsoft.com/office/powerpoint/2010/main" val="70213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Compare the two boarder crossings</a:t>
            </a:r>
          </a:p>
          <a:p>
            <a:r>
              <a:rPr lang="en-US" sz="2400" dirty="0"/>
              <a:t>Border crossing per state</a:t>
            </a:r>
          </a:p>
          <a:p>
            <a:r>
              <a:rPr lang="en-US" sz="2400" dirty="0"/>
              <a:t>Plan for future</a:t>
            </a:r>
          </a:p>
        </p:txBody>
      </p:sp>
    </p:spTree>
    <p:extLst>
      <p:ext uri="{BB962C8B-B14F-4D97-AF65-F5344CB8AC3E}">
        <p14:creationId xmlns:p14="http://schemas.microsoft.com/office/powerpoint/2010/main" val="177974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E2C1-EABD-614D-A592-5B27B28B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business – Factors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F7AE-016F-ED42-B179-84DA9306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79" y="2257869"/>
            <a:ext cx="5348121" cy="4391754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Traffic or possible customer accessibility</a:t>
            </a:r>
          </a:p>
          <a:p>
            <a:r>
              <a:rPr lang="en-US" sz="2200" dirty="0"/>
              <a:t>Population size and distribution </a:t>
            </a:r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dirty="0"/>
              <a:t>Possible competing neighbors</a:t>
            </a:r>
          </a:p>
          <a:p>
            <a:r>
              <a:rPr lang="en-US" sz="2200" dirty="0"/>
              <a:t>Rent and other costs</a:t>
            </a:r>
          </a:p>
          <a:p>
            <a:endParaRPr lang="en-US" sz="2200" dirty="0"/>
          </a:p>
          <a:p>
            <a:r>
              <a:rPr lang="en-US" sz="2200" i="1" dirty="0"/>
              <a:t>Explore the data released by US department of transportation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CBDEC-5B1B-8B48-B84D-C8922BF65DBA}"/>
              </a:ext>
            </a:extLst>
          </p:cNvPr>
          <p:cNvSpPr/>
          <p:nvPr/>
        </p:nvSpPr>
        <p:spPr>
          <a:xfrm>
            <a:off x="7293388" y="2322387"/>
            <a:ext cx="1865376" cy="33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US-Mexico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660FD-822A-1843-A74C-E61F7F78DC08}"/>
              </a:ext>
            </a:extLst>
          </p:cNvPr>
          <p:cNvSpPr/>
          <p:nvPr/>
        </p:nvSpPr>
        <p:spPr>
          <a:xfrm>
            <a:off x="9508236" y="2322386"/>
            <a:ext cx="1865376" cy="33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US-Canada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B3A45-57A8-FA41-BC5F-1A55BD164D5F}"/>
              </a:ext>
            </a:extLst>
          </p:cNvPr>
          <p:cNvSpPr/>
          <p:nvPr/>
        </p:nvSpPr>
        <p:spPr>
          <a:xfrm>
            <a:off x="7309154" y="4960602"/>
            <a:ext cx="1865376" cy="104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Border /Port towns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4250F-01B9-404C-B63B-F5CC47A7E75F}"/>
              </a:ext>
            </a:extLst>
          </p:cNvPr>
          <p:cNvSpPr/>
          <p:nvPr/>
        </p:nvSpPr>
        <p:spPr>
          <a:xfrm>
            <a:off x="8433658" y="3653753"/>
            <a:ext cx="1865376" cy="33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281A8B-D74C-FE47-8CA8-B5280857A87D}"/>
              </a:ext>
            </a:extLst>
          </p:cNvPr>
          <p:cNvCxnSpPr>
            <a:cxnSpLocks/>
          </p:cNvCxnSpPr>
          <p:nvPr/>
        </p:nvCxnSpPr>
        <p:spPr>
          <a:xfrm flipH="1">
            <a:off x="9790387" y="2701962"/>
            <a:ext cx="650538" cy="94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5B3872-B821-174B-BD97-FFE9A29B3ACA}"/>
              </a:ext>
            </a:extLst>
          </p:cNvPr>
          <p:cNvCxnSpPr>
            <a:cxnSpLocks/>
          </p:cNvCxnSpPr>
          <p:nvPr/>
        </p:nvCxnSpPr>
        <p:spPr>
          <a:xfrm>
            <a:off x="8226076" y="2682357"/>
            <a:ext cx="815816" cy="91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7D93CB-C7FC-7D45-AAA8-878D806D5360}"/>
              </a:ext>
            </a:extLst>
          </p:cNvPr>
          <p:cNvCxnSpPr>
            <a:cxnSpLocks/>
          </p:cNvCxnSpPr>
          <p:nvPr/>
        </p:nvCxnSpPr>
        <p:spPr>
          <a:xfrm>
            <a:off x="9774621" y="4041749"/>
            <a:ext cx="666303" cy="79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3767DF-F9C6-9346-979C-1E67F9E1F8F7}"/>
              </a:ext>
            </a:extLst>
          </p:cNvPr>
          <p:cNvCxnSpPr>
            <a:cxnSpLocks/>
          </p:cNvCxnSpPr>
          <p:nvPr/>
        </p:nvCxnSpPr>
        <p:spPr>
          <a:xfrm flipH="1">
            <a:off x="8633984" y="4089047"/>
            <a:ext cx="493247" cy="79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E334521-326C-554C-9AE1-A6A94EDEADD5}"/>
              </a:ext>
            </a:extLst>
          </p:cNvPr>
          <p:cNvSpPr/>
          <p:nvPr/>
        </p:nvSpPr>
        <p:spPr>
          <a:xfrm>
            <a:off x="9563862" y="4924138"/>
            <a:ext cx="1865376" cy="104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crossed</a:t>
            </a:r>
          </a:p>
        </p:txBody>
      </p:sp>
    </p:spTree>
    <p:extLst>
      <p:ext uri="{BB962C8B-B14F-4D97-AF65-F5344CB8AC3E}">
        <p14:creationId xmlns:p14="http://schemas.microsoft.com/office/powerpoint/2010/main" val="54585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3A47-855E-E849-95EA-82C3C42F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Crossings – US-Mexico Border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ED2270-07F4-BE4C-9BD1-7AC5C9809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52" y="2180496"/>
            <a:ext cx="4587498" cy="4548632"/>
          </a:xfrm>
        </p:spPr>
        <p:txBody>
          <a:bodyPr>
            <a:normAutofit/>
          </a:bodyPr>
          <a:lstStyle/>
          <a:p>
            <a:r>
              <a:rPr lang="en-US" sz="2000" dirty="0"/>
              <a:t>Only considered the data since 2000</a:t>
            </a:r>
          </a:p>
          <a:p>
            <a:r>
              <a:rPr lang="en-US" sz="2000" dirty="0"/>
              <a:t>Valley like behavior: Linear like decrease until 2011 and increase afterwards </a:t>
            </a:r>
          </a:p>
          <a:p>
            <a:r>
              <a:rPr lang="en-US" sz="2000" dirty="0"/>
              <a:t>In 2011, the smallest crossing, only 225 million crossings are made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87BB5-E8E9-0E40-B1AE-084F2B017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81" r="13892"/>
          <a:stretch/>
        </p:blipFill>
        <p:spPr>
          <a:xfrm>
            <a:off x="6096000" y="1816864"/>
            <a:ext cx="5070476" cy="50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9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B7B2-6861-BA41-AB99-CA040B34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Crossings – US-Canada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258-A1F8-C042-89CE-02FC970E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52" y="1715956"/>
            <a:ext cx="4587498" cy="4548632"/>
          </a:xfrm>
        </p:spPr>
        <p:txBody>
          <a:bodyPr>
            <a:normAutofit/>
          </a:bodyPr>
          <a:lstStyle/>
          <a:p>
            <a:r>
              <a:rPr lang="en-US" sz="2000" dirty="0"/>
              <a:t>Only considered the data since 2000</a:t>
            </a:r>
          </a:p>
          <a:p>
            <a:r>
              <a:rPr lang="en-US" sz="2000" dirty="0"/>
              <a:t>Drops between 2001 and 2005 and has oscillatory behavior afterwards</a:t>
            </a:r>
          </a:p>
          <a:p>
            <a:r>
              <a:rPr lang="en-US" sz="2000" dirty="0"/>
              <a:t>Minimum inbound border crossings are observed in 2009 and 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AF847-6CF2-F64C-A0A6-E2F712C8C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6" r="15075"/>
          <a:stretch/>
        </p:blipFill>
        <p:spPr>
          <a:xfrm>
            <a:off x="6307810" y="1927038"/>
            <a:ext cx="4799308" cy="49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4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2121-DFC7-7A4F-84DD-5B9DC685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Crossing per state – US -Canada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9663B-138B-FA45-AC88-AD7B6740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06" y="1763052"/>
            <a:ext cx="8874294" cy="2516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0A38E6-731E-804F-A863-1532286DA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706" y="4325937"/>
            <a:ext cx="8875295" cy="25375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BCE88F-2B8C-E042-B444-7C6D08954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828800"/>
            <a:ext cx="3028949" cy="4912963"/>
          </a:xfrm>
        </p:spPr>
        <p:txBody>
          <a:bodyPr>
            <a:noAutofit/>
          </a:bodyPr>
          <a:lstStyle/>
          <a:p>
            <a:r>
              <a:rPr lang="en-US" sz="2000" dirty="0"/>
              <a:t>The bar plot shows the total number of crossings for each states along US-Canada Border </a:t>
            </a:r>
          </a:p>
          <a:p>
            <a:r>
              <a:rPr lang="en-US" sz="2000" dirty="0"/>
              <a:t>2000 vs 2010</a:t>
            </a:r>
          </a:p>
          <a:p>
            <a:r>
              <a:rPr lang="en-US" sz="2000" dirty="0"/>
              <a:t>Michigan and New York have large number of crossings</a:t>
            </a:r>
          </a:p>
          <a:p>
            <a:r>
              <a:rPr lang="en-US" sz="2000"/>
              <a:t>~85</a:t>
            </a:r>
            <a:r>
              <a:rPr lang="en-US" sz="2000" dirty="0"/>
              <a:t>% of crossing is along Michigan and New York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BDA73-EB17-9247-B7FE-DC8BDDB306D7}"/>
              </a:ext>
            </a:extLst>
          </p:cNvPr>
          <p:cNvSpPr/>
          <p:nvPr/>
        </p:nvSpPr>
        <p:spPr>
          <a:xfrm>
            <a:off x="8807116" y="2541586"/>
            <a:ext cx="1187116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F7A16-4BA6-4443-9118-7E9B7ED9BE59}"/>
              </a:ext>
            </a:extLst>
          </p:cNvPr>
          <p:cNvSpPr/>
          <p:nvPr/>
        </p:nvSpPr>
        <p:spPr>
          <a:xfrm>
            <a:off x="8807116" y="4892556"/>
            <a:ext cx="1187116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244631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44" y="2857500"/>
            <a:ext cx="3269749" cy="230909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Plan 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27280" y="1699881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Further analysis on the traffic flow near the ports</a:t>
            </a:r>
          </a:p>
          <a:p>
            <a:r>
              <a:rPr lang="en-US" sz="2400" dirty="0"/>
              <a:t>Data scrapping of vendor/retail locations, rental costs</a:t>
            </a:r>
          </a:p>
          <a:p>
            <a:r>
              <a:rPr lang="en-US" sz="2400" dirty="0"/>
              <a:t>Develop model to predict new location for vendors/retail</a:t>
            </a:r>
          </a:p>
          <a:p>
            <a:r>
              <a:rPr lang="en-US" sz="2400" dirty="0"/>
              <a:t>Adding other factors, like competing neighbors, population of border town …</a:t>
            </a:r>
          </a:p>
        </p:txBody>
      </p:sp>
    </p:spTree>
    <p:extLst>
      <p:ext uri="{BB962C8B-B14F-4D97-AF65-F5344CB8AC3E}">
        <p14:creationId xmlns:p14="http://schemas.microsoft.com/office/powerpoint/2010/main" val="39226068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2428</TotalTime>
  <Words>223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Identifying retail location from traffic flow</vt:lpstr>
      <vt:lpstr>Contents</vt:lpstr>
      <vt:lpstr>Opening business – Factors to consider</vt:lpstr>
      <vt:lpstr>Border Crossings – US-Mexico Border</vt:lpstr>
      <vt:lpstr>Border Crossings – US-Canada Border</vt:lpstr>
      <vt:lpstr>Crossing per state – US -Canada</vt:lpstr>
      <vt:lpstr>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Dasa, Tamene</dc:creator>
  <cp:lastModifiedBy>Dasa, Tamene</cp:lastModifiedBy>
  <cp:revision>44</cp:revision>
  <dcterms:created xsi:type="dcterms:W3CDTF">2019-11-13T02:28:38Z</dcterms:created>
  <dcterms:modified xsi:type="dcterms:W3CDTF">2019-11-14T18:57:15Z</dcterms:modified>
</cp:coreProperties>
</file>