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94720"/>
  </p:normalViewPr>
  <p:slideViewPr>
    <p:cSldViewPr snapToGrid="0" snapToObjects="1">
      <p:cViewPr varScale="1">
        <p:scale>
          <a:sx n="119" d="100"/>
          <a:sy n="119" d="100"/>
        </p:scale>
        <p:origin x="232"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A9AFE-AD3D-4918-8066-9F881F51CE80}"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3B31396A-0FB0-4C9D-8583-272E45194261}">
      <dgm:prSet/>
      <dgm:spPr/>
      <dgm:t>
        <a:bodyPr/>
        <a:lstStyle/>
        <a:p>
          <a:r>
            <a:rPr lang="en-US"/>
            <a:t>Learn</a:t>
          </a:r>
        </a:p>
      </dgm:t>
    </dgm:pt>
    <dgm:pt modelId="{BF0801DD-72C9-4CEB-9997-30432B135C22}" type="parTrans" cxnId="{5F04C7A9-1491-435A-9654-D95E11CD3EC7}">
      <dgm:prSet/>
      <dgm:spPr/>
      <dgm:t>
        <a:bodyPr/>
        <a:lstStyle/>
        <a:p>
          <a:endParaRPr lang="en-US"/>
        </a:p>
      </dgm:t>
    </dgm:pt>
    <dgm:pt modelId="{AA5CBA64-BECB-4CCD-A24C-E7E69D96678E}" type="sibTrans" cxnId="{5F04C7A9-1491-435A-9654-D95E11CD3EC7}">
      <dgm:prSet/>
      <dgm:spPr/>
      <dgm:t>
        <a:bodyPr/>
        <a:lstStyle/>
        <a:p>
          <a:endParaRPr lang="en-US"/>
        </a:p>
      </dgm:t>
    </dgm:pt>
    <dgm:pt modelId="{EFC7AE87-654A-4058-A7A6-0B6E66026711}">
      <dgm:prSet/>
      <dgm:spPr/>
      <dgm:t>
        <a:bodyPr/>
        <a:lstStyle/>
        <a:p>
          <a:r>
            <a:rPr lang="en-US"/>
            <a:t>Learn to utilize new tools, languages and frameworks</a:t>
          </a:r>
        </a:p>
      </dgm:t>
    </dgm:pt>
    <dgm:pt modelId="{6D32D800-74CD-4E6D-B914-B50C5DF7025A}" type="parTrans" cxnId="{9727A259-A898-4679-ABDE-60CEA2F20AFF}">
      <dgm:prSet/>
      <dgm:spPr/>
      <dgm:t>
        <a:bodyPr/>
        <a:lstStyle/>
        <a:p>
          <a:endParaRPr lang="en-US"/>
        </a:p>
      </dgm:t>
    </dgm:pt>
    <dgm:pt modelId="{A986CF88-B14D-40FE-8440-55C58F3D7963}" type="sibTrans" cxnId="{9727A259-A898-4679-ABDE-60CEA2F20AFF}">
      <dgm:prSet/>
      <dgm:spPr/>
      <dgm:t>
        <a:bodyPr/>
        <a:lstStyle/>
        <a:p>
          <a:endParaRPr lang="en-US"/>
        </a:p>
      </dgm:t>
    </dgm:pt>
    <dgm:pt modelId="{81BE9138-6257-440B-A5E0-35422A5F7AAB}">
      <dgm:prSet/>
      <dgm:spPr/>
      <dgm:t>
        <a:bodyPr/>
        <a:lstStyle/>
        <a:p>
          <a:r>
            <a:rPr lang="en-US" dirty="0"/>
            <a:t>SWE Process</a:t>
          </a:r>
        </a:p>
      </dgm:t>
    </dgm:pt>
    <dgm:pt modelId="{F63EE32C-92F2-40EF-ADAD-07D2378255DB}" type="parTrans" cxnId="{9CA8FF35-70EE-4CA8-8431-7FAAAD561C9D}">
      <dgm:prSet/>
      <dgm:spPr/>
      <dgm:t>
        <a:bodyPr/>
        <a:lstStyle/>
        <a:p>
          <a:endParaRPr lang="en-US"/>
        </a:p>
      </dgm:t>
    </dgm:pt>
    <dgm:pt modelId="{2AA7DAE5-0E2C-44DC-8542-37B6EB5FEA3A}" type="sibTrans" cxnId="{9CA8FF35-70EE-4CA8-8431-7FAAAD561C9D}">
      <dgm:prSet/>
      <dgm:spPr/>
      <dgm:t>
        <a:bodyPr/>
        <a:lstStyle/>
        <a:p>
          <a:endParaRPr lang="en-US"/>
        </a:p>
      </dgm:t>
    </dgm:pt>
    <dgm:pt modelId="{F10E7C25-CEEC-40C8-A021-B855C532787B}">
      <dgm:prSet/>
      <dgm:spPr/>
      <dgm:t>
        <a:bodyPr/>
        <a:lstStyle/>
        <a:p>
          <a:r>
            <a:rPr lang="en-US"/>
            <a:t>Go through full stack web dev process to create an application</a:t>
          </a:r>
        </a:p>
      </dgm:t>
    </dgm:pt>
    <dgm:pt modelId="{AF2A0639-2C19-45A3-A24D-500FD7C407CB}" type="parTrans" cxnId="{75FDC2FE-C5BA-4280-A512-056368D89264}">
      <dgm:prSet/>
      <dgm:spPr/>
      <dgm:t>
        <a:bodyPr/>
        <a:lstStyle/>
        <a:p>
          <a:endParaRPr lang="en-US"/>
        </a:p>
      </dgm:t>
    </dgm:pt>
    <dgm:pt modelId="{202DC6A5-BA02-4991-A6EC-5D04509505CB}" type="sibTrans" cxnId="{75FDC2FE-C5BA-4280-A512-056368D89264}">
      <dgm:prSet/>
      <dgm:spPr/>
      <dgm:t>
        <a:bodyPr/>
        <a:lstStyle/>
        <a:p>
          <a:endParaRPr lang="en-US"/>
        </a:p>
      </dgm:t>
    </dgm:pt>
    <dgm:pt modelId="{B6ED284A-F961-4FE9-901E-02CDD7402A82}">
      <dgm:prSet/>
      <dgm:spPr/>
      <dgm:t>
        <a:bodyPr/>
        <a:lstStyle/>
        <a:p>
          <a:r>
            <a:rPr lang="en-US" dirty="0"/>
            <a:t>Help</a:t>
          </a:r>
        </a:p>
      </dgm:t>
    </dgm:pt>
    <dgm:pt modelId="{6E4E80AD-8B6A-46D2-9F71-3614F1D77747}" type="parTrans" cxnId="{D43E0AD6-3313-422E-A74F-7B5B7123E737}">
      <dgm:prSet/>
      <dgm:spPr/>
      <dgm:t>
        <a:bodyPr/>
        <a:lstStyle/>
        <a:p>
          <a:endParaRPr lang="en-US"/>
        </a:p>
      </dgm:t>
    </dgm:pt>
    <dgm:pt modelId="{27E95D3B-FFD5-41BB-99A0-9A52DB471344}" type="sibTrans" cxnId="{D43E0AD6-3313-422E-A74F-7B5B7123E737}">
      <dgm:prSet/>
      <dgm:spPr/>
      <dgm:t>
        <a:bodyPr/>
        <a:lstStyle/>
        <a:p>
          <a:endParaRPr lang="en-US"/>
        </a:p>
      </dgm:t>
    </dgm:pt>
    <dgm:pt modelId="{36E949E9-8CCB-48FA-8DDC-9E6A8581084F}">
      <dgm:prSet/>
      <dgm:spPr/>
      <dgm:t>
        <a:bodyPr/>
        <a:lstStyle/>
        <a:p>
          <a:r>
            <a:rPr lang="en-US"/>
            <a:t>Help users get into a healthier and cheaper dietary lifestyle</a:t>
          </a:r>
        </a:p>
      </dgm:t>
    </dgm:pt>
    <dgm:pt modelId="{136A2999-B00E-49FB-83A1-E88F40ACF2A9}" type="parTrans" cxnId="{ED3E45E6-F86C-416F-B33C-8931D267F4CF}">
      <dgm:prSet/>
      <dgm:spPr/>
      <dgm:t>
        <a:bodyPr/>
        <a:lstStyle/>
        <a:p>
          <a:endParaRPr lang="en-US"/>
        </a:p>
      </dgm:t>
    </dgm:pt>
    <dgm:pt modelId="{C947EFE5-1248-4277-ACFD-40D5F3F57938}" type="sibTrans" cxnId="{ED3E45E6-F86C-416F-B33C-8931D267F4CF}">
      <dgm:prSet/>
      <dgm:spPr/>
      <dgm:t>
        <a:bodyPr/>
        <a:lstStyle/>
        <a:p>
          <a:endParaRPr lang="en-US"/>
        </a:p>
      </dgm:t>
    </dgm:pt>
    <dgm:pt modelId="{6F62FBD9-BB8B-B544-885C-3ACF2D464EC5}" type="pres">
      <dgm:prSet presAssocID="{C7AA9AFE-AD3D-4918-8066-9F881F51CE80}" presName="Name0" presStyleCnt="0">
        <dgm:presLayoutVars>
          <dgm:dir/>
          <dgm:animLvl val="lvl"/>
          <dgm:resizeHandles val="exact"/>
        </dgm:presLayoutVars>
      </dgm:prSet>
      <dgm:spPr/>
    </dgm:pt>
    <dgm:pt modelId="{674BAB0E-CD62-DB43-AC3C-F053B78F2307}" type="pres">
      <dgm:prSet presAssocID="{3B31396A-0FB0-4C9D-8583-272E45194261}" presName="linNode" presStyleCnt="0"/>
      <dgm:spPr/>
    </dgm:pt>
    <dgm:pt modelId="{D9C2DDD3-F87B-8F4C-8216-7B6EA6D1F814}" type="pres">
      <dgm:prSet presAssocID="{3B31396A-0FB0-4C9D-8583-272E45194261}" presName="parentText" presStyleLbl="alignNode1" presStyleIdx="0" presStyleCnt="3">
        <dgm:presLayoutVars>
          <dgm:chMax val="1"/>
          <dgm:bulletEnabled/>
        </dgm:presLayoutVars>
      </dgm:prSet>
      <dgm:spPr/>
    </dgm:pt>
    <dgm:pt modelId="{165F712A-3947-B847-992E-00D92AD80EF1}" type="pres">
      <dgm:prSet presAssocID="{3B31396A-0FB0-4C9D-8583-272E45194261}" presName="descendantText" presStyleLbl="alignAccFollowNode1" presStyleIdx="0" presStyleCnt="3">
        <dgm:presLayoutVars>
          <dgm:bulletEnabled/>
        </dgm:presLayoutVars>
      </dgm:prSet>
      <dgm:spPr/>
    </dgm:pt>
    <dgm:pt modelId="{2102AF14-4C30-B143-AECE-259D50482BB5}" type="pres">
      <dgm:prSet presAssocID="{AA5CBA64-BECB-4CCD-A24C-E7E69D96678E}" presName="sp" presStyleCnt="0"/>
      <dgm:spPr/>
    </dgm:pt>
    <dgm:pt modelId="{D2EF2830-F8FF-F346-8906-2C465F301A94}" type="pres">
      <dgm:prSet presAssocID="{81BE9138-6257-440B-A5E0-35422A5F7AAB}" presName="linNode" presStyleCnt="0"/>
      <dgm:spPr/>
    </dgm:pt>
    <dgm:pt modelId="{6C6DEDB5-84B1-E546-90F7-5A33E325BE13}" type="pres">
      <dgm:prSet presAssocID="{81BE9138-6257-440B-A5E0-35422A5F7AAB}" presName="parentText" presStyleLbl="alignNode1" presStyleIdx="1" presStyleCnt="3">
        <dgm:presLayoutVars>
          <dgm:chMax val="1"/>
          <dgm:bulletEnabled/>
        </dgm:presLayoutVars>
      </dgm:prSet>
      <dgm:spPr/>
    </dgm:pt>
    <dgm:pt modelId="{111CCCE4-37C8-634D-A83A-D387399407F7}" type="pres">
      <dgm:prSet presAssocID="{81BE9138-6257-440B-A5E0-35422A5F7AAB}" presName="descendantText" presStyleLbl="alignAccFollowNode1" presStyleIdx="1" presStyleCnt="3">
        <dgm:presLayoutVars>
          <dgm:bulletEnabled/>
        </dgm:presLayoutVars>
      </dgm:prSet>
      <dgm:spPr/>
    </dgm:pt>
    <dgm:pt modelId="{EF1DBC28-6763-5043-94B2-F0595AF7FCA7}" type="pres">
      <dgm:prSet presAssocID="{2AA7DAE5-0E2C-44DC-8542-37B6EB5FEA3A}" presName="sp" presStyleCnt="0"/>
      <dgm:spPr/>
    </dgm:pt>
    <dgm:pt modelId="{AC2B5B27-67B7-C844-8277-6F01DACEB145}" type="pres">
      <dgm:prSet presAssocID="{B6ED284A-F961-4FE9-901E-02CDD7402A82}" presName="linNode" presStyleCnt="0"/>
      <dgm:spPr/>
    </dgm:pt>
    <dgm:pt modelId="{E109F143-55B5-874B-8210-D8F2DF3665C1}" type="pres">
      <dgm:prSet presAssocID="{B6ED284A-F961-4FE9-901E-02CDD7402A82}" presName="parentText" presStyleLbl="alignNode1" presStyleIdx="2" presStyleCnt="3">
        <dgm:presLayoutVars>
          <dgm:chMax val="1"/>
          <dgm:bulletEnabled/>
        </dgm:presLayoutVars>
      </dgm:prSet>
      <dgm:spPr/>
    </dgm:pt>
    <dgm:pt modelId="{8E33BBE3-C4B1-C346-AEAF-E24E7EAEDCD1}" type="pres">
      <dgm:prSet presAssocID="{B6ED284A-F961-4FE9-901E-02CDD7402A82}" presName="descendantText" presStyleLbl="alignAccFollowNode1" presStyleIdx="2" presStyleCnt="3">
        <dgm:presLayoutVars>
          <dgm:bulletEnabled/>
        </dgm:presLayoutVars>
      </dgm:prSet>
      <dgm:spPr/>
    </dgm:pt>
  </dgm:ptLst>
  <dgm:cxnLst>
    <dgm:cxn modelId="{FB556406-182F-3348-BFCA-D837D502EF9A}" type="presOf" srcId="{C7AA9AFE-AD3D-4918-8066-9F881F51CE80}" destId="{6F62FBD9-BB8B-B544-885C-3ACF2D464EC5}" srcOrd="0" destOrd="0" presId="urn:microsoft.com/office/officeart/2016/7/layout/VerticalSolidActionList"/>
    <dgm:cxn modelId="{9CA8FF35-70EE-4CA8-8431-7FAAAD561C9D}" srcId="{C7AA9AFE-AD3D-4918-8066-9F881F51CE80}" destId="{81BE9138-6257-440B-A5E0-35422A5F7AAB}" srcOrd="1" destOrd="0" parTransId="{F63EE32C-92F2-40EF-ADAD-07D2378255DB}" sibTransId="{2AA7DAE5-0E2C-44DC-8542-37B6EB5FEA3A}"/>
    <dgm:cxn modelId="{F8D84E37-5561-FA42-824C-E7F4755757B4}" type="presOf" srcId="{B6ED284A-F961-4FE9-901E-02CDD7402A82}" destId="{E109F143-55B5-874B-8210-D8F2DF3665C1}" srcOrd="0" destOrd="0" presId="urn:microsoft.com/office/officeart/2016/7/layout/VerticalSolidActionList"/>
    <dgm:cxn modelId="{7CFEAC53-DBC2-1645-9769-4FB9270A81BF}" type="presOf" srcId="{3B31396A-0FB0-4C9D-8583-272E45194261}" destId="{D9C2DDD3-F87B-8F4C-8216-7B6EA6D1F814}" srcOrd="0" destOrd="0" presId="urn:microsoft.com/office/officeart/2016/7/layout/VerticalSolidActionList"/>
    <dgm:cxn modelId="{9727A259-A898-4679-ABDE-60CEA2F20AFF}" srcId="{3B31396A-0FB0-4C9D-8583-272E45194261}" destId="{EFC7AE87-654A-4058-A7A6-0B6E66026711}" srcOrd="0" destOrd="0" parTransId="{6D32D800-74CD-4E6D-B914-B50C5DF7025A}" sibTransId="{A986CF88-B14D-40FE-8440-55C58F3D7963}"/>
    <dgm:cxn modelId="{412EA489-62EA-0841-86B0-DBE04A3970F0}" type="presOf" srcId="{F10E7C25-CEEC-40C8-A021-B855C532787B}" destId="{111CCCE4-37C8-634D-A83A-D387399407F7}" srcOrd="0" destOrd="0" presId="urn:microsoft.com/office/officeart/2016/7/layout/VerticalSolidActionList"/>
    <dgm:cxn modelId="{E8888191-146C-124E-973C-3E9E9F788F49}" type="presOf" srcId="{36E949E9-8CCB-48FA-8DDC-9E6A8581084F}" destId="{8E33BBE3-C4B1-C346-AEAF-E24E7EAEDCD1}" srcOrd="0" destOrd="0" presId="urn:microsoft.com/office/officeart/2016/7/layout/VerticalSolidActionList"/>
    <dgm:cxn modelId="{1E4C3FA9-1EF6-BB4A-A82F-328A0C756400}" type="presOf" srcId="{EFC7AE87-654A-4058-A7A6-0B6E66026711}" destId="{165F712A-3947-B847-992E-00D92AD80EF1}" srcOrd="0" destOrd="0" presId="urn:microsoft.com/office/officeart/2016/7/layout/VerticalSolidActionList"/>
    <dgm:cxn modelId="{5F04C7A9-1491-435A-9654-D95E11CD3EC7}" srcId="{C7AA9AFE-AD3D-4918-8066-9F881F51CE80}" destId="{3B31396A-0FB0-4C9D-8583-272E45194261}" srcOrd="0" destOrd="0" parTransId="{BF0801DD-72C9-4CEB-9997-30432B135C22}" sibTransId="{AA5CBA64-BECB-4CCD-A24C-E7E69D96678E}"/>
    <dgm:cxn modelId="{1E8099CB-B7B6-564F-AB8A-F1C87F88DD90}" type="presOf" srcId="{81BE9138-6257-440B-A5E0-35422A5F7AAB}" destId="{6C6DEDB5-84B1-E546-90F7-5A33E325BE13}" srcOrd="0" destOrd="0" presId="urn:microsoft.com/office/officeart/2016/7/layout/VerticalSolidActionList"/>
    <dgm:cxn modelId="{D43E0AD6-3313-422E-A74F-7B5B7123E737}" srcId="{C7AA9AFE-AD3D-4918-8066-9F881F51CE80}" destId="{B6ED284A-F961-4FE9-901E-02CDD7402A82}" srcOrd="2" destOrd="0" parTransId="{6E4E80AD-8B6A-46D2-9F71-3614F1D77747}" sibTransId="{27E95D3B-FFD5-41BB-99A0-9A52DB471344}"/>
    <dgm:cxn modelId="{ED3E45E6-F86C-416F-B33C-8931D267F4CF}" srcId="{B6ED284A-F961-4FE9-901E-02CDD7402A82}" destId="{36E949E9-8CCB-48FA-8DDC-9E6A8581084F}" srcOrd="0" destOrd="0" parTransId="{136A2999-B00E-49FB-83A1-E88F40ACF2A9}" sibTransId="{C947EFE5-1248-4277-ACFD-40D5F3F57938}"/>
    <dgm:cxn modelId="{75FDC2FE-C5BA-4280-A512-056368D89264}" srcId="{81BE9138-6257-440B-A5E0-35422A5F7AAB}" destId="{F10E7C25-CEEC-40C8-A021-B855C532787B}" srcOrd="0" destOrd="0" parTransId="{AF2A0639-2C19-45A3-A24D-500FD7C407CB}" sibTransId="{202DC6A5-BA02-4991-A6EC-5D04509505CB}"/>
    <dgm:cxn modelId="{7AEB1F83-55E2-BE48-9F8E-EC42B273F9A3}" type="presParOf" srcId="{6F62FBD9-BB8B-B544-885C-3ACF2D464EC5}" destId="{674BAB0E-CD62-DB43-AC3C-F053B78F2307}" srcOrd="0" destOrd="0" presId="urn:microsoft.com/office/officeart/2016/7/layout/VerticalSolidActionList"/>
    <dgm:cxn modelId="{D679B9A6-161F-CD48-BC8A-9E57A13352E8}" type="presParOf" srcId="{674BAB0E-CD62-DB43-AC3C-F053B78F2307}" destId="{D9C2DDD3-F87B-8F4C-8216-7B6EA6D1F814}" srcOrd="0" destOrd="0" presId="urn:microsoft.com/office/officeart/2016/7/layout/VerticalSolidActionList"/>
    <dgm:cxn modelId="{47934B49-E148-8248-843F-05258145EF9A}" type="presParOf" srcId="{674BAB0E-CD62-DB43-AC3C-F053B78F2307}" destId="{165F712A-3947-B847-992E-00D92AD80EF1}" srcOrd="1" destOrd="0" presId="urn:microsoft.com/office/officeart/2016/7/layout/VerticalSolidActionList"/>
    <dgm:cxn modelId="{BB62D302-6B6C-F746-9F0E-4C02FD613B0E}" type="presParOf" srcId="{6F62FBD9-BB8B-B544-885C-3ACF2D464EC5}" destId="{2102AF14-4C30-B143-AECE-259D50482BB5}" srcOrd="1" destOrd="0" presId="urn:microsoft.com/office/officeart/2016/7/layout/VerticalSolidActionList"/>
    <dgm:cxn modelId="{5C4F68FE-2FD4-0844-AE22-81B2D147D01E}" type="presParOf" srcId="{6F62FBD9-BB8B-B544-885C-3ACF2D464EC5}" destId="{D2EF2830-F8FF-F346-8906-2C465F301A94}" srcOrd="2" destOrd="0" presId="urn:microsoft.com/office/officeart/2016/7/layout/VerticalSolidActionList"/>
    <dgm:cxn modelId="{62DD1BD2-B6A9-F043-AD73-FCF404ECEBBD}" type="presParOf" srcId="{D2EF2830-F8FF-F346-8906-2C465F301A94}" destId="{6C6DEDB5-84B1-E546-90F7-5A33E325BE13}" srcOrd="0" destOrd="0" presId="urn:microsoft.com/office/officeart/2016/7/layout/VerticalSolidActionList"/>
    <dgm:cxn modelId="{2F9F7572-C1EF-4C45-898D-04B6C8AB8CAD}" type="presParOf" srcId="{D2EF2830-F8FF-F346-8906-2C465F301A94}" destId="{111CCCE4-37C8-634D-A83A-D387399407F7}" srcOrd="1" destOrd="0" presId="urn:microsoft.com/office/officeart/2016/7/layout/VerticalSolidActionList"/>
    <dgm:cxn modelId="{973A9306-54E5-AA45-AC33-421C49CEA9A5}" type="presParOf" srcId="{6F62FBD9-BB8B-B544-885C-3ACF2D464EC5}" destId="{EF1DBC28-6763-5043-94B2-F0595AF7FCA7}" srcOrd="3" destOrd="0" presId="urn:microsoft.com/office/officeart/2016/7/layout/VerticalSolidActionList"/>
    <dgm:cxn modelId="{560A103C-AF1E-524E-8A18-5D22ABC0EAC6}" type="presParOf" srcId="{6F62FBD9-BB8B-B544-885C-3ACF2D464EC5}" destId="{AC2B5B27-67B7-C844-8277-6F01DACEB145}" srcOrd="4" destOrd="0" presId="urn:microsoft.com/office/officeart/2016/7/layout/VerticalSolidActionList"/>
    <dgm:cxn modelId="{B085162F-C163-4549-B815-0BA93B490A81}" type="presParOf" srcId="{AC2B5B27-67B7-C844-8277-6F01DACEB145}" destId="{E109F143-55B5-874B-8210-D8F2DF3665C1}" srcOrd="0" destOrd="0" presId="urn:microsoft.com/office/officeart/2016/7/layout/VerticalSolidActionList"/>
    <dgm:cxn modelId="{883138DE-F0F0-0746-97D2-315700CE5098}" type="presParOf" srcId="{AC2B5B27-67B7-C844-8277-6F01DACEB145}" destId="{8E33BBE3-C4B1-C346-AEAF-E24E7EAEDCD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09A44-C7A6-4682-98EE-F184A27943EA}"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A716A385-1CC2-4861-B497-440B09934C60}">
      <dgm:prSet/>
      <dgm:spPr/>
      <dgm:t>
        <a:bodyPr/>
        <a:lstStyle/>
        <a:p>
          <a:r>
            <a:rPr lang="en-US"/>
            <a:t>This application will help users by giving them more variety in their diet. </a:t>
          </a:r>
        </a:p>
      </dgm:t>
    </dgm:pt>
    <dgm:pt modelId="{0264E32C-32A1-4CAE-9D7C-BE227BA50D7E}" type="parTrans" cxnId="{72AC4073-DBA1-4060-8C72-BF2E4623C527}">
      <dgm:prSet/>
      <dgm:spPr/>
      <dgm:t>
        <a:bodyPr/>
        <a:lstStyle/>
        <a:p>
          <a:endParaRPr lang="en-US"/>
        </a:p>
      </dgm:t>
    </dgm:pt>
    <dgm:pt modelId="{8A67AFD3-3094-456F-997E-020A4DAC5D97}" type="sibTrans" cxnId="{72AC4073-DBA1-4060-8C72-BF2E4623C527}">
      <dgm:prSet/>
      <dgm:spPr/>
      <dgm:t>
        <a:bodyPr/>
        <a:lstStyle/>
        <a:p>
          <a:endParaRPr lang="en-US"/>
        </a:p>
      </dgm:t>
    </dgm:pt>
    <dgm:pt modelId="{8F95B61B-0B4A-42EA-BB5D-37532E4A34B4}">
      <dgm:prSet/>
      <dgm:spPr/>
      <dgm:t>
        <a:bodyPr/>
        <a:lstStyle/>
        <a:p>
          <a:r>
            <a:rPr lang="en-US"/>
            <a:t>Push them to cook more often at home which will provide many benefits such as having cheaper meals, eating out less and teach them essential cooking skills. </a:t>
          </a:r>
        </a:p>
      </dgm:t>
    </dgm:pt>
    <dgm:pt modelId="{F54CFFD9-C386-43FA-868D-4857B199EC43}" type="parTrans" cxnId="{07467D31-803A-4752-9B45-F4E7456FA377}">
      <dgm:prSet/>
      <dgm:spPr/>
      <dgm:t>
        <a:bodyPr/>
        <a:lstStyle/>
        <a:p>
          <a:endParaRPr lang="en-US"/>
        </a:p>
      </dgm:t>
    </dgm:pt>
    <dgm:pt modelId="{972254DB-D26B-4E8C-8886-8BA3C97FC6C8}" type="sibTrans" cxnId="{07467D31-803A-4752-9B45-F4E7456FA377}">
      <dgm:prSet/>
      <dgm:spPr/>
      <dgm:t>
        <a:bodyPr/>
        <a:lstStyle/>
        <a:p>
          <a:endParaRPr lang="en-US"/>
        </a:p>
      </dgm:t>
    </dgm:pt>
    <dgm:pt modelId="{61FD3FCA-8F3A-41DF-A46D-10575DDD39F9}">
      <dgm:prSet/>
      <dgm:spPr/>
      <dgm:t>
        <a:bodyPr/>
        <a:lstStyle/>
        <a:p>
          <a:r>
            <a:rPr lang="en-US"/>
            <a:t>With the bonus of helping them in the kitchen when a dietary restriction or change to a recipe is needed which can be tackled by the AI recipe generator.</a:t>
          </a:r>
        </a:p>
      </dgm:t>
    </dgm:pt>
    <dgm:pt modelId="{919D547D-CAA2-4207-8DAE-F963000F5184}" type="parTrans" cxnId="{9E82C576-65AA-4C15-B79D-0828E782D2CA}">
      <dgm:prSet/>
      <dgm:spPr/>
      <dgm:t>
        <a:bodyPr/>
        <a:lstStyle/>
        <a:p>
          <a:endParaRPr lang="en-US"/>
        </a:p>
      </dgm:t>
    </dgm:pt>
    <dgm:pt modelId="{1E4AC0C2-4A9A-4D54-8018-488D6B83690A}" type="sibTrans" cxnId="{9E82C576-65AA-4C15-B79D-0828E782D2CA}">
      <dgm:prSet/>
      <dgm:spPr/>
      <dgm:t>
        <a:bodyPr/>
        <a:lstStyle/>
        <a:p>
          <a:endParaRPr lang="en-US"/>
        </a:p>
      </dgm:t>
    </dgm:pt>
    <dgm:pt modelId="{96726167-DF8E-4772-90B5-6903E0F02397}">
      <dgm:prSet/>
      <dgm:spPr/>
      <dgm:t>
        <a:bodyPr/>
        <a:lstStyle/>
        <a:p>
          <a:r>
            <a:rPr lang="en-US" dirty="0"/>
            <a:t>Lead to potentially having less food waste.</a:t>
          </a:r>
        </a:p>
      </dgm:t>
    </dgm:pt>
    <dgm:pt modelId="{DBE7034D-1DAA-4D26-9FE7-FE48DFFA1790}" type="parTrans" cxnId="{1D4A4445-6031-45A3-B964-0152C21F22C6}">
      <dgm:prSet/>
      <dgm:spPr/>
      <dgm:t>
        <a:bodyPr/>
        <a:lstStyle/>
        <a:p>
          <a:endParaRPr lang="en-US"/>
        </a:p>
      </dgm:t>
    </dgm:pt>
    <dgm:pt modelId="{B1455D78-3F3D-408D-92BA-208D82F85AB0}" type="sibTrans" cxnId="{1D4A4445-6031-45A3-B964-0152C21F22C6}">
      <dgm:prSet/>
      <dgm:spPr/>
      <dgm:t>
        <a:bodyPr/>
        <a:lstStyle/>
        <a:p>
          <a:endParaRPr lang="en-US"/>
        </a:p>
      </dgm:t>
    </dgm:pt>
    <dgm:pt modelId="{B933146B-1901-EE45-BA6D-2B08CDAFFDA8}" type="pres">
      <dgm:prSet presAssocID="{E3909A44-C7A6-4682-98EE-F184A27943EA}" presName="matrix" presStyleCnt="0">
        <dgm:presLayoutVars>
          <dgm:chMax val="1"/>
          <dgm:dir/>
          <dgm:resizeHandles val="exact"/>
        </dgm:presLayoutVars>
      </dgm:prSet>
      <dgm:spPr/>
    </dgm:pt>
    <dgm:pt modelId="{B0C54DB9-F700-1748-89BE-461DF8B5D327}" type="pres">
      <dgm:prSet presAssocID="{E3909A44-C7A6-4682-98EE-F184A27943EA}" presName="axisShape" presStyleLbl="bgShp" presStyleIdx="0" presStyleCnt="1"/>
      <dgm:spPr/>
    </dgm:pt>
    <dgm:pt modelId="{5D159947-A0C3-FE42-AC03-BE65CD39C61B}" type="pres">
      <dgm:prSet presAssocID="{E3909A44-C7A6-4682-98EE-F184A27943EA}" presName="rect1" presStyleLbl="node1" presStyleIdx="0" presStyleCnt="4">
        <dgm:presLayoutVars>
          <dgm:chMax val="0"/>
          <dgm:chPref val="0"/>
          <dgm:bulletEnabled val="1"/>
        </dgm:presLayoutVars>
      </dgm:prSet>
      <dgm:spPr/>
    </dgm:pt>
    <dgm:pt modelId="{34627915-C36A-5043-913B-71E7AFC0C815}" type="pres">
      <dgm:prSet presAssocID="{E3909A44-C7A6-4682-98EE-F184A27943EA}" presName="rect2" presStyleLbl="node1" presStyleIdx="1" presStyleCnt="4">
        <dgm:presLayoutVars>
          <dgm:chMax val="0"/>
          <dgm:chPref val="0"/>
          <dgm:bulletEnabled val="1"/>
        </dgm:presLayoutVars>
      </dgm:prSet>
      <dgm:spPr/>
    </dgm:pt>
    <dgm:pt modelId="{DDBA2531-9E13-3044-9818-0460FF672855}" type="pres">
      <dgm:prSet presAssocID="{E3909A44-C7A6-4682-98EE-F184A27943EA}" presName="rect3" presStyleLbl="node1" presStyleIdx="2" presStyleCnt="4">
        <dgm:presLayoutVars>
          <dgm:chMax val="0"/>
          <dgm:chPref val="0"/>
          <dgm:bulletEnabled val="1"/>
        </dgm:presLayoutVars>
      </dgm:prSet>
      <dgm:spPr/>
    </dgm:pt>
    <dgm:pt modelId="{07C0A43E-B863-B942-8C01-7AC41ED14519}" type="pres">
      <dgm:prSet presAssocID="{E3909A44-C7A6-4682-98EE-F184A27943EA}" presName="rect4" presStyleLbl="node1" presStyleIdx="3" presStyleCnt="4">
        <dgm:presLayoutVars>
          <dgm:chMax val="0"/>
          <dgm:chPref val="0"/>
          <dgm:bulletEnabled val="1"/>
        </dgm:presLayoutVars>
      </dgm:prSet>
      <dgm:spPr/>
    </dgm:pt>
  </dgm:ptLst>
  <dgm:cxnLst>
    <dgm:cxn modelId="{C0BD3200-D8B2-D74C-97C6-D7A1DBC45E34}" type="presOf" srcId="{E3909A44-C7A6-4682-98EE-F184A27943EA}" destId="{B933146B-1901-EE45-BA6D-2B08CDAFFDA8}" srcOrd="0" destOrd="0" presId="urn:microsoft.com/office/officeart/2005/8/layout/matrix2"/>
    <dgm:cxn modelId="{07467D31-803A-4752-9B45-F4E7456FA377}" srcId="{E3909A44-C7A6-4682-98EE-F184A27943EA}" destId="{8F95B61B-0B4A-42EA-BB5D-37532E4A34B4}" srcOrd="1" destOrd="0" parTransId="{F54CFFD9-C386-43FA-868D-4857B199EC43}" sibTransId="{972254DB-D26B-4E8C-8886-8BA3C97FC6C8}"/>
    <dgm:cxn modelId="{1D4A4445-6031-45A3-B964-0152C21F22C6}" srcId="{E3909A44-C7A6-4682-98EE-F184A27943EA}" destId="{96726167-DF8E-4772-90B5-6903E0F02397}" srcOrd="3" destOrd="0" parTransId="{DBE7034D-1DAA-4D26-9FE7-FE48DFFA1790}" sibTransId="{B1455D78-3F3D-408D-92BA-208D82F85AB0}"/>
    <dgm:cxn modelId="{72AC4073-DBA1-4060-8C72-BF2E4623C527}" srcId="{E3909A44-C7A6-4682-98EE-F184A27943EA}" destId="{A716A385-1CC2-4861-B497-440B09934C60}" srcOrd="0" destOrd="0" parTransId="{0264E32C-32A1-4CAE-9D7C-BE227BA50D7E}" sibTransId="{8A67AFD3-3094-456F-997E-020A4DAC5D97}"/>
    <dgm:cxn modelId="{9E82C576-65AA-4C15-B79D-0828E782D2CA}" srcId="{E3909A44-C7A6-4682-98EE-F184A27943EA}" destId="{61FD3FCA-8F3A-41DF-A46D-10575DDD39F9}" srcOrd="2" destOrd="0" parTransId="{919D547D-CAA2-4207-8DAE-F963000F5184}" sibTransId="{1E4AC0C2-4A9A-4D54-8018-488D6B83690A}"/>
    <dgm:cxn modelId="{545FF1A6-CBF3-AC4F-9A2D-D6389391DA7A}" type="presOf" srcId="{96726167-DF8E-4772-90B5-6903E0F02397}" destId="{07C0A43E-B863-B942-8C01-7AC41ED14519}" srcOrd="0" destOrd="0" presId="urn:microsoft.com/office/officeart/2005/8/layout/matrix2"/>
    <dgm:cxn modelId="{4D1B7DAF-52F1-2948-B730-CEB1D5C2A40E}" type="presOf" srcId="{8F95B61B-0B4A-42EA-BB5D-37532E4A34B4}" destId="{34627915-C36A-5043-913B-71E7AFC0C815}" srcOrd="0" destOrd="0" presId="urn:microsoft.com/office/officeart/2005/8/layout/matrix2"/>
    <dgm:cxn modelId="{021DF4CB-3E71-A74E-972F-A4448B1D5402}" type="presOf" srcId="{A716A385-1CC2-4861-B497-440B09934C60}" destId="{5D159947-A0C3-FE42-AC03-BE65CD39C61B}" srcOrd="0" destOrd="0" presId="urn:microsoft.com/office/officeart/2005/8/layout/matrix2"/>
    <dgm:cxn modelId="{486CC0D3-C75B-F84C-89EA-66CCD6A1F8BD}" type="presOf" srcId="{61FD3FCA-8F3A-41DF-A46D-10575DDD39F9}" destId="{DDBA2531-9E13-3044-9818-0460FF672855}" srcOrd="0" destOrd="0" presId="urn:microsoft.com/office/officeart/2005/8/layout/matrix2"/>
    <dgm:cxn modelId="{BE773C37-1FB5-CF42-B21B-DDE375459579}" type="presParOf" srcId="{B933146B-1901-EE45-BA6D-2B08CDAFFDA8}" destId="{B0C54DB9-F700-1748-89BE-461DF8B5D327}" srcOrd="0" destOrd="0" presId="urn:microsoft.com/office/officeart/2005/8/layout/matrix2"/>
    <dgm:cxn modelId="{47A8A21A-270C-204B-B12D-AD673557A275}" type="presParOf" srcId="{B933146B-1901-EE45-BA6D-2B08CDAFFDA8}" destId="{5D159947-A0C3-FE42-AC03-BE65CD39C61B}" srcOrd="1" destOrd="0" presId="urn:microsoft.com/office/officeart/2005/8/layout/matrix2"/>
    <dgm:cxn modelId="{3DF22EB2-1B4E-3B45-A730-16AF8CA535CC}" type="presParOf" srcId="{B933146B-1901-EE45-BA6D-2B08CDAFFDA8}" destId="{34627915-C36A-5043-913B-71E7AFC0C815}" srcOrd="2" destOrd="0" presId="urn:microsoft.com/office/officeart/2005/8/layout/matrix2"/>
    <dgm:cxn modelId="{80B8BBA8-2C18-D94D-BB35-2EF18FB13781}" type="presParOf" srcId="{B933146B-1901-EE45-BA6D-2B08CDAFFDA8}" destId="{DDBA2531-9E13-3044-9818-0460FF672855}" srcOrd="3" destOrd="0" presId="urn:microsoft.com/office/officeart/2005/8/layout/matrix2"/>
    <dgm:cxn modelId="{83D459ED-787E-F945-864F-15F44826B67F}" type="presParOf" srcId="{B933146B-1901-EE45-BA6D-2B08CDAFFDA8}" destId="{07C0A43E-B863-B942-8C01-7AC41ED14519}"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1563B-53C5-4132-AE72-754E2EF0235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2D0F72C-0A81-4AFD-9B8B-318D6CA9D2F6}">
      <dgm:prSet/>
      <dgm:spPr/>
      <dgm:t>
        <a:bodyPr/>
        <a:lstStyle/>
        <a:p>
          <a:r>
            <a:rPr lang="en-US"/>
            <a:t>The project will implement one of three front end web dev tools being either the HTML stack, Native Swift, or Flutter.</a:t>
          </a:r>
        </a:p>
      </dgm:t>
    </dgm:pt>
    <dgm:pt modelId="{224F6D18-7949-41A9-BDA2-D3B4E084DAA3}" type="parTrans" cxnId="{3C6D54FB-ED21-49A7-95AF-FEFA7CDE50D7}">
      <dgm:prSet/>
      <dgm:spPr/>
      <dgm:t>
        <a:bodyPr/>
        <a:lstStyle/>
        <a:p>
          <a:endParaRPr lang="en-US"/>
        </a:p>
      </dgm:t>
    </dgm:pt>
    <dgm:pt modelId="{63244E97-3DA5-49A7-8C12-3191DBB405F1}" type="sibTrans" cxnId="{3C6D54FB-ED21-49A7-95AF-FEFA7CDE50D7}">
      <dgm:prSet/>
      <dgm:spPr/>
      <dgm:t>
        <a:bodyPr/>
        <a:lstStyle/>
        <a:p>
          <a:endParaRPr lang="en-US"/>
        </a:p>
      </dgm:t>
    </dgm:pt>
    <dgm:pt modelId="{75BFC8C6-56ED-47DF-AD7C-2CAD60013E09}">
      <dgm:prSet/>
      <dgm:spPr/>
      <dgm:t>
        <a:bodyPr/>
        <a:lstStyle/>
        <a:p>
          <a:r>
            <a:rPr lang="en-US"/>
            <a:t>The HTML stack will use HTML, CSS, and JS with the styling component being implemented via tailwind components to allow a cleaner code for readability and more features.</a:t>
          </a:r>
        </a:p>
      </dgm:t>
    </dgm:pt>
    <dgm:pt modelId="{E4D38ACA-EC68-430A-9E31-6C62CE199DCC}" type="parTrans" cxnId="{9EC196E6-6B99-4C5C-B314-4BD2D3526401}">
      <dgm:prSet/>
      <dgm:spPr/>
      <dgm:t>
        <a:bodyPr/>
        <a:lstStyle/>
        <a:p>
          <a:endParaRPr lang="en-US"/>
        </a:p>
      </dgm:t>
    </dgm:pt>
    <dgm:pt modelId="{DBA0BA0E-772D-4D05-836B-53CE603D9711}" type="sibTrans" cxnId="{9EC196E6-6B99-4C5C-B314-4BD2D3526401}">
      <dgm:prSet/>
      <dgm:spPr/>
      <dgm:t>
        <a:bodyPr/>
        <a:lstStyle/>
        <a:p>
          <a:endParaRPr lang="en-US"/>
        </a:p>
      </dgm:t>
    </dgm:pt>
    <dgm:pt modelId="{D98A0983-3D52-486C-96D0-6DCBA2DD54C4}">
      <dgm:prSet/>
      <dgm:spPr/>
      <dgm:t>
        <a:bodyPr/>
        <a:lstStyle/>
        <a:p>
          <a:r>
            <a:rPr lang="en-US"/>
            <a:t>The Swift code will be mainly for IOS, IpadOS, and MacOS devices which will be limited to Apple but will have great performances and the development process with XCode would be nice.</a:t>
          </a:r>
        </a:p>
      </dgm:t>
    </dgm:pt>
    <dgm:pt modelId="{49677B58-E1CD-4FCD-B21C-00F5604F8AA8}" type="parTrans" cxnId="{4BF41EE4-5BF4-4C3B-BD94-DAA50B8B9981}">
      <dgm:prSet/>
      <dgm:spPr/>
      <dgm:t>
        <a:bodyPr/>
        <a:lstStyle/>
        <a:p>
          <a:endParaRPr lang="en-US"/>
        </a:p>
      </dgm:t>
    </dgm:pt>
    <dgm:pt modelId="{DB47CFED-E464-4A6F-BEA5-EB517F624864}" type="sibTrans" cxnId="{4BF41EE4-5BF4-4C3B-BD94-DAA50B8B9981}">
      <dgm:prSet/>
      <dgm:spPr/>
      <dgm:t>
        <a:bodyPr/>
        <a:lstStyle/>
        <a:p>
          <a:endParaRPr lang="en-US"/>
        </a:p>
      </dgm:t>
    </dgm:pt>
    <dgm:pt modelId="{7F551C2A-EBBC-4D51-9FE0-91FD3EAA3BB0}">
      <dgm:prSet/>
      <dgm:spPr/>
      <dgm:t>
        <a:bodyPr/>
        <a:lstStyle/>
        <a:p>
          <a:r>
            <a:rPr lang="en-US"/>
            <a:t>Finally, the Flutter process will be multi-platform but would be hard as it is mainly built with many widgets and doesn’t seem as easy to implement as the other stacks.</a:t>
          </a:r>
        </a:p>
      </dgm:t>
    </dgm:pt>
    <dgm:pt modelId="{6CB42A5F-B8AB-471B-BECA-1EBC0617F4E4}" type="parTrans" cxnId="{EFCFAF9B-02FC-4883-BA26-EBFC320C462C}">
      <dgm:prSet/>
      <dgm:spPr/>
      <dgm:t>
        <a:bodyPr/>
        <a:lstStyle/>
        <a:p>
          <a:endParaRPr lang="en-US"/>
        </a:p>
      </dgm:t>
    </dgm:pt>
    <dgm:pt modelId="{812736F2-AEAD-4FF0-B1E7-5872CFD136E4}" type="sibTrans" cxnId="{EFCFAF9B-02FC-4883-BA26-EBFC320C462C}">
      <dgm:prSet/>
      <dgm:spPr/>
      <dgm:t>
        <a:bodyPr/>
        <a:lstStyle/>
        <a:p>
          <a:endParaRPr lang="en-US"/>
        </a:p>
      </dgm:t>
    </dgm:pt>
    <dgm:pt modelId="{D4E2C548-E4C1-4C80-8E2C-612DF0FA4E10}">
      <dgm:prSet/>
      <dgm:spPr/>
      <dgm:t>
        <a:bodyPr/>
        <a:lstStyle/>
        <a:p>
          <a:r>
            <a:rPr lang="en-US"/>
            <a:t>There will also be the use of different APIs such as the RecipeAPI as well as the OpenAI API to add functionality to the application for recipe and dish generation.</a:t>
          </a:r>
        </a:p>
      </dgm:t>
    </dgm:pt>
    <dgm:pt modelId="{91FA7AF5-607F-466C-ACF3-C3C117F3178D}" type="parTrans" cxnId="{60F740E9-74D3-485E-9DD2-B694F74E5DF8}">
      <dgm:prSet/>
      <dgm:spPr/>
      <dgm:t>
        <a:bodyPr/>
        <a:lstStyle/>
        <a:p>
          <a:endParaRPr lang="en-US"/>
        </a:p>
      </dgm:t>
    </dgm:pt>
    <dgm:pt modelId="{F8D6C928-487F-4D35-86A7-CACE96E3FC54}" type="sibTrans" cxnId="{60F740E9-74D3-485E-9DD2-B694F74E5DF8}">
      <dgm:prSet/>
      <dgm:spPr/>
      <dgm:t>
        <a:bodyPr/>
        <a:lstStyle/>
        <a:p>
          <a:endParaRPr lang="en-US"/>
        </a:p>
      </dgm:t>
    </dgm:pt>
    <dgm:pt modelId="{F3287EE5-3D4C-430B-B684-A90E5B693715}">
      <dgm:prSet/>
      <dgm:spPr/>
      <dgm:t>
        <a:bodyPr/>
        <a:lstStyle/>
        <a:p>
          <a:r>
            <a:rPr lang="en-US"/>
            <a:t>Finally, there will be an account creation process which will implement the Firebase technology for account authentication, signup and login, as well as real time database.</a:t>
          </a:r>
        </a:p>
      </dgm:t>
    </dgm:pt>
    <dgm:pt modelId="{6A61CCE9-C3DF-4C68-8395-41F7F009385B}" type="parTrans" cxnId="{83F08E7A-0222-40CB-A454-11B881A70EC9}">
      <dgm:prSet/>
      <dgm:spPr/>
      <dgm:t>
        <a:bodyPr/>
        <a:lstStyle/>
        <a:p>
          <a:endParaRPr lang="en-US"/>
        </a:p>
      </dgm:t>
    </dgm:pt>
    <dgm:pt modelId="{535F41F0-F94B-4F28-AF20-2C75A85DF6BC}" type="sibTrans" cxnId="{83F08E7A-0222-40CB-A454-11B881A70EC9}">
      <dgm:prSet/>
      <dgm:spPr/>
      <dgm:t>
        <a:bodyPr/>
        <a:lstStyle/>
        <a:p>
          <a:endParaRPr lang="en-US"/>
        </a:p>
      </dgm:t>
    </dgm:pt>
    <dgm:pt modelId="{75BE33C2-8B98-E740-BAAD-1E2C5D6C6138}" type="pres">
      <dgm:prSet presAssocID="{78B1563B-53C5-4132-AE72-754E2EF02358}" presName="vert0" presStyleCnt="0">
        <dgm:presLayoutVars>
          <dgm:dir/>
          <dgm:animOne val="branch"/>
          <dgm:animLvl val="lvl"/>
        </dgm:presLayoutVars>
      </dgm:prSet>
      <dgm:spPr/>
    </dgm:pt>
    <dgm:pt modelId="{E4AEFA22-4621-AD42-ADA0-95CBB973B459}" type="pres">
      <dgm:prSet presAssocID="{72D0F72C-0A81-4AFD-9B8B-318D6CA9D2F6}" presName="thickLine" presStyleLbl="alignNode1" presStyleIdx="0" presStyleCnt="6"/>
      <dgm:spPr/>
    </dgm:pt>
    <dgm:pt modelId="{0281A36B-AACC-3E49-B921-C016946D9AD2}" type="pres">
      <dgm:prSet presAssocID="{72D0F72C-0A81-4AFD-9B8B-318D6CA9D2F6}" presName="horz1" presStyleCnt="0"/>
      <dgm:spPr/>
    </dgm:pt>
    <dgm:pt modelId="{C1C123C4-A3ED-6541-84E9-02D5C8540DF9}" type="pres">
      <dgm:prSet presAssocID="{72D0F72C-0A81-4AFD-9B8B-318D6CA9D2F6}" presName="tx1" presStyleLbl="revTx" presStyleIdx="0" presStyleCnt="6"/>
      <dgm:spPr/>
    </dgm:pt>
    <dgm:pt modelId="{8D9926E5-7851-3B4A-97C7-FFE823970573}" type="pres">
      <dgm:prSet presAssocID="{72D0F72C-0A81-4AFD-9B8B-318D6CA9D2F6}" presName="vert1" presStyleCnt="0"/>
      <dgm:spPr/>
    </dgm:pt>
    <dgm:pt modelId="{15F256E3-6C1F-654D-8437-AA4C34A854C1}" type="pres">
      <dgm:prSet presAssocID="{75BFC8C6-56ED-47DF-AD7C-2CAD60013E09}" presName="thickLine" presStyleLbl="alignNode1" presStyleIdx="1" presStyleCnt="6"/>
      <dgm:spPr/>
    </dgm:pt>
    <dgm:pt modelId="{30BF0B0F-FF92-5D4E-8189-425FEAFB0226}" type="pres">
      <dgm:prSet presAssocID="{75BFC8C6-56ED-47DF-AD7C-2CAD60013E09}" presName="horz1" presStyleCnt="0"/>
      <dgm:spPr/>
    </dgm:pt>
    <dgm:pt modelId="{F359D62D-1A53-8241-B780-1EF766070F55}" type="pres">
      <dgm:prSet presAssocID="{75BFC8C6-56ED-47DF-AD7C-2CAD60013E09}" presName="tx1" presStyleLbl="revTx" presStyleIdx="1" presStyleCnt="6"/>
      <dgm:spPr/>
    </dgm:pt>
    <dgm:pt modelId="{FDB2128D-74B5-A44E-8C8B-72B1A5524962}" type="pres">
      <dgm:prSet presAssocID="{75BFC8C6-56ED-47DF-AD7C-2CAD60013E09}" presName="vert1" presStyleCnt="0"/>
      <dgm:spPr/>
    </dgm:pt>
    <dgm:pt modelId="{33ADE16C-2256-C042-8260-CF7F8873971A}" type="pres">
      <dgm:prSet presAssocID="{D98A0983-3D52-486C-96D0-6DCBA2DD54C4}" presName="thickLine" presStyleLbl="alignNode1" presStyleIdx="2" presStyleCnt="6"/>
      <dgm:spPr/>
    </dgm:pt>
    <dgm:pt modelId="{C416617E-23A7-E547-B6BF-73322E474F3D}" type="pres">
      <dgm:prSet presAssocID="{D98A0983-3D52-486C-96D0-6DCBA2DD54C4}" presName="horz1" presStyleCnt="0"/>
      <dgm:spPr/>
    </dgm:pt>
    <dgm:pt modelId="{D65BE6F2-2018-9842-B221-71E1F55BAEA3}" type="pres">
      <dgm:prSet presAssocID="{D98A0983-3D52-486C-96D0-6DCBA2DD54C4}" presName="tx1" presStyleLbl="revTx" presStyleIdx="2" presStyleCnt="6"/>
      <dgm:spPr/>
    </dgm:pt>
    <dgm:pt modelId="{DA2F6D1A-ED8D-CA4C-A4A8-889F6A3F517D}" type="pres">
      <dgm:prSet presAssocID="{D98A0983-3D52-486C-96D0-6DCBA2DD54C4}" presName="vert1" presStyleCnt="0"/>
      <dgm:spPr/>
    </dgm:pt>
    <dgm:pt modelId="{18098B3D-6BB7-214A-A2E4-4C3560965BA3}" type="pres">
      <dgm:prSet presAssocID="{7F551C2A-EBBC-4D51-9FE0-91FD3EAA3BB0}" presName="thickLine" presStyleLbl="alignNode1" presStyleIdx="3" presStyleCnt="6"/>
      <dgm:spPr/>
    </dgm:pt>
    <dgm:pt modelId="{3B0A0060-2DEB-D247-9CC6-C9E1C1BD9DA6}" type="pres">
      <dgm:prSet presAssocID="{7F551C2A-EBBC-4D51-9FE0-91FD3EAA3BB0}" presName="horz1" presStyleCnt="0"/>
      <dgm:spPr/>
    </dgm:pt>
    <dgm:pt modelId="{C1D0CB30-CBDC-3F4B-9405-3E7029A0B63A}" type="pres">
      <dgm:prSet presAssocID="{7F551C2A-EBBC-4D51-9FE0-91FD3EAA3BB0}" presName="tx1" presStyleLbl="revTx" presStyleIdx="3" presStyleCnt="6"/>
      <dgm:spPr/>
    </dgm:pt>
    <dgm:pt modelId="{6F907224-4958-4944-9285-40CF5141A4D1}" type="pres">
      <dgm:prSet presAssocID="{7F551C2A-EBBC-4D51-9FE0-91FD3EAA3BB0}" presName="vert1" presStyleCnt="0"/>
      <dgm:spPr/>
    </dgm:pt>
    <dgm:pt modelId="{E348F54D-7BEB-984E-A45C-652941FA15C2}" type="pres">
      <dgm:prSet presAssocID="{D4E2C548-E4C1-4C80-8E2C-612DF0FA4E10}" presName="thickLine" presStyleLbl="alignNode1" presStyleIdx="4" presStyleCnt="6"/>
      <dgm:spPr/>
    </dgm:pt>
    <dgm:pt modelId="{68567D8E-2F1F-4D4C-8136-53E1217B95ED}" type="pres">
      <dgm:prSet presAssocID="{D4E2C548-E4C1-4C80-8E2C-612DF0FA4E10}" presName="horz1" presStyleCnt="0"/>
      <dgm:spPr/>
    </dgm:pt>
    <dgm:pt modelId="{C5A683D4-0B61-1748-AEB1-DA0D0A099E43}" type="pres">
      <dgm:prSet presAssocID="{D4E2C548-E4C1-4C80-8E2C-612DF0FA4E10}" presName="tx1" presStyleLbl="revTx" presStyleIdx="4" presStyleCnt="6"/>
      <dgm:spPr/>
    </dgm:pt>
    <dgm:pt modelId="{1A2D3D82-A815-B34B-A68A-B8F9B09C9227}" type="pres">
      <dgm:prSet presAssocID="{D4E2C548-E4C1-4C80-8E2C-612DF0FA4E10}" presName="vert1" presStyleCnt="0"/>
      <dgm:spPr/>
    </dgm:pt>
    <dgm:pt modelId="{568E2878-4BF0-244D-9F5B-02A65C25F3E7}" type="pres">
      <dgm:prSet presAssocID="{F3287EE5-3D4C-430B-B684-A90E5B693715}" presName="thickLine" presStyleLbl="alignNode1" presStyleIdx="5" presStyleCnt="6"/>
      <dgm:spPr/>
    </dgm:pt>
    <dgm:pt modelId="{972C0428-B55D-D744-9402-89C42E933AAE}" type="pres">
      <dgm:prSet presAssocID="{F3287EE5-3D4C-430B-B684-A90E5B693715}" presName="horz1" presStyleCnt="0"/>
      <dgm:spPr/>
    </dgm:pt>
    <dgm:pt modelId="{8B359221-602F-214D-94DD-9DFD958C7310}" type="pres">
      <dgm:prSet presAssocID="{F3287EE5-3D4C-430B-B684-A90E5B693715}" presName="tx1" presStyleLbl="revTx" presStyleIdx="5" presStyleCnt="6"/>
      <dgm:spPr/>
    </dgm:pt>
    <dgm:pt modelId="{3261A0CF-4430-FE48-9725-8CA72EE6BFD1}" type="pres">
      <dgm:prSet presAssocID="{F3287EE5-3D4C-430B-B684-A90E5B693715}" presName="vert1" presStyleCnt="0"/>
      <dgm:spPr/>
    </dgm:pt>
  </dgm:ptLst>
  <dgm:cxnLst>
    <dgm:cxn modelId="{98B9450A-ECB2-6841-AE43-8E925E3BEEF3}" type="presOf" srcId="{78B1563B-53C5-4132-AE72-754E2EF02358}" destId="{75BE33C2-8B98-E740-BAAD-1E2C5D6C6138}" srcOrd="0" destOrd="0" presId="urn:microsoft.com/office/officeart/2008/layout/LinedList"/>
    <dgm:cxn modelId="{097E1310-E409-AB43-AF0F-9BA515A708CA}" type="presOf" srcId="{75BFC8C6-56ED-47DF-AD7C-2CAD60013E09}" destId="{F359D62D-1A53-8241-B780-1EF766070F55}" srcOrd="0" destOrd="0" presId="urn:microsoft.com/office/officeart/2008/layout/LinedList"/>
    <dgm:cxn modelId="{59CB2465-1FBD-6B45-97C4-559FEBF67F95}" type="presOf" srcId="{D4E2C548-E4C1-4C80-8E2C-612DF0FA4E10}" destId="{C5A683D4-0B61-1748-AEB1-DA0D0A099E43}" srcOrd="0" destOrd="0" presId="urn:microsoft.com/office/officeart/2008/layout/LinedList"/>
    <dgm:cxn modelId="{A4702368-074A-3144-B473-2B020025F9A6}" type="presOf" srcId="{72D0F72C-0A81-4AFD-9B8B-318D6CA9D2F6}" destId="{C1C123C4-A3ED-6541-84E9-02D5C8540DF9}" srcOrd="0" destOrd="0" presId="urn:microsoft.com/office/officeart/2008/layout/LinedList"/>
    <dgm:cxn modelId="{0B9EC571-E645-434B-B3E7-6ECABFC961DA}" type="presOf" srcId="{7F551C2A-EBBC-4D51-9FE0-91FD3EAA3BB0}" destId="{C1D0CB30-CBDC-3F4B-9405-3E7029A0B63A}" srcOrd="0" destOrd="0" presId="urn:microsoft.com/office/officeart/2008/layout/LinedList"/>
    <dgm:cxn modelId="{83F08E7A-0222-40CB-A454-11B881A70EC9}" srcId="{78B1563B-53C5-4132-AE72-754E2EF02358}" destId="{F3287EE5-3D4C-430B-B684-A90E5B693715}" srcOrd="5" destOrd="0" parTransId="{6A61CCE9-C3DF-4C68-8395-41F7F009385B}" sibTransId="{535F41F0-F94B-4F28-AF20-2C75A85DF6BC}"/>
    <dgm:cxn modelId="{EFCFAF9B-02FC-4883-BA26-EBFC320C462C}" srcId="{78B1563B-53C5-4132-AE72-754E2EF02358}" destId="{7F551C2A-EBBC-4D51-9FE0-91FD3EAA3BB0}" srcOrd="3" destOrd="0" parTransId="{6CB42A5F-B8AB-471B-BECA-1EBC0617F4E4}" sibTransId="{812736F2-AEAD-4FF0-B1E7-5872CFD136E4}"/>
    <dgm:cxn modelId="{365B99B0-251D-6A41-ABF6-37660AF15230}" type="presOf" srcId="{F3287EE5-3D4C-430B-B684-A90E5B693715}" destId="{8B359221-602F-214D-94DD-9DFD958C7310}" srcOrd="0" destOrd="0" presId="urn:microsoft.com/office/officeart/2008/layout/LinedList"/>
    <dgm:cxn modelId="{87EECFE0-FDB7-C848-A484-285BD3D83626}" type="presOf" srcId="{D98A0983-3D52-486C-96D0-6DCBA2DD54C4}" destId="{D65BE6F2-2018-9842-B221-71E1F55BAEA3}" srcOrd="0" destOrd="0" presId="urn:microsoft.com/office/officeart/2008/layout/LinedList"/>
    <dgm:cxn modelId="{4BF41EE4-5BF4-4C3B-BD94-DAA50B8B9981}" srcId="{78B1563B-53C5-4132-AE72-754E2EF02358}" destId="{D98A0983-3D52-486C-96D0-6DCBA2DD54C4}" srcOrd="2" destOrd="0" parTransId="{49677B58-E1CD-4FCD-B21C-00F5604F8AA8}" sibTransId="{DB47CFED-E464-4A6F-BEA5-EB517F624864}"/>
    <dgm:cxn modelId="{9EC196E6-6B99-4C5C-B314-4BD2D3526401}" srcId="{78B1563B-53C5-4132-AE72-754E2EF02358}" destId="{75BFC8C6-56ED-47DF-AD7C-2CAD60013E09}" srcOrd="1" destOrd="0" parTransId="{E4D38ACA-EC68-430A-9E31-6C62CE199DCC}" sibTransId="{DBA0BA0E-772D-4D05-836B-53CE603D9711}"/>
    <dgm:cxn modelId="{60F740E9-74D3-485E-9DD2-B694F74E5DF8}" srcId="{78B1563B-53C5-4132-AE72-754E2EF02358}" destId="{D4E2C548-E4C1-4C80-8E2C-612DF0FA4E10}" srcOrd="4" destOrd="0" parTransId="{91FA7AF5-607F-466C-ACF3-C3C117F3178D}" sibTransId="{F8D6C928-487F-4D35-86A7-CACE96E3FC54}"/>
    <dgm:cxn modelId="{3C6D54FB-ED21-49A7-95AF-FEFA7CDE50D7}" srcId="{78B1563B-53C5-4132-AE72-754E2EF02358}" destId="{72D0F72C-0A81-4AFD-9B8B-318D6CA9D2F6}" srcOrd="0" destOrd="0" parTransId="{224F6D18-7949-41A9-BDA2-D3B4E084DAA3}" sibTransId="{63244E97-3DA5-49A7-8C12-3191DBB405F1}"/>
    <dgm:cxn modelId="{ECFFEA5A-0EE4-324C-9DEB-45597B0A37F5}" type="presParOf" srcId="{75BE33C2-8B98-E740-BAAD-1E2C5D6C6138}" destId="{E4AEFA22-4621-AD42-ADA0-95CBB973B459}" srcOrd="0" destOrd="0" presId="urn:microsoft.com/office/officeart/2008/layout/LinedList"/>
    <dgm:cxn modelId="{081AF2ED-5C16-2349-AAA3-C8615DB9BC5A}" type="presParOf" srcId="{75BE33C2-8B98-E740-BAAD-1E2C5D6C6138}" destId="{0281A36B-AACC-3E49-B921-C016946D9AD2}" srcOrd="1" destOrd="0" presId="urn:microsoft.com/office/officeart/2008/layout/LinedList"/>
    <dgm:cxn modelId="{8E63F057-6A36-4245-AFBE-F83DB1700CC8}" type="presParOf" srcId="{0281A36B-AACC-3E49-B921-C016946D9AD2}" destId="{C1C123C4-A3ED-6541-84E9-02D5C8540DF9}" srcOrd="0" destOrd="0" presId="urn:microsoft.com/office/officeart/2008/layout/LinedList"/>
    <dgm:cxn modelId="{FA43ABA9-FB77-5D4D-8289-F6A4AF229FCB}" type="presParOf" srcId="{0281A36B-AACC-3E49-B921-C016946D9AD2}" destId="{8D9926E5-7851-3B4A-97C7-FFE823970573}" srcOrd="1" destOrd="0" presId="urn:microsoft.com/office/officeart/2008/layout/LinedList"/>
    <dgm:cxn modelId="{DF8E398C-5074-7848-A3AA-50BC1ACB9653}" type="presParOf" srcId="{75BE33C2-8B98-E740-BAAD-1E2C5D6C6138}" destId="{15F256E3-6C1F-654D-8437-AA4C34A854C1}" srcOrd="2" destOrd="0" presId="urn:microsoft.com/office/officeart/2008/layout/LinedList"/>
    <dgm:cxn modelId="{A0F5F133-4DA9-EB47-BC2C-50C58D343D87}" type="presParOf" srcId="{75BE33C2-8B98-E740-BAAD-1E2C5D6C6138}" destId="{30BF0B0F-FF92-5D4E-8189-425FEAFB0226}" srcOrd="3" destOrd="0" presId="urn:microsoft.com/office/officeart/2008/layout/LinedList"/>
    <dgm:cxn modelId="{B2B8037D-D8F2-094F-9409-D3AFE74B7B45}" type="presParOf" srcId="{30BF0B0F-FF92-5D4E-8189-425FEAFB0226}" destId="{F359D62D-1A53-8241-B780-1EF766070F55}" srcOrd="0" destOrd="0" presId="urn:microsoft.com/office/officeart/2008/layout/LinedList"/>
    <dgm:cxn modelId="{99941AD0-41C0-5949-B43C-F2E5A9DE1F2C}" type="presParOf" srcId="{30BF0B0F-FF92-5D4E-8189-425FEAFB0226}" destId="{FDB2128D-74B5-A44E-8C8B-72B1A5524962}" srcOrd="1" destOrd="0" presId="urn:microsoft.com/office/officeart/2008/layout/LinedList"/>
    <dgm:cxn modelId="{AAD7CA1A-AE23-9B44-9632-AD8928DA04A7}" type="presParOf" srcId="{75BE33C2-8B98-E740-BAAD-1E2C5D6C6138}" destId="{33ADE16C-2256-C042-8260-CF7F8873971A}" srcOrd="4" destOrd="0" presId="urn:microsoft.com/office/officeart/2008/layout/LinedList"/>
    <dgm:cxn modelId="{2F2CAC39-D439-294F-B9BB-558509CF96BF}" type="presParOf" srcId="{75BE33C2-8B98-E740-BAAD-1E2C5D6C6138}" destId="{C416617E-23A7-E547-B6BF-73322E474F3D}" srcOrd="5" destOrd="0" presId="urn:microsoft.com/office/officeart/2008/layout/LinedList"/>
    <dgm:cxn modelId="{8778C7C4-6F99-4444-8AD3-B387DA962EAD}" type="presParOf" srcId="{C416617E-23A7-E547-B6BF-73322E474F3D}" destId="{D65BE6F2-2018-9842-B221-71E1F55BAEA3}" srcOrd="0" destOrd="0" presId="urn:microsoft.com/office/officeart/2008/layout/LinedList"/>
    <dgm:cxn modelId="{798174C9-DDE0-5649-B584-7EB24CD3EFBD}" type="presParOf" srcId="{C416617E-23A7-E547-B6BF-73322E474F3D}" destId="{DA2F6D1A-ED8D-CA4C-A4A8-889F6A3F517D}" srcOrd="1" destOrd="0" presId="urn:microsoft.com/office/officeart/2008/layout/LinedList"/>
    <dgm:cxn modelId="{7A5A57B7-200D-7D48-8394-2679C8022853}" type="presParOf" srcId="{75BE33C2-8B98-E740-BAAD-1E2C5D6C6138}" destId="{18098B3D-6BB7-214A-A2E4-4C3560965BA3}" srcOrd="6" destOrd="0" presId="urn:microsoft.com/office/officeart/2008/layout/LinedList"/>
    <dgm:cxn modelId="{91780DA8-F499-7846-925E-70C90BAC4985}" type="presParOf" srcId="{75BE33C2-8B98-E740-BAAD-1E2C5D6C6138}" destId="{3B0A0060-2DEB-D247-9CC6-C9E1C1BD9DA6}" srcOrd="7" destOrd="0" presId="urn:microsoft.com/office/officeart/2008/layout/LinedList"/>
    <dgm:cxn modelId="{9450F9E3-690F-244F-B08F-2516986CA84F}" type="presParOf" srcId="{3B0A0060-2DEB-D247-9CC6-C9E1C1BD9DA6}" destId="{C1D0CB30-CBDC-3F4B-9405-3E7029A0B63A}" srcOrd="0" destOrd="0" presId="urn:microsoft.com/office/officeart/2008/layout/LinedList"/>
    <dgm:cxn modelId="{D6996BBE-1520-DC41-BE1B-274B6F80E798}" type="presParOf" srcId="{3B0A0060-2DEB-D247-9CC6-C9E1C1BD9DA6}" destId="{6F907224-4958-4944-9285-40CF5141A4D1}" srcOrd="1" destOrd="0" presId="urn:microsoft.com/office/officeart/2008/layout/LinedList"/>
    <dgm:cxn modelId="{F8185B5E-71D8-2140-9AD5-91427D86BEAE}" type="presParOf" srcId="{75BE33C2-8B98-E740-BAAD-1E2C5D6C6138}" destId="{E348F54D-7BEB-984E-A45C-652941FA15C2}" srcOrd="8" destOrd="0" presId="urn:microsoft.com/office/officeart/2008/layout/LinedList"/>
    <dgm:cxn modelId="{6305A708-7F44-CE42-95A8-F60B4A54DF96}" type="presParOf" srcId="{75BE33C2-8B98-E740-BAAD-1E2C5D6C6138}" destId="{68567D8E-2F1F-4D4C-8136-53E1217B95ED}" srcOrd="9" destOrd="0" presId="urn:microsoft.com/office/officeart/2008/layout/LinedList"/>
    <dgm:cxn modelId="{F33EF45F-099B-6A49-AD27-226741B59AE9}" type="presParOf" srcId="{68567D8E-2F1F-4D4C-8136-53E1217B95ED}" destId="{C5A683D4-0B61-1748-AEB1-DA0D0A099E43}" srcOrd="0" destOrd="0" presId="urn:microsoft.com/office/officeart/2008/layout/LinedList"/>
    <dgm:cxn modelId="{04CD3053-7EC2-8841-AE69-98B26B4AA051}" type="presParOf" srcId="{68567D8E-2F1F-4D4C-8136-53E1217B95ED}" destId="{1A2D3D82-A815-B34B-A68A-B8F9B09C9227}" srcOrd="1" destOrd="0" presId="urn:microsoft.com/office/officeart/2008/layout/LinedList"/>
    <dgm:cxn modelId="{228A5866-055A-4646-BA13-38810B5111E6}" type="presParOf" srcId="{75BE33C2-8B98-E740-BAAD-1E2C5D6C6138}" destId="{568E2878-4BF0-244D-9F5B-02A65C25F3E7}" srcOrd="10" destOrd="0" presId="urn:microsoft.com/office/officeart/2008/layout/LinedList"/>
    <dgm:cxn modelId="{B4A9A9F4-C98B-9343-AA40-BB382D802C33}" type="presParOf" srcId="{75BE33C2-8B98-E740-BAAD-1E2C5D6C6138}" destId="{972C0428-B55D-D744-9402-89C42E933AAE}" srcOrd="11" destOrd="0" presId="urn:microsoft.com/office/officeart/2008/layout/LinedList"/>
    <dgm:cxn modelId="{8D2FE0EF-E7A9-584A-B186-91400794DBB1}" type="presParOf" srcId="{972C0428-B55D-D744-9402-89C42E933AAE}" destId="{8B359221-602F-214D-94DD-9DFD958C7310}" srcOrd="0" destOrd="0" presId="urn:microsoft.com/office/officeart/2008/layout/LinedList"/>
    <dgm:cxn modelId="{96FD28DC-4245-CB49-80D9-75664E0B05C7}" type="presParOf" srcId="{972C0428-B55D-D744-9402-89C42E933AAE}" destId="{3261A0CF-4430-FE48-9725-8CA72EE6BFD1}"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3BBFAC-E78E-4BC6-B686-EB9EB24643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214FCE8-831E-4DB5-9E25-C5554BFE656E}">
      <dgm:prSet/>
      <dgm:spPr/>
      <dgm:t>
        <a:bodyPr/>
        <a:lstStyle/>
        <a:p>
          <a:pPr>
            <a:lnSpc>
              <a:spcPct val="100000"/>
            </a:lnSpc>
          </a:pPr>
          <a:r>
            <a:rPr lang="en-US"/>
            <a:t>Research</a:t>
          </a:r>
        </a:p>
      </dgm:t>
    </dgm:pt>
    <dgm:pt modelId="{B28A96C5-247D-4D96-968B-6EFED65B1E36}" type="parTrans" cxnId="{27D699E5-3379-47B2-B477-84797EA92794}">
      <dgm:prSet/>
      <dgm:spPr/>
      <dgm:t>
        <a:bodyPr/>
        <a:lstStyle/>
        <a:p>
          <a:endParaRPr lang="en-US"/>
        </a:p>
      </dgm:t>
    </dgm:pt>
    <dgm:pt modelId="{78D677EC-7788-4A85-803D-6BF5B49318A1}" type="sibTrans" cxnId="{27D699E5-3379-47B2-B477-84797EA92794}">
      <dgm:prSet/>
      <dgm:spPr/>
      <dgm:t>
        <a:bodyPr/>
        <a:lstStyle/>
        <a:p>
          <a:endParaRPr lang="en-US"/>
        </a:p>
      </dgm:t>
    </dgm:pt>
    <dgm:pt modelId="{399CD08B-A8BE-4C34-A589-5455847337B9}">
      <dgm:prSet/>
      <dgm:spPr/>
      <dgm:t>
        <a:bodyPr/>
        <a:lstStyle/>
        <a:p>
          <a:pPr>
            <a:lnSpc>
              <a:spcPct val="100000"/>
            </a:lnSpc>
          </a:pPr>
          <a:r>
            <a:rPr lang="en-US"/>
            <a:t>Do more research for implementation finish by March 3.</a:t>
          </a:r>
        </a:p>
      </dgm:t>
    </dgm:pt>
    <dgm:pt modelId="{E2DE24CC-C381-4393-A6A6-F78F434C8F81}" type="parTrans" cxnId="{8B44F6BA-359E-4497-90C6-6BD7FFD4AEAD}">
      <dgm:prSet/>
      <dgm:spPr/>
      <dgm:t>
        <a:bodyPr/>
        <a:lstStyle/>
        <a:p>
          <a:endParaRPr lang="en-US"/>
        </a:p>
      </dgm:t>
    </dgm:pt>
    <dgm:pt modelId="{3C80418C-097D-4AD8-B8F0-5601B77F56DA}" type="sibTrans" cxnId="{8B44F6BA-359E-4497-90C6-6BD7FFD4AEAD}">
      <dgm:prSet/>
      <dgm:spPr/>
      <dgm:t>
        <a:bodyPr/>
        <a:lstStyle/>
        <a:p>
          <a:endParaRPr lang="en-US"/>
        </a:p>
      </dgm:t>
    </dgm:pt>
    <dgm:pt modelId="{0FF918C4-6A81-49F7-B9A4-75394953D35E}">
      <dgm:prSet/>
      <dgm:spPr/>
      <dgm:t>
        <a:bodyPr/>
        <a:lstStyle/>
        <a:p>
          <a:pPr>
            <a:lnSpc>
              <a:spcPct val="100000"/>
            </a:lnSpc>
          </a:pPr>
          <a:r>
            <a:rPr lang="en-US"/>
            <a:t>Front end</a:t>
          </a:r>
        </a:p>
      </dgm:t>
    </dgm:pt>
    <dgm:pt modelId="{41B2E8E9-A3C7-4D40-907C-1CEC005E43EE}" type="parTrans" cxnId="{A03120F7-35A2-4DB6-A519-40345F67EE59}">
      <dgm:prSet/>
      <dgm:spPr/>
      <dgm:t>
        <a:bodyPr/>
        <a:lstStyle/>
        <a:p>
          <a:endParaRPr lang="en-US"/>
        </a:p>
      </dgm:t>
    </dgm:pt>
    <dgm:pt modelId="{5534C485-1BE4-4569-A612-AB130AD1E647}" type="sibTrans" cxnId="{A03120F7-35A2-4DB6-A519-40345F67EE59}">
      <dgm:prSet/>
      <dgm:spPr/>
      <dgm:t>
        <a:bodyPr/>
        <a:lstStyle/>
        <a:p>
          <a:endParaRPr lang="en-US"/>
        </a:p>
      </dgm:t>
    </dgm:pt>
    <dgm:pt modelId="{119F7DFD-943B-4E98-A6FB-AD3D68B7A24F}">
      <dgm:prSet/>
      <dgm:spPr/>
      <dgm:t>
        <a:bodyPr/>
        <a:lstStyle/>
        <a:p>
          <a:pPr>
            <a:lnSpc>
              <a:spcPct val="100000"/>
            </a:lnSpc>
          </a:pPr>
          <a:r>
            <a:rPr lang="en-US"/>
            <a:t>Implement the design in code by March 10.</a:t>
          </a:r>
        </a:p>
      </dgm:t>
    </dgm:pt>
    <dgm:pt modelId="{5E16A542-918A-40B3-8604-6CF323AE0705}" type="parTrans" cxnId="{5280915A-31E7-4521-B43B-F805343D0B8B}">
      <dgm:prSet/>
      <dgm:spPr/>
      <dgm:t>
        <a:bodyPr/>
        <a:lstStyle/>
        <a:p>
          <a:endParaRPr lang="en-US"/>
        </a:p>
      </dgm:t>
    </dgm:pt>
    <dgm:pt modelId="{3906973D-7228-4570-A248-A66EB2CECAB4}" type="sibTrans" cxnId="{5280915A-31E7-4521-B43B-F805343D0B8B}">
      <dgm:prSet/>
      <dgm:spPr/>
      <dgm:t>
        <a:bodyPr/>
        <a:lstStyle/>
        <a:p>
          <a:endParaRPr lang="en-US"/>
        </a:p>
      </dgm:t>
    </dgm:pt>
    <dgm:pt modelId="{1BF6DA08-CA1F-45DA-B2AB-F1BCFABD2242}">
      <dgm:prSet/>
      <dgm:spPr/>
      <dgm:t>
        <a:bodyPr/>
        <a:lstStyle/>
        <a:p>
          <a:pPr>
            <a:lnSpc>
              <a:spcPct val="100000"/>
            </a:lnSpc>
          </a:pPr>
          <a:r>
            <a:rPr lang="en-US"/>
            <a:t>Back-end</a:t>
          </a:r>
        </a:p>
      </dgm:t>
    </dgm:pt>
    <dgm:pt modelId="{87789175-2B82-4A57-A6AF-02054E3DF605}" type="parTrans" cxnId="{F111CBFB-3FDB-45F5-9BD1-60A1A6FC5A30}">
      <dgm:prSet/>
      <dgm:spPr/>
      <dgm:t>
        <a:bodyPr/>
        <a:lstStyle/>
        <a:p>
          <a:endParaRPr lang="en-US"/>
        </a:p>
      </dgm:t>
    </dgm:pt>
    <dgm:pt modelId="{36F4F4A6-3E04-4703-9CF8-AF5F12947A69}" type="sibTrans" cxnId="{F111CBFB-3FDB-45F5-9BD1-60A1A6FC5A30}">
      <dgm:prSet/>
      <dgm:spPr/>
      <dgm:t>
        <a:bodyPr/>
        <a:lstStyle/>
        <a:p>
          <a:endParaRPr lang="en-US"/>
        </a:p>
      </dgm:t>
    </dgm:pt>
    <dgm:pt modelId="{81A158A5-065A-4FF1-A48C-77618C45603B}">
      <dgm:prSet/>
      <dgm:spPr/>
      <dgm:t>
        <a:bodyPr/>
        <a:lstStyle/>
        <a:p>
          <a:pPr>
            <a:lnSpc>
              <a:spcPct val="100000"/>
            </a:lnSpc>
          </a:pPr>
          <a:r>
            <a:rPr lang="en-US"/>
            <a:t>Implement the back-end code and APIs by March 17.</a:t>
          </a:r>
        </a:p>
      </dgm:t>
    </dgm:pt>
    <dgm:pt modelId="{9F3D5E35-C6F2-421E-9591-A9324DDEC5C4}" type="parTrans" cxnId="{584E6383-79AC-4232-9C50-A591C3AE4F50}">
      <dgm:prSet/>
      <dgm:spPr/>
      <dgm:t>
        <a:bodyPr/>
        <a:lstStyle/>
        <a:p>
          <a:endParaRPr lang="en-US"/>
        </a:p>
      </dgm:t>
    </dgm:pt>
    <dgm:pt modelId="{18207C7B-8F42-4A00-BDC4-FC33A7085A5C}" type="sibTrans" cxnId="{584E6383-79AC-4232-9C50-A591C3AE4F50}">
      <dgm:prSet/>
      <dgm:spPr/>
      <dgm:t>
        <a:bodyPr/>
        <a:lstStyle/>
        <a:p>
          <a:endParaRPr lang="en-US"/>
        </a:p>
      </dgm:t>
    </dgm:pt>
    <dgm:pt modelId="{F7E91E5A-1DCF-4E0E-AD7B-AFFDC492B7DC}">
      <dgm:prSet/>
      <dgm:spPr/>
      <dgm:t>
        <a:bodyPr/>
        <a:lstStyle/>
        <a:p>
          <a:pPr>
            <a:lnSpc>
              <a:spcPct val="100000"/>
            </a:lnSpc>
          </a:pPr>
          <a:r>
            <a:rPr lang="en-US"/>
            <a:t>Documentation</a:t>
          </a:r>
        </a:p>
      </dgm:t>
    </dgm:pt>
    <dgm:pt modelId="{C47F7C03-8250-463C-A150-6C0CA945CD43}" type="parTrans" cxnId="{93619236-9F25-42AF-8B62-2ECEDCD616B3}">
      <dgm:prSet/>
      <dgm:spPr/>
      <dgm:t>
        <a:bodyPr/>
        <a:lstStyle/>
        <a:p>
          <a:endParaRPr lang="en-US"/>
        </a:p>
      </dgm:t>
    </dgm:pt>
    <dgm:pt modelId="{11ED12BE-AA14-434B-AD88-13811908C71F}" type="sibTrans" cxnId="{93619236-9F25-42AF-8B62-2ECEDCD616B3}">
      <dgm:prSet/>
      <dgm:spPr/>
      <dgm:t>
        <a:bodyPr/>
        <a:lstStyle/>
        <a:p>
          <a:endParaRPr lang="en-US"/>
        </a:p>
      </dgm:t>
    </dgm:pt>
    <dgm:pt modelId="{47F24A69-5F83-417E-B3EA-A3904D4191CC}">
      <dgm:prSet/>
      <dgm:spPr/>
      <dgm:t>
        <a:bodyPr/>
        <a:lstStyle/>
        <a:p>
          <a:pPr>
            <a:lnSpc>
              <a:spcPct val="100000"/>
            </a:lnSpc>
          </a:pPr>
          <a:r>
            <a:rPr lang="en-US"/>
            <a:t>Document anything needed for personal and presentable reasons, will be ongoing.</a:t>
          </a:r>
        </a:p>
      </dgm:t>
    </dgm:pt>
    <dgm:pt modelId="{46AC3BF1-AF38-411A-8AF2-332854C33070}" type="parTrans" cxnId="{B02D72FB-8C90-4A3F-963E-33CB132F2D15}">
      <dgm:prSet/>
      <dgm:spPr/>
      <dgm:t>
        <a:bodyPr/>
        <a:lstStyle/>
        <a:p>
          <a:endParaRPr lang="en-US"/>
        </a:p>
      </dgm:t>
    </dgm:pt>
    <dgm:pt modelId="{477EF54E-0399-48FF-BBE0-4F1C8D720ED6}" type="sibTrans" cxnId="{B02D72FB-8C90-4A3F-963E-33CB132F2D15}">
      <dgm:prSet/>
      <dgm:spPr/>
      <dgm:t>
        <a:bodyPr/>
        <a:lstStyle/>
        <a:p>
          <a:endParaRPr lang="en-US"/>
        </a:p>
      </dgm:t>
    </dgm:pt>
    <dgm:pt modelId="{EAB69287-9A26-4645-8E46-BA885860D1E2}">
      <dgm:prSet/>
      <dgm:spPr/>
      <dgm:t>
        <a:bodyPr/>
        <a:lstStyle/>
        <a:p>
          <a:pPr>
            <a:lnSpc>
              <a:spcPct val="100000"/>
            </a:lnSpc>
          </a:pPr>
          <a:r>
            <a:rPr lang="en-US"/>
            <a:t>Misc. and Errors</a:t>
          </a:r>
        </a:p>
      </dgm:t>
    </dgm:pt>
    <dgm:pt modelId="{CA33092F-D767-4AEA-8594-F988721EA7E8}" type="parTrans" cxnId="{7FC0EEBB-CDC5-4B89-AED8-6F3FE94B2D70}">
      <dgm:prSet/>
      <dgm:spPr/>
      <dgm:t>
        <a:bodyPr/>
        <a:lstStyle/>
        <a:p>
          <a:endParaRPr lang="en-US"/>
        </a:p>
      </dgm:t>
    </dgm:pt>
    <dgm:pt modelId="{ADEACDB9-946A-4F43-ADD0-19B03A6601F5}" type="sibTrans" cxnId="{7FC0EEBB-CDC5-4B89-AED8-6F3FE94B2D70}">
      <dgm:prSet/>
      <dgm:spPr/>
      <dgm:t>
        <a:bodyPr/>
        <a:lstStyle/>
        <a:p>
          <a:endParaRPr lang="en-US"/>
        </a:p>
      </dgm:t>
    </dgm:pt>
    <dgm:pt modelId="{4C400954-5AD4-40CC-BA4C-D31450BCB035}">
      <dgm:prSet/>
      <dgm:spPr/>
      <dgm:t>
        <a:bodyPr/>
        <a:lstStyle/>
        <a:p>
          <a:pPr>
            <a:lnSpc>
              <a:spcPct val="100000"/>
            </a:lnSpc>
          </a:pPr>
          <a:r>
            <a:rPr lang="en-US"/>
            <a:t>Finish any final touches up by March 30.</a:t>
          </a:r>
        </a:p>
      </dgm:t>
    </dgm:pt>
    <dgm:pt modelId="{9B4EAAC9-FC25-4003-97A2-D73C3EBBCC60}" type="parTrans" cxnId="{810E9DFA-3DC5-46C8-9889-29077E5D52C9}">
      <dgm:prSet/>
      <dgm:spPr/>
      <dgm:t>
        <a:bodyPr/>
        <a:lstStyle/>
        <a:p>
          <a:endParaRPr lang="en-US"/>
        </a:p>
      </dgm:t>
    </dgm:pt>
    <dgm:pt modelId="{E9F1B1D9-DE20-489E-ADED-607879420BE0}" type="sibTrans" cxnId="{810E9DFA-3DC5-46C8-9889-29077E5D52C9}">
      <dgm:prSet/>
      <dgm:spPr/>
      <dgm:t>
        <a:bodyPr/>
        <a:lstStyle/>
        <a:p>
          <a:endParaRPr lang="en-US"/>
        </a:p>
      </dgm:t>
    </dgm:pt>
    <dgm:pt modelId="{F2B25A2C-DC15-4331-8C12-5EF83488EAE2}" type="pres">
      <dgm:prSet presAssocID="{B13BBFAC-E78E-4BC6-B686-EB9EB2464360}" presName="root" presStyleCnt="0">
        <dgm:presLayoutVars>
          <dgm:dir/>
          <dgm:resizeHandles val="exact"/>
        </dgm:presLayoutVars>
      </dgm:prSet>
      <dgm:spPr/>
    </dgm:pt>
    <dgm:pt modelId="{A42A6C11-68CD-4ECD-8697-88B3D0501DC0}" type="pres">
      <dgm:prSet presAssocID="{1214FCE8-831E-4DB5-9E25-C5554BFE656E}" presName="compNode" presStyleCnt="0"/>
      <dgm:spPr/>
    </dgm:pt>
    <dgm:pt modelId="{04277F81-6BA0-4F15-95F6-8E1417917586}" type="pres">
      <dgm:prSet presAssocID="{1214FCE8-831E-4DB5-9E25-C5554BFE656E}" presName="bgRect" presStyleLbl="bgShp" presStyleIdx="0" presStyleCnt="5"/>
      <dgm:spPr/>
    </dgm:pt>
    <dgm:pt modelId="{FE1E56F5-B98B-40C4-B897-9C44C22DF1E5}" type="pres">
      <dgm:prSet presAssocID="{1214FCE8-831E-4DB5-9E25-C5554BFE65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586AB5A0-A4C2-4D64-9440-22FDBFFCBB5C}" type="pres">
      <dgm:prSet presAssocID="{1214FCE8-831E-4DB5-9E25-C5554BFE656E}" presName="spaceRect" presStyleCnt="0"/>
      <dgm:spPr/>
    </dgm:pt>
    <dgm:pt modelId="{6B45E698-127D-4FE3-81E3-7716FBBF02E4}" type="pres">
      <dgm:prSet presAssocID="{1214FCE8-831E-4DB5-9E25-C5554BFE656E}" presName="parTx" presStyleLbl="revTx" presStyleIdx="0" presStyleCnt="10">
        <dgm:presLayoutVars>
          <dgm:chMax val="0"/>
          <dgm:chPref val="0"/>
        </dgm:presLayoutVars>
      </dgm:prSet>
      <dgm:spPr/>
    </dgm:pt>
    <dgm:pt modelId="{EB2E076E-A10D-4362-8D63-90EDF109837B}" type="pres">
      <dgm:prSet presAssocID="{1214FCE8-831E-4DB5-9E25-C5554BFE656E}" presName="desTx" presStyleLbl="revTx" presStyleIdx="1" presStyleCnt="10">
        <dgm:presLayoutVars/>
      </dgm:prSet>
      <dgm:spPr/>
    </dgm:pt>
    <dgm:pt modelId="{67774B21-C1C5-45AC-9041-CA76F6F6F96F}" type="pres">
      <dgm:prSet presAssocID="{78D677EC-7788-4A85-803D-6BF5B49318A1}" presName="sibTrans" presStyleCnt="0"/>
      <dgm:spPr/>
    </dgm:pt>
    <dgm:pt modelId="{BE951E0E-533E-4B28-9DEE-4F324DA414AA}" type="pres">
      <dgm:prSet presAssocID="{0FF918C4-6A81-49F7-B9A4-75394953D35E}" presName="compNode" presStyleCnt="0"/>
      <dgm:spPr/>
    </dgm:pt>
    <dgm:pt modelId="{62C12FD2-987B-4613-988E-4FC69C73E598}" type="pres">
      <dgm:prSet presAssocID="{0FF918C4-6A81-49F7-B9A4-75394953D35E}" presName="bgRect" presStyleLbl="bgShp" presStyleIdx="1" presStyleCnt="5"/>
      <dgm:spPr/>
    </dgm:pt>
    <dgm:pt modelId="{DFAACCF0-154F-4188-AF09-1E5A1828489C}" type="pres">
      <dgm:prSet presAssocID="{0FF918C4-6A81-49F7-B9A4-75394953D3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F19F28AF-EF51-43B5-9E9A-9D577BDF0EF8}" type="pres">
      <dgm:prSet presAssocID="{0FF918C4-6A81-49F7-B9A4-75394953D35E}" presName="spaceRect" presStyleCnt="0"/>
      <dgm:spPr/>
    </dgm:pt>
    <dgm:pt modelId="{BC812C18-2E5F-4F66-8557-B765E399BD3F}" type="pres">
      <dgm:prSet presAssocID="{0FF918C4-6A81-49F7-B9A4-75394953D35E}" presName="parTx" presStyleLbl="revTx" presStyleIdx="2" presStyleCnt="10">
        <dgm:presLayoutVars>
          <dgm:chMax val="0"/>
          <dgm:chPref val="0"/>
        </dgm:presLayoutVars>
      </dgm:prSet>
      <dgm:spPr/>
    </dgm:pt>
    <dgm:pt modelId="{8B29F03F-337F-45B7-B2F8-8B458D8123CA}" type="pres">
      <dgm:prSet presAssocID="{0FF918C4-6A81-49F7-B9A4-75394953D35E}" presName="desTx" presStyleLbl="revTx" presStyleIdx="3" presStyleCnt="10">
        <dgm:presLayoutVars/>
      </dgm:prSet>
      <dgm:spPr/>
    </dgm:pt>
    <dgm:pt modelId="{B85CFFAF-F602-4808-A538-600E2A7BA3CF}" type="pres">
      <dgm:prSet presAssocID="{5534C485-1BE4-4569-A612-AB130AD1E647}" presName="sibTrans" presStyleCnt="0"/>
      <dgm:spPr/>
    </dgm:pt>
    <dgm:pt modelId="{52EF855A-3DEF-468B-BB4B-B4204B9051D9}" type="pres">
      <dgm:prSet presAssocID="{1BF6DA08-CA1F-45DA-B2AB-F1BCFABD2242}" presName="compNode" presStyleCnt="0"/>
      <dgm:spPr/>
    </dgm:pt>
    <dgm:pt modelId="{41EB5069-34C3-4A4E-ADDA-3E62A4EEFB59}" type="pres">
      <dgm:prSet presAssocID="{1BF6DA08-CA1F-45DA-B2AB-F1BCFABD2242}" presName="bgRect" presStyleLbl="bgShp" presStyleIdx="2" presStyleCnt="5"/>
      <dgm:spPr/>
    </dgm:pt>
    <dgm:pt modelId="{4A537645-B4DB-4182-A461-43FAB290366D}" type="pres">
      <dgm:prSet presAssocID="{1BF6DA08-CA1F-45DA-B2AB-F1BCFABD224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094087FB-C1A7-4511-B626-E7462ED6F941}" type="pres">
      <dgm:prSet presAssocID="{1BF6DA08-CA1F-45DA-B2AB-F1BCFABD2242}" presName="spaceRect" presStyleCnt="0"/>
      <dgm:spPr/>
    </dgm:pt>
    <dgm:pt modelId="{C77A356D-A78A-4559-BC7D-DB2AF309208C}" type="pres">
      <dgm:prSet presAssocID="{1BF6DA08-CA1F-45DA-B2AB-F1BCFABD2242}" presName="parTx" presStyleLbl="revTx" presStyleIdx="4" presStyleCnt="10">
        <dgm:presLayoutVars>
          <dgm:chMax val="0"/>
          <dgm:chPref val="0"/>
        </dgm:presLayoutVars>
      </dgm:prSet>
      <dgm:spPr/>
    </dgm:pt>
    <dgm:pt modelId="{A9B49E8B-F6B1-4C5B-AEE2-D4ED1E3DD152}" type="pres">
      <dgm:prSet presAssocID="{1BF6DA08-CA1F-45DA-B2AB-F1BCFABD2242}" presName="desTx" presStyleLbl="revTx" presStyleIdx="5" presStyleCnt="10">
        <dgm:presLayoutVars/>
      </dgm:prSet>
      <dgm:spPr/>
    </dgm:pt>
    <dgm:pt modelId="{A4CA93D8-733A-4CA3-AA01-7902024B3CAA}" type="pres">
      <dgm:prSet presAssocID="{36F4F4A6-3E04-4703-9CF8-AF5F12947A69}" presName="sibTrans" presStyleCnt="0"/>
      <dgm:spPr/>
    </dgm:pt>
    <dgm:pt modelId="{43A2E6AF-E369-419B-9D0B-F24A53847D74}" type="pres">
      <dgm:prSet presAssocID="{F7E91E5A-1DCF-4E0E-AD7B-AFFDC492B7DC}" presName="compNode" presStyleCnt="0"/>
      <dgm:spPr/>
    </dgm:pt>
    <dgm:pt modelId="{3F4EC305-5D26-4CF3-9582-0A5B95914AF7}" type="pres">
      <dgm:prSet presAssocID="{F7E91E5A-1DCF-4E0E-AD7B-AFFDC492B7DC}" presName="bgRect" presStyleLbl="bgShp" presStyleIdx="3" presStyleCnt="5"/>
      <dgm:spPr/>
    </dgm:pt>
    <dgm:pt modelId="{8286385F-08D0-4431-8FDC-54C5CFE2808D}" type="pres">
      <dgm:prSet presAssocID="{F7E91E5A-1DCF-4E0E-AD7B-AFFDC492B7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40045328-A607-4E46-8803-3FC3D030EA57}" type="pres">
      <dgm:prSet presAssocID="{F7E91E5A-1DCF-4E0E-AD7B-AFFDC492B7DC}" presName="spaceRect" presStyleCnt="0"/>
      <dgm:spPr/>
    </dgm:pt>
    <dgm:pt modelId="{923D98DD-793D-46A3-A5B1-1B5604BB0F59}" type="pres">
      <dgm:prSet presAssocID="{F7E91E5A-1DCF-4E0E-AD7B-AFFDC492B7DC}" presName="parTx" presStyleLbl="revTx" presStyleIdx="6" presStyleCnt="10">
        <dgm:presLayoutVars>
          <dgm:chMax val="0"/>
          <dgm:chPref val="0"/>
        </dgm:presLayoutVars>
      </dgm:prSet>
      <dgm:spPr/>
    </dgm:pt>
    <dgm:pt modelId="{DEA2C249-A982-42E0-96D8-B11B54A74666}" type="pres">
      <dgm:prSet presAssocID="{F7E91E5A-1DCF-4E0E-AD7B-AFFDC492B7DC}" presName="desTx" presStyleLbl="revTx" presStyleIdx="7" presStyleCnt="10">
        <dgm:presLayoutVars/>
      </dgm:prSet>
      <dgm:spPr/>
    </dgm:pt>
    <dgm:pt modelId="{B1691B97-4E2A-44E6-918C-B8C0A1815A6D}" type="pres">
      <dgm:prSet presAssocID="{11ED12BE-AA14-434B-AD88-13811908C71F}" presName="sibTrans" presStyleCnt="0"/>
      <dgm:spPr/>
    </dgm:pt>
    <dgm:pt modelId="{94499020-BF64-4702-AA10-2C791E6ADFF7}" type="pres">
      <dgm:prSet presAssocID="{EAB69287-9A26-4645-8E46-BA885860D1E2}" presName="compNode" presStyleCnt="0"/>
      <dgm:spPr/>
    </dgm:pt>
    <dgm:pt modelId="{7B49C9CD-3345-4857-AF99-E4DC8AC6F431}" type="pres">
      <dgm:prSet presAssocID="{EAB69287-9A26-4645-8E46-BA885860D1E2}" presName="bgRect" presStyleLbl="bgShp" presStyleIdx="4" presStyleCnt="5"/>
      <dgm:spPr/>
    </dgm:pt>
    <dgm:pt modelId="{2E1B9D18-9324-451D-876D-99BAD16C2C41}" type="pres">
      <dgm:prSet presAssocID="{EAB69287-9A26-4645-8E46-BA885860D1E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humbs Up Sign"/>
        </a:ext>
      </dgm:extLst>
    </dgm:pt>
    <dgm:pt modelId="{465FEF1D-6503-46AC-9FA1-C31513984503}" type="pres">
      <dgm:prSet presAssocID="{EAB69287-9A26-4645-8E46-BA885860D1E2}" presName="spaceRect" presStyleCnt="0"/>
      <dgm:spPr/>
    </dgm:pt>
    <dgm:pt modelId="{1332DB5F-0D51-46BD-AFB5-F5C5DC98F5AC}" type="pres">
      <dgm:prSet presAssocID="{EAB69287-9A26-4645-8E46-BA885860D1E2}" presName="parTx" presStyleLbl="revTx" presStyleIdx="8" presStyleCnt="10">
        <dgm:presLayoutVars>
          <dgm:chMax val="0"/>
          <dgm:chPref val="0"/>
        </dgm:presLayoutVars>
      </dgm:prSet>
      <dgm:spPr/>
    </dgm:pt>
    <dgm:pt modelId="{D4BE22B7-411E-4F0D-B8B9-E77A6CFF2156}" type="pres">
      <dgm:prSet presAssocID="{EAB69287-9A26-4645-8E46-BA885860D1E2}" presName="desTx" presStyleLbl="revTx" presStyleIdx="9" presStyleCnt="10">
        <dgm:presLayoutVars/>
      </dgm:prSet>
      <dgm:spPr/>
    </dgm:pt>
  </dgm:ptLst>
  <dgm:cxnLst>
    <dgm:cxn modelId="{C72FDB02-12E6-40FE-A9F8-3C2E0351EA29}" type="presOf" srcId="{0FF918C4-6A81-49F7-B9A4-75394953D35E}" destId="{BC812C18-2E5F-4F66-8557-B765E399BD3F}" srcOrd="0" destOrd="0" presId="urn:microsoft.com/office/officeart/2018/2/layout/IconVerticalSolidList"/>
    <dgm:cxn modelId="{D22C071D-5B55-4F3D-BF18-4DB4E2D531A4}" type="presOf" srcId="{F7E91E5A-1DCF-4E0E-AD7B-AFFDC492B7DC}" destId="{923D98DD-793D-46A3-A5B1-1B5604BB0F59}" srcOrd="0" destOrd="0" presId="urn:microsoft.com/office/officeart/2018/2/layout/IconVerticalSolidList"/>
    <dgm:cxn modelId="{AB3BC21D-8A7B-42EB-A856-C6EF4665D73D}" type="presOf" srcId="{B13BBFAC-E78E-4BC6-B686-EB9EB2464360}" destId="{F2B25A2C-DC15-4331-8C12-5EF83488EAE2}" srcOrd="0" destOrd="0" presId="urn:microsoft.com/office/officeart/2018/2/layout/IconVerticalSolidList"/>
    <dgm:cxn modelId="{5051BE29-92E2-4672-B08A-67BAF9A8F065}" type="presOf" srcId="{399CD08B-A8BE-4C34-A589-5455847337B9}" destId="{EB2E076E-A10D-4362-8D63-90EDF109837B}" srcOrd="0" destOrd="0" presId="urn:microsoft.com/office/officeart/2018/2/layout/IconVerticalSolidList"/>
    <dgm:cxn modelId="{93619236-9F25-42AF-8B62-2ECEDCD616B3}" srcId="{B13BBFAC-E78E-4BC6-B686-EB9EB2464360}" destId="{F7E91E5A-1DCF-4E0E-AD7B-AFFDC492B7DC}" srcOrd="3" destOrd="0" parTransId="{C47F7C03-8250-463C-A150-6C0CA945CD43}" sibTransId="{11ED12BE-AA14-434B-AD88-13811908C71F}"/>
    <dgm:cxn modelId="{5280915A-31E7-4521-B43B-F805343D0B8B}" srcId="{0FF918C4-6A81-49F7-B9A4-75394953D35E}" destId="{119F7DFD-943B-4E98-A6FB-AD3D68B7A24F}" srcOrd="0" destOrd="0" parTransId="{5E16A542-918A-40B3-8604-6CF323AE0705}" sibTransId="{3906973D-7228-4570-A248-A66EB2CECAB4}"/>
    <dgm:cxn modelId="{2A0F105E-86C4-468A-9D0E-8DB7D1D4E711}" type="presOf" srcId="{1214FCE8-831E-4DB5-9E25-C5554BFE656E}" destId="{6B45E698-127D-4FE3-81E3-7716FBBF02E4}" srcOrd="0" destOrd="0" presId="urn:microsoft.com/office/officeart/2018/2/layout/IconVerticalSolidList"/>
    <dgm:cxn modelId="{8B906A64-5551-412E-8C02-BCC5AB9B893C}" type="presOf" srcId="{47F24A69-5F83-417E-B3EA-A3904D4191CC}" destId="{DEA2C249-A982-42E0-96D8-B11B54A74666}" srcOrd="0" destOrd="0" presId="urn:microsoft.com/office/officeart/2018/2/layout/IconVerticalSolidList"/>
    <dgm:cxn modelId="{584E6383-79AC-4232-9C50-A591C3AE4F50}" srcId="{1BF6DA08-CA1F-45DA-B2AB-F1BCFABD2242}" destId="{81A158A5-065A-4FF1-A48C-77618C45603B}" srcOrd="0" destOrd="0" parTransId="{9F3D5E35-C6F2-421E-9591-A9324DDEC5C4}" sibTransId="{18207C7B-8F42-4A00-BDC4-FC33A7085A5C}"/>
    <dgm:cxn modelId="{A4381E90-8515-45D8-9BE8-E17AA7D3CE0C}" type="presOf" srcId="{4C400954-5AD4-40CC-BA4C-D31450BCB035}" destId="{D4BE22B7-411E-4F0D-B8B9-E77A6CFF2156}" srcOrd="0" destOrd="0" presId="urn:microsoft.com/office/officeart/2018/2/layout/IconVerticalSolidList"/>
    <dgm:cxn modelId="{8B44F6BA-359E-4497-90C6-6BD7FFD4AEAD}" srcId="{1214FCE8-831E-4DB5-9E25-C5554BFE656E}" destId="{399CD08B-A8BE-4C34-A589-5455847337B9}" srcOrd="0" destOrd="0" parTransId="{E2DE24CC-C381-4393-A6A6-F78F434C8F81}" sibTransId="{3C80418C-097D-4AD8-B8F0-5601B77F56DA}"/>
    <dgm:cxn modelId="{7FC0EEBB-CDC5-4B89-AED8-6F3FE94B2D70}" srcId="{B13BBFAC-E78E-4BC6-B686-EB9EB2464360}" destId="{EAB69287-9A26-4645-8E46-BA885860D1E2}" srcOrd="4" destOrd="0" parTransId="{CA33092F-D767-4AEA-8594-F988721EA7E8}" sibTransId="{ADEACDB9-946A-4F43-ADD0-19B03A6601F5}"/>
    <dgm:cxn modelId="{81FAB6BD-3D61-4641-8F8A-2C76F377E311}" type="presOf" srcId="{119F7DFD-943B-4E98-A6FB-AD3D68B7A24F}" destId="{8B29F03F-337F-45B7-B2F8-8B458D8123CA}" srcOrd="0" destOrd="0" presId="urn:microsoft.com/office/officeart/2018/2/layout/IconVerticalSolidList"/>
    <dgm:cxn modelId="{323A5BD2-D2DD-4712-8083-9007BBC09B9C}" type="presOf" srcId="{1BF6DA08-CA1F-45DA-B2AB-F1BCFABD2242}" destId="{C77A356D-A78A-4559-BC7D-DB2AF309208C}" srcOrd="0" destOrd="0" presId="urn:microsoft.com/office/officeart/2018/2/layout/IconVerticalSolidList"/>
    <dgm:cxn modelId="{27D699E5-3379-47B2-B477-84797EA92794}" srcId="{B13BBFAC-E78E-4BC6-B686-EB9EB2464360}" destId="{1214FCE8-831E-4DB5-9E25-C5554BFE656E}" srcOrd="0" destOrd="0" parTransId="{B28A96C5-247D-4D96-968B-6EFED65B1E36}" sibTransId="{78D677EC-7788-4A85-803D-6BF5B49318A1}"/>
    <dgm:cxn modelId="{F9341BED-46D0-45C5-859F-A3B95BF33AAE}" type="presOf" srcId="{81A158A5-065A-4FF1-A48C-77618C45603B}" destId="{A9B49E8B-F6B1-4C5B-AEE2-D4ED1E3DD152}" srcOrd="0" destOrd="0" presId="urn:microsoft.com/office/officeart/2018/2/layout/IconVerticalSolidList"/>
    <dgm:cxn modelId="{A03120F7-35A2-4DB6-A519-40345F67EE59}" srcId="{B13BBFAC-E78E-4BC6-B686-EB9EB2464360}" destId="{0FF918C4-6A81-49F7-B9A4-75394953D35E}" srcOrd="1" destOrd="0" parTransId="{41B2E8E9-A3C7-4D40-907C-1CEC005E43EE}" sibTransId="{5534C485-1BE4-4569-A612-AB130AD1E647}"/>
    <dgm:cxn modelId="{B156B5F8-E900-4EFE-BFEB-7D150FEEA97A}" type="presOf" srcId="{EAB69287-9A26-4645-8E46-BA885860D1E2}" destId="{1332DB5F-0D51-46BD-AFB5-F5C5DC98F5AC}" srcOrd="0" destOrd="0" presId="urn:microsoft.com/office/officeart/2018/2/layout/IconVerticalSolidList"/>
    <dgm:cxn modelId="{810E9DFA-3DC5-46C8-9889-29077E5D52C9}" srcId="{EAB69287-9A26-4645-8E46-BA885860D1E2}" destId="{4C400954-5AD4-40CC-BA4C-D31450BCB035}" srcOrd="0" destOrd="0" parTransId="{9B4EAAC9-FC25-4003-97A2-D73C3EBBCC60}" sibTransId="{E9F1B1D9-DE20-489E-ADED-607879420BE0}"/>
    <dgm:cxn modelId="{B02D72FB-8C90-4A3F-963E-33CB132F2D15}" srcId="{F7E91E5A-1DCF-4E0E-AD7B-AFFDC492B7DC}" destId="{47F24A69-5F83-417E-B3EA-A3904D4191CC}" srcOrd="0" destOrd="0" parTransId="{46AC3BF1-AF38-411A-8AF2-332854C33070}" sibTransId="{477EF54E-0399-48FF-BBE0-4F1C8D720ED6}"/>
    <dgm:cxn modelId="{F111CBFB-3FDB-45F5-9BD1-60A1A6FC5A30}" srcId="{B13BBFAC-E78E-4BC6-B686-EB9EB2464360}" destId="{1BF6DA08-CA1F-45DA-B2AB-F1BCFABD2242}" srcOrd="2" destOrd="0" parTransId="{87789175-2B82-4A57-A6AF-02054E3DF605}" sibTransId="{36F4F4A6-3E04-4703-9CF8-AF5F12947A69}"/>
    <dgm:cxn modelId="{0302C77F-7FA9-4CBF-90AA-2F833D611DCA}" type="presParOf" srcId="{F2B25A2C-DC15-4331-8C12-5EF83488EAE2}" destId="{A42A6C11-68CD-4ECD-8697-88B3D0501DC0}" srcOrd="0" destOrd="0" presId="urn:microsoft.com/office/officeart/2018/2/layout/IconVerticalSolidList"/>
    <dgm:cxn modelId="{9C734148-314B-4A99-8739-DAACA3A4741A}" type="presParOf" srcId="{A42A6C11-68CD-4ECD-8697-88B3D0501DC0}" destId="{04277F81-6BA0-4F15-95F6-8E1417917586}" srcOrd="0" destOrd="0" presId="urn:microsoft.com/office/officeart/2018/2/layout/IconVerticalSolidList"/>
    <dgm:cxn modelId="{B58DC924-F6BE-4D1B-A4B5-FCAFF8D107AC}" type="presParOf" srcId="{A42A6C11-68CD-4ECD-8697-88B3D0501DC0}" destId="{FE1E56F5-B98B-40C4-B897-9C44C22DF1E5}" srcOrd="1" destOrd="0" presId="urn:microsoft.com/office/officeart/2018/2/layout/IconVerticalSolidList"/>
    <dgm:cxn modelId="{2EAECC9C-91EF-4644-852C-D443080945E1}" type="presParOf" srcId="{A42A6C11-68CD-4ECD-8697-88B3D0501DC0}" destId="{586AB5A0-A4C2-4D64-9440-22FDBFFCBB5C}" srcOrd="2" destOrd="0" presId="urn:microsoft.com/office/officeart/2018/2/layout/IconVerticalSolidList"/>
    <dgm:cxn modelId="{9CD71743-50A3-49D7-859E-7B70DADD1789}" type="presParOf" srcId="{A42A6C11-68CD-4ECD-8697-88B3D0501DC0}" destId="{6B45E698-127D-4FE3-81E3-7716FBBF02E4}" srcOrd="3" destOrd="0" presId="urn:microsoft.com/office/officeart/2018/2/layout/IconVerticalSolidList"/>
    <dgm:cxn modelId="{CEC61E18-A0DD-49C7-8983-EBC2D351DB82}" type="presParOf" srcId="{A42A6C11-68CD-4ECD-8697-88B3D0501DC0}" destId="{EB2E076E-A10D-4362-8D63-90EDF109837B}" srcOrd="4" destOrd="0" presId="urn:microsoft.com/office/officeart/2018/2/layout/IconVerticalSolidList"/>
    <dgm:cxn modelId="{20817755-8D16-42CF-A17E-280EB2F64D87}" type="presParOf" srcId="{F2B25A2C-DC15-4331-8C12-5EF83488EAE2}" destId="{67774B21-C1C5-45AC-9041-CA76F6F6F96F}" srcOrd="1" destOrd="0" presId="urn:microsoft.com/office/officeart/2018/2/layout/IconVerticalSolidList"/>
    <dgm:cxn modelId="{12E06581-F924-4533-960E-CBB46A7B0586}" type="presParOf" srcId="{F2B25A2C-DC15-4331-8C12-5EF83488EAE2}" destId="{BE951E0E-533E-4B28-9DEE-4F324DA414AA}" srcOrd="2" destOrd="0" presId="urn:microsoft.com/office/officeart/2018/2/layout/IconVerticalSolidList"/>
    <dgm:cxn modelId="{0AAFD1D4-C7C0-4016-B374-8C4AE52808DB}" type="presParOf" srcId="{BE951E0E-533E-4B28-9DEE-4F324DA414AA}" destId="{62C12FD2-987B-4613-988E-4FC69C73E598}" srcOrd="0" destOrd="0" presId="urn:microsoft.com/office/officeart/2018/2/layout/IconVerticalSolidList"/>
    <dgm:cxn modelId="{4168D570-FAEB-4EF0-9EB8-EAE19845B4DD}" type="presParOf" srcId="{BE951E0E-533E-4B28-9DEE-4F324DA414AA}" destId="{DFAACCF0-154F-4188-AF09-1E5A1828489C}" srcOrd="1" destOrd="0" presId="urn:microsoft.com/office/officeart/2018/2/layout/IconVerticalSolidList"/>
    <dgm:cxn modelId="{0BB7E446-C81A-4C6A-8F50-7D38F5242C78}" type="presParOf" srcId="{BE951E0E-533E-4B28-9DEE-4F324DA414AA}" destId="{F19F28AF-EF51-43B5-9E9A-9D577BDF0EF8}" srcOrd="2" destOrd="0" presId="urn:microsoft.com/office/officeart/2018/2/layout/IconVerticalSolidList"/>
    <dgm:cxn modelId="{5586FDFD-3BF3-4A09-819D-89586EABA06E}" type="presParOf" srcId="{BE951E0E-533E-4B28-9DEE-4F324DA414AA}" destId="{BC812C18-2E5F-4F66-8557-B765E399BD3F}" srcOrd="3" destOrd="0" presId="urn:microsoft.com/office/officeart/2018/2/layout/IconVerticalSolidList"/>
    <dgm:cxn modelId="{5AE0CBD7-C62F-4058-8251-5C93B56E37C7}" type="presParOf" srcId="{BE951E0E-533E-4B28-9DEE-4F324DA414AA}" destId="{8B29F03F-337F-45B7-B2F8-8B458D8123CA}" srcOrd="4" destOrd="0" presId="urn:microsoft.com/office/officeart/2018/2/layout/IconVerticalSolidList"/>
    <dgm:cxn modelId="{F5072BF9-7DF1-4A90-8231-3DE23E3B617B}" type="presParOf" srcId="{F2B25A2C-DC15-4331-8C12-5EF83488EAE2}" destId="{B85CFFAF-F602-4808-A538-600E2A7BA3CF}" srcOrd="3" destOrd="0" presId="urn:microsoft.com/office/officeart/2018/2/layout/IconVerticalSolidList"/>
    <dgm:cxn modelId="{0DFB13B1-ADF5-4A20-87A5-B07FCC357F12}" type="presParOf" srcId="{F2B25A2C-DC15-4331-8C12-5EF83488EAE2}" destId="{52EF855A-3DEF-468B-BB4B-B4204B9051D9}" srcOrd="4" destOrd="0" presId="urn:microsoft.com/office/officeart/2018/2/layout/IconVerticalSolidList"/>
    <dgm:cxn modelId="{AF2000FE-5220-4DF7-A3B1-07A234E37C5E}" type="presParOf" srcId="{52EF855A-3DEF-468B-BB4B-B4204B9051D9}" destId="{41EB5069-34C3-4A4E-ADDA-3E62A4EEFB59}" srcOrd="0" destOrd="0" presId="urn:microsoft.com/office/officeart/2018/2/layout/IconVerticalSolidList"/>
    <dgm:cxn modelId="{D20FB32F-5593-45E3-A6A0-15004BC7F992}" type="presParOf" srcId="{52EF855A-3DEF-468B-BB4B-B4204B9051D9}" destId="{4A537645-B4DB-4182-A461-43FAB290366D}" srcOrd="1" destOrd="0" presId="urn:microsoft.com/office/officeart/2018/2/layout/IconVerticalSolidList"/>
    <dgm:cxn modelId="{483C1DEE-C284-4424-BCCD-D6C80631E1F2}" type="presParOf" srcId="{52EF855A-3DEF-468B-BB4B-B4204B9051D9}" destId="{094087FB-C1A7-4511-B626-E7462ED6F941}" srcOrd="2" destOrd="0" presId="urn:microsoft.com/office/officeart/2018/2/layout/IconVerticalSolidList"/>
    <dgm:cxn modelId="{291045B9-A175-4922-8244-E82533E64C88}" type="presParOf" srcId="{52EF855A-3DEF-468B-BB4B-B4204B9051D9}" destId="{C77A356D-A78A-4559-BC7D-DB2AF309208C}" srcOrd="3" destOrd="0" presId="urn:microsoft.com/office/officeart/2018/2/layout/IconVerticalSolidList"/>
    <dgm:cxn modelId="{579BB4C0-8F58-4C1F-99DA-3A03EB02343F}" type="presParOf" srcId="{52EF855A-3DEF-468B-BB4B-B4204B9051D9}" destId="{A9B49E8B-F6B1-4C5B-AEE2-D4ED1E3DD152}" srcOrd="4" destOrd="0" presId="urn:microsoft.com/office/officeart/2018/2/layout/IconVerticalSolidList"/>
    <dgm:cxn modelId="{6F45741C-97AB-4DDA-95C7-6C10712E9D25}" type="presParOf" srcId="{F2B25A2C-DC15-4331-8C12-5EF83488EAE2}" destId="{A4CA93D8-733A-4CA3-AA01-7902024B3CAA}" srcOrd="5" destOrd="0" presId="urn:microsoft.com/office/officeart/2018/2/layout/IconVerticalSolidList"/>
    <dgm:cxn modelId="{EAAADEC0-53ED-418B-BDA5-9979059B2A5C}" type="presParOf" srcId="{F2B25A2C-DC15-4331-8C12-5EF83488EAE2}" destId="{43A2E6AF-E369-419B-9D0B-F24A53847D74}" srcOrd="6" destOrd="0" presId="urn:microsoft.com/office/officeart/2018/2/layout/IconVerticalSolidList"/>
    <dgm:cxn modelId="{D4EB8C66-0BF9-443F-8172-8F122406353B}" type="presParOf" srcId="{43A2E6AF-E369-419B-9D0B-F24A53847D74}" destId="{3F4EC305-5D26-4CF3-9582-0A5B95914AF7}" srcOrd="0" destOrd="0" presId="urn:microsoft.com/office/officeart/2018/2/layout/IconVerticalSolidList"/>
    <dgm:cxn modelId="{F977F052-22B6-4894-B2F6-6A39BFF9BC00}" type="presParOf" srcId="{43A2E6AF-E369-419B-9D0B-F24A53847D74}" destId="{8286385F-08D0-4431-8FDC-54C5CFE2808D}" srcOrd="1" destOrd="0" presId="urn:microsoft.com/office/officeart/2018/2/layout/IconVerticalSolidList"/>
    <dgm:cxn modelId="{D5E82A91-E101-4CE2-BB57-2CAB881292F3}" type="presParOf" srcId="{43A2E6AF-E369-419B-9D0B-F24A53847D74}" destId="{40045328-A607-4E46-8803-3FC3D030EA57}" srcOrd="2" destOrd="0" presId="urn:microsoft.com/office/officeart/2018/2/layout/IconVerticalSolidList"/>
    <dgm:cxn modelId="{232CA5B5-83F8-47A1-A6BA-7ADE2C359401}" type="presParOf" srcId="{43A2E6AF-E369-419B-9D0B-F24A53847D74}" destId="{923D98DD-793D-46A3-A5B1-1B5604BB0F59}" srcOrd="3" destOrd="0" presId="urn:microsoft.com/office/officeart/2018/2/layout/IconVerticalSolidList"/>
    <dgm:cxn modelId="{95CDCC11-3ECA-4654-B574-12F9999A358E}" type="presParOf" srcId="{43A2E6AF-E369-419B-9D0B-F24A53847D74}" destId="{DEA2C249-A982-42E0-96D8-B11B54A74666}" srcOrd="4" destOrd="0" presId="urn:microsoft.com/office/officeart/2018/2/layout/IconVerticalSolidList"/>
    <dgm:cxn modelId="{511AEF5D-C9BE-4073-87B5-6F005D75C27C}" type="presParOf" srcId="{F2B25A2C-DC15-4331-8C12-5EF83488EAE2}" destId="{B1691B97-4E2A-44E6-918C-B8C0A1815A6D}" srcOrd="7" destOrd="0" presId="urn:microsoft.com/office/officeart/2018/2/layout/IconVerticalSolidList"/>
    <dgm:cxn modelId="{6F29BCBB-E8CC-46BF-8534-2A0D38494041}" type="presParOf" srcId="{F2B25A2C-DC15-4331-8C12-5EF83488EAE2}" destId="{94499020-BF64-4702-AA10-2C791E6ADFF7}" srcOrd="8" destOrd="0" presId="urn:microsoft.com/office/officeart/2018/2/layout/IconVerticalSolidList"/>
    <dgm:cxn modelId="{8F5BB1BC-DCFC-4FC7-92C5-79320AED8738}" type="presParOf" srcId="{94499020-BF64-4702-AA10-2C791E6ADFF7}" destId="{7B49C9CD-3345-4857-AF99-E4DC8AC6F431}" srcOrd="0" destOrd="0" presId="urn:microsoft.com/office/officeart/2018/2/layout/IconVerticalSolidList"/>
    <dgm:cxn modelId="{39E2091A-737A-453E-85AA-A0CDEA63D161}" type="presParOf" srcId="{94499020-BF64-4702-AA10-2C791E6ADFF7}" destId="{2E1B9D18-9324-451D-876D-99BAD16C2C41}" srcOrd="1" destOrd="0" presId="urn:microsoft.com/office/officeart/2018/2/layout/IconVerticalSolidList"/>
    <dgm:cxn modelId="{2F685C0C-8F66-483E-919B-092CFA8CDD4A}" type="presParOf" srcId="{94499020-BF64-4702-AA10-2C791E6ADFF7}" destId="{465FEF1D-6503-46AC-9FA1-C31513984503}" srcOrd="2" destOrd="0" presId="urn:microsoft.com/office/officeart/2018/2/layout/IconVerticalSolidList"/>
    <dgm:cxn modelId="{D7353E35-4AD2-4398-AB72-76B8969D8A8C}" type="presParOf" srcId="{94499020-BF64-4702-AA10-2C791E6ADFF7}" destId="{1332DB5F-0D51-46BD-AFB5-F5C5DC98F5AC}" srcOrd="3" destOrd="0" presId="urn:microsoft.com/office/officeart/2018/2/layout/IconVerticalSolidList"/>
    <dgm:cxn modelId="{AF77E4DD-0573-4C85-8EFF-457D88C4D68A}" type="presParOf" srcId="{94499020-BF64-4702-AA10-2C791E6ADFF7}" destId="{D4BE22B7-411E-4F0D-B8B9-E77A6CFF21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6395F7-058D-43FE-91F7-F6043AE1832F}"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05A72598-C969-4B05-8678-1B476DED2A30}">
      <dgm:prSet/>
      <dgm:spPr/>
      <dgm:t>
        <a:bodyPr/>
        <a:lstStyle/>
        <a:p>
          <a:r>
            <a:rPr lang="en-US"/>
            <a:t>The front end has 2 designs, and the final draft will be implemented depending on the technology used.</a:t>
          </a:r>
        </a:p>
      </dgm:t>
    </dgm:pt>
    <dgm:pt modelId="{A5D9DBA0-62E7-4B14-B918-0B798B923356}" type="parTrans" cxnId="{8214A242-3804-4184-B408-DF1B3F0F5C21}">
      <dgm:prSet/>
      <dgm:spPr/>
      <dgm:t>
        <a:bodyPr/>
        <a:lstStyle/>
        <a:p>
          <a:endParaRPr lang="en-US"/>
        </a:p>
      </dgm:t>
    </dgm:pt>
    <dgm:pt modelId="{A0337ADC-87FC-4541-8AF3-DFD7C80C7A10}" type="sibTrans" cxnId="{8214A242-3804-4184-B408-DF1B3F0F5C21}">
      <dgm:prSet/>
      <dgm:spPr/>
      <dgm:t>
        <a:bodyPr/>
        <a:lstStyle/>
        <a:p>
          <a:endParaRPr lang="en-US"/>
        </a:p>
      </dgm:t>
    </dgm:pt>
    <dgm:pt modelId="{64173689-F15C-4837-97E0-E92E0E7512F5}">
      <dgm:prSet/>
      <dgm:spPr/>
      <dgm:t>
        <a:bodyPr/>
        <a:lstStyle/>
        <a:p>
          <a:r>
            <a:rPr lang="en-US"/>
            <a:t>The APIs have been narrowed down and some final testing with them are being made to determine best ones to use.</a:t>
          </a:r>
        </a:p>
      </dgm:t>
    </dgm:pt>
    <dgm:pt modelId="{4C945A9A-C623-4C4C-B122-87625F1ED2FA}" type="parTrans" cxnId="{B9943732-ED68-4C67-847B-C485824CA396}">
      <dgm:prSet/>
      <dgm:spPr/>
      <dgm:t>
        <a:bodyPr/>
        <a:lstStyle/>
        <a:p>
          <a:endParaRPr lang="en-US"/>
        </a:p>
      </dgm:t>
    </dgm:pt>
    <dgm:pt modelId="{6B07E443-F923-45B8-861E-E38877B63C2C}" type="sibTrans" cxnId="{B9943732-ED68-4C67-847B-C485824CA396}">
      <dgm:prSet/>
      <dgm:spPr/>
      <dgm:t>
        <a:bodyPr/>
        <a:lstStyle/>
        <a:p>
          <a:endParaRPr lang="en-US"/>
        </a:p>
      </dgm:t>
    </dgm:pt>
    <dgm:pt modelId="{19D0DEE8-AE53-4E73-BAB7-28A8E44EED45}">
      <dgm:prSet/>
      <dgm:spPr/>
      <dgm:t>
        <a:bodyPr/>
        <a:lstStyle/>
        <a:p>
          <a:r>
            <a:rPr lang="en-US"/>
            <a:t>The back-end language is still being determined with either a multiplatform Flutter application, Native Swift app or a web app using HTML,CSS,JS will be chosen.</a:t>
          </a:r>
        </a:p>
      </dgm:t>
    </dgm:pt>
    <dgm:pt modelId="{A0494CAB-B013-479E-8295-1F84E097DEEE}" type="parTrans" cxnId="{BF0FC020-0EC8-414B-9E1C-3FDC0391E1EB}">
      <dgm:prSet/>
      <dgm:spPr/>
      <dgm:t>
        <a:bodyPr/>
        <a:lstStyle/>
        <a:p>
          <a:endParaRPr lang="en-US"/>
        </a:p>
      </dgm:t>
    </dgm:pt>
    <dgm:pt modelId="{03734059-0733-4414-A031-172825D0F548}" type="sibTrans" cxnId="{BF0FC020-0EC8-414B-9E1C-3FDC0391E1EB}">
      <dgm:prSet/>
      <dgm:spPr/>
      <dgm:t>
        <a:bodyPr/>
        <a:lstStyle/>
        <a:p>
          <a:endParaRPr lang="en-US"/>
        </a:p>
      </dgm:t>
    </dgm:pt>
    <dgm:pt modelId="{3E21DADD-86A3-47D6-90D9-EE6091D85A83}">
      <dgm:prSet/>
      <dgm:spPr/>
      <dgm:t>
        <a:bodyPr/>
        <a:lstStyle/>
        <a:p>
          <a:r>
            <a:rPr lang="en-US"/>
            <a:t>There are two draft applications made those being the ones implementing Swift as well the Flutter design, the web app is in progress and the best one of the three will be chosen.</a:t>
          </a:r>
        </a:p>
      </dgm:t>
    </dgm:pt>
    <dgm:pt modelId="{034CDD4D-9A54-47F0-A06B-61A371BC9540}" type="parTrans" cxnId="{D52C65F7-6D11-49AA-96F3-D2CA8590EA2B}">
      <dgm:prSet/>
      <dgm:spPr/>
      <dgm:t>
        <a:bodyPr/>
        <a:lstStyle/>
        <a:p>
          <a:endParaRPr lang="en-US"/>
        </a:p>
      </dgm:t>
    </dgm:pt>
    <dgm:pt modelId="{0D698A15-190C-446D-9124-20136BE02C80}" type="sibTrans" cxnId="{D52C65F7-6D11-49AA-96F3-D2CA8590EA2B}">
      <dgm:prSet/>
      <dgm:spPr/>
      <dgm:t>
        <a:bodyPr/>
        <a:lstStyle/>
        <a:p>
          <a:endParaRPr lang="en-US"/>
        </a:p>
      </dgm:t>
    </dgm:pt>
    <dgm:pt modelId="{C941E95F-AB0D-DD4C-8ED2-1D0613C01BA0}" type="pres">
      <dgm:prSet presAssocID="{356395F7-058D-43FE-91F7-F6043AE1832F}" presName="matrix" presStyleCnt="0">
        <dgm:presLayoutVars>
          <dgm:chMax val="1"/>
          <dgm:dir/>
          <dgm:resizeHandles val="exact"/>
        </dgm:presLayoutVars>
      </dgm:prSet>
      <dgm:spPr/>
    </dgm:pt>
    <dgm:pt modelId="{CFECA8A6-A143-4C4C-9B0B-5F5DE9C80C04}" type="pres">
      <dgm:prSet presAssocID="{356395F7-058D-43FE-91F7-F6043AE1832F}" presName="diamond" presStyleLbl="bgShp" presStyleIdx="0" presStyleCnt="1"/>
      <dgm:spPr/>
    </dgm:pt>
    <dgm:pt modelId="{0D1F1291-BDA7-9B4F-A11A-5BAC9A8B375A}" type="pres">
      <dgm:prSet presAssocID="{356395F7-058D-43FE-91F7-F6043AE1832F}" presName="quad1" presStyleLbl="node1" presStyleIdx="0" presStyleCnt="4">
        <dgm:presLayoutVars>
          <dgm:chMax val="0"/>
          <dgm:chPref val="0"/>
          <dgm:bulletEnabled val="1"/>
        </dgm:presLayoutVars>
      </dgm:prSet>
      <dgm:spPr/>
    </dgm:pt>
    <dgm:pt modelId="{22757FC8-7919-7243-9B5A-1D096DFB75FD}" type="pres">
      <dgm:prSet presAssocID="{356395F7-058D-43FE-91F7-F6043AE1832F}" presName="quad2" presStyleLbl="node1" presStyleIdx="1" presStyleCnt="4">
        <dgm:presLayoutVars>
          <dgm:chMax val="0"/>
          <dgm:chPref val="0"/>
          <dgm:bulletEnabled val="1"/>
        </dgm:presLayoutVars>
      </dgm:prSet>
      <dgm:spPr/>
    </dgm:pt>
    <dgm:pt modelId="{D910288B-FD8D-6040-B110-BD72B4573A4C}" type="pres">
      <dgm:prSet presAssocID="{356395F7-058D-43FE-91F7-F6043AE1832F}" presName="quad3" presStyleLbl="node1" presStyleIdx="2" presStyleCnt="4">
        <dgm:presLayoutVars>
          <dgm:chMax val="0"/>
          <dgm:chPref val="0"/>
          <dgm:bulletEnabled val="1"/>
        </dgm:presLayoutVars>
      </dgm:prSet>
      <dgm:spPr/>
    </dgm:pt>
    <dgm:pt modelId="{AE0E2BB5-384D-5E40-AA45-D1AF1C235408}" type="pres">
      <dgm:prSet presAssocID="{356395F7-058D-43FE-91F7-F6043AE1832F}" presName="quad4" presStyleLbl="node1" presStyleIdx="3" presStyleCnt="4">
        <dgm:presLayoutVars>
          <dgm:chMax val="0"/>
          <dgm:chPref val="0"/>
          <dgm:bulletEnabled val="1"/>
        </dgm:presLayoutVars>
      </dgm:prSet>
      <dgm:spPr/>
    </dgm:pt>
  </dgm:ptLst>
  <dgm:cxnLst>
    <dgm:cxn modelId="{C024B20F-3622-3747-89F0-07159874E3C6}" type="presOf" srcId="{05A72598-C969-4B05-8678-1B476DED2A30}" destId="{0D1F1291-BDA7-9B4F-A11A-5BAC9A8B375A}" srcOrd="0" destOrd="0" presId="urn:microsoft.com/office/officeart/2005/8/layout/matrix3"/>
    <dgm:cxn modelId="{BF0FC020-0EC8-414B-9E1C-3FDC0391E1EB}" srcId="{356395F7-058D-43FE-91F7-F6043AE1832F}" destId="{19D0DEE8-AE53-4E73-BAB7-28A8E44EED45}" srcOrd="2" destOrd="0" parTransId="{A0494CAB-B013-479E-8295-1F84E097DEEE}" sibTransId="{03734059-0733-4414-A031-172825D0F548}"/>
    <dgm:cxn modelId="{B9943732-ED68-4C67-847B-C485824CA396}" srcId="{356395F7-058D-43FE-91F7-F6043AE1832F}" destId="{64173689-F15C-4837-97E0-E92E0E7512F5}" srcOrd="1" destOrd="0" parTransId="{4C945A9A-C623-4C4C-B122-87625F1ED2FA}" sibTransId="{6B07E443-F923-45B8-861E-E38877B63C2C}"/>
    <dgm:cxn modelId="{47288342-18D9-D241-88EB-DE6931C0CCFA}" type="presOf" srcId="{356395F7-058D-43FE-91F7-F6043AE1832F}" destId="{C941E95F-AB0D-DD4C-8ED2-1D0613C01BA0}" srcOrd="0" destOrd="0" presId="urn:microsoft.com/office/officeart/2005/8/layout/matrix3"/>
    <dgm:cxn modelId="{8214A242-3804-4184-B408-DF1B3F0F5C21}" srcId="{356395F7-058D-43FE-91F7-F6043AE1832F}" destId="{05A72598-C969-4B05-8678-1B476DED2A30}" srcOrd="0" destOrd="0" parTransId="{A5D9DBA0-62E7-4B14-B918-0B798B923356}" sibTransId="{A0337ADC-87FC-4541-8AF3-DFD7C80C7A10}"/>
    <dgm:cxn modelId="{4273E862-C90E-CA49-8636-6AD752EEA4EB}" type="presOf" srcId="{19D0DEE8-AE53-4E73-BAB7-28A8E44EED45}" destId="{D910288B-FD8D-6040-B110-BD72B4573A4C}" srcOrd="0" destOrd="0" presId="urn:microsoft.com/office/officeart/2005/8/layout/matrix3"/>
    <dgm:cxn modelId="{946B0E6E-0A53-E14F-B045-834541C67018}" type="presOf" srcId="{64173689-F15C-4837-97E0-E92E0E7512F5}" destId="{22757FC8-7919-7243-9B5A-1D096DFB75FD}" srcOrd="0" destOrd="0" presId="urn:microsoft.com/office/officeart/2005/8/layout/matrix3"/>
    <dgm:cxn modelId="{627CE4D5-A689-1841-B34B-7A8A5E03846B}" type="presOf" srcId="{3E21DADD-86A3-47D6-90D9-EE6091D85A83}" destId="{AE0E2BB5-384D-5E40-AA45-D1AF1C235408}" srcOrd="0" destOrd="0" presId="urn:microsoft.com/office/officeart/2005/8/layout/matrix3"/>
    <dgm:cxn modelId="{D52C65F7-6D11-49AA-96F3-D2CA8590EA2B}" srcId="{356395F7-058D-43FE-91F7-F6043AE1832F}" destId="{3E21DADD-86A3-47D6-90D9-EE6091D85A83}" srcOrd="3" destOrd="0" parTransId="{034CDD4D-9A54-47F0-A06B-61A371BC9540}" sibTransId="{0D698A15-190C-446D-9124-20136BE02C80}"/>
    <dgm:cxn modelId="{67FCF5AE-9010-324B-AE3A-65D9D7310BDC}" type="presParOf" srcId="{C941E95F-AB0D-DD4C-8ED2-1D0613C01BA0}" destId="{CFECA8A6-A143-4C4C-9B0B-5F5DE9C80C04}" srcOrd="0" destOrd="0" presId="urn:microsoft.com/office/officeart/2005/8/layout/matrix3"/>
    <dgm:cxn modelId="{6F816817-C725-5741-A9D4-DCF751CFC901}" type="presParOf" srcId="{C941E95F-AB0D-DD4C-8ED2-1D0613C01BA0}" destId="{0D1F1291-BDA7-9B4F-A11A-5BAC9A8B375A}" srcOrd="1" destOrd="0" presId="urn:microsoft.com/office/officeart/2005/8/layout/matrix3"/>
    <dgm:cxn modelId="{D37C1C8C-C288-A44A-A2AB-96368E0A7BD0}" type="presParOf" srcId="{C941E95F-AB0D-DD4C-8ED2-1D0613C01BA0}" destId="{22757FC8-7919-7243-9B5A-1D096DFB75FD}" srcOrd="2" destOrd="0" presId="urn:microsoft.com/office/officeart/2005/8/layout/matrix3"/>
    <dgm:cxn modelId="{57F528FC-808D-AF46-A624-261C1EA8D8D6}" type="presParOf" srcId="{C941E95F-AB0D-DD4C-8ED2-1D0613C01BA0}" destId="{D910288B-FD8D-6040-B110-BD72B4573A4C}" srcOrd="3" destOrd="0" presId="urn:microsoft.com/office/officeart/2005/8/layout/matrix3"/>
    <dgm:cxn modelId="{073EF2A9-AFBD-3D4F-964D-5EDC9B863510}" type="presParOf" srcId="{C941E95F-AB0D-DD4C-8ED2-1D0613C01BA0}" destId="{AE0E2BB5-384D-5E40-AA45-D1AF1C23540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C0AE7D-9316-4215-8659-9E8CA80239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E59730C-C7FC-450A-BB36-766FF67CAD3D}">
      <dgm:prSet/>
      <dgm:spPr/>
      <dgm:t>
        <a:bodyPr/>
        <a:lstStyle/>
        <a:p>
          <a:pPr>
            <a:lnSpc>
              <a:spcPct val="100000"/>
            </a:lnSpc>
          </a:pPr>
          <a:r>
            <a:rPr lang="en-US"/>
            <a:t>Choosing the right tech stack and what platform.</a:t>
          </a:r>
        </a:p>
      </dgm:t>
    </dgm:pt>
    <dgm:pt modelId="{AC9F5F3B-A91C-4630-858A-C1B48E8C4D95}" type="parTrans" cxnId="{6FF7DD7F-B23A-4337-BC33-D2D5FABF0F56}">
      <dgm:prSet/>
      <dgm:spPr/>
      <dgm:t>
        <a:bodyPr/>
        <a:lstStyle/>
        <a:p>
          <a:endParaRPr lang="en-US"/>
        </a:p>
      </dgm:t>
    </dgm:pt>
    <dgm:pt modelId="{EAB4CCC6-C5EB-455D-A9CB-A7F2D7CCF7EC}" type="sibTrans" cxnId="{6FF7DD7F-B23A-4337-BC33-D2D5FABF0F56}">
      <dgm:prSet/>
      <dgm:spPr/>
      <dgm:t>
        <a:bodyPr/>
        <a:lstStyle/>
        <a:p>
          <a:endParaRPr lang="en-US"/>
        </a:p>
      </dgm:t>
    </dgm:pt>
    <dgm:pt modelId="{4099AD5C-55BA-4E7E-A051-072D5A0A8F1E}">
      <dgm:prSet/>
      <dgm:spPr/>
      <dgm:t>
        <a:bodyPr/>
        <a:lstStyle/>
        <a:p>
          <a:pPr>
            <a:lnSpc>
              <a:spcPct val="100000"/>
            </a:lnSpc>
          </a:pPr>
          <a:r>
            <a:rPr lang="en-US"/>
            <a:t>Learning the different tools and tech stacks used.</a:t>
          </a:r>
        </a:p>
      </dgm:t>
    </dgm:pt>
    <dgm:pt modelId="{69E5225C-C889-4CF3-85CD-9247E76C49FE}" type="parTrans" cxnId="{C71CC9A2-3D97-4D29-9778-C42DF2FBF5B6}">
      <dgm:prSet/>
      <dgm:spPr/>
      <dgm:t>
        <a:bodyPr/>
        <a:lstStyle/>
        <a:p>
          <a:endParaRPr lang="en-US"/>
        </a:p>
      </dgm:t>
    </dgm:pt>
    <dgm:pt modelId="{C4B8EC6F-8CA8-42C1-A5D1-446F34A56F30}" type="sibTrans" cxnId="{C71CC9A2-3D97-4D29-9778-C42DF2FBF5B6}">
      <dgm:prSet/>
      <dgm:spPr/>
      <dgm:t>
        <a:bodyPr/>
        <a:lstStyle/>
        <a:p>
          <a:endParaRPr lang="en-US"/>
        </a:p>
      </dgm:t>
    </dgm:pt>
    <dgm:pt modelId="{6E073FD9-2EA9-4412-A2BA-D7BB9A6B6923}">
      <dgm:prSet/>
      <dgm:spPr/>
      <dgm:t>
        <a:bodyPr/>
        <a:lstStyle/>
        <a:p>
          <a:pPr>
            <a:lnSpc>
              <a:spcPct val="100000"/>
            </a:lnSpc>
          </a:pPr>
          <a:r>
            <a:rPr lang="en-US"/>
            <a:t>Prioritizing the features that were able to be realistically implemented with the time provided</a:t>
          </a:r>
        </a:p>
      </dgm:t>
    </dgm:pt>
    <dgm:pt modelId="{55581D16-2D80-4A73-BAEA-543C82AF3CD3}" type="parTrans" cxnId="{6A44AD36-80CC-4A17-895C-23F9DDDA409E}">
      <dgm:prSet/>
      <dgm:spPr/>
      <dgm:t>
        <a:bodyPr/>
        <a:lstStyle/>
        <a:p>
          <a:endParaRPr lang="en-US"/>
        </a:p>
      </dgm:t>
    </dgm:pt>
    <dgm:pt modelId="{8AE640A3-4642-4BF1-B4CE-0E0C93E6E184}" type="sibTrans" cxnId="{6A44AD36-80CC-4A17-895C-23F9DDDA409E}">
      <dgm:prSet/>
      <dgm:spPr/>
      <dgm:t>
        <a:bodyPr/>
        <a:lstStyle/>
        <a:p>
          <a:endParaRPr lang="en-US"/>
        </a:p>
      </dgm:t>
    </dgm:pt>
    <dgm:pt modelId="{45BCCDA9-7F55-4F9B-8012-51653A216F84}">
      <dgm:prSet/>
      <dgm:spPr/>
      <dgm:t>
        <a:bodyPr/>
        <a:lstStyle/>
        <a:p>
          <a:pPr>
            <a:lnSpc>
              <a:spcPct val="100000"/>
            </a:lnSpc>
          </a:pPr>
          <a:r>
            <a:rPr lang="en-US"/>
            <a:t>Integrating the different API’s</a:t>
          </a:r>
        </a:p>
      </dgm:t>
    </dgm:pt>
    <dgm:pt modelId="{6595F156-7A9A-45E6-85FA-935D1AD7FCD2}" type="parTrans" cxnId="{8087DED8-86AD-4E8B-A0F3-A7FED6369AD4}">
      <dgm:prSet/>
      <dgm:spPr/>
      <dgm:t>
        <a:bodyPr/>
        <a:lstStyle/>
        <a:p>
          <a:endParaRPr lang="en-US"/>
        </a:p>
      </dgm:t>
    </dgm:pt>
    <dgm:pt modelId="{CDBAC0A1-2D9F-4468-B4B5-02D730A3685F}" type="sibTrans" cxnId="{8087DED8-86AD-4E8B-A0F3-A7FED6369AD4}">
      <dgm:prSet/>
      <dgm:spPr/>
      <dgm:t>
        <a:bodyPr/>
        <a:lstStyle/>
        <a:p>
          <a:endParaRPr lang="en-US"/>
        </a:p>
      </dgm:t>
    </dgm:pt>
    <dgm:pt modelId="{9ECCA3FE-D71A-4E1F-808A-4C42C41912A4}">
      <dgm:prSet/>
      <dgm:spPr/>
      <dgm:t>
        <a:bodyPr/>
        <a:lstStyle/>
        <a:p>
          <a:pPr>
            <a:lnSpc>
              <a:spcPct val="100000"/>
            </a:lnSpc>
          </a:pPr>
          <a:r>
            <a:rPr lang="en-US"/>
            <a:t>Limited documentation on some API’s and technologies </a:t>
          </a:r>
        </a:p>
      </dgm:t>
    </dgm:pt>
    <dgm:pt modelId="{D769CF1D-5E16-4C3E-99E6-3D0D812106A3}" type="parTrans" cxnId="{D36B9515-633A-4AB9-B6D7-2E735247B9E9}">
      <dgm:prSet/>
      <dgm:spPr/>
      <dgm:t>
        <a:bodyPr/>
        <a:lstStyle/>
        <a:p>
          <a:endParaRPr lang="en-US"/>
        </a:p>
      </dgm:t>
    </dgm:pt>
    <dgm:pt modelId="{B95F12BD-E237-40F1-908A-081FE49EF6E4}" type="sibTrans" cxnId="{D36B9515-633A-4AB9-B6D7-2E735247B9E9}">
      <dgm:prSet/>
      <dgm:spPr/>
      <dgm:t>
        <a:bodyPr/>
        <a:lstStyle/>
        <a:p>
          <a:endParaRPr lang="en-US"/>
        </a:p>
      </dgm:t>
    </dgm:pt>
    <dgm:pt modelId="{88472DDB-0477-44A3-9DA7-35ACFAB50968}" type="pres">
      <dgm:prSet presAssocID="{14C0AE7D-9316-4215-8659-9E8CA8023968}" presName="root" presStyleCnt="0">
        <dgm:presLayoutVars>
          <dgm:dir/>
          <dgm:resizeHandles val="exact"/>
        </dgm:presLayoutVars>
      </dgm:prSet>
      <dgm:spPr/>
    </dgm:pt>
    <dgm:pt modelId="{BAFA5E1F-395A-4EF9-AEB7-A8C91830DC57}" type="pres">
      <dgm:prSet presAssocID="{5E59730C-C7FC-450A-BB36-766FF67CAD3D}" presName="compNode" presStyleCnt="0"/>
      <dgm:spPr/>
    </dgm:pt>
    <dgm:pt modelId="{7093BF77-4128-4FEE-BD4C-8003B02C5C4E}" type="pres">
      <dgm:prSet presAssocID="{5E59730C-C7FC-450A-BB36-766FF67CAD3D}" presName="bgRect" presStyleLbl="bgShp" presStyleIdx="0" presStyleCnt="5"/>
      <dgm:spPr/>
    </dgm:pt>
    <dgm:pt modelId="{CAB20F73-7A2E-422A-B4E0-E8E147F183F3}" type="pres">
      <dgm:prSet presAssocID="{5E59730C-C7FC-450A-BB36-766FF67CAD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A13472A-46EE-43B3-B57D-5D8A2DAD6184}" type="pres">
      <dgm:prSet presAssocID="{5E59730C-C7FC-450A-BB36-766FF67CAD3D}" presName="spaceRect" presStyleCnt="0"/>
      <dgm:spPr/>
    </dgm:pt>
    <dgm:pt modelId="{155E4534-4617-4E82-826D-B1FA63B71A1E}" type="pres">
      <dgm:prSet presAssocID="{5E59730C-C7FC-450A-BB36-766FF67CAD3D}" presName="parTx" presStyleLbl="revTx" presStyleIdx="0" presStyleCnt="5">
        <dgm:presLayoutVars>
          <dgm:chMax val="0"/>
          <dgm:chPref val="0"/>
        </dgm:presLayoutVars>
      </dgm:prSet>
      <dgm:spPr/>
    </dgm:pt>
    <dgm:pt modelId="{E73D0949-C261-402B-A597-D02E0FBD5636}" type="pres">
      <dgm:prSet presAssocID="{EAB4CCC6-C5EB-455D-A9CB-A7F2D7CCF7EC}" presName="sibTrans" presStyleCnt="0"/>
      <dgm:spPr/>
    </dgm:pt>
    <dgm:pt modelId="{200827D1-4E15-4249-8B36-E2114D9487D6}" type="pres">
      <dgm:prSet presAssocID="{4099AD5C-55BA-4E7E-A051-072D5A0A8F1E}" presName="compNode" presStyleCnt="0"/>
      <dgm:spPr/>
    </dgm:pt>
    <dgm:pt modelId="{58C6CE70-3905-4077-9F95-D304CDBFF0CE}" type="pres">
      <dgm:prSet presAssocID="{4099AD5C-55BA-4E7E-A051-072D5A0A8F1E}" presName="bgRect" presStyleLbl="bgShp" presStyleIdx="1" presStyleCnt="5"/>
      <dgm:spPr/>
    </dgm:pt>
    <dgm:pt modelId="{DC878958-65AB-4B7D-A57D-BE6408401F2B}" type="pres">
      <dgm:prSet presAssocID="{4099AD5C-55BA-4E7E-A051-072D5A0A8F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74E8E992-FAD7-4888-A6D7-867498720DDA}" type="pres">
      <dgm:prSet presAssocID="{4099AD5C-55BA-4E7E-A051-072D5A0A8F1E}" presName="spaceRect" presStyleCnt="0"/>
      <dgm:spPr/>
    </dgm:pt>
    <dgm:pt modelId="{4D7E1C4E-403D-46E6-ABA3-71481AEE9015}" type="pres">
      <dgm:prSet presAssocID="{4099AD5C-55BA-4E7E-A051-072D5A0A8F1E}" presName="parTx" presStyleLbl="revTx" presStyleIdx="1" presStyleCnt="5">
        <dgm:presLayoutVars>
          <dgm:chMax val="0"/>
          <dgm:chPref val="0"/>
        </dgm:presLayoutVars>
      </dgm:prSet>
      <dgm:spPr/>
    </dgm:pt>
    <dgm:pt modelId="{51B10E68-B21D-4C67-BB18-76084C1B6B54}" type="pres">
      <dgm:prSet presAssocID="{C4B8EC6F-8CA8-42C1-A5D1-446F34A56F30}" presName="sibTrans" presStyleCnt="0"/>
      <dgm:spPr/>
    </dgm:pt>
    <dgm:pt modelId="{10FAFDB7-B105-4605-BFD9-148FECDB8063}" type="pres">
      <dgm:prSet presAssocID="{6E073FD9-2EA9-4412-A2BA-D7BB9A6B6923}" presName="compNode" presStyleCnt="0"/>
      <dgm:spPr/>
    </dgm:pt>
    <dgm:pt modelId="{9BBF94E7-FFEB-4311-98BC-A814326351F9}" type="pres">
      <dgm:prSet presAssocID="{6E073FD9-2EA9-4412-A2BA-D7BB9A6B6923}" presName="bgRect" presStyleLbl="bgShp" presStyleIdx="2" presStyleCnt="5"/>
      <dgm:spPr/>
    </dgm:pt>
    <dgm:pt modelId="{DE9944E5-BE38-4B57-A33B-E78F12B458D8}" type="pres">
      <dgm:prSet presAssocID="{6E073FD9-2EA9-4412-A2BA-D7BB9A6B69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CABA9E6C-5E6E-4221-8617-EA07D721EF53}" type="pres">
      <dgm:prSet presAssocID="{6E073FD9-2EA9-4412-A2BA-D7BB9A6B6923}" presName="spaceRect" presStyleCnt="0"/>
      <dgm:spPr/>
    </dgm:pt>
    <dgm:pt modelId="{7F66568A-C7A2-4CBE-B073-93B314EB50BA}" type="pres">
      <dgm:prSet presAssocID="{6E073FD9-2EA9-4412-A2BA-D7BB9A6B6923}" presName="parTx" presStyleLbl="revTx" presStyleIdx="2" presStyleCnt="5">
        <dgm:presLayoutVars>
          <dgm:chMax val="0"/>
          <dgm:chPref val="0"/>
        </dgm:presLayoutVars>
      </dgm:prSet>
      <dgm:spPr/>
    </dgm:pt>
    <dgm:pt modelId="{F896E2DD-3F0E-4A22-8EEB-321E701999B8}" type="pres">
      <dgm:prSet presAssocID="{8AE640A3-4642-4BF1-B4CE-0E0C93E6E184}" presName="sibTrans" presStyleCnt="0"/>
      <dgm:spPr/>
    </dgm:pt>
    <dgm:pt modelId="{82CD7018-1A1C-403C-B6F3-2EA4513E4F31}" type="pres">
      <dgm:prSet presAssocID="{45BCCDA9-7F55-4F9B-8012-51653A216F84}" presName="compNode" presStyleCnt="0"/>
      <dgm:spPr/>
    </dgm:pt>
    <dgm:pt modelId="{251D76A9-107D-4954-937C-180C56B8F79A}" type="pres">
      <dgm:prSet presAssocID="{45BCCDA9-7F55-4F9B-8012-51653A216F84}" presName="bgRect" presStyleLbl="bgShp" presStyleIdx="3" presStyleCnt="5"/>
      <dgm:spPr/>
    </dgm:pt>
    <dgm:pt modelId="{0F7DC591-DFBD-4CD4-AF00-C14EC5553989}" type="pres">
      <dgm:prSet presAssocID="{45BCCDA9-7F55-4F9B-8012-51653A216F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56287BFF-5C33-4690-A1EF-B8300EA57659}" type="pres">
      <dgm:prSet presAssocID="{45BCCDA9-7F55-4F9B-8012-51653A216F84}" presName="spaceRect" presStyleCnt="0"/>
      <dgm:spPr/>
    </dgm:pt>
    <dgm:pt modelId="{BDABE278-9C60-44B3-8780-27302D5B67AF}" type="pres">
      <dgm:prSet presAssocID="{45BCCDA9-7F55-4F9B-8012-51653A216F84}" presName="parTx" presStyleLbl="revTx" presStyleIdx="3" presStyleCnt="5">
        <dgm:presLayoutVars>
          <dgm:chMax val="0"/>
          <dgm:chPref val="0"/>
        </dgm:presLayoutVars>
      </dgm:prSet>
      <dgm:spPr/>
    </dgm:pt>
    <dgm:pt modelId="{88415CFE-A555-4996-85BA-62D82E34E379}" type="pres">
      <dgm:prSet presAssocID="{CDBAC0A1-2D9F-4468-B4B5-02D730A3685F}" presName="sibTrans" presStyleCnt="0"/>
      <dgm:spPr/>
    </dgm:pt>
    <dgm:pt modelId="{F92A1C4B-11E5-4E4F-8468-93187F18DF99}" type="pres">
      <dgm:prSet presAssocID="{9ECCA3FE-D71A-4E1F-808A-4C42C41912A4}" presName="compNode" presStyleCnt="0"/>
      <dgm:spPr/>
    </dgm:pt>
    <dgm:pt modelId="{6B44F8C8-F0A0-49AE-A7DA-7850F95D4F92}" type="pres">
      <dgm:prSet presAssocID="{9ECCA3FE-D71A-4E1F-808A-4C42C41912A4}" presName="bgRect" presStyleLbl="bgShp" presStyleIdx="4" presStyleCnt="5"/>
      <dgm:spPr/>
    </dgm:pt>
    <dgm:pt modelId="{21518BFB-0A4D-4B2A-939A-72139BE5B59A}" type="pres">
      <dgm:prSet presAssocID="{9ECCA3FE-D71A-4E1F-808A-4C42C41912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17F012DD-5933-4A0D-99DA-3C56C43A6611}" type="pres">
      <dgm:prSet presAssocID="{9ECCA3FE-D71A-4E1F-808A-4C42C41912A4}" presName="spaceRect" presStyleCnt="0"/>
      <dgm:spPr/>
    </dgm:pt>
    <dgm:pt modelId="{8B69968B-9A29-459D-8B50-9B9A5AC0EEA3}" type="pres">
      <dgm:prSet presAssocID="{9ECCA3FE-D71A-4E1F-808A-4C42C41912A4}" presName="parTx" presStyleLbl="revTx" presStyleIdx="4" presStyleCnt="5">
        <dgm:presLayoutVars>
          <dgm:chMax val="0"/>
          <dgm:chPref val="0"/>
        </dgm:presLayoutVars>
      </dgm:prSet>
      <dgm:spPr/>
    </dgm:pt>
  </dgm:ptLst>
  <dgm:cxnLst>
    <dgm:cxn modelId="{D36B9515-633A-4AB9-B6D7-2E735247B9E9}" srcId="{14C0AE7D-9316-4215-8659-9E8CA8023968}" destId="{9ECCA3FE-D71A-4E1F-808A-4C42C41912A4}" srcOrd="4" destOrd="0" parTransId="{D769CF1D-5E16-4C3E-99E6-3D0D812106A3}" sibTransId="{B95F12BD-E237-40F1-908A-081FE49EF6E4}"/>
    <dgm:cxn modelId="{8519F315-7B20-4988-A843-3CF951C0D244}" type="presOf" srcId="{5E59730C-C7FC-450A-BB36-766FF67CAD3D}" destId="{155E4534-4617-4E82-826D-B1FA63B71A1E}" srcOrd="0" destOrd="0" presId="urn:microsoft.com/office/officeart/2018/2/layout/IconVerticalSolidList"/>
    <dgm:cxn modelId="{D372541E-EBC8-45E5-BD84-4AE69F4AE2C0}" type="presOf" srcId="{6E073FD9-2EA9-4412-A2BA-D7BB9A6B6923}" destId="{7F66568A-C7A2-4CBE-B073-93B314EB50BA}" srcOrd="0" destOrd="0" presId="urn:microsoft.com/office/officeart/2018/2/layout/IconVerticalSolidList"/>
    <dgm:cxn modelId="{6A44AD36-80CC-4A17-895C-23F9DDDA409E}" srcId="{14C0AE7D-9316-4215-8659-9E8CA8023968}" destId="{6E073FD9-2EA9-4412-A2BA-D7BB9A6B6923}" srcOrd="2" destOrd="0" parTransId="{55581D16-2D80-4A73-BAEA-543C82AF3CD3}" sibTransId="{8AE640A3-4642-4BF1-B4CE-0E0C93E6E184}"/>
    <dgm:cxn modelId="{A3027E46-9D9E-40B0-836E-1277ADFD8E94}" type="presOf" srcId="{9ECCA3FE-D71A-4E1F-808A-4C42C41912A4}" destId="{8B69968B-9A29-459D-8B50-9B9A5AC0EEA3}" srcOrd="0" destOrd="0" presId="urn:microsoft.com/office/officeart/2018/2/layout/IconVerticalSolidList"/>
    <dgm:cxn modelId="{40A5B265-279F-42E9-984C-94D310AE2EE9}" type="presOf" srcId="{14C0AE7D-9316-4215-8659-9E8CA8023968}" destId="{88472DDB-0477-44A3-9DA7-35ACFAB50968}" srcOrd="0" destOrd="0" presId="urn:microsoft.com/office/officeart/2018/2/layout/IconVerticalSolidList"/>
    <dgm:cxn modelId="{C8B7EB7E-D545-41B8-BCE8-E3EF65D2A37E}" type="presOf" srcId="{4099AD5C-55BA-4E7E-A051-072D5A0A8F1E}" destId="{4D7E1C4E-403D-46E6-ABA3-71481AEE9015}" srcOrd="0" destOrd="0" presId="urn:microsoft.com/office/officeart/2018/2/layout/IconVerticalSolidList"/>
    <dgm:cxn modelId="{6FF7DD7F-B23A-4337-BC33-D2D5FABF0F56}" srcId="{14C0AE7D-9316-4215-8659-9E8CA8023968}" destId="{5E59730C-C7FC-450A-BB36-766FF67CAD3D}" srcOrd="0" destOrd="0" parTransId="{AC9F5F3B-A91C-4630-858A-C1B48E8C4D95}" sibTransId="{EAB4CCC6-C5EB-455D-A9CB-A7F2D7CCF7EC}"/>
    <dgm:cxn modelId="{C71CC9A2-3D97-4D29-9778-C42DF2FBF5B6}" srcId="{14C0AE7D-9316-4215-8659-9E8CA8023968}" destId="{4099AD5C-55BA-4E7E-A051-072D5A0A8F1E}" srcOrd="1" destOrd="0" parTransId="{69E5225C-C889-4CF3-85CD-9247E76C49FE}" sibTransId="{C4B8EC6F-8CA8-42C1-A5D1-446F34A56F30}"/>
    <dgm:cxn modelId="{8087DED8-86AD-4E8B-A0F3-A7FED6369AD4}" srcId="{14C0AE7D-9316-4215-8659-9E8CA8023968}" destId="{45BCCDA9-7F55-4F9B-8012-51653A216F84}" srcOrd="3" destOrd="0" parTransId="{6595F156-7A9A-45E6-85FA-935D1AD7FCD2}" sibTransId="{CDBAC0A1-2D9F-4468-B4B5-02D730A3685F}"/>
    <dgm:cxn modelId="{3CFCB7E6-DD6C-42B5-A576-F5BF2AA7ED1F}" type="presOf" srcId="{45BCCDA9-7F55-4F9B-8012-51653A216F84}" destId="{BDABE278-9C60-44B3-8780-27302D5B67AF}" srcOrd="0" destOrd="0" presId="urn:microsoft.com/office/officeart/2018/2/layout/IconVerticalSolidList"/>
    <dgm:cxn modelId="{DB5EF7C7-D47A-4AFC-940C-6F09483D7552}" type="presParOf" srcId="{88472DDB-0477-44A3-9DA7-35ACFAB50968}" destId="{BAFA5E1F-395A-4EF9-AEB7-A8C91830DC57}" srcOrd="0" destOrd="0" presId="urn:microsoft.com/office/officeart/2018/2/layout/IconVerticalSolidList"/>
    <dgm:cxn modelId="{786A98B3-6183-4FD6-8D0B-1120C0994B86}" type="presParOf" srcId="{BAFA5E1F-395A-4EF9-AEB7-A8C91830DC57}" destId="{7093BF77-4128-4FEE-BD4C-8003B02C5C4E}" srcOrd="0" destOrd="0" presId="urn:microsoft.com/office/officeart/2018/2/layout/IconVerticalSolidList"/>
    <dgm:cxn modelId="{E04C18E9-4412-434F-8ECA-70F1CF145BD3}" type="presParOf" srcId="{BAFA5E1F-395A-4EF9-AEB7-A8C91830DC57}" destId="{CAB20F73-7A2E-422A-B4E0-E8E147F183F3}" srcOrd="1" destOrd="0" presId="urn:microsoft.com/office/officeart/2018/2/layout/IconVerticalSolidList"/>
    <dgm:cxn modelId="{426A426F-0F0A-48F0-93FA-C322E45B4DC8}" type="presParOf" srcId="{BAFA5E1F-395A-4EF9-AEB7-A8C91830DC57}" destId="{5A13472A-46EE-43B3-B57D-5D8A2DAD6184}" srcOrd="2" destOrd="0" presId="urn:microsoft.com/office/officeart/2018/2/layout/IconVerticalSolidList"/>
    <dgm:cxn modelId="{4B6ED521-3D81-41DB-98C1-1A4B7D338309}" type="presParOf" srcId="{BAFA5E1F-395A-4EF9-AEB7-A8C91830DC57}" destId="{155E4534-4617-4E82-826D-B1FA63B71A1E}" srcOrd="3" destOrd="0" presId="urn:microsoft.com/office/officeart/2018/2/layout/IconVerticalSolidList"/>
    <dgm:cxn modelId="{F449E798-6956-4372-B79C-BF5CF590DA45}" type="presParOf" srcId="{88472DDB-0477-44A3-9DA7-35ACFAB50968}" destId="{E73D0949-C261-402B-A597-D02E0FBD5636}" srcOrd="1" destOrd="0" presId="urn:microsoft.com/office/officeart/2018/2/layout/IconVerticalSolidList"/>
    <dgm:cxn modelId="{90E3B016-1988-4CCB-8783-4F915902B62F}" type="presParOf" srcId="{88472DDB-0477-44A3-9DA7-35ACFAB50968}" destId="{200827D1-4E15-4249-8B36-E2114D9487D6}" srcOrd="2" destOrd="0" presId="urn:microsoft.com/office/officeart/2018/2/layout/IconVerticalSolidList"/>
    <dgm:cxn modelId="{715CB494-ADB4-455A-9F04-F5772147B3DC}" type="presParOf" srcId="{200827D1-4E15-4249-8B36-E2114D9487D6}" destId="{58C6CE70-3905-4077-9F95-D304CDBFF0CE}" srcOrd="0" destOrd="0" presId="urn:microsoft.com/office/officeart/2018/2/layout/IconVerticalSolidList"/>
    <dgm:cxn modelId="{56B9B635-AE69-425F-B1B2-E088DF73B895}" type="presParOf" srcId="{200827D1-4E15-4249-8B36-E2114D9487D6}" destId="{DC878958-65AB-4B7D-A57D-BE6408401F2B}" srcOrd="1" destOrd="0" presId="urn:microsoft.com/office/officeart/2018/2/layout/IconVerticalSolidList"/>
    <dgm:cxn modelId="{949520EC-AEE6-40CE-8B71-6F6FBCA1BE86}" type="presParOf" srcId="{200827D1-4E15-4249-8B36-E2114D9487D6}" destId="{74E8E992-FAD7-4888-A6D7-867498720DDA}" srcOrd="2" destOrd="0" presId="urn:microsoft.com/office/officeart/2018/2/layout/IconVerticalSolidList"/>
    <dgm:cxn modelId="{386C6D5F-8166-45D4-8F05-ECF74C3BA3AF}" type="presParOf" srcId="{200827D1-4E15-4249-8B36-E2114D9487D6}" destId="{4D7E1C4E-403D-46E6-ABA3-71481AEE9015}" srcOrd="3" destOrd="0" presId="urn:microsoft.com/office/officeart/2018/2/layout/IconVerticalSolidList"/>
    <dgm:cxn modelId="{A384980C-80F4-4920-A69A-1B8385765511}" type="presParOf" srcId="{88472DDB-0477-44A3-9DA7-35ACFAB50968}" destId="{51B10E68-B21D-4C67-BB18-76084C1B6B54}" srcOrd="3" destOrd="0" presId="urn:microsoft.com/office/officeart/2018/2/layout/IconVerticalSolidList"/>
    <dgm:cxn modelId="{E522215C-0114-48D8-85EC-E1384FBEAFDA}" type="presParOf" srcId="{88472DDB-0477-44A3-9DA7-35ACFAB50968}" destId="{10FAFDB7-B105-4605-BFD9-148FECDB8063}" srcOrd="4" destOrd="0" presId="urn:microsoft.com/office/officeart/2018/2/layout/IconVerticalSolidList"/>
    <dgm:cxn modelId="{02D4DE85-8B1F-4924-B554-E6BE46C4666A}" type="presParOf" srcId="{10FAFDB7-B105-4605-BFD9-148FECDB8063}" destId="{9BBF94E7-FFEB-4311-98BC-A814326351F9}" srcOrd="0" destOrd="0" presId="urn:microsoft.com/office/officeart/2018/2/layout/IconVerticalSolidList"/>
    <dgm:cxn modelId="{B0F9A602-EC2D-49DC-A89A-E36638378BF1}" type="presParOf" srcId="{10FAFDB7-B105-4605-BFD9-148FECDB8063}" destId="{DE9944E5-BE38-4B57-A33B-E78F12B458D8}" srcOrd="1" destOrd="0" presId="urn:microsoft.com/office/officeart/2018/2/layout/IconVerticalSolidList"/>
    <dgm:cxn modelId="{10453E56-ACDB-44D2-B03D-D84C739C0206}" type="presParOf" srcId="{10FAFDB7-B105-4605-BFD9-148FECDB8063}" destId="{CABA9E6C-5E6E-4221-8617-EA07D721EF53}" srcOrd="2" destOrd="0" presId="urn:microsoft.com/office/officeart/2018/2/layout/IconVerticalSolidList"/>
    <dgm:cxn modelId="{B4DD11D9-40D4-4ABB-B6AC-A8DF728988C9}" type="presParOf" srcId="{10FAFDB7-B105-4605-BFD9-148FECDB8063}" destId="{7F66568A-C7A2-4CBE-B073-93B314EB50BA}" srcOrd="3" destOrd="0" presId="urn:microsoft.com/office/officeart/2018/2/layout/IconVerticalSolidList"/>
    <dgm:cxn modelId="{5240509B-DD99-46FF-8C40-D817185D5A1A}" type="presParOf" srcId="{88472DDB-0477-44A3-9DA7-35ACFAB50968}" destId="{F896E2DD-3F0E-4A22-8EEB-321E701999B8}" srcOrd="5" destOrd="0" presId="urn:microsoft.com/office/officeart/2018/2/layout/IconVerticalSolidList"/>
    <dgm:cxn modelId="{CB801667-BB7F-41BA-987D-8356DAB2F03E}" type="presParOf" srcId="{88472DDB-0477-44A3-9DA7-35ACFAB50968}" destId="{82CD7018-1A1C-403C-B6F3-2EA4513E4F31}" srcOrd="6" destOrd="0" presId="urn:microsoft.com/office/officeart/2018/2/layout/IconVerticalSolidList"/>
    <dgm:cxn modelId="{2504576B-65C3-4C88-B6D4-452B062485D7}" type="presParOf" srcId="{82CD7018-1A1C-403C-B6F3-2EA4513E4F31}" destId="{251D76A9-107D-4954-937C-180C56B8F79A}" srcOrd="0" destOrd="0" presId="urn:microsoft.com/office/officeart/2018/2/layout/IconVerticalSolidList"/>
    <dgm:cxn modelId="{071FD4CC-4448-41CF-9CF8-F8BF8589FD33}" type="presParOf" srcId="{82CD7018-1A1C-403C-B6F3-2EA4513E4F31}" destId="{0F7DC591-DFBD-4CD4-AF00-C14EC5553989}" srcOrd="1" destOrd="0" presId="urn:microsoft.com/office/officeart/2018/2/layout/IconVerticalSolidList"/>
    <dgm:cxn modelId="{6CAAC0C3-D28C-4C3F-8813-77B258C80E72}" type="presParOf" srcId="{82CD7018-1A1C-403C-B6F3-2EA4513E4F31}" destId="{56287BFF-5C33-4690-A1EF-B8300EA57659}" srcOrd="2" destOrd="0" presId="urn:microsoft.com/office/officeart/2018/2/layout/IconVerticalSolidList"/>
    <dgm:cxn modelId="{4003260E-8A6B-485F-9094-4A8ABE3BFCCF}" type="presParOf" srcId="{82CD7018-1A1C-403C-B6F3-2EA4513E4F31}" destId="{BDABE278-9C60-44B3-8780-27302D5B67AF}" srcOrd="3" destOrd="0" presId="urn:microsoft.com/office/officeart/2018/2/layout/IconVerticalSolidList"/>
    <dgm:cxn modelId="{F12A20C0-E93F-4BD7-9A10-4B8732EF1832}" type="presParOf" srcId="{88472DDB-0477-44A3-9DA7-35ACFAB50968}" destId="{88415CFE-A555-4996-85BA-62D82E34E379}" srcOrd="7" destOrd="0" presId="urn:microsoft.com/office/officeart/2018/2/layout/IconVerticalSolidList"/>
    <dgm:cxn modelId="{7717FF38-1385-4935-B183-774D7CD1DAD1}" type="presParOf" srcId="{88472DDB-0477-44A3-9DA7-35ACFAB50968}" destId="{F92A1C4B-11E5-4E4F-8468-93187F18DF99}" srcOrd="8" destOrd="0" presId="urn:microsoft.com/office/officeart/2018/2/layout/IconVerticalSolidList"/>
    <dgm:cxn modelId="{BFF87305-F0A8-4F73-8405-51A55F0E7615}" type="presParOf" srcId="{F92A1C4B-11E5-4E4F-8468-93187F18DF99}" destId="{6B44F8C8-F0A0-49AE-A7DA-7850F95D4F92}" srcOrd="0" destOrd="0" presId="urn:microsoft.com/office/officeart/2018/2/layout/IconVerticalSolidList"/>
    <dgm:cxn modelId="{4575D35C-2820-40CF-8402-17B6991B5955}" type="presParOf" srcId="{F92A1C4B-11E5-4E4F-8468-93187F18DF99}" destId="{21518BFB-0A4D-4B2A-939A-72139BE5B59A}" srcOrd="1" destOrd="0" presId="urn:microsoft.com/office/officeart/2018/2/layout/IconVerticalSolidList"/>
    <dgm:cxn modelId="{397D421D-D57D-42A0-9962-440B5057C4B3}" type="presParOf" srcId="{F92A1C4B-11E5-4E4F-8468-93187F18DF99}" destId="{17F012DD-5933-4A0D-99DA-3C56C43A6611}" srcOrd="2" destOrd="0" presId="urn:microsoft.com/office/officeart/2018/2/layout/IconVerticalSolidList"/>
    <dgm:cxn modelId="{3E96BAB2-7EFB-48D4-A4CB-230954201BCA}" type="presParOf" srcId="{F92A1C4B-11E5-4E4F-8468-93187F18DF99}" destId="{8B69968B-9A29-459D-8B50-9B9A5AC0EE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F712A-3947-B847-992E-00D92AD80EF1}">
      <dsp:nvSpPr>
        <dsp:cNvPr id="0" name=""/>
        <dsp:cNvSpPr/>
      </dsp:nvSpPr>
      <dsp:spPr>
        <a:xfrm>
          <a:off x="1258342" y="1728"/>
          <a:ext cx="5033371" cy="177156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661" tIns="449977" rIns="97661" bIns="449977" numCol="1" spcCol="1270" anchor="ctr" anchorCtr="0">
          <a:noAutofit/>
        </a:bodyPr>
        <a:lstStyle/>
        <a:p>
          <a:pPr marL="0" lvl="0" indent="0" algn="l" defTabSz="889000">
            <a:lnSpc>
              <a:spcPct val="90000"/>
            </a:lnSpc>
            <a:spcBef>
              <a:spcPct val="0"/>
            </a:spcBef>
            <a:spcAft>
              <a:spcPct val="35000"/>
            </a:spcAft>
            <a:buNone/>
          </a:pPr>
          <a:r>
            <a:rPr lang="en-US" sz="2000" kern="1200"/>
            <a:t>Learn to utilize new tools, languages and frameworks</a:t>
          </a:r>
        </a:p>
      </dsp:txBody>
      <dsp:txXfrm>
        <a:off x="1258342" y="1728"/>
        <a:ext cx="5033371" cy="1771563"/>
      </dsp:txXfrm>
    </dsp:sp>
    <dsp:sp modelId="{D9C2DDD3-F87B-8F4C-8216-7B6EA6D1F814}">
      <dsp:nvSpPr>
        <dsp:cNvPr id="0" name=""/>
        <dsp:cNvSpPr/>
      </dsp:nvSpPr>
      <dsp:spPr>
        <a:xfrm>
          <a:off x="0" y="1728"/>
          <a:ext cx="1258342" cy="17715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87" tIns="174991" rIns="66587" bIns="174991" numCol="1" spcCol="1270" anchor="ctr" anchorCtr="0">
          <a:noAutofit/>
        </a:bodyPr>
        <a:lstStyle/>
        <a:p>
          <a:pPr marL="0" lvl="0" indent="0" algn="ctr" defTabSz="1111250">
            <a:lnSpc>
              <a:spcPct val="90000"/>
            </a:lnSpc>
            <a:spcBef>
              <a:spcPct val="0"/>
            </a:spcBef>
            <a:spcAft>
              <a:spcPct val="35000"/>
            </a:spcAft>
            <a:buNone/>
          </a:pPr>
          <a:r>
            <a:rPr lang="en-US" sz="2500" kern="1200"/>
            <a:t>Learn</a:t>
          </a:r>
        </a:p>
      </dsp:txBody>
      <dsp:txXfrm>
        <a:off x="0" y="1728"/>
        <a:ext cx="1258342" cy="1771563"/>
      </dsp:txXfrm>
    </dsp:sp>
    <dsp:sp modelId="{111CCCE4-37C8-634D-A83A-D387399407F7}">
      <dsp:nvSpPr>
        <dsp:cNvPr id="0" name=""/>
        <dsp:cNvSpPr/>
      </dsp:nvSpPr>
      <dsp:spPr>
        <a:xfrm>
          <a:off x="1258342" y="1879585"/>
          <a:ext cx="5033371" cy="1771563"/>
        </a:xfrm>
        <a:prstGeom prst="rect">
          <a:avLst/>
        </a:prstGeom>
        <a:solidFill>
          <a:schemeClr val="accent2">
            <a:tint val="40000"/>
            <a:alpha val="90000"/>
            <a:hueOff val="-424613"/>
            <a:satOff val="-37673"/>
            <a:lumOff val="-488"/>
            <a:alphaOff val="0"/>
          </a:schemeClr>
        </a:solidFill>
        <a:ln w="12700" cap="flat" cmpd="sng" algn="ctr">
          <a:solidFill>
            <a:schemeClr val="accent2">
              <a:tint val="40000"/>
              <a:alpha val="90000"/>
              <a:hueOff val="-424613"/>
              <a:satOff val="-37673"/>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661" tIns="449977" rIns="97661" bIns="449977" numCol="1" spcCol="1270" anchor="ctr" anchorCtr="0">
          <a:noAutofit/>
        </a:bodyPr>
        <a:lstStyle/>
        <a:p>
          <a:pPr marL="0" lvl="0" indent="0" algn="l" defTabSz="889000">
            <a:lnSpc>
              <a:spcPct val="90000"/>
            </a:lnSpc>
            <a:spcBef>
              <a:spcPct val="0"/>
            </a:spcBef>
            <a:spcAft>
              <a:spcPct val="35000"/>
            </a:spcAft>
            <a:buNone/>
          </a:pPr>
          <a:r>
            <a:rPr lang="en-US" sz="2000" kern="1200"/>
            <a:t>Go through full stack web dev process to create an application</a:t>
          </a:r>
        </a:p>
      </dsp:txBody>
      <dsp:txXfrm>
        <a:off x="1258342" y="1879585"/>
        <a:ext cx="5033371" cy="1771563"/>
      </dsp:txXfrm>
    </dsp:sp>
    <dsp:sp modelId="{6C6DEDB5-84B1-E546-90F7-5A33E325BE13}">
      <dsp:nvSpPr>
        <dsp:cNvPr id="0" name=""/>
        <dsp:cNvSpPr/>
      </dsp:nvSpPr>
      <dsp:spPr>
        <a:xfrm>
          <a:off x="0" y="1879585"/>
          <a:ext cx="1258342" cy="1771563"/>
        </a:xfrm>
        <a:prstGeom prst="rect">
          <a:avLst/>
        </a:prstGeom>
        <a:solidFill>
          <a:schemeClr val="accent2">
            <a:hueOff val="-727682"/>
            <a:satOff val="-41964"/>
            <a:lumOff val="3921"/>
            <a:alphaOff val="0"/>
          </a:schemeClr>
        </a:solidFill>
        <a:ln w="12700" cap="flat" cmpd="sng" algn="ctr">
          <a:solidFill>
            <a:schemeClr val="accent2">
              <a:hueOff val="-727682"/>
              <a:satOff val="-41964"/>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87" tIns="174991" rIns="66587"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SWE Process</a:t>
          </a:r>
        </a:p>
      </dsp:txBody>
      <dsp:txXfrm>
        <a:off x="0" y="1879585"/>
        <a:ext cx="1258342" cy="1771563"/>
      </dsp:txXfrm>
    </dsp:sp>
    <dsp:sp modelId="{8E33BBE3-C4B1-C346-AEAF-E24E7EAEDCD1}">
      <dsp:nvSpPr>
        <dsp:cNvPr id="0" name=""/>
        <dsp:cNvSpPr/>
      </dsp:nvSpPr>
      <dsp:spPr>
        <a:xfrm>
          <a:off x="1258342" y="3757443"/>
          <a:ext cx="5033371" cy="1771563"/>
        </a:xfrm>
        <a:prstGeom prst="rect">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7661" tIns="449977" rIns="97661" bIns="449977" numCol="1" spcCol="1270" anchor="ctr" anchorCtr="0">
          <a:noAutofit/>
        </a:bodyPr>
        <a:lstStyle/>
        <a:p>
          <a:pPr marL="0" lvl="0" indent="0" algn="l" defTabSz="889000">
            <a:lnSpc>
              <a:spcPct val="90000"/>
            </a:lnSpc>
            <a:spcBef>
              <a:spcPct val="0"/>
            </a:spcBef>
            <a:spcAft>
              <a:spcPct val="35000"/>
            </a:spcAft>
            <a:buNone/>
          </a:pPr>
          <a:r>
            <a:rPr lang="en-US" sz="2000" kern="1200"/>
            <a:t>Help users get into a healthier and cheaper dietary lifestyle</a:t>
          </a:r>
        </a:p>
      </dsp:txBody>
      <dsp:txXfrm>
        <a:off x="1258342" y="3757443"/>
        <a:ext cx="5033371" cy="1771563"/>
      </dsp:txXfrm>
    </dsp:sp>
    <dsp:sp modelId="{E109F143-55B5-874B-8210-D8F2DF3665C1}">
      <dsp:nvSpPr>
        <dsp:cNvPr id="0" name=""/>
        <dsp:cNvSpPr/>
      </dsp:nvSpPr>
      <dsp:spPr>
        <a:xfrm>
          <a:off x="0" y="3757443"/>
          <a:ext cx="1258342" cy="1771563"/>
        </a:xfrm>
        <a:prstGeom prst="rect">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87" tIns="174991" rIns="66587"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Help</a:t>
          </a:r>
        </a:p>
      </dsp:txBody>
      <dsp:txXfrm>
        <a:off x="0" y="3757443"/>
        <a:ext cx="1258342" cy="1771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54DB9-F700-1748-89BE-461DF8B5D327}">
      <dsp:nvSpPr>
        <dsp:cNvPr id="0" name=""/>
        <dsp:cNvSpPr/>
      </dsp:nvSpPr>
      <dsp:spPr>
        <a:xfrm>
          <a:off x="521011" y="0"/>
          <a:ext cx="4351338" cy="435133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59947-A0C3-FE42-AC03-BE65CD39C61B}">
      <dsp:nvSpPr>
        <dsp:cNvPr id="0" name=""/>
        <dsp:cNvSpPr/>
      </dsp:nvSpPr>
      <dsp:spPr>
        <a:xfrm>
          <a:off x="803848" y="282836"/>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This application will help users by giving them more variety in their diet. </a:t>
          </a:r>
        </a:p>
      </dsp:txBody>
      <dsp:txXfrm>
        <a:off x="888814" y="367802"/>
        <a:ext cx="1570603" cy="1570603"/>
      </dsp:txXfrm>
    </dsp:sp>
    <dsp:sp modelId="{34627915-C36A-5043-913B-71E7AFC0C815}">
      <dsp:nvSpPr>
        <dsp:cNvPr id="0" name=""/>
        <dsp:cNvSpPr/>
      </dsp:nvSpPr>
      <dsp:spPr>
        <a:xfrm>
          <a:off x="2848977" y="282836"/>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Push them to cook more often at home which will provide many benefits such as having cheaper meals, eating out less and teach them essential cooking skills. </a:t>
          </a:r>
        </a:p>
      </dsp:txBody>
      <dsp:txXfrm>
        <a:off x="2933943" y="367802"/>
        <a:ext cx="1570603" cy="1570603"/>
      </dsp:txXfrm>
    </dsp:sp>
    <dsp:sp modelId="{DDBA2531-9E13-3044-9818-0460FF672855}">
      <dsp:nvSpPr>
        <dsp:cNvPr id="0" name=""/>
        <dsp:cNvSpPr/>
      </dsp:nvSpPr>
      <dsp:spPr>
        <a:xfrm>
          <a:off x="803848" y="2327965"/>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With the bonus of helping them in the kitchen when a dietary restriction or change to a recipe is needed which can be tackled by the AI recipe generator.</a:t>
          </a:r>
        </a:p>
      </dsp:txBody>
      <dsp:txXfrm>
        <a:off x="888814" y="2412931"/>
        <a:ext cx="1570603" cy="1570603"/>
      </dsp:txXfrm>
    </dsp:sp>
    <dsp:sp modelId="{07C0A43E-B863-B942-8C01-7AC41ED14519}">
      <dsp:nvSpPr>
        <dsp:cNvPr id="0" name=""/>
        <dsp:cNvSpPr/>
      </dsp:nvSpPr>
      <dsp:spPr>
        <a:xfrm>
          <a:off x="2848977" y="2327965"/>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Lead to potentially having less food waste.</a:t>
          </a:r>
        </a:p>
      </dsp:txBody>
      <dsp:txXfrm>
        <a:off x="2933943" y="2412931"/>
        <a:ext cx="1570603" cy="157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EFA22-4621-AD42-ADA0-95CBB973B459}">
      <dsp:nvSpPr>
        <dsp:cNvPr id="0" name=""/>
        <dsp:cNvSpPr/>
      </dsp:nvSpPr>
      <dsp:spPr>
        <a:xfrm>
          <a:off x="0" y="2366"/>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123C4-A3ED-6541-84E9-02D5C8540DF9}">
      <dsp:nvSpPr>
        <dsp:cNvPr id="0" name=""/>
        <dsp:cNvSpPr/>
      </dsp:nvSpPr>
      <dsp:spPr>
        <a:xfrm>
          <a:off x="0" y="2366"/>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project will implement one of three front end web dev tools being either the HTML stack, Native Swift, or Flutter.</a:t>
          </a:r>
        </a:p>
      </dsp:txBody>
      <dsp:txXfrm>
        <a:off x="0" y="2366"/>
        <a:ext cx="6943161" cy="806879"/>
      </dsp:txXfrm>
    </dsp:sp>
    <dsp:sp modelId="{15F256E3-6C1F-654D-8437-AA4C34A854C1}">
      <dsp:nvSpPr>
        <dsp:cNvPr id="0" name=""/>
        <dsp:cNvSpPr/>
      </dsp:nvSpPr>
      <dsp:spPr>
        <a:xfrm>
          <a:off x="0" y="809245"/>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9D62D-1A53-8241-B780-1EF766070F55}">
      <dsp:nvSpPr>
        <dsp:cNvPr id="0" name=""/>
        <dsp:cNvSpPr/>
      </dsp:nvSpPr>
      <dsp:spPr>
        <a:xfrm>
          <a:off x="0" y="809245"/>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HTML stack will use HTML, CSS, and JS with the styling component being implemented via tailwind components to allow a cleaner code for readability and more features.</a:t>
          </a:r>
        </a:p>
      </dsp:txBody>
      <dsp:txXfrm>
        <a:off x="0" y="809245"/>
        <a:ext cx="6943161" cy="806879"/>
      </dsp:txXfrm>
    </dsp:sp>
    <dsp:sp modelId="{33ADE16C-2256-C042-8260-CF7F8873971A}">
      <dsp:nvSpPr>
        <dsp:cNvPr id="0" name=""/>
        <dsp:cNvSpPr/>
      </dsp:nvSpPr>
      <dsp:spPr>
        <a:xfrm>
          <a:off x="0" y="1616125"/>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BE6F2-2018-9842-B221-71E1F55BAEA3}">
      <dsp:nvSpPr>
        <dsp:cNvPr id="0" name=""/>
        <dsp:cNvSpPr/>
      </dsp:nvSpPr>
      <dsp:spPr>
        <a:xfrm>
          <a:off x="0" y="1616125"/>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Swift code will be mainly for IOS, IpadOS, and MacOS devices which will be limited to Apple but will have great performances and the development process with XCode would be nice.</a:t>
          </a:r>
        </a:p>
      </dsp:txBody>
      <dsp:txXfrm>
        <a:off x="0" y="1616125"/>
        <a:ext cx="6943161" cy="806879"/>
      </dsp:txXfrm>
    </dsp:sp>
    <dsp:sp modelId="{18098B3D-6BB7-214A-A2E4-4C3560965BA3}">
      <dsp:nvSpPr>
        <dsp:cNvPr id="0" name=""/>
        <dsp:cNvSpPr/>
      </dsp:nvSpPr>
      <dsp:spPr>
        <a:xfrm>
          <a:off x="0" y="2423005"/>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0CB30-CBDC-3F4B-9405-3E7029A0B63A}">
      <dsp:nvSpPr>
        <dsp:cNvPr id="0" name=""/>
        <dsp:cNvSpPr/>
      </dsp:nvSpPr>
      <dsp:spPr>
        <a:xfrm>
          <a:off x="0" y="2423005"/>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Finally, the Flutter process will be multi-platform but would be hard as it is mainly built with many widgets and doesn’t seem as easy to implement as the other stacks.</a:t>
          </a:r>
        </a:p>
      </dsp:txBody>
      <dsp:txXfrm>
        <a:off x="0" y="2423005"/>
        <a:ext cx="6943161" cy="806879"/>
      </dsp:txXfrm>
    </dsp:sp>
    <dsp:sp modelId="{E348F54D-7BEB-984E-A45C-652941FA15C2}">
      <dsp:nvSpPr>
        <dsp:cNvPr id="0" name=""/>
        <dsp:cNvSpPr/>
      </dsp:nvSpPr>
      <dsp:spPr>
        <a:xfrm>
          <a:off x="0" y="3229885"/>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683D4-0B61-1748-AEB1-DA0D0A099E43}">
      <dsp:nvSpPr>
        <dsp:cNvPr id="0" name=""/>
        <dsp:cNvSpPr/>
      </dsp:nvSpPr>
      <dsp:spPr>
        <a:xfrm>
          <a:off x="0" y="3229885"/>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There will also be the use of different APIs such as the RecipeAPI as well as the OpenAI API to add functionality to the application for recipe and dish generation.</a:t>
          </a:r>
        </a:p>
      </dsp:txBody>
      <dsp:txXfrm>
        <a:off x="0" y="3229885"/>
        <a:ext cx="6943161" cy="806879"/>
      </dsp:txXfrm>
    </dsp:sp>
    <dsp:sp modelId="{568E2878-4BF0-244D-9F5B-02A65C25F3E7}">
      <dsp:nvSpPr>
        <dsp:cNvPr id="0" name=""/>
        <dsp:cNvSpPr/>
      </dsp:nvSpPr>
      <dsp:spPr>
        <a:xfrm>
          <a:off x="0" y="4036765"/>
          <a:ext cx="69431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59221-602F-214D-94DD-9DFD958C7310}">
      <dsp:nvSpPr>
        <dsp:cNvPr id="0" name=""/>
        <dsp:cNvSpPr/>
      </dsp:nvSpPr>
      <dsp:spPr>
        <a:xfrm>
          <a:off x="0" y="4036765"/>
          <a:ext cx="6943161" cy="806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Finally, there will be an account creation process which will implement the Firebase technology for account authentication, signup and login, as well as real time database.</a:t>
          </a:r>
        </a:p>
      </dsp:txBody>
      <dsp:txXfrm>
        <a:off x="0" y="4036765"/>
        <a:ext cx="6943161" cy="806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77F81-6BA0-4F15-95F6-8E1417917586}">
      <dsp:nvSpPr>
        <dsp:cNvPr id="0" name=""/>
        <dsp:cNvSpPr/>
      </dsp:nvSpPr>
      <dsp:spPr>
        <a:xfrm>
          <a:off x="0" y="3074"/>
          <a:ext cx="5536397" cy="654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E56F5-B98B-40C4-B897-9C44C22DF1E5}">
      <dsp:nvSpPr>
        <dsp:cNvPr id="0" name=""/>
        <dsp:cNvSpPr/>
      </dsp:nvSpPr>
      <dsp:spPr>
        <a:xfrm>
          <a:off x="198093" y="150416"/>
          <a:ext cx="360170" cy="360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5E698-127D-4FE3-81E3-7716FBBF02E4}">
      <dsp:nvSpPr>
        <dsp:cNvPr id="0" name=""/>
        <dsp:cNvSpPr/>
      </dsp:nvSpPr>
      <dsp:spPr>
        <a:xfrm>
          <a:off x="756357" y="3074"/>
          <a:ext cx="2491378"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844550">
            <a:lnSpc>
              <a:spcPct val="100000"/>
            </a:lnSpc>
            <a:spcBef>
              <a:spcPct val="0"/>
            </a:spcBef>
            <a:spcAft>
              <a:spcPct val="35000"/>
            </a:spcAft>
            <a:buNone/>
          </a:pPr>
          <a:r>
            <a:rPr lang="en-US" sz="1900" kern="1200"/>
            <a:t>Research</a:t>
          </a:r>
        </a:p>
      </dsp:txBody>
      <dsp:txXfrm>
        <a:off x="756357" y="3074"/>
        <a:ext cx="2491378" cy="654855"/>
      </dsp:txXfrm>
    </dsp:sp>
    <dsp:sp modelId="{EB2E076E-A10D-4362-8D63-90EDF109837B}">
      <dsp:nvSpPr>
        <dsp:cNvPr id="0" name=""/>
        <dsp:cNvSpPr/>
      </dsp:nvSpPr>
      <dsp:spPr>
        <a:xfrm>
          <a:off x="3247736" y="3074"/>
          <a:ext cx="2288660"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488950">
            <a:lnSpc>
              <a:spcPct val="100000"/>
            </a:lnSpc>
            <a:spcBef>
              <a:spcPct val="0"/>
            </a:spcBef>
            <a:spcAft>
              <a:spcPct val="35000"/>
            </a:spcAft>
            <a:buNone/>
          </a:pPr>
          <a:r>
            <a:rPr lang="en-US" sz="1100" kern="1200"/>
            <a:t>Do more research for implementation finish by March 3.</a:t>
          </a:r>
        </a:p>
      </dsp:txBody>
      <dsp:txXfrm>
        <a:off x="3247736" y="3074"/>
        <a:ext cx="2288660" cy="654855"/>
      </dsp:txXfrm>
    </dsp:sp>
    <dsp:sp modelId="{62C12FD2-987B-4613-988E-4FC69C73E598}">
      <dsp:nvSpPr>
        <dsp:cNvPr id="0" name=""/>
        <dsp:cNvSpPr/>
      </dsp:nvSpPr>
      <dsp:spPr>
        <a:xfrm>
          <a:off x="0" y="821643"/>
          <a:ext cx="5536397" cy="654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ACCF0-154F-4188-AF09-1E5A1828489C}">
      <dsp:nvSpPr>
        <dsp:cNvPr id="0" name=""/>
        <dsp:cNvSpPr/>
      </dsp:nvSpPr>
      <dsp:spPr>
        <a:xfrm>
          <a:off x="198093" y="968986"/>
          <a:ext cx="360170" cy="360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812C18-2E5F-4F66-8557-B765E399BD3F}">
      <dsp:nvSpPr>
        <dsp:cNvPr id="0" name=""/>
        <dsp:cNvSpPr/>
      </dsp:nvSpPr>
      <dsp:spPr>
        <a:xfrm>
          <a:off x="756357" y="821643"/>
          <a:ext cx="2491378"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844550">
            <a:lnSpc>
              <a:spcPct val="100000"/>
            </a:lnSpc>
            <a:spcBef>
              <a:spcPct val="0"/>
            </a:spcBef>
            <a:spcAft>
              <a:spcPct val="35000"/>
            </a:spcAft>
            <a:buNone/>
          </a:pPr>
          <a:r>
            <a:rPr lang="en-US" sz="1900" kern="1200"/>
            <a:t>Front end</a:t>
          </a:r>
        </a:p>
      </dsp:txBody>
      <dsp:txXfrm>
        <a:off x="756357" y="821643"/>
        <a:ext cx="2491378" cy="654855"/>
      </dsp:txXfrm>
    </dsp:sp>
    <dsp:sp modelId="{8B29F03F-337F-45B7-B2F8-8B458D8123CA}">
      <dsp:nvSpPr>
        <dsp:cNvPr id="0" name=""/>
        <dsp:cNvSpPr/>
      </dsp:nvSpPr>
      <dsp:spPr>
        <a:xfrm>
          <a:off x="3247736" y="821643"/>
          <a:ext cx="2288660"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488950">
            <a:lnSpc>
              <a:spcPct val="100000"/>
            </a:lnSpc>
            <a:spcBef>
              <a:spcPct val="0"/>
            </a:spcBef>
            <a:spcAft>
              <a:spcPct val="35000"/>
            </a:spcAft>
            <a:buNone/>
          </a:pPr>
          <a:r>
            <a:rPr lang="en-US" sz="1100" kern="1200"/>
            <a:t>Implement the design in code by March 10.</a:t>
          </a:r>
        </a:p>
      </dsp:txBody>
      <dsp:txXfrm>
        <a:off x="3247736" y="821643"/>
        <a:ext cx="2288660" cy="654855"/>
      </dsp:txXfrm>
    </dsp:sp>
    <dsp:sp modelId="{41EB5069-34C3-4A4E-ADDA-3E62A4EEFB59}">
      <dsp:nvSpPr>
        <dsp:cNvPr id="0" name=""/>
        <dsp:cNvSpPr/>
      </dsp:nvSpPr>
      <dsp:spPr>
        <a:xfrm>
          <a:off x="0" y="1640212"/>
          <a:ext cx="5536397" cy="654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37645-B4DB-4182-A461-43FAB290366D}">
      <dsp:nvSpPr>
        <dsp:cNvPr id="0" name=""/>
        <dsp:cNvSpPr/>
      </dsp:nvSpPr>
      <dsp:spPr>
        <a:xfrm>
          <a:off x="198093" y="1787555"/>
          <a:ext cx="360170" cy="3601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A356D-A78A-4559-BC7D-DB2AF309208C}">
      <dsp:nvSpPr>
        <dsp:cNvPr id="0" name=""/>
        <dsp:cNvSpPr/>
      </dsp:nvSpPr>
      <dsp:spPr>
        <a:xfrm>
          <a:off x="756357" y="1640212"/>
          <a:ext cx="2491378"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844550">
            <a:lnSpc>
              <a:spcPct val="100000"/>
            </a:lnSpc>
            <a:spcBef>
              <a:spcPct val="0"/>
            </a:spcBef>
            <a:spcAft>
              <a:spcPct val="35000"/>
            </a:spcAft>
            <a:buNone/>
          </a:pPr>
          <a:r>
            <a:rPr lang="en-US" sz="1900" kern="1200"/>
            <a:t>Back-end</a:t>
          </a:r>
        </a:p>
      </dsp:txBody>
      <dsp:txXfrm>
        <a:off x="756357" y="1640212"/>
        <a:ext cx="2491378" cy="654855"/>
      </dsp:txXfrm>
    </dsp:sp>
    <dsp:sp modelId="{A9B49E8B-F6B1-4C5B-AEE2-D4ED1E3DD152}">
      <dsp:nvSpPr>
        <dsp:cNvPr id="0" name=""/>
        <dsp:cNvSpPr/>
      </dsp:nvSpPr>
      <dsp:spPr>
        <a:xfrm>
          <a:off x="3247736" y="1640212"/>
          <a:ext cx="2288660"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488950">
            <a:lnSpc>
              <a:spcPct val="100000"/>
            </a:lnSpc>
            <a:spcBef>
              <a:spcPct val="0"/>
            </a:spcBef>
            <a:spcAft>
              <a:spcPct val="35000"/>
            </a:spcAft>
            <a:buNone/>
          </a:pPr>
          <a:r>
            <a:rPr lang="en-US" sz="1100" kern="1200"/>
            <a:t>Implement the back-end code and APIs by March 17.</a:t>
          </a:r>
        </a:p>
      </dsp:txBody>
      <dsp:txXfrm>
        <a:off x="3247736" y="1640212"/>
        <a:ext cx="2288660" cy="654855"/>
      </dsp:txXfrm>
    </dsp:sp>
    <dsp:sp modelId="{3F4EC305-5D26-4CF3-9582-0A5B95914AF7}">
      <dsp:nvSpPr>
        <dsp:cNvPr id="0" name=""/>
        <dsp:cNvSpPr/>
      </dsp:nvSpPr>
      <dsp:spPr>
        <a:xfrm>
          <a:off x="0" y="2458782"/>
          <a:ext cx="5536397" cy="654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6385F-08D0-4431-8FDC-54C5CFE2808D}">
      <dsp:nvSpPr>
        <dsp:cNvPr id="0" name=""/>
        <dsp:cNvSpPr/>
      </dsp:nvSpPr>
      <dsp:spPr>
        <a:xfrm>
          <a:off x="198093" y="2606124"/>
          <a:ext cx="360170" cy="3601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D98DD-793D-46A3-A5B1-1B5604BB0F59}">
      <dsp:nvSpPr>
        <dsp:cNvPr id="0" name=""/>
        <dsp:cNvSpPr/>
      </dsp:nvSpPr>
      <dsp:spPr>
        <a:xfrm>
          <a:off x="756357" y="2458782"/>
          <a:ext cx="2491378"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844550">
            <a:lnSpc>
              <a:spcPct val="100000"/>
            </a:lnSpc>
            <a:spcBef>
              <a:spcPct val="0"/>
            </a:spcBef>
            <a:spcAft>
              <a:spcPct val="35000"/>
            </a:spcAft>
            <a:buNone/>
          </a:pPr>
          <a:r>
            <a:rPr lang="en-US" sz="1900" kern="1200"/>
            <a:t>Documentation</a:t>
          </a:r>
        </a:p>
      </dsp:txBody>
      <dsp:txXfrm>
        <a:off x="756357" y="2458782"/>
        <a:ext cx="2491378" cy="654855"/>
      </dsp:txXfrm>
    </dsp:sp>
    <dsp:sp modelId="{DEA2C249-A982-42E0-96D8-B11B54A74666}">
      <dsp:nvSpPr>
        <dsp:cNvPr id="0" name=""/>
        <dsp:cNvSpPr/>
      </dsp:nvSpPr>
      <dsp:spPr>
        <a:xfrm>
          <a:off x="3247736" y="2458782"/>
          <a:ext cx="2288660"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488950">
            <a:lnSpc>
              <a:spcPct val="100000"/>
            </a:lnSpc>
            <a:spcBef>
              <a:spcPct val="0"/>
            </a:spcBef>
            <a:spcAft>
              <a:spcPct val="35000"/>
            </a:spcAft>
            <a:buNone/>
          </a:pPr>
          <a:r>
            <a:rPr lang="en-US" sz="1100" kern="1200"/>
            <a:t>Document anything needed for personal and presentable reasons, will be ongoing.</a:t>
          </a:r>
        </a:p>
      </dsp:txBody>
      <dsp:txXfrm>
        <a:off x="3247736" y="2458782"/>
        <a:ext cx="2288660" cy="654855"/>
      </dsp:txXfrm>
    </dsp:sp>
    <dsp:sp modelId="{7B49C9CD-3345-4857-AF99-E4DC8AC6F431}">
      <dsp:nvSpPr>
        <dsp:cNvPr id="0" name=""/>
        <dsp:cNvSpPr/>
      </dsp:nvSpPr>
      <dsp:spPr>
        <a:xfrm>
          <a:off x="0" y="3277351"/>
          <a:ext cx="5536397" cy="654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B9D18-9324-451D-876D-99BAD16C2C41}">
      <dsp:nvSpPr>
        <dsp:cNvPr id="0" name=""/>
        <dsp:cNvSpPr/>
      </dsp:nvSpPr>
      <dsp:spPr>
        <a:xfrm>
          <a:off x="198093" y="3424693"/>
          <a:ext cx="360170" cy="3601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2DB5F-0D51-46BD-AFB5-F5C5DC98F5AC}">
      <dsp:nvSpPr>
        <dsp:cNvPr id="0" name=""/>
        <dsp:cNvSpPr/>
      </dsp:nvSpPr>
      <dsp:spPr>
        <a:xfrm>
          <a:off x="756357" y="3277351"/>
          <a:ext cx="2491378"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844550">
            <a:lnSpc>
              <a:spcPct val="100000"/>
            </a:lnSpc>
            <a:spcBef>
              <a:spcPct val="0"/>
            </a:spcBef>
            <a:spcAft>
              <a:spcPct val="35000"/>
            </a:spcAft>
            <a:buNone/>
          </a:pPr>
          <a:r>
            <a:rPr lang="en-US" sz="1900" kern="1200"/>
            <a:t>Misc. and Errors</a:t>
          </a:r>
        </a:p>
      </dsp:txBody>
      <dsp:txXfrm>
        <a:off x="756357" y="3277351"/>
        <a:ext cx="2491378" cy="654855"/>
      </dsp:txXfrm>
    </dsp:sp>
    <dsp:sp modelId="{D4BE22B7-411E-4F0D-B8B9-E77A6CFF2156}">
      <dsp:nvSpPr>
        <dsp:cNvPr id="0" name=""/>
        <dsp:cNvSpPr/>
      </dsp:nvSpPr>
      <dsp:spPr>
        <a:xfrm>
          <a:off x="3247736" y="3277351"/>
          <a:ext cx="2288660" cy="6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306" tIns="69306" rIns="69306" bIns="69306" numCol="1" spcCol="1270" anchor="ctr" anchorCtr="0">
          <a:noAutofit/>
        </a:bodyPr>
        <a:lstStyle/>
        <a:p>
          <a:pPr marL="0" lvl="0" indent="0" algn="l" defTabSz="488950">
            <a:lnSpc>
              <a:spcPct val="100000"/>
            </a:lnSpc>
            <a:spcBef>
              <a:spcPct val="0"/>
            </a:spcBef>
            <a:spcAft>
              <a:spcPct val="35000"/>
            </a:spcAft>
            <a:buNone/>
          </a:pPr>
          <a:r>
            <a:rPr lang="en-US" sz="1100" kern="1200"/>
            <a:t>Finish any final touches up by March 30.</a:t>
          </a:r>
        </a:p>
      </dsp:txBody>
      <dsp:txXfrm>
        <a:off x="3247736" y="3277351"/>
        <a:ext cx="2288660" cy="654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CA8A6-A143-4C4C-9B0B-5F5DE9C80C04}">
      <dsp:nvSpPr>
        <dsp:cNvPr id="0" name=""/>
        <dsp:cNvSpPr/>
      </dsp:nvSpPr>
      <dsp:spPr>
        <a:xfrm>
          <a:off x="371445" y="0"/>
          <a:ext cx="5560839" cy="5560839"/>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F1291-BDA7-9B4F-A11A-5BAC9A8B375A}">
      <dsp:nvSpPr>
        <dsp:cNvPr id="0" name=""/>
        <dsp:cNvSpPr/>
      </dsp:nvSpPr>
      <dsp:spPr>
        <a:xfrm>
          <a:off x="899724" y="528279"/>
          <a:ext cx="2168727" cy="21687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front end has 2 designs, and the final draft will be implemented depending on the technology used.</a:t>
          </a:r>
        </a:p>
      </dsp:txBody>
      <dsp:txXfrm>
        <a:off x="1005593" y="634148"/>
        <a:ext cx="1956989" cy="1956989"/>
      </dsp:txXfrm>
    </dsp:sp>
    <dsp:sp modelId="{22757FC8-7919-7243-9B5A-1D096DFB75FD}">
      <dsp:nvSpPr>
        <dsp:cNvPr id="0" name=""/>
        <dsp:cNvSpPr/>
      </dsp:nvSpPr>
      <dsp:spPr>
        <a:xfrm>
          <a:off x="3235277" y="528279"/>
          <a:ext cx="2168727" cy="216872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APIs have been narrowed down and some final testing with them are being made to determine best ones to use.</a:t>
          </a:r>
        </a:p>
      </dsp:txBody>
      <dsp:txXfrm>
        <a:off x="3341146" y="634148"/>
        <a:ext cx="1956989" cy="1956989"/>
      </dsp:txXfrm>
    </dsp:sp>
    <dsp:sp modelId="{D910288B-FD8D-6040-B110-BD72B4573A4C}">
      <dsp:nvSpPr>
        <dsp:cNvPr id="0" name=""/>
        <dsp:cNvSpPr/>
      </dsp:nvSpPr>
      <dsp:spPr>
        <a:xfrm>
          <a:off x="899724" y="2863832"/>
          <a:ext cx="2168727" cy="216872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back-end language is still being determined with either a multiplatform Flutter application, Native Swift app or a web app using HTML,CSS,JS will be chosen.</a:t>
          </a:r>
        </a:p>
      </dsp:txBody>
      <dsp:txXfrm>
        <a:off x="1005593" y="2969701"/>
        <a:ext cx="1956989" cy="1956989"/>
      </dsp:txXfrm>
    </dsp:sp>
    <dsp:sp modelId="{AE0E2BB5-384D-5E40-AA45-D1AF1C235408}">
      <dsp:nvSpPr>
        <dsp:cNvPr id="0" name=""/>
        <dsp:cNvSpPr/>
      </dsp:nvSpPr>
      <dsp:spPr>
        <a:xfrm>
          <a:off x="3235277" y="2863832"/>
          <a:ext cx="2168727" cy="216872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There are two draft applications made those being the ones implementing Swift as well the Flutter design, the web app is in progress and the best one of the three will be chosen.</a:t>
          </a:r>
        </a:p>
      </dsp:txBody>
      <dsp:txXfrm>
        <a:off x="3341146" y="2969701"/>
        <a:ext cx="1956989" cy="19569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3BF77-4128-4FEE-BD4C-8003B02C5C4E}">
      <dsp:nvSpPr>
        <dsp:cNvPr id="0" name=""/>
        <dsp:cNvSpPr/>
      </dsp:nvSpPr>
      <dsp:spPr>
        <a:xfrm>
          <a:off x="0" y="3015"/>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20F73-7A2E-422A-B4E0-E8E147F183F3}">
      <dsp:nvSpPr>
        <dsp:cNvPr id="0" name=""/>
        <dsp:cNvSpPr/>
      </dsp:nvSpPr>
      <dsp:spPr>
        <a:xfrm>
          <a:off x="194291" y="147529"/>
          <a:ext cx="353256" cy="3532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E4534-4617-4E82-826D-B1FA63B71A1E}">
      <dsp:nvSpPr>
        <dsp:cNvPr id="0" name=""/>
        <dsp:cNvSpPr/>
      </dsp:nvSpPr>
      <dsp:spPr>
        <a:xfrm>
          <a:off x="741839" y="3015"/>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800100">
            <a:lnSpc>
              <a:spcPct val="100000"/>
            </a:lnSpc>
            <a:spcBef>
              <a:spcPct val="0"/>
            </a:spcBef>
            <a:spcAft>
              <a:spcPct val="35000"/>
            </a:spcAft>
            <a:buNone/>
          </a:pPr>
          <a:r>
            <a:rPr lang="en-US" sz="1800" kern="1200"/>
            <a:t>Choosing the right tech stack and what platform.</a:t>
          </a:r>
        </a:p>
      </dsp:txBody>
      <dsp:txXfrm>
        <a:off x="741839" y="3015"/>
        <a:ext cx="9773760" cy="642285"/>
      </dsp:txXfrm>
    </dsp:sp>
    <dsp:sp modelId="{58C6CE70-3905-4077-9F95-D304CDBFF0CE}">
      <dsp:nvSpPr>
        <dsp:cNvPr id="0" name=""/>
        <dsp:cNvSpPr/>
      </dsp:nvSpPr>
      <dsp:spPr>
        <a:xfrm>
          <a:off x="0" y="805871"/>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78958-65AB-4B7D-A57D-BE6408401F2B}">
      <dsp:nvSpPr>
        <dsp:cNvPr id="0" name=""/>
        <dsp:cNvSpPr/>
      </dsp:nvSpPr>
      <dsp:spPr>
        <a:xfrm>
          <a:off x="194291" y="950386"/>
          <a:ext cx="353256" cy="3532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E1C4E-403D-46E6-ABA3-71481AEE9015}">
      <dsp:nvSpPr>
        <dsp:cNvPr id="0" name=""/>
        <dsp:cNvSpPr/>
      </dsp:nvSpPr>
      <dsp:spPr>
        <a:xfrm>
          <a:off x="741839" y="805871"/>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800100">
            <a:lnSpc>
              <a:spcPct val="100000"/>
            </a:lnSpc>
            <a:spcBef>
              <a:spcPct val="0"/>
            </a:spcBef>
            <a:spcAft>
              <a:spcPct val="35000"/>
            </a:spcAft>
            <a:buNone/>
          </a:pPr>
          <a:r>
            <a:rPr lang="en-US" sz="1800" kern="1200"/>
            <a:t>Learning the different tools and tech stacks used.</a:t>
          </a:r>
        </a:p>
      </dsp:txBody>
      <dsp:txXfrm>
        <a:off x="741839" y="805871"/>
        <a:ext cx="9773760" cy="642285"/>
      </dsp:txXfrm>
    </dsp:sp>
    <dsp:sp modelId="{9BBF94E7-FFEB-4311-98BC-A814326351F9}">
      <dsp:nvSpPr>
        <dsp:cNvPr id="0" name=""/>
        <dsp:cNvSpPr/>
      </dsp:nvSpPr>
      <dsp:spPr>
        <a:xfrm>
          <a:off x="0" y="1608728"/>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944E5-BE38-4B57-A33B-E78F12B458D8}">
      <dsp:nvSpPr>
        <dsp:cNvPr id="0" name=""/>
        <dsp:cNvSpPr/>
      </dsp:nvSpPr>
      <dsp:spPr>
        <a:xfrm>
          <a:off x="194291" y="1753242"/>
          <a:ext cx="353256" cy="3532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6568A-C7A2-4CBE-B073-93B314EB50BA}">
      <dsp:nvSpPr>
        <dsp:cNvPr id="0" name=""/>
        <dsp:cNvSpPr/>
      </dsp:nvSpPr>
      <dsp:spPr>
        <a:xfrm>
          <a:off x="741839" y="1608728"/>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800100">
            <a:lnSpc>
              <a:spcPct val="100000"/>
            </a:lnSpc>
            <a:spcBef>
              <a:spcPct val="0"/>
            </a:spcBef>
            <a:spcAft>
              <a:spcPct val="35000"/>
            </a:spcAft>
            <a:buNone/>
          </a:pPr>
          <a:r>
            <a:rPr lang="en-US" sz="1800" kern="1200"/>
            <a:t>Prioritizing the features that were able to be realistically implemented with the time provided</a:t>
          </a:r>
        </a:p>
      </dsp:txBody>
      <dsp:txXfrm>
        <a:off x="741839" y="1608728"/>
        <a:ext cx="9773760" cy="642285"/>
      </dsp:txXfrm>
    </dsp:sp>
    <dsp:sp modelId="{251D76A9-107D-4954-937C-180C56B8F79A}">
      <dsp:nvSpPr>
        <dsp:cNvPr id="0" name=""/>
        <dsp:cNvSpPr/>
      </dsp:nvSpPr>
      <dsp:spPr>
        <a:xfrm>
          <a:off x="0" y="2411584"/>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DC591-DFBD-4CD4-AF00-C14EC5553989}">
      <dsp:nvSpPr>
        <dsp:cNvPr id="0" name=""/>
        <dsp:cNvSpPr/>
      </dsp:nvSpPr>
      <dsp:spPr>
        <a:xfrm>
          <a:off x="194291" y="2556099"/>
          <a:ext cx="353256" cy="3532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BE278-9C60-44B3-8780-27302D5B67AF}">
      <dsp:nvSpPr>
        <dsp:cNvPr id="0" name=""/>
        <dsp:cNvSpPr/>
      </dsp:nvSpPr>
      <dsp:spPr>
        <a:xfrm>
          <a:off x="741839" y="2411584"/>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800100">
            <a:lnSpc>
              <a:spcPct val="100000"/>
            </a:lnSpc>
            <a:spcBef>
              <a:spcPct val="0"/>
            </a:spcBef>
            <a:spcAft>
              <a:spcPct val="35000"/>
            </a:spcAft>
            <a:buNone/>
          </a:pPr>
          <a:r>
            <a:rPr lang="en-US" sz="1800" kern="1200"/>
            <a:t>Integrating the different API’s</a:t>
          </a:r>
        </a:p>
      </dsp:txBody>
      <dsp:txXfrm>
        <a:off x="741839" y="2411584"/>
        <a:ext cx="9773760" cy="642285"/>
      </dsp:txXfrm>
    </dsp:sp>
    <dsp:sp modelId="{6B44F8C8-F0A0-49AE-A7DA-7850F95D4F92}">
      <dsp:nvSpPr>
        <dsp:cNvPr id="0" name=""/>
        <dsp:cNvSpPr/>
      </dsp:nvSpPr>
      <dsp:spPr>
        <a:xfrm>
          <a:off x="0" y="3214441"/>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18BFB-0A4D-4B2A-939A-72139BE5B59A}">
      <dsp:nvSpPr>
        <dsp:cNvPr id="0" name=""/>
        <dsp:cNvSpPr/>
      </dsp:nvSpPr>
      <dsp:spPr>
        <a:xfrm>
          <a:off x="194291" y="3358955"/>
          <a:ext cx="353256" cy="3532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9968B-9A29-459D-8B50-9B9A5AC0EEA3}">
      <dsp:nvSpPr>
        <dsp:cNvPr id="0" name=""/>
        <dsp:cNvSpPr/>
      </dsp:nvSpPr>
      <dsp:spPr>
        <a:xfrm>
          <a:off x="741839" y="3214441"/>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800100">
            <a:lnSpc>
              <a:spcPct val="100000"/>
            </a:lnSpc>
            <a:spcBef>
              <a:spcPct val="0"/>
            </a:spcBef>
            <a:spcAft>
              <a:spcPct val="35000"/>
            </a:spcAft>
            <a:buNone/>
          </a:pPr>
          <a:r>
            <a:rPr lang="en-US" sz="1800" kern="1200"/>
            <a:t>Limited documentation on some API’s and technologies </a:t>
          </a:r>
        </a:p>
      </dsp:txBody>
      <dsp:txXfrm>
        <a:off x="741839" y="3214441"/>
        <a:ext cx="9773760" cy="64228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51E1-0EEE-2640-A00D-61B53EB3A50B}" type="datetimeFigureOut">
              <a:rPr lang="en-US" smtClean="0"/>
              <a:t>4/21/23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7B9F6-7A26-194F-B7EB-155A8DEB0508}" type="slidenum">
              <a:rPr lang="en-US" smtClean="0"/>
              <a:t>‹#›</a:t>
            </a:fld>
            <a:endParaRPr lang="en-US"/>
          </a:p>
        </p:txBody>
      </p:sp>
    </p:spTree>
    <p:extLst>
      <p:ext uri="{BB962C8B-B14F-4D97-AF65-F5344CB8AC3E}">
        <p14:creationId xmlns:p14="http://schemas.microsoft.com/office/powerpoint/2010/main" val="256283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67B9F6-7A26-194F-B7EB-155A8DEB0508}" type="slidenum">
              <a:rPr lang="en-US" smtClean="0"/>
              <a:t>6</a:t>
            </a:fld>
            <a:endParaRPr lang="en-US"/>
          </a:p>
        </p:txBody>
      </p:sp>
    </p:spTree>
    <p:extLst>
      <p:ext uri="{BB962C8B-B14F-4D97-AF65-F5344CB8AC3E}">
        <p14:creationId xmlns:p14="http://schemas.microsoft.com/office/powerpoint/2010/main" val="417117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67B9F6-7A26-194F-B7EB-155A8DEB0508}" type="slidenum">
              <a:rPr lang="en-US" smtClean="0"/>
              <a:t>9</a:t>
            </a:fld>
            <a:endParaRPr lang="en-US"/>
          </a:p>
        </p:txBody>
      </p:sp>
    </p:spTree>
    <p:extLst>
      <p:ext uri="{BB962C8B-B14F-4D97-AF65-F5344CB8AC3E}">
        <p14:creationId xmlns:p14="http://schemas.microsoft.com/office/powerpoint/2010/main" val="92750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4/21/23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30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601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8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4/21/23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5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8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73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87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34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97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82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4/21/23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49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4/21/23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799177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diagramQuickStyle" Target="../diagrams/quickStyle3.xml"/><Relationship Id="rId5" Type="http://schemas.openxmlformats.org/officeDocument/2006/relationships/image" Target="../media/image7.png"/><Relationship Id="rId10" Type="http://schemas.openxmlformats.org/officeDocument/2006/relationships/diagramLayout" Target="../diagrams/layout3.xml"/><Relationship Id="rId4" Type="http://schemas.openxmlformats.org/officeDocument/2006/relationships/image" Target="../media/image6.png"/><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White structure">
            <a:extLst>
              <a:ext uri="{FF2B5EF4-FFF2-40B4-BE49-F238E27FC236}">
                <a16:creationId xmlns:a16="http://schemas.microsoft.com/office/drawing/2014/main" id="{69424081-515B-1B6B-67DE-2192A9C9ADEC}"/>
              </a:ext>
            </a:extLst>
          </p:cNvPr>
          <p:cNvPicPr>
            <a:picLocks noChangeAspect="1"/>
          </p:cNvPicPr>
          <p:nvPr/>
        </p:nvPicPr>
        <p:blipFill rotWithShape="1">
          <a:blip r:embed="rId2"/>
          <a:srcRect b="24243"/>
          <a:stretch/>
        </p:blipFill>
        <p:spPr>
          <a:xfrm>
            <a:off x="20" y="10"/>
            <a:ext cx="12191980" cy="6857990"/>
          </a:xfrm>
          <a:prstGeom prst="rect">
            <a:avLst/>
          </a:prstGeom>
        </p:spPr>
      </p:pic>
      <p:sp>
        <p:nvSpPr>
          <p:cNvPr id="41" name="Rectangle 3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C8B305-F6A0-3FC2-C638-9051739A91E0}"/>
              </a:ext>
            </a:extLst>
          </p:cNvPr>
          <p:cNvSpPr>
            <a:spLocks noGrp="1"/>
          </p:cNvSpPr>
          <p:nvPr>
            <p:ph type="ctrTitle"/>
          </p:nvPr>
        </p:nvSpPr>
        <p:spPr>
          <a:xfrm>
            <a:off x="477981" y="1122362"/>
            <a:ext cx="4023360" cy="2802219"/>
          </a:xfrm>
        </p:spPr>
        <p:txBody>
          <a:bodyPr anchor="b">
            <a:normAutofit/>
          </a:bodyPr>
          <a:lstStyle/>
          <a:p>
            <a:pPr algn="l"/>
            <a:r>
              <a:rPr lang="en-US" sz="5400"/>
              <a:t>RecipEz</a:t>
            </a:r>
          </a:p>
        </p:txBody>
      </p:sp>
      <p:sp>
        <p:nvSpPr>
          <p:cNvPr id="3" name="Subtitle 2">
            <a:extLst>
              <a:ext uri="{FF2B5EF4-FFF2-40B4-BE49-F238E27FC236}">
                <a16:creationId xmlns:a16="http://schemas.microsoft.com/office/drawing/2014/main" id="{D7CC5AB3-349A-87A7-05F5-850D5FC9ACA4}"/>
              </a:ext>
            </a:extLst>
          </p:cNvPr>
          <p:cNvSpPr>
            <a:spLocks noGrp="1"/>
          </p:cNvSpPr>
          <p:nvPr>
            <p:ph type="subTitle" idx="1"/>
          </p:nvPr>
        </p:nvSpPr>
        <p:spPr>
          <a:xfrm>
            <a:off x="477980" y="3969352"/>
            <a:ext cx="4023359" cy="1208141"/>
          </a:xfrm>
        </p:spPr>
        <p:txBody>
          <a:bodyPr>
            <a:normAutofit/>
          </a:bodyPr>
          <a:lstStyle/>
          <a:p>
            <a:pPr algn="l"/>
            <a:r>
              <a:rPr lang="en-US" sz="2200"/>
              <a:t>Team Members – Tamer </a:t>
            </a:r>
            <a:r>
              <a:rPr lang="en-US" sz="2200" err="1"/>
              <a:t>Alorfahli</a:t>
            </a:r>
            <a:endParaRPr lang="en-US" sz="2200"/>
          </a:p>
          <a:p>
            <a:pPr algn="l"/>
            <a:r>
              <a:rPr lang="en-US" sz="2200"/>
              <a:t>Project Advisor - Brett </a:t>
            </a:r>
            <a:r>
              <a:rPr lang="en-US" sz="2200" err="1"/>
              <a:t>Spilka</a:t>
            </a:r>
            <a:endParaRPr lang="en-US" sz="2200"/>
          </a:p>
          <a:p>
            <a:pPr algn="l"/>
            <a:endParaRPr lang="en-US" sz="2200"/>
          </a:p>
          <a:p>
            <a:pPr marL="285750" indent="-285750" algn="l">
              <a:buFont typeface="Arial" panose="020B0604020202020204" pitchFamily="34" charset="0"/>
              <a:buChar char="•"/>
            </a:pPr>
            <a:endParaRPr lang="en-US" sz="2200"/>
          </a:p>
          <a:p>
            <a:pPr marL="285750" indent="-285750" algn="l">
              <a:buFont typeface="Arial" panose="020B0604020202020204" pitchFamily="34" charset="0"/>
              <a:buChar char="•"/>
            </a:pPr>
            <a:endParaRPr lang="en-US" sz="2200"/>
          </a:p>
          <a:p>
            <a:pPr algn="l"/>
            <a:endParaRPr lang="en-US" sz="2200"/>
          </a:p>
        </p:txBody>
      </p:sp>
    </p:spTree>
    <p:extLst>
      <p:ext uri="{BB962C8B-B14F-4D97-AF65-F5344CB8AC3E}">
        <p14:creationId xmlns:p14="http://schemas.microsoft.com/office/powerpoint/2010/main" val="916555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2833"/>
    </mc:Choice>
    <mc:Fallback>
      <p:transition spd="slow" advTm="428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8FE7F7-84F0-769C-2DD2-117CEDA11AF0}"/>
              </a:ext>
            </a:extLst>
          </p:cNvPr>
          <p:cNvSpPr>
            <a:spLocks noGrp="1"/>
          </p:cNvSpPr>
          <p:nvPr>
            <p:ph type="title"/>
          </p:nvPr>
        </p:nvSpPr>
        <p:spPr>
          <a:xfrm>
            <a:off x="838200" y="643467"/>
            <a:ext cx="2951205" cy="5571066"/>
          </a:xfrm>
        </p:spPr>
        <p:txBody>
          <a:bodyPr>
            <a:normAutofit/>
          </a:bodyPr>
          <a:lstStyle/>
          <a:p>
            <a:r>
              <a:rPr lang="en-US">
                <a:solidFill>
                  <a:srgbClr val="FFFFFF"/>
                </a:solidFill>
              </a:rPr>
              <a:t>Goals</a:t>
            </a:r>
          </a:p>
        </p:txBody>
      </p:sp>
      <p:graphicFrame>
        <p:nvGraphicFramePr>
          <p:cNvPr id="14" name="Content Placeholder 2">
            <a:extLst>
              <a:ext uri="{FF2B5EF4-FFF2-40B4-BE49-F238E27FC236}">
                <a16:creationId xmlns:a16="http://schemas.microsoft.com/office/drawing/2014/main" id="{B31E9D83-76CA-62CE-C9EC-7F9FC728C9A6}"/>
              </a:ext>
            </a:extLst>
          </p:cNvPr>
          <p:cNvGraphicFramePr>
            <a:graphicFrameLocks noGrp="1"/>
          </p:cNvGraphicFramePr>
          <p:nvPr>
            <p:ph idx="1"/>
            <p:extLst>
              <p:ext uri="{D42A27DB-BD31-4B8C-83A1-F6EECF244321}">
                <p14:modId xmlns:p14="http://schemas.microsoft.com/office/powerpoint/2010/main" val="283651360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331879"/>
      </p:ext>
    </p:extLst>
  </p:cSld>
  <p:clrMapOvr>
    <a:masterClrMapping/>
  </p:clrMapOvr>
  <mc:AlternateContent xmlns:mc="http://schemas.openxmlformats.org/markup-compatibility/2006">
    <mc:Choice xmlns:p14="http://schemas.microsoft.com/office/powerpoint/2010/main" Requires="p14">
      <p:transition spd="slow" p14:dur="2000" advTm="12410"/>
    </mc:Choice>
    <mc:Fallback>
      <p:transition spd="slow" advTm="124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51D8D3-B1F9-8F96-2317-8D1AB34D1DC8}"/>
              </a:ext>
            </a:extLst>
          </p:cNvPr>
          <p:cNvSpPr>
            <a:spLocks noGrp="1"/>
          </p:cNvSpPr>
          <p:nvPr>
            <p:ph type="title"/>
          </p:nvPr>
        </p:nvSpPr>
        <p:spPr>
          <a:xfrm>
            <a:off x="838200" y="365125"/>
            <a:ext cx="5393361" cy="1325563"/>
          </a:xfrm>
        </p:spPr>
        <p:txBody>
          <a:bodyPr>
            <a:normAutofit/>
          </a:bodyPr>
          <a:lstStyle/>
          <a:p>
            <a:r>
              <a:rPr lang="en-US"/>
              <a:t>Intellectual Merits</a:t>
            </a:r>
          </a:p>
        </p:txBody>
      </p:sp>
      <p:sp>
        <p:nvSpPr>
          <p:cNvPr id="3" name="Content Placeholder 2">
            <a:extLst>
              <a:ext uri="{FF2B5EF4-FFF2-40B4-BE49-F238E27FC236}">
                <a16:creationId xmlns:a16="http://schemas.microsoft.com/office/drawing/2014/main" id="{08115FA3-DAB4-9D98-7DCF-630FD2C9EAE5}"/>
              </a:ext>
            </a:extLst>
          </p:cNvPr>
          <p:cNvSpPr>
            <a:spLocks noGrp="1"/>
          </p:cNvSpPr>
          <p:nvPr>
            <p:ph idx="1"/>
          </p:nvPr>
        </p:nvSpPr>
        <p:spPr>
          <a:xfrm>
            <a:off x="838200" y="1825625"/>
            <a:ext cx="5393361" cy="4351338"/>
          </a:xfrm>
        </p:spPr>
        <p:txBody>
          <a:bodyPr>
            <a:normAutofit/>
          </a:bodyPr>
          <a:lstStyle/>
          <a:p>
            <a:r>
              <a:rPr lang="en-US" sz="2400"/>
              <a:t>The use of AI to help generate recipes for the user within the application.</a:t>
            </a:r>
          </a:p>
          <a:p>
            <a:r>
              <a:rPr lang="en-US" sz="2400"/>
              <a:t>The ability to keep clicking and randomly generate a dish until you find one you are satisfied with.</a:t>
            </a:r>
          </a:p>
          <a:p>
            <a:r>
              <a:rPr lang="en-US" sz="2400"/>
              <a:t>The possible integration of having the ingredients of the dish chosen purchased with a single button and then delivered to your home.</a:t>
            </a:r>
          </a:p>
        </p:txBody>
      </p:sp>
      <p:pic>
        <p:nvPicPr>
          <p:cNvPr id="47" name="Picture 46" descr="Cooked food with ingredients on a table">
            <a:extLst>
              <a:ext uri="{FF2B5EF4-FFF2-40B4-BE49-F238E27FC236}">
                <a16:creationId xmlns:a16="http://schemas.microsoft.com/office/drawing/2014/main" id="{31C77929-3CFB-7D34-2C0D-409247151101}"/>
              </a:ext>
            </a:extLst>
          </p:cNvPr>
          <p:cNvPicPr>
            <a:picLocks noChangeAspect="1"/>
          </p:cNvPicPr>
          <p:nvPr/>
        </p:nvPicPr>
        <p:blipFill rotWithShape="1">
          <a:blip r:embed="rId2"/>
          <a:srcRect l="20220" r="4029"/>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9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10885"/>
      </p:ext>
    </p:extLst>
  </p:cSld>
  <p:clrMapOvr>
    <a:masterClrMapping/>
  </p:clrMapOvr>
  <mc:AlternateContent xmlns:mc="http://schemas.openxmlformats.org/markup-compatibility/2006">
    <mc:Choice xmlns:p14="http://schemas.microsoft.com/office/powerpoint/2010/main" Requires="p14">
      <p:transition spd="slow" p14:dur="2000" advTm="77833"/>
    </mc:Choice>
    <mc:Fallback>
      <p:transition spd="slow" advTm="778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8B5EA8-6CE0-6D54-CA92-BD6A87B92C7D}"/>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Broader Impacts</a:t>
            </a:r>
          </a:p>
        </p:txBody>
      </p:sp>
      <p:sp>
        <p:nvSpPr>
          <p:cNvPr id="34" name="Freeform: Shape 33">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7" descr="Herbs on bundles on a wood table">
            <a:extLst>
              <a:ext uri="{FF2B5EF4-FFF2-40B4-BE49-F238E27FC236}">
                <a16:creationId xmlns:a16="http://schemas.microsoft.com/office/drawing/2014/main" id="{707D3061-6C54-93A9-8AC8-3A0887DA1DC2}"/>
              </a:ext>
            </a:extLst>
          </p:cNvPr>
          <p:cNvPicPr>
            <a:picLocks noChangeAspect="1"/>
          </p:cNvPicPr>
          <p:nvPr/>
        </p:nvPicPr>
        <p:blipFill rotWithShape="1">
          <a:blip r:embed="rId2"/>
          <a:srcRect l="3675" r="29578" b="4"/>
          <a:stretch/>
        </p:blipFill>
        <p:spPr>
          <a:xfrm>
            <a:off x="8219558" y="852372"/>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8" name="Freeform: Shape 37">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8" name="Content Placeholder 2">
            <a:extLst>
              <a:ext uri="{FF2B5EF4-FFF2-40B4-BE49-F238E27FC236}">
                <a16:creationId xmlns:a16="http://schemas.microsoft.com/office/drawing/2014/main" id="{7611CBA8-B2D6-1F1A-5D2F-0A5BD8EBE108}"/>
              </a:ext>
            </a:extLst>
          </p:cNvPr>
          <p:cNvGraphicFramePr/>
          <p:nvPr>
            <p:extLst>
              <p:ext uri="{D42A27DB-BD31-4B8C-83A1-F6EECF244321}">
                <p14:modId xmlns:p14="http://schemas.microsoft.com/office/powerpoint/2010/main" val="95059954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260677"/>
      </p:ext>
    </p:extLst>
  </p:cSld>
  <p:clrMapOvr>
    <a:masterClrMapping/>
  </p:clrMapOvr>
  <mc:AlternateContent xmlns:mc="http://schemas.openxmlformats.org/markup-compatibility/2006">
    <mc:Choice xmlns:p14="http://schemas.microsoft.com/office/powerpoint/2010/main" Requires="p14">
      <p:transition spd="slow" p14:dur="2000" advTm="78600"/>
    </mc:Choice>
    <mc:Fallback>
      <p:transition spd="slow" advTm="78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A606-7455-CC1A-962E-AF1B2CD14507}"/>
              </a:ext>
            </a:extLst>
          </p:cNvPr>
          <p:cNvSpPr>
            <a:spLocks noGrp="1"/>
          </p:cNvSpPr>
          <p:nvPr>
            <p:ph type="title"/>
          </p:nvPr>
        </p:nvSpPr>
        <p:spPr>
          <a:xfrm>
            <a:off x="838200" y="189863"/>
            <a:ext cx="10515600" cy="1325563"/>
          </a:xfrm>
        </p:spPr>
        <p:txBody>
          <a:bodyPr/>
          <a:lstStyle/>
          <a:p>
            <a:r>
              <a:rPr lang="en-US">
                <a:effectLst/>
                <a:latin typeface="inherit"/>
              </a:rPr>
              <a:t>Design Specifications </a:t>
            </a:r>
            <a:endParaRPr lang="en-US" dirty="0"/>
          </a:p>
        </p:txBody>
      </p:sp>
      <p:pic>
        <p:nvPicPr>
          <p:cNvPr id="1026" name="Picture 2">
            <a:extLst>
              <a:ext uri="{FF2B5EF4-FFF2-40B4-BE49-F238E27FC236}">
                <a16:creationId xmlns:a16="http://schemas.microsoft.com/office/drawing/2014/main" id="{DAA1E37A-0B15-4907-DC24-E5EA9B8DBC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883" y="1225417"/>
            <a:ext cx="11738734" cy="514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24969"/>
      </p:ext>
    </p:extLst>
  </p:cSld>
  <p:clrMapOvr>
    <a:masterClrMapping/>
  </p:clrMapOvr>
  <mc:AlternateContent xmlns:mc="http://schemas.openxmlformats.org/markup-compatibility/2006">
    <mc:Choice xmlns:p14="http://schemas.microsoft.com/office/powerpoint/2010/main" Requires="p14">
      <p:transition spd="slow" p14:dur="2000" advTm="58966"/>
    </mc:Choice>
    <mc:Fallback>
      <p:transition spd="slow" advTm="589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3" name="Rectangle 103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4" name="Freeform: Shape 103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D7BD78-1635-3BF0-3304-81E59293A0A9}"/>
              </a:ext>
            </a:extLst>
          </p:cNvPr>
          <p:cNvSpPr>
            <a:spLocks noGrp="1"/>
          </p:cNvSpPr>
          <p:nvPr>
            <p:ph type="title"/>
          </p:nvPr>
        </p:nvSpPr>
        <p:spPr>
          <a:xfrm>
            <a:off x="838200" y="643467"/>
            <a:ext cx="2951205" cy="5571066"/>
          </a:xfrm>
        </p:spPr>
        <p:txBody>
          <a:bodyPr>
            <a:normAutofit/>
          </a:bodyPr>
          <a:lstStyle/>
          <a:p>
            <a:r>
              <a:rPr lang="en-US" sz="4100">
                <a:solidFill>
                  <a:srgbClr val="FFFFFF"/>
                </a:solidFill>
                <a:effectLst/>
                <a:latin typeface="inherit"/>
              </a:rPr>
              <a:t>Technologies</a:t>
            </a:r>
            <a:endParaRPr lang="en-US" sz="4100" dirty="0">
              <a:solidFill>
                <a:srgbClr val="FFFFFF"/>
              </a:solidFill>
            </a:endParaRPr>
          </a:p>
        </p:txBody>
      </p:sp>
      <p:pic>
        <p:nvPicPr>
          <p:cNvPr id="6" name="Picture 5" descr="openai&quot; Icon - Download for free – Iconduck">
            <a:extLst>
              <a:ext uri="{FF2B5EF4-FFF2-40B4-BE49-F238E27FC236}">
                <a16:creationId xmlns:a16="http://schemas.microsoft.com/office/drawing/2014/main" id="{884F236A-3733-9F6A-AC60-88E341DC8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122" y="370300"/>
            <a:ext cx="848185" cy="8599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icon&#10;&#10;Description automatically generated">
            <a:extLst>
              <a:ext uri="{FF2B5EF4-FFF2-40B4-BE49-F238E27FC236}">
                <a16:creationId xmlns:a16="http://schemas.microsoft.com/office/drawing/2014/main" id="{36D2AC72-F416-38E7-2298-BCDF88251F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121" y="370302"/>
            <a:ext cx="848186" cy="8481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10;&#10;Description automatically generated">
            <a:extLst>
              <a:ext uri="{FF2B5EF4-FFF2-40B4-BE49-F238E27FC236}">
                <a16:creationId xmlns:a16="http://schemas.microsoft.com/office/drawing/2014/main" id="{26116334-5311-C041-ED4C-0B3C6ECAE8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409" y="370301"/>
            <a:ext cx="848186" cy="8481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4355DD89-429B-656F-A12E-A99A645F0F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7281" y="370303"/>
            <a:ext cx="848186" cy="848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utter Logo PNG vector in SVG, PDF, AI, CDR format">
            <a:extLst>
              <a:ext uri="{FF2B5EF4-FFF2-40B4-BE49-F238E27FC236}">
                <a16:creationId xmlns:a16="http://schemas.microsoft.com/office/drawing/2014/main" id="{A348F8E9-30EA-9C24-F653-DAF8D538F3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2125" y="408814"/>
            <a:ext cx="1145791" cy="8599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wift - Resources - Apple Developer">
            <a:extLst>
              <a:ext uri="{FF2B5EF4-FFF2-40B4-BE49-F238E27FC236}">
                <a16:creationId xmlns:a16="http://schemas.microsoft.com/office/drawing/2014/main" id="{85C36302-C0E2-F43E-E6F7-49E191FFBA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8780" y="401375"/>
            <a:ext cx="859940" cy="8599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80" name="Content Placeholder 19">
            <a:extLst>
              <a:ext uri="{FF2B5EF4-FFF2-40B4-BE49-F238E27FC236}">
                <a16:creationId xmlns:a16="http://schemas.microsoft.com/office/drawing/2014/main" id="{A73D4CE5-D3EE-A5CD-EC9C-EE9AB565F15D}"/>
              </a:ext>
            </a:extLst>
          </p:cNvPr>
          <p:cNvGraphicFramePr>
            <a:graphicFrameLocks noGrp="1"/>
          </p:cNvGraphicFramePr>
          <p:nvPr>
            <p:ph idx="1"/>
          </p:nvPr>
        </p:nvGraphicFramePr>
        <p:xfrm>
          <a:off x="4997827" y="1748426"/>
          <a:ext cx="6943161" cy="48460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605329049"/>
      </p:ext>
    </p:extLst>
  </p:cSld>
  <p:clrMapOvr>
    <a:masterClrMapping/>
  </p:clrMapOvr>
  <mc:AlternateContent xmlns:mc="http://schemas.openxmlformats.org/markup-compatibility/2006">
    <mc:Choice xmlns:p14="http://schemas.microsoft.com/office/powerpoint/2010/main" Requires="p14">
      <p:transition spd="slow" p14:dur="2000" advTm="158170"/>
    </mc:Choice>
    <mc:Fallback>
      <p:transition spd="slow" advTm="15817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D3F3A98B-FC65-4638-942D-043D9070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Picture 23" descr="Calendar on table">
            <a:extLst>
              <a:ext uri="{FF2B5EF4-FFF2-40B4-BE49-F238E27FC236}">
                <a16:creationId xmlns:a16="http://schemas.microsoft.com/office/drawing/2014/main" id="{9E74F5D5-D1B1-C0D2-CAF7-382543B73AB5}"/>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38"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9" name="Oval 3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330CC2-312A-9AE1-96A9-F1EFF15B1D98}"/>
              </a:ext>
            </a:extLst>
          </p:cNvPr>
          <p:cNvSpPr>
            <a:spLocks noGrp="1"/>
          </p:cNvSpPr>
          <p:nvPr>
            <p:ph type="title"/>
          </p:nvPr>
        </p:nvSpPr>
        <p:spPr>
          <a:xfrm>
            <a:off x="7474281" y="1396686"/>
            <a:ext cx="3240506" cy="4064628"/>
          </a:xfrm>
        </p:spPr>
        <p:txBody>
          <a:bodyPr>
            <a:normAutofit/>
          </a:bodyPr>
          <a:lstStyle/>
          <a:p>
            <a:r>
              <a:rPr lang="en-US"/>
              <a:t>Milestones</a:t>
            </a:r>
          </a:p>
        </p:txBody>
      </p:sp>
      <p:graphicFrame>
        <p:nvGraphicFramePr>
          <p:cNvPr id="42" name="Content Placeholder 2">
            <a:extLst>
              <a:ext uri="{FF2B5EF4-FFF2-40B4-BE49-F238E27FC236}">
                <a16:creationId xmlns:a16="http://schemas.microsoft.com/office/drawing/2014/main" id="{2F7DCD6E-39FC-DB53-CCD6-BD670CF8C9D4}"/>
              </a:ext>
            </a:extLst>
          </p:cNvPr>
          <p:cNvGraphicFramePr>
            <a:graphicFrameLocks noGrp="1"/>
          </p:cNvGraphicFramePr>
          <p:nvPr>
            <p:ph idx="1"/>
          </p:nvPr>
        </p:nvGraphicFramePr>
        <p:xfrm>
          <a:off x="838200" y="1461360"/>
          <a:ext cx="5536397" cy="39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Oval 3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916705"/>
      </p:ext>
    </p:extLst>
  </p:cSld>
  <p:clrMapOvr>
    <a:masterClrMapping/>
  </p:clrMapOvr>
  <mc:AlternateContent xmlns:mc="http://schemas.openxmlformats.org/markup-compatibility/2006">
    <mc:Choice xmlns:p14="http://schemas.microsoft.com/office/powerpoint/2010/main" Requires="p14">
      <p:transition spd="slow" p14:dur="2000" advTm="106066"/>
    </mc:Choice>
    <mc:Fallback>
      <p:transition spd="slow" advTm="1060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4">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66">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Arc 6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57ADA8-191B-8545-CE1D-7CA56A5B76C4}"/>
              </a:ext>
            </a:extLst>
          </p:cNvPr>
          <p:cNvSpPr>
            <a:spLocks noGrp="1"/>
          </p:cNvSpPr>
          <p:nvPr>
            <p:ph type="title"/>
          </p:nvPr>
        </p:nvSpPr>
        <p:spPr>
          <a:xfrm>
            <a:off x="838200" y="643467"/>
            <a:ext cx="2951205" cy="5571066"/>
          </a:xfrm>
        </p:spPr>
        <p:txBody>
          <a:bodyPr>
            <a:normAutofit/>
          </a:bodyPr>
          <a:lstStyle/>
          <a:p>
            <a:r>
              <a:rPr lang="en-US">
                <a:solidFill>
                  <a:srgbClr val="FFFFFF"/>
                </a:solidFill>
                <a:effectLst/>
                <a:latin typeface="inherit"/>
              </a:rPr>
              <a:t>Results</a:t>
            </a:r>
            <a:endParaRPr lang="en-US">
              <a:solidFill>
                <a:srgbClr val="FFFFFF"/>
              </a:solidFill>
            </a:endParaRPr>
          </a:p>
        </p:txBody>
      </p:sp>
      <p:graphicFrame>
        <p:nvGraphicFramePr>
          <p:cNvPr id="60" name="Content Placeholder 2">
            <a:extLst>
              <a:ext uri="{FF2B5EF4-FFF2-40B4-BE49-F238E27FC236}">
                <a16:creationId xmlns:a16="http://schemas.microsoft.com/office/drawing/2014/main" id="{BC022F44-1680-2A14-FA35-66FB76F41AAC}"/>
              </a:ext>
            </a:extLst>
          </p:cNvPr>
          <p:cNvGraphicFramePr>
            <a:graphicFrameLocks noGrp="1"/>
          </p:cNvGraphicFramePr>
          <p:nvPr>
            <p:ph idx="1"/>
            <p:extLst>
              <p:ext uri="{D42A27DB-BD31-4B8C-83A1-F6EECF244321}">
                <p14:modId xmlns:p14="http://schemas.microsoft.com/office/powerpoint/2010/main" val="136690056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524398"/>
      </p:ext>
    </p:extLst>
  </p:cSld>
  <p:clrMapOvr>
    <a:masterClrMapping/>
  </p:clrMapOvr>
  <mc:AlternateContent xmlns:mc="http://schemas.openxmlformats.org/markup-compatibility/2006">
    <mc:Choice xmlns:p14="http://schemas.microsoft.com/office/powerpoint/2010/main" Requires="p14">
      <p:transition spd="slow" p14:dur="2000" advTm="12200"/>
    </mc:Choice>
    <mc:Fallback>
      <p:transition spd="slow" advTm="122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EE4-02E1-81D1-2A7B-EAD5122D6860}"/>
              </a:ext>
            </a:extLst>
          </p:cNvPr>
          <p:cNvSpPr>
            <a:spLocks noGrp="1"/>
          </p:cNvSpPr>
          <p:nvPr>
            <p:ph type="title"/>
          </p:nvPr>
        </p:nvSpPr>
        <p:spPr/>
        <p:txBody>
          <a:bodyPr/>
          <a:lstStyle/>
          <a:p>
            <a:r>
              <a:rPr lang="en-US" dirty="0">
                <a:effectLst/>
                <a:latin typeface="inherit"/>
              </a:rPr>
              <a:t>Challenges</a:t>
            </a:r>
            <a:endParaRPr lang="en-US" dirty="0"/>
          </a:p>
        </p:txBody>
      </p:sp>
      <p:graphicFrame>
        <p:nvGraphicFramePr>
          <p:cNvPr id="17" name="Content Placeholder 2">
            <a:extLst>
              <a:ext uri="{FF2B5EF4-FFF2-40B4-BE49-F238E27FC236}">
                <a16:creationId xmlns:a16="http://schemas.microsoft.com/office/drawing/2014/main" id="{08E98A2B-36C1-073E-37EB-B874FD01D3C1}"/>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436861"/>
      </p:ext>
    </p:extLst>
  </p:cSld>
  <p:clrMapOvr>
    <a:masterClrMapping/>
  </p:clrMapOvr>
  <mc:AlternateContent xmlns:mc="http://schemas.openxmlformats.org/markup-compatibility/2006">
    <mc:Choice xmlns:p14="http://schemas.microsoft.com/office/powerpoint/2010/main" Requires="p14">
      <p:transition spd="slow" p14:dur="2000" advTm="38708"/>
    </mc:Choice>
    <mc:Fallback>
      <p:transition spd="slow" advTm="38708"/>
    </mc:Fallback>
  </mc:AlternateContent>
</p:sld>
</file>

<file path=ppt/theme/theme1.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{DB4F9EF4-76AF-244E-93A8-08948EF11B4F}tf16401378</Template>
  <TotalTime>415</TotalTime>
  <Words>590</Words>
  <Application>Microsoft Macintosh PowerPoint</Application>
  <PresentationFormat>Widescreen</PresentationFormat>
  <Paragraphs>53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inherit</vt:lpstr>
      <vt:lpstr>Tw Cen MT</vt:lpstr>
      <vt:lpstr>ShapesVTI</vt:lpstr>
      <vt:lpstr>RecipEz</vt:lpstr>
      <vt:lpstr>Goals</vt:lpstr>
      <vt:lpstr>Intellectual Merits</vt:lpstr>
      <vt:lpstr>Broader Impacts</vt:lpstr>
      <vt:lpstr>Design Specifications </vt:lpstr>
      <vt:lpstr>Technologies</vt:lpstr>
      <vt:lpstr>Milestones</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in CS</dc:title>
  <dc:creator>Alorfahli, Tamer (alorfata)</dc:creator>
  <cp:lastModifiedBy>Alorfahli, Tamer (alorfata)</cp:lastModifiedBy>
  <cp:revision>7</cp:revision>
  <dcterms:created xsi:type="dcterms:W3CDTF">2022-12-14T18:11:45Z</dcterms:created>
  <dcterms:modified xsi:type="dcterms:W3CDTF">2023-04-21T18:41:39Z</dcterms:modified>
</cp:coreProperties>
</file>