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CB798-E96F-4E75-B16B-6AAAB32262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E8EA5A-6C9A-43B2-81A5-9612CF5B06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9F8855-FA2C-4843-BB24-2A5F310F84FF}"/>
              </a:ext>
            </a:extLst>
          </p:cNvPr>
          <p:cNvSpPr>
            <a:spLocks noGrp="1"/>
          </p:cNvSpPr>
          <p:nvPr>
            <p:ph type="dt" sz="half" idx="10"/>
          </p:nvPr>
        </p:nvSpPr>
        <p:spPr/>
        <p:txBody>
          <a:bodyPr/>
          <a:lstStyle/>
          <a:p>
            <a:fld id="{7DEBF1AE-5A8B-4FC0-AFAB-91F646EEF1E3}" type="datetimeFigureOut">
              <a:rPr lang="en-US" smtClean="0"/>
              <a:t>12/05/2022</a:t>
            </a:fld>
            <a:endParaRPr lang="en-US"/>
          </a:p>
        </p:txBody>
      </p:sp>
      <p:sp>
        <p:nvSpPr>
          <p:cNvPr id="5" name="Footer Placeholder 4">
            <a:extLst>
              <a:ext uri="{FF2B5EF4-FFF2-40B4-BE49-F238E27FC236}">
                <a16:creationId xmlns:a16="http://schemas.microsoft.com/office/drawing/2014/main" id="{D492CFB8-F4EE-45D1-8071-ECF091FAF5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5D31FC-E0BB-46BD-A24C-C45A3C8579DE}"/>
              </a:ext>
            </a:extLst>
          </p:cNvPr>
          <p:cNvSpPr>
            <a:spLocks noGrp="1"/>
          </p:cNvSpPr>
          <p:nvPr>
            <p:ph type="sldNum" sz="quarter" idx="12"/>
          </p:nvPr>
        </p:nvSpPr>
        <p:spPr/>
        <p:txBody>
          <a:bodyPr/>
          <a:lstStyle/>
          <a:p>
            <a:fld id="{F076CFD6-6E96-46AA-893C-D1BBF2E1EF56}" type="slidenum">
              <a:rPr lang="en-US" smtClean="0"/>
              <a:t>‹#›</a:t>
            </a:fld>
            <a:endParaRPr lang="en-US"/>
          </a:p>
        </p:txBody>
      </p:sp>
    </p:spTree>
    <p:extLst>
      <p:ext uri="{BB962C8B-B14F-4D97-AF65-F5344CB8AC3E}">
        <p14:creationId xmlns:p14="http://schemas.microsoft.com/office/powerpoint/2010/main" val="2674869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826D0-D823-4ECB-90EE-2AB51AEAA8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0842CA-F2E6-473D-995E-69EDF83119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2B97E2-44F1-4734-A8B1-0071CAFF8913}"/>
              </a:ext>
            </a:extLst>
          </p:cNvPr>
          <p:cNvSpPr>
            <a:spLocks noGrp="1"/>
          </p:cNvSpPr>
          <p:nvPr>
            <p:ph type="dt" sz="half" idx="10"/>
          </p:nvPr>
        </p:nvSpPr>
        <p:spPr/>
        <p:txBody>
          <a:bodyPr/>
          <a:lstStyle/>
          <a:p>
            <a:fld id="{7DEBF1AE-5A8B-4FC0-AFAB-91F646EEF1E3}" type="datetimeFigureOut">
              <a:rPr lang="en-US" smtClean="0"/>
              <a:t>12/05/2022</a:t>
            </a:fld>
            <a:endParaRPr lang="en-US"/>
          </a:p>
        </p:txBody>
      </p:sp>
      <p:sp>
        <p:nvSpPr>
          <p:cNvPr id="5" name="Footer Placeholder 4">
            <a:extLst>
              <a:ext uri="{FF2B5EF4-FFF2-40B4-BE49-F238E27FC236}">
                <a16:creationId xmlns:a16="http://schemas.microsoft.com/office/drawing/2014/main" id="{B86382EA-762E-40CF-9DC4-D5CFF3006A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B1538-2AFB-41A5-847C-B47C677C05E4}"/>
              </a:ext>
            </a:extLst>
          </p:cNvPr>
          <p:cNvSpPr>
            <a:spLocks noGrp="1"/>
          </p:cNvSpPr>
          <p:nvPr>
            <p:ph type="sldNum" sz="quarter" idx="12"/>
          </p:nvPr>
        </p:nvSpPr>
        <p:spPr/>
        <p:txBody>
          <a:bodyPr/>
          <a:lstStyle/>
          <a:p>
            <a:fld id="{F076CFD6-6E96-46AA-893C-D1BBF2E1EF56}" type="slidenum">
              <a:rPr lang="en-US" smtClean="0"/>
              <a:t>‹#›</a:t>
            </a:fld>
            <a:endParaRPr lang="en-US"/>
          </a:p>
        </p:txBody>
      </p:sp>
    </p:spTree>
    <p:extLst>
      <p:ext uri="{BB962C8B-B14F-4D97-AF65-F5344CB8AC3E}">
        <p14:creationId xmlns:p14="http://schemas.microsoft.com/office/powerpoint/2010/main" val="3586684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CAEDEB-4548-4E53-A1A1-D5E4B92F3E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F31E5D-B619-41CB-86E1-9F86DF0C03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477683-0CE7-4FED-A8E2-C5D130A5406C}"/>
              </a:ext>
            </a:extLst>
          </p:cNvPr>
          <p:cNvSpPr>
            <a:spLocks noGrp="1"/>
          </p:cNvSpPr>
          <p:nvPr>
            <p:ph type="dt" sz="half" idx="10"/>
          </p:nvPr>
        </p:nvSpPr>
        <p:spPr/>
        <p:txBody>
          <a:bodyPr/>
          <a:lstStyle/>
          <a:p>
            <a:fld id="{7DEBF1AE-5A8B-4FC0-AFAB-91F646EEF1E3}" type="datetimeFigureOut">
              <a:rPr lang="en-US" smtClean="0"/>
              <a:t>12/05/2022</a:t>
            </a:fld>
            <a:endParaRPr lang="en-US"/>
          </a:p>
        </p:txBody>
      </p:sp>
      <p:sp>
        <p:nvSpPr>
          <p:cNvPr id="5" name="Footer Placeholder 4">
            <a:extLst>
              <a:ext uri="{FF2B5EF4-FFF2-40B4-BE49-F238E27FC236}">
                <a16:creationId xmlns:a16="http://schemas.microsoft.com/office/drawing/2014/main" id="{1E4BE01C-AF26-4F7D-BF5E-E088C824F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1928F9-D0E7-4509-BD70-45408BCD3E26}"/>
              </a:ext>
            </a:extLst>
          </p:cNvPr>
          <p:cNvSpPr>
            <a:spLocks noGrp="1"/>
          </p:cNvSpPr>
          <p:nvPr>
            <p:ph type="sldNum" sz="quarter" idx="12"/>
          </p:nvPr>
        </p:nvSpPr>
        <p:spPr/>
        <p:txBody>
          <a:bodyPr/>
          <a:lstStyle/>
          <a:p>
            <a:fld id="{F076CFD6-6E96-46AA-893C-D1BBF2E1EF56}" type="slidenum">
              <a:rPr lang="en-US" smtClean="0"/>
              <a:t>‹#›</a:t>
            </a:fld>
            <a:endParaRPr lang="en-US"/>
          </a:p>
        </p:txBody>
      </p:sp>
    </p:spTree>
    <p:extLst>
      <p:ext uri="{BB962C8B-B14F-4D97-AF65-F5344CB8AC3E}">
        <p14:creationId xmlns:p14="http://schemas.microsoft.com/office/powerpoint/2010/main" val="4003218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3C2E2-9F76-4ECD-A0AE-03ADBA6FA9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4740D-9167-4806-9978-32B71A14D2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862F5B-9840-42FA-A985-0F21339B4A32}"/>
              </a:ext>
            </a:extLst>
          </p:cNvPr>
          <p:cNvSpPr>
            <a:spLocks noGrp="1"/>
          </p:cNvSpPr>
          <p:nvPr>
            <p:ph type="dt" sz="half" idx="10"/>
          </p:nvPr>
        </p:nvSpPr>
        <p:spPr/>
        <p:txBody>
          <a:bodyPr/>
          <a:lstStyle/>
          <a:p>
            <a:fld id="{7DEBF1AE-5A8B-4FC0-AFAB-91F646EEF1E3}" type="datetimeFigureOut">
              <a:rPr lang="en-US" smtClean="0"/>
              <a:t>12/05/2022</a:t>
            </a:fld>
            <a:endParaRPr lang="en-US"/>
          </a:p>
        </p:txBody>
      </p:sp>
      <p:sp>
        <p:nvSpPr>
          <p:cNvPr id="5" name="Footer Placeholder 4">
            <a:extLst>
              <a:ext uri="{FF2B5EF4-FFF2-40B4-BE49-F238E27FC236}">
                <a16:creationId xmlns:a16="http://schemas.microsoft.com/office/drawing/2014/main" id="{6B4993A1-AE14-4CA0-9860-24616D1B06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2321EC-0760-4BF3-B28E-2CB25BEB6DCC}"/>
              </a:ext>
            </a:extLst>
          </p:cNvPr>
          <p:cNvSpPr>
            <a:spLocks noGrp="1"/>
          </p:cNvSpPr>
          <p:nvPr>
            <p:ph type="sldNum" sz="quarter" idx="12"/>
          </p:nvPr>
        </p:nvSpPr>
        <p:spPr/>
        <p:txBody>
          <a:bodyPr/>
          <a:lstStyle/>
          <a:p>
            <a:fld id="{F076CFD6-6E96-46AA-893C-D1BBF2E1EF56}" type="slidenum">
              <a:rPr lang="en-US" smtClean="0"/>
              <a:t>‹#›</a:t>
            </a:fld>
            <a:endParaRPr lang="en-US"/>
          </a:p>
        </p:txBody>
      </p:sp>
    </p:spTree>
    <p:extLst>
      <p:ext uri="{BB962C8B-B14F-4D97-AF65-F5344CB8AC3E}">
        <p14:creationId xmlns:p14="http://schemas.microsoft.com/office/powerpoint/2010/main" val="2435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06557-2709-427F-9E58-DB87EF9ED9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2E2612-5BF0-4B1E-BE69-231C9F2A5C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B16350-05DF-4A78-A6B9-790DE0B87FEA}"/>
              </a:ext>
            </a:extLst>
          </p:cNvPr>
          <p:cNvSpPr>
            <a:spLocks noGrp="1"/>
          </p:cNvSpPr>
          <p:nvPr>
            <p:ph type="dt" sz="half" idx="10"/>
          </p:nvPr>
        </p:nvSpPr>
        <p:spPr/>
        <p:txBody>
          <a:bodyPr/>
          <a:lstStyle/>
          <a:p>
            <a:fld id="{7DEBF1AE-5A8B-4FC0-AFAB-91F646EEF1E3}" type="datetimeFigureOut">
              <a:rPr lang="en-US" smtClean="0"/>
              <a:t>12/05/2022</a:t>
            </a:fld>
            <a:endParaRPr lang="en-US"/>
          </a:p>
        </p:txBody>
      </p:sp>
      <p:sp>
        <p:nvSpPr>
          <p:cNvPr id="5" name="Footer Placeholder 4">
            <a:extLst>
              <a:ext uri="{FF2B5EF4-FFF2-40B4-BE49-F238E27FC236}">
                <a16:creationId xmlns:a16="http://schemas.microsoft.com/office/drawing/2014/main" id="{3F012320-EA61-4A8F-A259-E7917BF89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A90326-A75D-421C-8665-0CDF80720D22}"/>
              </a:ext>
            </a:extLst>
          </p:cNvPr>
          <p:cNvSpPr>
            <a:spLocks noGrp="1"/>
          </p:cNvSpPr>
          <p:nvPr>
            <p:ph type="sldNum" sz="quarter" idx="12"/>
          </p:nvPr>
        </p:nvSpPr>
        <p:spPr/>
        <p:txBody>
          <a:bodyPr/>
          <a:lstStyle/>
          <a:p>
            <a:fld id="{F076CFD6-6E96-46AA-893C-D1BBF2E1EF56}" type="slidenum">
              <a:rPr lang="en-US" smtClean="0"/>
              <a:t>‹#›</a:t>
            </a:fld>
            <a:endParaRPr lang="en-US"/>
          </a:p>
        </p:txBody>
      </p:sp>
    </p:spTree>
    <p:extLst>
      <p:ext uri="{BB962C8B-B14F-4D97-AF65-F5344CB8AC3E}">
        <p14:creationId xmlns:p14="http://schemas.microsoft.com/office/powerpoint/2010/main" val="2469707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309C7-925E-487F-BE41-A4B428288F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DC4A8C-1F2D-4D05-9E87-32E39A5304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B81CFC-D482-44F4-B05C-739925A3D6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E79184-9781-4BDE-BE74-AB1F7409FA2C}"/>
              </a:ext>
            </a:extLst>
          </p:cNvPr>
          <p:cNvSpPr>
            <a:spLocks noGrp="1"/>
          </p:cNvSpPr>
          <p:nvPr>
            <p:ph type="dt" sz="half" idx="10"/>
          </p:nvPr>
        </p:nvSpPr>
        <p:spPr/>
        <p:txBody>
          <a:bodyPr/>
          <a:lstStyle/>
          <a:p>
            <a:fld id="{7DEBF1AE-5A8B-4FC0-AFAB-91F646EEF1E3}" type="datetimeFigureOut">
              <a:rPr lang="en-US" smtClean="0"/>
              <a:t>12/05/2022</a:t>
            </a:fld>
            <a:endParaRPr lang="en-US"/>
          </a:p>
        </p:txBody>
      </p:sp>
      <p:sp>
        <p:nvSpPr>
          <p:cNvPr id="6" name="Footer Placeholder 5">
            <a:extLst>
              <a:ext uri="{FF2B5EF4-FFF2-40B4-BE49-F238E27FC236}">
                <a16:creationId xmlns:a16="http://schemas.microsoft.com/office/drawing/2014/main" id="{CFC2D949-920C-46F6-A2BF-B360B61CD5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32DBD9-DDC9-4122-9D52-8E7ED62B869F}"/>
              </a:ext>
            </a:extLst>
          </p:cNvPr>
          <p:cNvSpPr>
            <a:spLocks noGrp="1"/>
          </p:cNvSpPr>
          <p:nvPr>
            <p:ph type="sldNum" sz="quarter" idx="12"/>
          </p:nvPr>
        </p:nvSpPr>
        <p:spPr/>
        <p:txBody>
          <a:bodyPr/>
          <a:lstStyle/>
          <a:p>
            <a:fld id="{F076CFD6-6E96-46AA-893C-D1BBF2E1EF56}" type="slidenum">
              <a:rPr lang="en-US" smtClean="0"/>
              <a:t>‹#›</a:t>
            </a:fld>
            <a:endParaRPr lang="en-US"/>
          </a:p>
        </p:txBody>
      </p:sp>
    </p:spTree>
    <p:extLst>
      <p:ext uri="{BB962C8B-B14F-4D97-AF65-F5344CB8AC3E}">
        <p14:creationId xmlns:p14="http://schemas.microsoft.com/office/powerpoint/2010/main" val="4551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C4809-AC2D-4D97-B819-1A65BFDB19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243644-7C6D-45A4-8EB2-3EAFA1022D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BC2C1C-AAC8-475B-B4BE-AC8D3FA251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8F9E56-8F51-4B97-9845-1FC8A5311F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4AA73C-10AC-48D8-AFE2-8D986E4ED8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963D07-1FEF-41F4-A8CD-E179F105B50D}"/>
              </a:ext>
            </a:extLst>
          </p:cNvPr>
          <p:cNvSpPr>
            <a:spLocks noGrp="1"/>
          </p:cNvSpPr>
          <p:nvPr>
            <p:ph type="dt" sz="half" idx="10"/>
          </p:nvPr>
        </p:nvSpPr>
        <p:spPr/>
        <p:txBody>
          <a:bodyPr/>
          <a:lstStyle/>
          <a:p>
            <a:fld id="{7DEBF1AE-5A8B-4FC0-AFAB-91F646EEF1E3}" type="datetimeFigureOut">
              <a:rPr lang="en-US" smtClean="0"/>
              <a:t>12/05/2022</a:t>
            </a:fld>
            <a:endParaRPr lang="en-US"/>
          </a:p>
        </p:txBody>
      </p:sp>
      <p:sp>
        <p:nvSpPr>
          <p:cNvPr id="8" name="Footer Placeholder 7">
            <a:extLst>
              <a:ext uri="{FF2B5EF4-FFF2-40B4-BE49-F238E27FC236}">
                <a16:creationId xmlns:a16="http://schemas.microsoft.com/office/drawing/2014/main" id="{C7D56C7D-0778-435A-B68E-90BC451887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413182-FD91-4F52-87EB-5764DFC6EFE1}"/>
              </a:ext>
            </a:extLst>
          </p:cNvPr>
          <p:cNvSpPr>
            <a:spLocks noGrp="1"/>
          </p:cNvSpPr>
          <p:nvPr>
            <p:ph type="sldNum" sz="quarter" idx="12"/>
          </p:nvPr>
        </p:nvSpPr>
        <p:spPr/>
        <p:txBody>
          <a:bodyPr/>
          <a:lstStyle/>
          <a:p>
            <a:fld id="{F076CFD6-6E96-46AA-893C-D1BBF2E1EF56}" type="slidenum">
              <a:rPr lang="en-US" smtClean="0"/>
              <a:t>‹#›</a:t>
            </a:fld>
            <a:endParaRPr lang="en-US"/>
          </a:p>
        </p:txBody>
      </p:sp>
    </p:spTree>
    <p:extLst>
      <p:ext uri="{BB962C8B-B14F-4D97-AF65-F5344CB8AC3E}">
        <p14:creationId xmlns:p14="http://schemas.microsoft.com/office/powerpoint/2010/main" val="235826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F12A-7FA0-498A-AC89-D4FDB9AE2A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F28EA7-D525-4281-929D-3E262F730611}"/>
              </a:ext>
            </a:extLst>
          </p:cNvPr>
          <p:cNvSpPr>
            <a:spLocks noGrp="1"/>
          </p:cNvSpPr>
          <p:nvPr>
            <p:ph type="dt" sz="half" idx="10"/>
          </p:nvPr>
        </p:nvSpPr>
        <p:spPr/>
        <p:txBody>
          <a:bodyPr/>
          <a:lstStyle/>
          <a:p>
            <a:fld id="{7DEBF1AE-5A8B-4FC0-AFAB-91F646EEF1E3}" type="datetimeFigureOut">
              <a:rPr lang="en-US" smtClean="0"/>
              <a:t>12/05/2022</a:t>
            </a:fld>
            <a:endParaRPr lang="en-US"/>
          </a:p>
        </p:txBody>
      </p:sp>
      <p:sp>
        <p:nvSpPr>
          <p:cNvPr id="4" name="Footer Placeholder 3">
            <a:extLst>
              <a:ext uri="{FF2B5EF4-FFF2-40B4-BE49-F238E27FC236}">
                <a16:creationId xmlns:a16="http://schemas.microsoft.com/office/drawing/2014/main" id="{39A4041B-064C-4A6D-AFC5-E190D33064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200FF9-7797-4BFE-85DC-9D806CE2FDD2}"/>
              </a:ext>
            </a:extLst>
          </p:cNvPr>
          <p:cNvSpPr>
            <a:spLocks noGrp="1"/>
          </p:cNvSpPr>
          <p:nvPr>
            <p:ph type="sldNum" sz="quarter" idx="12"/>
          </p:nvPr>
        </p:nvSpPr>
        <p:spPr/>
        <p:txBody>
          <a:bodyPr/>
          <a:lstStyle/>
          <a:p>
            <a:fld id="{F076CFD6-6E96-46AA-893C-D1BBF2E1EF56}" type="slidenum">
              <a:rPr lang="en-US" smtClean="0"/>
              <a:t>‹#›</a:t>
            </a:fld>
            <a:endParaRPr lang="en-US"/>
          </a:p>
        </p:txBody>
      </p:sp>
    </p:spTree>
    <p:extLst>
      <p:ext uri="{BB962C8B-B14F-4D97-AF65-F5344CB8AC3E}">
        <p14:creationId xmlns:p14="http://schemas.microsoft.com/office/powerpoint/2010/main" val="2258933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DCE341-A6F8-49AE-8BF7-E9A75C8EADA2}"/>
              </a:ext>
            </a:extLst>
          </p:cNvPr>
          <p:cNvSpPr>
            <a:spLocks noGrp="1"/>
          </p:cNvSpPr>
          <p:nvPr>
            <p:ph type="dt" sz="half" idx="10"/>
          </p:nvPr>
        </p:nvSpPr>
        <p:spPr/>
        <p:txBody>
          <a:bodyPr/>
          <a:lstStyle/>
          <a:p>
            <a:fld id="{7DEBF1AE-5A8B-4FC0-AFAB-91F646EEF1E3}" type="datetimeFigureOut">
              <a:rPr lang="en-US" smtClean="0"/>
              <a:t>12/05/2022</a:t>
            </a:fld>
            <a:endParaRPr lang="en-US"/>
          </a:p>
        </p:txBody>
      </p:sp>
      <p:sp>
        <p:nvSpPr>
          <p:cNvPr id="3" name="Footer Placeholder 2">
            <a:extLst>
              <a:ext uri="{FF2B5EF4-FFF2-40B4-BE49-F238E27FC236}">
                <a16:creationId xmlns:a16="http://schemas.microsoft.com/office/drawing/2014/main" id="{8FA87B28-580E-473E-85BA-F727DDAE2B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82BFA0-529C-46A0-A7AA-C6D95088EE20}"/>
              </a:ext>
            </a:extLst>
          </p:cNvPr>
          <p:cNvSpPr>
            <a:spLocks noGrp="1"/>
          </p:cNvSpPr>
          <p:nvPr>
            <p:ph type="sldNum" sz="quarter" idx="12"/>
          </p:nvPr>
        </p:nvSpPr>
        <p:spPr/>
        <p:txBody>
          <a:bodyPr/>
          <a:lstStyle/>
          <a:p>
            <a:fld id="{F076CFD6-6E96-46AA-893C-D1BBF2E1EF56}" type="slidenum">
              <a:rPr lang="en-US" smtClean="0"/>
              <a:t>‹#›</a:t>
            </a:fld>
            <a:endParaRPr lang="en-US"/>
          </a:p>
        </p:txBody>
      </p:sp>
    </p:spTree>
    <p:extLst>
      <p:ext uri="{BB962C8B-B14F-4D97-AF65-F5344CB8AC3E}">
        <p14:creationId xmlns:p14="http://schemas.microsoft.com/office/powerpoint/2010/main" val="1533035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21F82-11A7-4D40-9242-D6AD974843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038F67-A24F-4BD2-960D-08928CA6A1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AB4373-E7BB-4796-828A-B7F5945AFF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455A59-8D47-4F9C-B9DB-29AA41AAD7BD}"/>
              </a:ext>
            </a:extLst>
          </p:cNvPr>
          <p:cNvSpPr>
            <a:spLocks noGrp="1"/>
          </p:cNvSpPr>
          <p:nvPr>
            <p:ph type="dt" sz="half" idx="10"/>
          </p:nvPr>
        </p:nvSpPr>
        <p:spPr/>
        <p:txBody>
          <a:bodyPr/>
          <a:lstStyle/>
          <a:p>
            <a:fld id="{7DEBF1AE-5A8B-4FC0-AFAB-91F646EEF1E3}" type="datetimeFigureOut">
              <a:rPr lang="en-US" smtClean="0"/>
              <a:t>12/05/2022</a:t>
            </a:fld>
            <a:endParaRPr lang="en-US"/>
          </a:p>
        </p:txBody>
      </p:sp>
      <p:sp>
        <p:nvSpPr>
          <p:cNvPr id="6" name="Footer Placeholder 5">
            <a:extLst>
              <a:ext uri="{FF2B5EF4-FFF2-40B4-BE49-F238E27FC236}">
                <a16:creationId xmlns:a16="http://schemas.microsoft.com/office/drawing/2014/main" id="{41695741-2003-43C5-A506-E55CC9A05D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6BEB5B-F6D6-4BD7-9DD9-C3F5456EAF8B}"/>
              </a:ext>
            </a:extLst>
          </p:cNvPr>
          <p:cNvSpPr>
            <a:spLocks noGrp="1"/>
          </p:cNvSpPr>
          <p:nvPr>
            <p:ph type="sldNum" sz="quarter" idx="12"/>
          </p:nvPr>
        </p:nvSpPr>
        <p:spPr/>
        <p:txBody>
          <a:bodyPr/>
          <a:lstStyle/>
          <a:p>
            <a:fld id="{F076CFD6-6E96-46AA-893C-D1BBF2E1EF56}" type="slidenum">
              <a:rPr lang="en-US" smtClean="0"/>
              <a:t>‹#›</a:t>
            </a:fld>
            <a:endParaRPr lang="en-US"/>
          </a:p>
        </p:txBody>
      </p:sp>
    </p:spTree>
    <p:extLst>
      <p:ext uri="{BB962C8B-B14F-4D97-AF65-F5344CB8AC3E}">
        <p14:creationId xmlns:p14="http://schemas.microsoft.com/office/powerpoint/2010/main" val="307703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40945-D640-4670-BFCA-8A62E309AA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66367C-77C7-4789-95E4-354BAC3D46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D65F1D-4C87-4709-9F08-3DC5CFD32D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B69B42-55BF-4164-AF62-7BC8CD8F760C}"/>
              </a:ext>
            </a:extLst>
          </p:cNvPr>
          <p:cNvSpPr>
            <a:spLocks noGrp="1"/>
          </p:cNvSpPr>
          <p:nvPr>
            <p:ph type="dt" sz="half" idx="10"/>
          </p:nvPr>
        </p:nvSpPr>
        <p:spPr/>
        <p:txBody>
          <a:bodyPr/>
          <a:lstStyle/>
          <a:p>
            <a:fld id="{7DEBF1AE-5A8B-4FC0-AFAB-91F646EEF1E3}" type="datetimeFigureOut">
              <a:rPr lang="en-US" smtClean="0"/>
              <a:t>12/05/2022</a:t>
            </a:fld>
            <a:endParaRPr lang="en-US"/>
          </a:p>
        </p:txBody>
      </p:sp>
      <p:sp>
        <p:nvSpPr>
          <p:cNvPr id="6" name="Footer Placeholder 5">
            <a:extLst>
              <a:ext uri="{FF2B5EF4-FFF2-40B4-BE49-F238E27FC236}">
                <a16:creationId xmlns:a16="http://schemas.microsoft.com/office/drawing/2014/main" id="{E809EAA0-4DD4-4812-B39F-40C55A7A9D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986373-722C-4D2C-9EC8-27D2B7520708}"/>
              </a:ext>
            </a:extLst>
          </p:cNvPr>
          <p:cNvSpPr>
            <a:spLocks noGrp="1"/>
          </p:cNvSpPr>
          <p:nvPr>
            <p:ph type="sldNum" sz="quarter" idx="12"/>
          </p:nvPr>
        </p:nvSpPr>
        <p:spPr/>
        <p:txBody>
          <a:bodyPr/>
          <a:lstStyle/>
          <a:p>
            <a:fld id="{F076CFD6-6E96-46AA-893C-D1BBF2E1EF56}" type="slidenum">
              <a:rPr lang="en-US" smtClean="0"/>
              <a:t>‹#›</a:t>
            </a:fld>
            <a:endParaRPr lang="en-US"/>
          </a:p>
        </p:txBody>
      </p:sp>
    </p:spTree>
    <p:extLst>
      <p:ext uri="{BB962C8B-B14F-4D97-AF65-F5344CB8AC3E}">
        <p14:creationId xmlns:p14="http://schemas.microsoft.com/office/powerpoint/2010/main" val="3406048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05BC3D-6B76-4B72-A1CD-56C7E699F2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6B717B-0653-42AA-9379-6DA9806666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930239-D72E-42DB-B95E-A2DCDE238D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EBF1AE-5A8B-4FC0-AFAB-91F646EEF1E3}" type="datetimeFigureOut">
              <a:rPr lang="en-US" smtClean="0"/>
              <a:t>12/05/2022</a:t>
            </a:fld>
            <a:endParaRPr lang="en-US"/>
          </a:p>
        </p:txBody>
      </p:sp>
      <p:sp>
        <p:nvSpPr>
          <p:cNvPr id="5" name="Footer Placeholder 4">
            <a:extLst>
              <a:ext uri="{FF2B5EF4-FFF2-40B4-BE49-F238E27FC236}">
                <a16:creationId xmlns:a16="http://schemas.microsoft.com/office/drawing/2014/main" id="{0C667075-F2B2-453F-A994-4E1D97268E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F420B0-91F1-4BC8-810A-FEED3BDC53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76CFD6-6E96-46AA-893C-D1BBF2E1EF56}" type="slidenum">
              <a:rPr lang="en-US" smtClean="0"/>
              <a:t>‹#›</a:t>
            </a:fld>
            <a:endParaRPr lang="en-US"/>
          </a:p>
        </p:txBody>
      </p:sp>
    </p:spTree>
    <p:extLst>
      <p:ext uri="{BB962C8B-B14F-4D97-AF65-F5344CB8AC3E}">
        <p14:creationId xmlns:p14="http://schemas.microsoft.com/office/powerpoint/2010/main" val="33991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en.wikipedia.org/wiki/List_of_birds_of_Wisconsi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hyperlink" Target="https://pxhere.com/en/photo/919600"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audio" Target="../media/audio2.wav"/><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www.flickr.com/photos/29233640@N07/661038816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9B8DE-B146-41DC-9BD6-BF9EC3BA1ACB}"/>
              </a:ext>
            </a:extLst>
          </p:cNvPr>
          <p:cNvSpPr>
            <a:spLocks noGrp="1"/>
          </p:cNvSpPr>
          <p:nvPr>
            <p:ph type="ctrTitle"/>
          </p:nvPr>
        </p:nvSpPr>
        <p:spPr>
          <a:xfrm>
            <a:off x="7464614" y="1783959"/>
            <a:ext cx="4087306" cy="2889114"/>
          </a:xfrm>
        </p:spPr>
        <p:txBody>
          <a:bodyPr anchor="b">
            <a:normAutofit/>
          </a:bodyPr>
          <a:lstStyle/>
          <a:p>
            <a:pPr algn="l"/>
            <a:r>
              <a:rPr lang="en-US" sz="5400" dirty="0"/>
              <a:t>Pet Shelter Lebanon</a:t>
            </a:r>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picture containing logo&#10;&#10;Description automatically generated">
            <a:extLst>
              <a:ext uri="{FF2B5EF4-FFF2-40B4-BE49-F238E27FC236}">
                <a16:creationId xmlns:a16="http://schemas.microsoft.com/office/drawing/2014/main" id="{311F5860-503A-44EF-9674-4B7513694FDD}"/>
              </a:ext>
            </a:extLst>
          </p:cNvPr>
          <p:cNvPicPr>
            <a:picLocks noChangeAspect="1"/>
          </p:cNvPicPr>
          <p:nvPr/>
        </p:nvPicPr>
        <p:blipFill rotWithShape="1">
          <a:blip r:embed="rId2">
            <a:extLst>
              <a:ext uri="{28A0092B-C50C-407E-A947-70E740481C1C}">
                <a14:useLocalDpi xmlns:a14="http://schemas.microsoft.com/office/drawing/2010/main" val="0"/>
              </a:ext>
            </a:extLst>
          </a:blip>
          <a:srcRect l="11809" r="7481" b="-2"/>
          <a:stretch/>
        </p:blipFill>
        <p:spPr>
          <a:xfrm>
            <a:off x="0"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01406798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76B6-A52D-4F49-B10B-0BE80EBA6796}"/>
              </a:ext>
            </a:extLst>
          </p:cNvPr>
          <p:cNvSpPr>
            <a:spLocks noGrp="1"/>
          </p:cNvSpPr>
          <p:nvPr>
            <p:ph type="title"/>
          </p:nvPr>
        </p:nvSpPr>
        <p:spPr>
          <a:xfrm>
            <a:off x="801099" y="1396289"/>
            <a:ext cx="5006336" cy="1325563"/>
          </a:xfrm>
        </p:spPr>
        <p:txBody>
          <a:bodyPr>
            <a:normAutofit/>
          </a:bodyPr>
          <a:lstStyle/>
          <a:p>
            <a:r>
              <a:rPr lang="en-US" sz="4400" b="1" dirty="0">
                <a:effectLst/>
                <a:latin typeface="Times New Roman" panose="02020603050405020304" pitchFamily="18" charset="0"/>
                <a:ea typeface="Calibri" panose="020F0502020204030204" pitchFamily="34" charset="0"/>
                <a:cs typeface="Arial" panose="020B0604020202020204" pitchFamily="34" charset="0"/>
              </a:rPr>
              <a:t>Motivation:</a:t>
            </a:r>
            <a:endParaRPr lang="en-US" dirty="0"/>
          </a:p>
        </p:txBody>
      </p:sp>
      <p:sp>
        <p:nvSpPr>
          <p:cNvPr id="3" name="Content Placeholder 2">
            <a:extLst>
              <a:ext uri="{FF2B5EF4-FFF2-40B4-BE49-F238E27FC236}">
                <a16:creationId xmlns:a16="http://schemas.microsoft.com/office/drawing/2014/main" id="{409B4CE0-7F8E-4FE6-A5CD-F2B4197824B6}"/>
              </a:ext>
            </a:extLst>
          </p:cNvPr>
          <p:cNvSpPr>
            <a:spLocks noGrp="1"/>
          </p:cNvSpPr>
          <p:nvPr>
            <p:ph idx="1"/>
          </p:nvPr>
        </p:nvSpPr>
        <p:spPr>
          <a:xfrm>
            <a:off x="805543" y="2871982"/>
            <a:ext cx="5006336" cy="3181684"/>
          </a:xfrm>
        </p:spPr>
        <p:txBody>
          <a:bodyPr anchor="t">
            <a:normAutofit/>
          </a:bodyPr>
          <a:lstStyle/>
          <a:p>
            <a:pPr marL="342900" marR="0" lvl="0" indent="-342900" rtl="0">
              <a:lnSpc>
                <a:spcPct val="107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As an owner of 4 different pets since childhood, and as someone raised by parents who love animals, I couldn’t help but create a website to contribute to saving lives of other pets.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500" dirty="0">
              <a:effectLst/>
              <a:latin typeface="Calibri" panose="020F0502020204030204" pitchFamily="34" charset="0"/>
              <a:ea typeface="Calibri" panose="020F0502020204030204" pitchFamily="34" charset="0"/>
              <a:cs typeface="Arial" panose="020B0604020202020204" pitchFamily="34" charset="0"/>
            </a:endParaRPr>
          </a:p>
          <a:p>
            <a:endParaRPr lang="en-US" sz="1500" dirty="0"/>
          </a:p>
        </p:txBody>
      </p:sp>
      <p:sp>
        <p:nvSpPr>
          <p:cNvPr id="9" name="Freeform: Shape 8">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19218"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Multi-coloured paper-craft art">
            <a:extLst>
              <a:ext uri="{FF2B5EF4-FFF2-40B4-BE49-F238E27FC236}">
                <a16:creationId xmlns:a16="http://schemas.microsoft.com/office/drawing/2014/main" id="{3AE493D5-59C9-ABFA-2E3C-56B777595620}"/>
              </a:ext>
            </a:extLst>
          </p:cNvPr>
          <p:cNvPicPr>
            <a:picLocks noChangeAspect="1"/>
          </p:cNvPicPr>
          <p:nvPr/>
        </p:nvPicPr>
        <p:blipFill rotWithShape="1">
          <a:blip r:embed="rId2"/>
          <a:srcRect l="21801" r="19564" b="-1"/>
          <a:stretch/>
        </p:blipFill>
        <p:spPr>
          <a:xfrm>
            <a:off x="6167846" y="10"/>
            <a:ext cx="6024154" cy="6857990"/>
          </a:xfrm>
          <a:custGeom>
            <a:avLst/>
            <a:gdLst/>
            <a:ahLst/>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p:spPr>
      </p:pic>
    </p:spTree>
    <p:extLst>
      <p:ext uri="{BB962C8B-B14F-4D97-AF65-F5344CB8AC3E}">
        <p14:creationId xmlns:p14="http://schemas.microsoft.com/office/powerpoint/2010/main" val="305650582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CB5DFCDA-694D-4637-8E9B-038575194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952075" cy="6858000"/>
          </a:xfrm>
          <a:custGeom>
            <a:avLst/>
            <a:gdLst>
              <a:gd name="connsiteX0" fmla="*/ 9952075 w 9952075"/>
              <a:gd name="connsiteY0" fmla="*/ 6858000 h 6858000"/>
              <a:gd name="connsiteX1" fmla="*/ 108694 w 9952075"/>
              <a:gd name="connsiteY1" fmla="*/ 6858000 h 6858000"/>
              <a:gd name="connsiteX2" fmla="*/ 79127 w 9952075"/>
              <a:gd name="connsiteY2" fmla="*/ 6681235 h 6858000"/>
              <a:gd name="connsiteX3" fmla="*/ 0 w 9952075"/>
              <a:gd name="connsiteY3" fmla="*/ 5565888 h 6858000"/>
              <a:gd name="connsiteX4" fmla="*/ 2190696 w 9952075"/>
              <a:gd name="connsiteY4" fmla="*/ 145339 h 6858000"/>
              <a:gd name="connsiteX5" fmla="*/ 2339431 w 9952075"/>
              <a:gd name="connsiteY5" fmla="*/ 0 h 6858000"/>
              <a:gd name="connsiteX6" fmla="*/ 9952075 w 995207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52075" h="6858000">
                <a:moveTo>
                  <a:pt x="9952075"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9952075"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E4DB276E-BFF1-43F5-AB90-7ABA4B9A9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652017" cy="6858000"/>
          </a:xfrm>
          <a:custGeom>
            <a:avLst/>
            <a:gdLst>
              <a:gd name="connsiteX0" fmla="*/ 9652017 w 9652017"/>
              <a:gd name="connsiteY0" fmla="*/ 6858000 h 6858000"/>
              <a:gd name="connsiteX1" fmla="*/ 112827 w 9652017"/>
              <a:gd name="connsiteY1" fmla="*/ 6858000 h 6858000"/>
              <a:gd name="connsiteX2" fmla="*/ 76084 w 9652017"/>
              <a:gd name="connsiteY2" fmla="*/ 6638337 h 6858000"/>
              <a:gd name="connsiteX3" fmla="*/ 0 w 9652017"/>
              <a:gd name="connsiteY3" fmla="*/ 5565888 h 6858000"/>
              <a:gd name="connsiteX4" fmla="*/ 2157501 w 9652017"/>
              <a:gd name="connsiteY4" fmla="*/ 301488 h 6858000"/>
              <a:gd name="connsiteX5" fmla="*/ 2472310 w 9652017"/>
              <a:gd name="connsiteY5" fmla="*/ 0 h 6858000"/>
              <a:gd name="connsiteX6" fmla="*/ 9652017 w 9652017"/>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2017" h="6858000">
                <a:moveTo>
                  <a:pt x="9652017" y="6858000"/>
                </a:moveTo>
                <a:lnTo>
                  <a:pt x="112827" y="6858000"/>
                </a:lnTo>
                <a:lnTo>
                  <a:pt x="76084" y="6638337"/>
                </a:lnTo>
                <a:cubicBezTo>
                  <a:pt x="25944" y="6288079"/>
                  <a:pt x="0" y="5930014"/>
                  <a:pt x="0" y="5565888"/>
                </a:cubicBezTo>
                <a:cubicBezTo>
                  <a:pt x="0" y="3514654"/>
                  <a:pt x="823309" y="1655711"/>
                  <a:pt x="2157501" y="301488"/>
                </a:cubicBezTo>
                <a:lnTo>
                  <a:pt x="2472310" y="0"/>
                </a:lnTo>
                <a:lnTo>
                  <a:pt x="9652017" y="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A30D4FC-8B7A-4EC2-ABE1-9D59ED27615A}"/>
              </a:ext>
            </a:extLst>
          </p:cNvPr>
          <p:cNvSpPr>
            <a:spLocks noGrp="1"/>
          </p:cNvSpPr>
          <p:nvPr>
            <p:ph type="title"/>
          </p:nvPr>
        </p:nvSpPr>
        <p:spPr>
          <a:xfrm>
            <a:off x="838200" y="365126"/>
            <a:ext cx="7757694" cy="1288238"/>
          </a:xfrm>
        </p:spPr>
        <p:txBody>
          <a:bodyPr anchor="b">
            <a:normAutofit/>
          </a:bodyPr>
          <a:lstStyle/>
          <a:p>
            <a:r>
              <a:rPr lang="en-US" b="1" dirty="0">
                <a:effectLst/>
                <a:latin typeface="Times New Roman" panose="02020603050405020304" pitchFamily="18" charset="0"/>
                <a:ea typeface="Calibri" panose="020F0502020204030204" pitchFamily="34" charset="0"/>
                <a:cs typeface="Arial" panose="020B0604020202020204" pitchFamily="34" charset="0"/>
              </a:rPr>
              <a:t>Objective:</a:t>
            </a:r>
            <a:endParaRPr lang="en-US" dirty="0"/>
          </a:p>
        </p:txBody>
      </p:sp>
      <p:sp>
        <p:nvSpPr>
          <p:cNvPr id="3" name="Content Placeholder 2">
            <a:extLst>
              <a:ext uri="{FF2B5EF4-FFF2-40B4-BE49-F238E27FC236}">
                <a16:creationId xmlns:a16="http://schemas.microsoft.com/office/drawing/2014/main" id="{0D9F6905-3C7E-414B-A096-22B1B456EB68}"/>
              </a:ext>
            </a:extLst>
          </p:cNvPr>
          <p:cNvSpPr>
            <a:spLocks noGrp="1"/>
          </p:cNvSpPr>
          <p:nvPr>
            <p:ph idx="1"/>
          </p:nvPr>
        </p:nvSpPr>
        <p:spPr>
          <a:xfrm>
            <a:off x="838198" y="1956390"/>
            <a:ext cx="7322290" cy="3907465"/>
          </a:xfrm>
        </p:spPr>
        <p:txBody>
          <a:bodyPr anchor="t">
            <a:normAutofit/>
          </a:bodyPr>
          <a:lstStyle/>
          <a:p>
            <a:r>
              <a:rPr lang="en-US" sz="2400">
                <a:effectLst/>
                <a:latin typeface="Times New Roman" panose="02020603050405020304" pitchFamily="18" charset="0"/>
                <a:ea typeface="Calibri" panose="020F0502020204030204" pitchFamily="34" charset="0"/>
                <a:cs typeface="Arial" panose="020B0604020202020204" pitchFamily="34" charset="0"/>
              </a:rPr>
              <a:t>My main goal is to help save the lives of unsheltered, ill, vulnerable pets around Lebanon. As well as raising awareness towards adopting pets instead of purchasing them as they are neither</a:t>
            </a:r>
            <a:r>
              <a:rPr lang="en-US" sz="2400" b="1">
                <a:effectLst/>
                <a:latin typeface="Times New Roman" panose="02020603050405020304" pitchFamily="18" charset="0"/>
                <a:ea typeface="Calibri" panose="020F0502020204030204" pitchFamily="34" charset="0"/>
                <a:cs typeface="Arial" panose="020B0604020202020204" pitchFamily="34" charset="0"/>
              </a:rPr>
              <a:t> </a:t>
            </a:r>
            <a:r>
              <a:rPr lang="en-US" sz="2400">
                <a:effectLst/>
                <a:latin typeface="Times New Roman" panose="02020603050405020304" pitchFamily="18" charset="0"/>
                <a:ea typeface="Calibri" panose="020F0502020204030204" pitchFamily="34" charset="0"/>
                <a:cs typeface="Arial" panose="020B0604020202020204" pitchFamily="34" charset="0"/>
              </a:rPr>
              <a:t>disposable merchandise nor sources of profit. Moreover, this shelter allows people to donate in order to contribute towards saving these precious souls.</a:t>
            </a:r>
            <a:endParaRPr lang="en-US" sz="2400">
              <a:effectLst/>
              <a:latin typeface="Calibri" panose="020F0502020204030204" pitchFamily="34" charset="0"/>
              <a:ea typeface="Calibri" panose="020F0502020204030204" pitchFamily="34" charset="0"/>
              <a:cs typeface="Arial" panose="020B0604020202020204" pitchFamily="34" charset="0"/>
            </a:endParaRPr>
          </a:p>
          <a:p>
            <a:endParaRPr lang="en-US" sz="2400"/>
          </a:p>
        </p:txBody>
      </p:sp>
    </p:spTree>
    <p:extLst>
      <p:ext uri="{BB962C8B-B14F-4D97-AF65-F5344CB8AC3E}">
        <p14:creationId xmlns:p14="http://schemas.microsoft.com/office/powerpoint/2010/main" val="11987874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13" descr="A bird standing on grass&#10;&#10;Description automatically generated with medium confidence">
            <a:extLst>
              <a:ext uri="{FF2B5EF4-FFF2-40B4-BE49-F238E27FC236}">
                <a16:creationId xmlns:a16="http://schemas.microsoft.com/office/drawing/2014/main" id="{60DFEFA0-1FD1-4E37-99A0-3B32E5A30DB7}"/>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1552" r="21910" b="2"/>
          <a:stretch/>
        </p:blipFill>
        <p:spPr>
          <a:xfrm>
            <a:off x="20"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6" name="Content Placeholder 5">
            <a:extLst>
              <a:ext uri="{FF2B5EF4-FFF2-40B4-BE49-F238E27FC236}">
                <a16:creationId xmlns:a16="http://schemas.microsoft.com/office/drawing/2014/main" id="{259E6DCE-F79C-48C0-8B8B-1D0A4586B20F}"/>
              </a:ext>
            </a:extLst>
          </p:cNvPr>
          <p:cNvSpPr>
            <a:spLocks noGrp="1"/>
          </p:cNvSpPr>
          <p:nvPr>
            <p:ph idx="1"/>
          </p:nvPr>
        </p:nvSpPr>
        <p:spPr>
          <a:xfrm>
            <a:off x="6638578" y="2871982"/>
            <a:ext cx="5004073" cy="3181684"/>
          </a:xfrm>
        </p:spPr>
        <p:txBody>
          <a:bodyPr anchor="t">
            <a:normAutofit/>
          </a:bodyPr>
          <a:lstStyle/>
          <a:p>
            <a:r>
              <a:rPr lang="en-US" sz="8000" dirty="0"/>
              <a:t>Bird.</a:t>
            </a:r>
          </a:p>
        </p:txBody>
      </p:sp>
      <p:sp>
        <p:nvSpPr>
          <p:cNvPr id="16" name="TextBox 15">
            <a:extLst>
              <a:ext uri="{FF2B5EF4-FFF2-40B4-BE49-F238E27FC236}">
                <a16:creationId xmlns:a16="http://schemas.microsoft.com/office/drawing/2014/main" id="{92BFF53A-0693-4179-9DE8-32194ED388B9}"/>
              </a:ext>
            </a:extLst>
          </p:cNvPr>
          <p:cNvSpPr txBox="1"/>
          <p:nvPr/>
        </p:nvSpPr>
        <p:spPr>
          <a:xfrm>
            <a:off x="9884958" y="6657945"/>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en.wikipedia.org/wiki/List_of_birds_of_Wisconsin">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23280973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p:sndAc>
          <p:stSnd>
            <p:snd r:embed="rId2" name="bomb.wav"/>
          </p:stSnd>
        </p:sndAc>
      </p:transition>
    </mc:Choice>
    <mc:Fallback>
      <p:transition spd="slow">
        <p:sndAc>
          <p:stSnd>
            <p:snd r:embed="rId2" name="bomb.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style.rotation</p:attrName>
                                        </p:attrNameLst>
                                      </p:cBhvr>
                                      <p:tavLst>
                                        <p:tav tm="0">
                                          <p:val>
                                            <p:fltVal val="90"/>
                                          </p:val>
                                        </p:tav>
                                        <p:tav tm="100000">
                                          <p:val>
                                            <p:fltVal val="0"/>
                                          </p:val>
                                        </p:tav>
                                      </p:tavLst>
                                    </p:anim>
                                    <p:animEffect transition="in" filter="fade">
                                      <p:cBhvr>
                                        <p:cTn id="10" dur="10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circle(in)">
                                      <p:cBhvr>
                                        <p:cTn id="15"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businesscard&#10;&#10;Description automatically generated">
            <a:extLst>
              <a:ext uri="{FF2B5EF4-FFF2-40B4-BE49-F238E27FC236}">
                <a16:creationId xmlns:a16="http://schemas.microsoft.com/office/drawing/2014/main" id="{6A87860D-573E-4944-9D1C-5BAD5DD6DCE7}"/>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0718" t="4919" r="7246" b="-1"/>
          <a:stretch/>
        </p:blipFill>
        <p:spPr>
          <a:xfrm>
            <a:off x="3522468" y="10"/>
            <a:ext cx="8669532" cy="6857990"/>
          </a:xfrm>
          <a:prstGeom prst="rect">
            <a:avLst/>
          </a:prstGeom>
        </p:spPr>
      </p:pic>
      <p:sp>
        <p:nvSpPr>
          <p:cNvPr id="14" name="Rectangle 13">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1CA4B93-B8C3-4A13-AFAA-8179C2242209}"/>
              </a:ext>
            </a:extLst>
          </p:cNvPr>
          <p:cNvSpPr>
            <a:spLocks noGrp="1"/>
          </p:cNvSpPr>
          <p:nvPr>
            <p:ph type="title"/>
          </p:nvPr>
        </p:nvSpPr>
        <p:spPr>
          <a:xfrm>
            <a:off x="371094" y="1161288"/>
            <a:ext cx="3438144" cy="1124712"/>
          </a:xfrm>
        </p:spPr>
        <p:txBody>
          <a:bodyPr anchor="b">
            <a:normAutofit/>
          </a:bodyPr>
          <a:lstStyle/>
          <a:p>
            <a:r>
              <a:rPr lang="en-US" sz="2800" b="1" i="1" u="sng" dirty="0"/>
              <a:t>Money</a:t>
            </a:r>
          </a:p>
        </p:txBody>
      </p:sp>
      <p:sp>
        <p:nvSpPr>
          <p:cNvPr id="16"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4E93D2CD-A7D9-FB47-3DB5-D0BEAF2E65E2}"/>
              </a:ext>
            </a:extLst>
          </p:cNvPr>
          <p:cNvSpPr>
            <a:spLocks noGrp="1"/>
          </p:cNvSpPr>
          <p:nvPr>
            <p:ph idx="1"/>
          </p:nvPr>
        </p:nvSpPr>
        <p:spPr>
          <a:xfrm>
            <a:off x="371094" y="2718054"/>
            <a:ext cx="3438906" cy="3207258"/>
          </a:xfrm>
        </p:spPr>
        <p:txBody>
          <a:bodyPr anchor="t">
            <a:normAutofit/>
          </a:bodyPr>
          <a:lstStyle/>
          <a:p>
            <a:r>
              <a:rPr lang="en-US" sz="2000" dirty="0"/>
              <a:t>$$$$$$$$$$ (cash)(M0NEY)</a:t>
            </a:r>
          </a:p>
        </p:txBody>
      </p:sp>
    </p:spTree>
    <p:extLst>
      <p:ext uri="{BB962C8B-B14F-4D97-AF65-F5344CB8AC3E}">
        <p14:creationId xmlns:p14="http://schemas.microsoft.com/office/powerpoint/2010/main" val="15063806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p:sndAc>
          <p:stSnd>
            <p:snd r:embed="rId2" name="bomb.wav"/>
          </p:stSnd>
        </p:sndAc>
      </p:transition>
    </mc:Choice>
    <mc:Fallback>
      <p:transition spd="slow">
        <p:sndAc>
          <p:stSnd>
            <p:snd r:embed="rId2" name="bomb.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wheel(1)">
                                      <p:cBhvr>
                                        <p:cTn id="13" dur="2000"/>
                                        <p:tgtEl>
                                          <p:spTgt spid="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2" presetClass="emph" presetSubtype="0" fill="hold" nodeType="clickEffect">
                                  <p:stCondLst>
                                    <p:cond delay="0"/>
                                  </p:stCondLst>
                                  <p:childTnLst>
                                    <p:animRot by="120000">
                                      <p:cBhvr>
                                        <p:cTn id="17" dur="100" fill="hold">
                                          <p:stCondLst>
                                            <p:cond delay="0"/>
                                          </p:stCondLst>
                                        </p:cTn>
                                        <p:tgtEl>
                                          <p:spTgt spid="5"/>
                                        </p:tgtEl>
                                        <p:attrNameLst>
                                          <p:attrName>r</p:attrName>
                                        </p:attrNameLst>
                                      </p:cBhvr>
                                    </p:animRot>
                                    <p:animRot by="-240000">
                                      <p:cBhvr>
                                        <p:cTn id="18" dur="200" fill="hold">
                                          <p:stCondLst>
                                            <p:cond delay="200"/>
                                          </p:stCondLst>
                                        </p:cTn>
                                        <p:tgtEl>
                                          <p:spTgt spid="5"/>
                                        </p:tgtEl>
                                        <p:attrNameLst>
                                          <p:attrName>r</p:attrName>
                                        </p:attrNameLst>
                                      </p:cBhvr>
                                    </p:animRot>
                                    <p:animRot by="240000">
                                      <p:cBhvr>
                                        <p:cTn id="19" dur="200" fill="hold">
                                          <p:stCondLst>
                                            <p:cond delay="400"/>
                                          </p:stCondLst>
                                        </p:cTn>
                                        <p:tgtEl>
                                          <p:spTgt spid="5"/>
                                        </p:tgtEl>
                                        <p:attrNameLst>
                                          <p:attrName>r</p:attrName>
                                        </p:attrNameLst>
                                      </p:cBhvr>
                                    </p:animRot>
                                    <p:animRot by="-240000">
                                      <p:cBhvr>
                                        <p:cTn id="20" dur="200" fill="hold">
                                          <p:stCondLst>
                                            <p:cond delay="600"/>
                                          </p:stCondLst>
                                        </p:cTn>
                                        <p:tgtEl>
                                          <p:spTgt spid="5"/>
                                        </p:tgtEl>
                                        <p:attrNameLst>
                                          <p:attrName>r</p:attrName>
                                        </p:attrNameLst>
                                      </p:cBhvr>
                                    </p:animRot>
                                    <p:animRot by="120000">
                                      <p:cBhvr>
                                        <p:cTn id="21"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80F1D3-7650-4307-A001-0163AD371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red, orange&#10;&#10;Description automatically generated">
            <a:extLst>
              <a:ext uri="{FF2B5EF4-FFF2-40B4-BE49-F238E27FC236}">
                <a16:creationId xmlns:a16="http://schemas.microsoft.com/office/drawing/2014/main" id="{D62DFBCB-5496-4F48-90E7-EB29AA2B6F45}"/>
              </a:ext>
            </a:extLst>
          </p:cNvPr>
          <p:cNvPicPr>
            <a:picLocks noGrp="1" noChangeAspect="1"/>
          </p:cNvPicPr>
          <p:nvPr>
            <p:ph idx="1"/>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r="1" b="4689"/>
          <a:stretch/>
        </p:blipFill>
        <p:spPr>
          <a:xfrm>
            <a:off x="1695450" y="283941"/>
            <a:ext cx="8801100" cy="5955873"/>
          </a:xfrm>
          <a:custGeom>
            <a:avLst/>
            <a:gdLst/>
            <a:ahLst/>
            <a:cxnLst/>
            <a:rect l="l" t="t" r="r" b="b"/>
            <a:pathLst>
              <a:path w="8678780" h="5873097">
                <a:moveTo>
                  <a:pt x="1379513" y="25"/>
                </a:moveTo>
                <a:cubicBezTo>
                  <a:pt x="1399326" y="458"/>
                  <a:pt x="1419819" y="6516"/>
                  <a:pt x="1438386" y="8439"/>
                </a:cubicBezTo>
                <a:cubicBezTo>
                  <a:pt x="1848256" y="51517"/>
                  <a:pt x="2258124" y="98056"/>
                  <a:pt x="2668443" y="139209"/>
                </a:cubicBezTo>
                <a:cubicBezTo>
                  <a:pt x="3052045" y="177671"/>
                  <a:pt x="3438361" y="186516"/>
                  <a:pt x="3823773" y="206516"/>
                </a:cubicBezTo>
                <a:cubicBezTo>
                  <a:pt x="4290252" y="230748"/>
                  <a:pt x="4755825" y="264980"/>
                  <a:pt x="5219588" y="318825"/>
                </a:cubicBezTo>
                <a:cubicBezTo>
                  <a:pt x="5541595" y="356518"/>
                  <a:pt x="5866772" y="382670"/>
                  <a:pt x="6193307" y="352672"/>
                </a:cubicBezTo>
                <a:cubicBezTo>
                  <a:pt x="6209610" y="351131"/>
                  <a:pt x="6228180" y="346134"/>
                  <a:pt x="6241767" y="351131"/>
                </a:cubicBezTo>
                <a:cubicBezTo>
                  <a:pt x="6400280" y="407287"/>
                  <a:pt x="6573284" y="366901"/>
                  <a:pt x="6737683" y="402287"/>
                </a:cubicBezTo>
                <a:cubicBezTo>
                  <a:pt x="6695564" y="538826"/>
                  <a:pt x="6514862" y="527670"/>
                  <a:pt x="6412962" y="622288"/>
                </a:cubicBezTo>
                <a:cubicBezTo>
                  <a:pt x="6579172" y="659979"/>
                  <a:pt x="6728627" y="698057"/>
                  <a:pt x="6880346" y="726518"/>
                </a:cubicBezTo>
                <a:cubicBezTo>
                  <a:pt x="7041122" y="756519"/>
                  <a:pt x="7177442" y="837673"/>
                  <a:pt x="7334594" y="873826"/>
                </a:cubicBezTo>
                <a:cubicBezTo>
                  <a:pt x="7368112" y="881518"/>
                  <a:pt x="7408419" y="908442"/>
                  <a:pt x="7420192" y="934596"/>
                </a:cubicBezTo>
                <a:cubicBezTo>
                  <a:pt x="7458235" y="1019211"/>
                  <a:pt x="8217735" y="1256521"/>
                  <a:pt x="8128063" y="1331904"/>
                </a:cubicBezTo>
                <a:cubicBezTo>
                  <a:pt x="8090926" y="1363059"/>
                  <a:pt x="8042918" y="1385367"/>
                  <a:pt x="7992648" y="1416136"/>
                </a:cubicBezTo>
                <a:cubicBezTo>
                  <a:pt x="8068283" y="1474214"/>
                  <a:pt x="8153426" y="1499598"/>
                  <a:pt x="8244004" y="1516906"/>
                </a:cubicBezTo>
                <a:cubicBezTo>
                  <a:pt x="8271178" y="1522290"/>
                  <a:pt x="8297900" y="1533059"/>
                  <a:pt x="8300615" y="1559214"/>
                </a:cubicBezTo>
                <a:cubicBezTo>
                  <a:pt x="8303332" y="1586521"/>
                  <a:pt x="8275706" y="1597289"/>
                  <a:pt x="8252610" y="1609983"/>
                </a:cubicBezTo>
                <a:cubicBezTo>
                  <a:pt x="8220454" y="1627674"/>
                  <a:pt x="8189205" y="1643059"/>
                  <a:pt x="8148444" y="1645368"/>
                </a:cubicBezTo>
                <a:cubicBezTo>
                  <a:pt x="8081415" y="1648828"/>
                  <a:pt x="8049262" y="1698059"/>
                  <a:pt x="8010314" y="1734983"/>
                </a:cubicBezTo>
                <a:cubicBezTo>
                  <a:pt x="7988574" y="1755753"/>
                  <a:pt x="7977704" y="1797675"/>
                  <a:pt x="8015746" y="1804984"/>
                </a:cubicBezTo>
                <a:cubicBezTo>
                  <a:pt x="8107232" y="1822675"/>
                  <a:pt x="8099984" y="1873831"/>
                  <a:pt x="8097722" y="1931908"/>
                </a:cubicBezTo>
                <a:cubicBezTo>
                  <a:pt x="8094550" y="2003830"/>
                  <a:pt x="8040654" y="2036908"/>
                  <a:pt x="7974534" y="2064601"/>
                </a:cubicBezTo>
                <a:cubicBezTo>
                  <a:pt x="7951888" y="2074215"/>
                  <a:pt x="7919734" y="2073829"/>
                  <a:pt x="7911128" y="2103831"/>
                </a:cubicBezTo>
                <a:cubicBezTo>
                  <a:pt x="7948266" y="2132293"/>
                  <a:pt x="7993555" y="2109215"/>
                  <a:pt x="8033411" y="2117292"/>
                </a:cubicBezTo>
                <a:cubicBezTo>
                  <a:pt x="8066471" y="2123831"/>
                  <a:pt x="8121271" y="2120370"/>
                  <a:pt x="8075982" y="2172677"/>
                </a:cubicBezTo>
                <a:cubicBezTo>
                  <a:pt x="8062847" y="2187676"/>
                  <a:pt x="8078246" y="2199215"/>
                  <a:pt x="8095004" y="2200369"/>
                </a:cubicBezTo>
                <a:cubicBezTo>
                  <a:pt x="8229060" y="2212293"/>
                  <a:pt x="8167466" y="2318063"/>
                  <a:pt x="8210492" y="2373833"/>
                </a:cubicBezTo>
                <a:cubicBezTo>
                  <a:pt x="8222264" y="2389215"/>
                  <a:pt x="8209584" y="2415754"/>
                  <a:pt x="8191016" y="2422293"/>
                </a:cubicBezTo>
                <a:cubicBezTo>
                  <a:pt x="8072357" y="2465372"/>
                  <a:pt x="8056054" y="2568063"/>
                  <a:pt x="7998536" y="2656525"/>
                </a:cubicBezTo>
                <a:cubicBezTo>
                  <a:pt x="8061036" y="2691525"/>
                  <a:pt x="8135764" y="2699217"/>
                  <a:pt x="8203244" y="2721909"/>
                </a:cubicBezTo>
                <a:cubicBezTo>
                  <a:pt x="8273442" y="2745756"/>
                  <a:pt x="8273442" y="2763447"/>
                  <a:pt x="8215472" y="2832678"/>
                </a:cubicBezTo>
                <a:cubicBezTo>
                  <a:pt x="8366284" y="2847680"/>
                  <a:pt x="8366284" y="2847680"/>
                  <a:pt x="8319638" y="2956526"/>
                </a:cubicBezTo>
                <a:cubicBezTo>
                  <a:pt x="8445996" y="2966525"/>
                  <a:pt x="8529327" y="3018064"/>
                  <a:pt x="8548800" y="3130757"/>
                </a:cubicBezTo>
                <a:cubicBezTo>
                  <a:pt x="8558311" y="3185372"/>
                  <a:pt x="8615377" y="3211141"/>
                  <a:pt x="8678780" y="3247679"/>
                </a:cubicBezTo>
                <a:cubicBezTo>
                  <a:pt x="8599978" y="3283066"/>
                  <a:pt x="8546537" y="3356911"/>
                  <a:pt x="8454599" y="3278833"/>
                </a:cubicBezTo>
                <a:cubicBezTo>
                  <a:pt x="8421087" y="3250373"/>
                  <a:pt x="8424254" y="3286526"/>
                  <a:pt x="8419728" y="3296911"/>
                </a:cubicBezTo>
                <a:cubicBezTo>
                  <a:pt x="8408859" y="3322295"/>
                  <a:pt x="8431501" y="3339218"/>
                  <a:pt x="8446448" y="3358448"/>
                </a:cubicBezTo>
                <a:cubicBezTo>
                  <a:pt x="8460939" y="3377681"/>
                  <a:pt x="8478149" y="3398064"/>
                  <a:pt x="8482226" y="3419605"/>
                </a:cubicBezTo>
                <a:cubicBezTo>
                  <a:pt x="8484942" y="3434604"/>
                  <a:pt x="8471809" y="3456526"/>
                  <a:pt x="8457318" y="3467682"/>
                </a:cubicBezTo>
                <a:cubicBezTo>
                  <a:pt x="8381232" y="3526527"/>
                  <a:pt x="8426520" y="3658836"/>
                  <a:pt x="8282501" y="3675759"/>
                </a:cubicBezTo>
                <a:cubicBezTo>
                  <a:pt x="8217735" y="3683450"/>
                  <a:pt x="8186486" y="3731913"/>
                  <a:pt x="8138932" y="3758451"/>
                </a:cubicBezTo>
                <a:cubicBezTo>
                  <a:pt x="7973628" y="3851144"/>
                  <a:pt x="7863120" y="3970376"/>
                  <a:pt x="7811946" y="4134221"/>
                </a:cubicBezTo>
                <a:cubicBezTo>
                  <a:pt x="7797906" y="4179605"/>
                  <a:pt x="7744010" y="4216145"/>
                  <a:pt x="7709139" y="4256145"/>
                </a:cubicBezTo>
                <a:cubicBezTo>
                  <a:pt x="7725896" y="4285376"/>
                  <a:pt x="7817379" y="4222298"/>
                  <a:pt x="7785224" y="4299221"/>
                </a:cubicBezTo>
                <a:cubicBezTo>
                  <a:pt x="7760768" y="4356915"/>
                  <a:pt x="7698269" y="4392684"/>
                  <a:pt x="7639392" y="4426916"/>
                </a:cubicBezTo>
                <a:cubicBezTo>
                  <a:pt x="7572364" y="4465762"/>
                  <a:pt x="7498091" y="4496914"/>
                  <a:pt x="7467746" y="4568838"/>
                </a:cubicBezTo>
                <a:cubicBezTo>
                  <a:pt x="7461405" y="4584223"/>
                  <a:pt x="7441025" y="4600376"/>
                  <a:pt x="7422910" y="4606531"/>
                </a:cubicBezTo>
                <a:cubicBezTo>
                  <a:pt x="6478176" y="5872304"/>
                  <a:pt x="4152572" y="5880765"/>
                  <a:pt x="3884462" y="5871919"/>
                </a:cubicBezTo>
                <a:cubicBezTo>
                  <a:pt x="3559738" y="5860765"/>
                  <a:pt x="3252674" y="5782688"/>
                  <a:pt x="2951503" y="5685381"/>
                </a:cubicBezTo>
                <a:cubicBezTo>
                  <a:pt x="2824239" y="5644226"/>
                  <a:pt x="2706035" y="5585765"/>
                  <a:pt x="2582393" y="5540381"/>
                </a:cubicBezTo>
                <a:cubicBezTo>
                  <a:pt x="2411654" y="5477686"/>
                  <a:pt x="2279862" y="5358071"/>
                  <a:pt x="2109575" y="5307686"/>
                </a:cubicBezTo>
                <a:cubicBezTo>
                  <a:pt x="1934305" y="5255763"/>
                  <a:pt x="1784398" y="5160762"/>
                  <a:pt x="1604145" y="5120379"/>
                </a:cubicBezTo>
                <a:cubicBezTo>
                  <a:pt x="1509040" y="5098840"/>
                  <a:pt x="1417102" y="5059994"/>
                  <a:pt x="1432046" y="4948840"/>
                </a:cubicBezTo>
                <a:cubicBezTo>
                  <a:pt x="1436123" y="4917301"/>
                  <a:pt x="1411214" y="4891532"/>
                  <a:pt x="1371813" y="4900763"/>
                </a:cubicBezTo>
                <a:cubicBezTo>
                  <a:pt x="1296633" y="4918071"/>
                  <a:pt x="1262665" y="4872300"/>
                  <a:pt x="1220998" y="4838069"/>
                </a:cubicBezTo>
                <a:cubicBezTo>
                  <a:pt x="1146725" y="4777302"/>
                  <a:pt x="1076074" y="4712685"/>
                  <a:pt x="957869" y="4702684"/>
                </a:cubicBezTo>
                <a:cubicBezTo>
                  <a:pt x="980512" y="4654991"/>
                  <a:pt x="1019009" y="4661916"/>
                  <a:pt x="1054336" y="4671915"/>
                </a:cubicBezTo>
                <a:cubicBezTo>
                  <a:pt x="1147177" y="4698070"/>
                  <a:pt x="1239115" y="4727684"/>
                  <a:pt x="1331957" y="4753839"/>
                </a:cubicBezTo>
                <a:cubicBezTo>
                  <a:pt x="1392645" y="4770763"/>
                  <a:pt x="1452881" y="4794609"/>
                  <a:pt x="1533949" y="4775761"/>
                </a:cubicBezTo>
                <a:cubicBezTo>
                  <a:pt x="1464202" y="4679607"/>
                  <a:pt x="1345545" y="4662300"/>
                  <a:pt x="1249533" y="4632685"/>
                </a:cubicBezTo>
                <a:cubicBezTo>
                  <a:pt x="1129515" y="4595378"/>
                  <a:pt x="1058865" y="4524991"/>
                  <a:pt x="974172" y="4446530"/>
                </a:cubicBezTo>
                <a:cubicBezTo>
                  <a:pt x="1062487" y="4427683"/>
                  <a:pt x="1117287" y="4485377"/>
                  <a:pt x="1186579" y="4482299"/>
                </a:cubicBezTo>
                <a:cubicBezTo>
                  <a:pt x="1190203" y="4472300"/>
                  <a:pt x="1196544" y="4457684"/>
                  <a:pt x="1195637" y="4457299"/>
                </a:cubicBezTo>
                <a:cubicBezTo>
                  <a:pt x="1082415" y="4414222"/>
                  <a:pt x="1029426" y="4333453"/>
                  <a:pt x="1011761" y="4235759"/>
                </a:cubicBezTo>
                <a:cubicBezTo>
                  <a:pt x="1002706" y="4185376"/>
                  <a:pt x="961492" y="4169607"/>
                  <a:pt x="920731" y="4146528"/>
                </a:cubicBezTo>
                <a:cubicBezTo>
                  <a:pt x="778522" y="4064606"/>
                  <a:pt x="628163" y="3990375"/>
                  <a:pt x="511316" y="3877683"/>
                </a:cubicBezTo>
                <a:cubicBezTo>
                  <a:pt x="646279" y="3892682"/>
                  <a:pt x="754521" y="3966143"/>
                  <a:pt x="899898" y="3997682"/>
                </a:cubicBezTo>
                <a:cubicBezTo>
                  <a:pt x="784411" y="3873836"/>
                  <a:pt x="634956" y="3811144"/>
                  <a:pt x="498636" y="3736143"/>
                </a:cubicBezTo>
                <a:cubicBezTo>
                  <a:pt x="436588" y="3701912"/>
                  <a:pt x="379073" y="3658065"/>
                  <a:pt x="303890" y="3639604"/>
                </a:cubicBezTo>
                <a:cubicBezTo>
                  <a:pt x="277170" y="3633065"/>
                  <a:pt x="233240" y="3619219"/>
                  <a:pt x="254527" y="3582680"/>
                </a:cubicBezTo>
                <a:cubicBezTo>
                  <a:pt x="272641" y="3552297"/>
                  <a:pt x="308419" y="3561526"/>
                  <a:pt x="341028" y="3570373"/>
                </a:cubicBezTo>
                <a:cubicBezTo>
                  <a:pt x="419378" y="3592297"/>
                  <a:pt x="500446" y="3592682"/>
                  <a:pt x="606424" y="3592297"/>
                </a:cubicBezTo>
                <a:cubicBezTo>
                  <a:pt x="517657" y="3491912"/>
                  <a:pt x="355067" y="3521913"/>
                  <a:pt x="278984" y="3416526"/>
                </a:cubicBezTo>
                <a:cubicBezTo>
                  <a:pt x="374088" y="3398064"/>
                  <a:pt x="447458" y="3436142"/>
                  <a:pt x="524452" y="3443448"/>
                </a:cubicBezTo>
                <a:cubicBezTo>
                  <a:pt x="594195" y="3449987"/>
                  <a:pt x="611405" y="3432296"/>
                  <a:pt x="595102" y="3374218"/>
                </a:cubicBezTo>
                <a:cubicBezTo>
                  <a:pt x="569741" y="3283833"/>
                  <a:pt x="607782" y="3237678"/>
                  <a:pt x="709231" y="3262295"/>
                </a:cubicBezTo>
                <a:cubicBezTo>
                  <a:pt x="803432" y="3285372"/>
                  <a:pt x="813394" y="3251526"/>
                  <a:pt x="788033" y="3199987"/>
                </a:cubicBezTo>
                <a:cubicBezTo>
                  <a:pt x="751802" y="3124988"/>
                  <a:pt x="793015" y="3066910"/>
                  <a:pt x="821094" y="3003833"/>
                </a:cubicBezTo>
                <a:cubicBezTo>
                  <a:pt x="864120" y="2907680"/>
                  <a:pt x="846003" y="2860755"/>
                  <a:pt x="753161" y="2789218"/>
                </a:cubicBezTo>
                <a:cubicBezTo>
                  <a:pt x="701080" y="2749216"/>
                  <a:pt x="644921" y="2715371"/>
                  <a:pt x="569285" y="2680756"/>
                </a:cubicBezTo>
                <a:cubicBezTo>
                  <a:pt x="743651" y="2661909"/>
                  <a:pt x="560683" y="2598448"/>
                  <a:pt x="622275" y="2558832"/>
                </a:cubicBezTo>
                <a:cubicBezTo>
                  <a:pt x="745462" y="2542678"/>
                  <a:pt x="846003" y="2668833"/>
                  <a:pt x="1013576" y="2632679"/>
                </a:cubicBezTo>
                <a:cubicBezTo>
                  <a:pt x="806602" y="2523446"/>
                  <a:pt x="577892" y="2487677"/>
                  <a:pt x="427984" y="2342293"/>
                </a:cubicBezTo>
                <a:cubicBezTo>
                  <a:pt x="462405" y="2309216"/>
                  <a:pt x="496823" y="2339985"/>
                  <a:pt x="526263" y="2327678"/>
                </a:cubicBezTo>
                <a:cubicBezTo>
                  <a:pt x="525356" y="2319985"/>
                  <a:pt x="527622" y="2308446"/>
                  <a:pt x="522186" y="2304986"/>
                </a:cubicBezTo>
                <a:cubicBezTo>
                  <a:pt x="410323" y="2225754"/>
                  <a:pt x="408509" y="2223831"/>
                  <a:pt x="528526" y="2165368"/>
                </a:cubicBezTo>
                <a:cubicBezTo>
                  <a:pt x="570645" y="2144984"/>
                  <a:pt x="567023" y="2126906"/>
                  <a:pt x="544832" y="2101138"/>
                </a:cubicBezTo>
                <a:cubicBezTo>
                  <a:pt x="528978" y="2083061"/>
                  <a:pt x="509957" y="2066906"/>
                  <a:pt x="519016" y="2027291"/>
                </a:cubicBezTo>
                <a:cubicBezTo>
                  <a:pt x="584685" y="2078062"/>
                  <a:pt x="902162" y="2061522"/>
                  <a:pt x="958321" y="2056137"/>
                </a:cubicBezTo>
                <a:cubicBezTo>
                  <a:pt x="1021272" y="2050369"/>
                  <a:pt x="1083319" y="2025753"/>
                  <a:pt x="1149440" y="2039214"/>
                </a:cubicBezTo>
                <a:cubicBezTo>
                  <a:pt x="1202430" y="2049985"/>
                  <a:pt x="1447897" y="2154215"/>
                  <a:pt x="1482772" y="2034599"/>
                </a:cubicBezTo>
                <a:cubicBezTo>
                  <a:pt x="1484583" y="2028831"/>
                  <a:pt x="1583765" y="2042293"/>
                  <a:pt x="1637208" y="2048831"/>
                </a:cubicBezTo>
                <a:cubicBezTo>
                  <a:pt x="1684309" y="2054216"/>
                  <a:pt x="1737297" y="2078062"/>
                  <a:pt x="1768999" y="2030369"/>
                </a:cubicBezTo>
                <a:cubicBezTo>
                  <a:pt x="1787568" y="2002293"/>
                  <a:pt x="1711030" y="1948062"/>
                  <a:pt x="1642642" y="1943445"/>
                </a:cubicBezTo>
                <a:cubicBezTo>
                  <a:pt x="1583312" y="1939214"/>
                  <a:pt x="1521266" y="1933060"/>
                  <a:pt x="1464655" y="1944599"/>
                </a:cubicBezTo>
                <a:cubicBezTo>
                  <a:pt x="1394911" y="1958446"/>
                  <a:pt x="1357322" y="1936138"/>
                  <a:pt x="1337846" y="1888061"/>
                </a:cubicBezTo>
                <a:cubicBezTo>
                  <a:pt x="1316106" y="1834985"/>
                  <a:pt x="1274439" y="1810368"/>
                  <a:pt x="1216924" y="1785752"/>
                </a:cubicBezTo>
                <a:cubicBezTo>
                  <a:pt x="1077431" y="1726138"/>
                  <a:pt x="943377" y="1657291"/>
                  <a:pt x="790299" y="1622676"/>
                </a:cubicBezTo>
                <a:cubicBezTo>
                  <a:pt x="759953" y="1615751"/>
                  <a:pt x="726441" y="1606521"/>
                  <a:pt x="712401" y="1560751"/>
                </a:cubicBezTo>
                <a:cubicBezTo>
                  <a:pt x="1126798" y="1629213"/>
                  <a:pt x="1504511" y="1807676"/>
                  <a:pt x="1932039" y="1797291"/>
                </a:cubicBezTo>
                <a:cubicBezTo>
                  <a:pt x="1815195" y="1740752"/>
                  <a:pt x="1679780" y="1737675"/>
                  <a:pt x="1555234" y="1698059"/>
                </a:cubicBezTo>
                <a:cubicBezTo>
                  <a:pt x="1643549" y="1668444"/>
                  <a:pt x="1726428" y="1699213"/>
                  <a:pt x="1810212" y="1716137"/>
                </a:cubicBezTo>
                <a:cubicBezTo>
                  <a:pt x="1880410" y="1729982"/>
                  <a:pt x="1943817" y="1732290"/>
                  <a:pt x="1951515" y="1649598"/>
                </a:cubicBezTo>
                <a:cubicBezTo>
                  <a:pt x="1948798" y="1644214"/>
                  <a:pt x="1949249" y="1637291"/>
                  <a:pt x="1949704" y="1630753"/>
                </a:cubicBezTo>
                <a:cubicBezTo>
                  <a:pt x="1926152" y="1596522"/>
                  <a:pt x="1889468" y="1578830"/>
                  <a:pt x="1845990" y="1568828"/>
                </a:cubicBezTo>
                <a:cubicBezTo>
                  <a:pt x="1819722" y="1562674"/>
                  <a:pt x="1784851" y="1553443"/>
                  <a:pt x="1785302" y="1528829"/>
                </a:cubicBezTo>
                <a:cubicBezTo>
                  <a:pt x="1786662" y="1437674"/>
                  <a:pt x="1702878" y="1411136"/>
                  <a:pt x="1619092" y="1384597"/>
                </a:cubicBezTo>
                <a:cubicBezTo>
                  <a:pt x="1665740" y="1339213"/>
                  <a:pt x="1702423" y="1372674"/>
                  <a:pt x="1737750" y="1369214"/>
                </a:cubicBezTo>
                <a:cubicBezTo>
                  <a:pt x="1760848" y="1366906"/>
                  <a:pt x="1781679" y="1362675"/>
                  <a:pt x="1781679" y="1339213"/>
                </a:cubicBezTo>
                <a:cubicBezTo>
                  <a:pt x="1782132" y="1319597"/>
                  <a:pt x="1771262" y="1297288"/>
                  <a:pt x="1748620" y="1296905"/>
                </a:cubicBezTo>
                <a:cubicBezTo>
                  <a:pt x="1606863" y="1293442"/>
                  <a:pt x="1528513" y="1167288"/>
                  <a:pt x="1381324" y="1166904"/>
                </a:cubicBezTo>
                <a:cubicBezTo>
                  <a:pt x="1293462" y="1166904"/>
                  <a:pt x="1427065" y="1095751"/>
                  <a:pt x="1352792" y="1066135"/>
                </a:cubicBezTo>
                <a:cubicBezTo>
                  <a:pt x="1336486" y="1059596"/>
                  <a:pt x="1395363" y="1049597"/>
                  <a:pt x="1421631" y="1051135"/>
                </a:cubicBezTo>
                <a:cubicBezTo>
                  <a:pt x="1447445" y="1052673"/>
                  <a:pt x="1470543" y="1071519"/>
                  <a:pt x="1501793" y="1058058"/>
                </a:cubicBezTo>
                <a:cubicBezTo>
                  <a:pt x="1519003" y="1009981"/>
                  <a:pt x="1474621" y="992289"/>
                  <a:pt x="1437935" y="978826"/>
                </a:cubicBezTo>
                <a:cubicBezTo>
                  <a:pt x="1353244" y="947673"/>
                  <a:pt x="1270817" y="909981"/>
                  <a:pt x="1177975" y="898826"/>
                </a:cubicBezTo>
                <a:cubicBezTo>
                  <a:pt x="1144915" y="894980"/>
                  <a:pt x="1225528" y="843440"/>
                  <a:pt x="1241378" y="825366"/>
                </a:cubicBezTo>
                <a:cubicBezTo>
                  <a:pt x="867743" y="635366"/>
                  <a:pt x="418474" y="644980"/>
                  <a:pt x="0" y="491517"/>
                </a:cubicBezTo>
                <a:cubicBezTo>
                  <a:pt x="92391" y="461518"/>
                  <a:pt x="160326" y="483440"/>
                  <a:pt x="223277" y="488057"/>
                </a:cubicBezTo>
                <a:cubicBezTo>
                  <a:pt x="380429" y="499594"/>
                  <a:pt x="535773" y="523440"/>
                  <a:pt x="692473" y="537671"/>
                </a:cubicBezTo>
                <a:cubicBezTo>
                  <a:pt x="769465" y="544594"/>
                  <a:pt x="841022" y="570749"/>
                  <a:pt x="927071" y="529211"/>
                </a:cubicBezTo>
                <a:cubicBezTo>
                  <a:pt x="984589" y="501518"/>
                  <a:pt x="1076527" y="531517"/>
                  <a:pt x="1147177" y="556134"/>
                </a:cubicBezTo>
                <a:cubicBezTo>
                  <a:pt x="1205600" y="576517"/>
                  <a:pt x="1261306" y="581901"/>
                  <a:pt x="1338752" y="556134"/>
                </a:cubicBezTo>
                <a:cubicBezTo>
                  <a:pt x="1268554" y="540364"/>
                  <a:pt x="1214658" y="526519"/>
                  <a:pt x="1159406" y="516901"/>
                </a:cubicBezTo>
                <a:cubicBezTo>
                  <a:pt x="1115475" y="509211"/>
                  <a:pt x="1220094" y="478056"/>
                  <a:pt x="1273535" y="481902"/>
                </a:cubicBezTo>
                <a:cubicBezTo>
                  <a:pt x="1348263" y="487287"/>
                  <a:pt x="1306144" y="467287"/>
                  <a:pt x="1293462" y="439595"/>
                </a:cubicBezTo>
                <a:cubicBezTo>
                  <a:pt x="1279875" y="409979"/>
                  <a:pt x="1320183" y="400749"/>
                  <a:pt x="1345545" y="406900"/>
                </a:cubicBezTo>
                <a:cubicBezTo>
                  <a:pt x="1442916" y="431133"/>
                  <a:pt x="1539834" y="388441"/>
                  <a:pt x="1640379" y="423057"/>
                </a:cubicBezTo>
                <a:cubicBezTo>
                  <a:pt x="1615015" y="337670"/>
                  <a:pt x="1560215" y="300363"/>
                  <a:pt x="1445634" y="288439"/>
                </a:cubicBezTo>
                <a:cubicBezTo>
                  <a:pt x="1402608" y="283826"/>
                  <a:pt x="1357773" y="290748"/>
                  <a:pt x="1320636" y="266131"/>
                </a:cubicBezTo>
                <a:cubicBezTo>
                  <a:pt x="1299349" y="251902"/>
                  <a:pt x="1275346" y="234978"/>
                  <a:pt x="1292104" y="208824"/>
                </a:cubicBezTo>
                <a:cubicBezTo>
                  <a:pt x="1303877" y="190363"/>
                  <a:pt x="1329242" y="190363"/>
                  <a:pt x="1350074" y="196517"/>
                </a:cubicBezTo>
                <a:cubicBezTo>
                  <a:pt x="1443371" y="223826"/>
                  <a:pt x="1540741" y="233825"/>
                  <a:pt x="1638113" y="243826"/>
                </a:cubicBezTo>
                <a:cubicBezTo>
                  <a:pt x="1653059" y="245364"/>
                  <a:pt x="1669814" y="250365"/>
                  <a:pt x="1686573" y="224977"/>
                </a:cubicBezTo>
                <a:cubicBezTo>
                  <a:pt x="1504511" y="183824"/>
                  <a:pt x="1331505" y="125362"/>
                  <a:pt x="1144459" y="102670"/>
                </a:cubicBezTo>
                <a:cubicBezTo>
                  <a:pt x="1147177" y="91900"/>
                  <a:pt x="1149896" y="81131"/>
                  <a:pt x="1152614" y="70362"/>
                </a:cubicBezTo>
                <a:cubicBezTo>
                  <a:pt x="1298896" y="85746"/>
                  <a:pt x="1445182" y="101131"/>
                  <a:pt x="1629961" y="120363"/>
                </a:cubicBezTo>
                <a:cubicBezTo>
                  <a:pt x="1516284" y="59207"/>
                  <a:pt x="1408951" y="79594"/>
                  <a:pt x="1324712" y="25362"/>
                </a:cubicBezTo>
                <a:cubicBezTo>
                  <a:pt x="1340563" y="4786"/>
                  <a:pt x="1359698" y="-407"/>
                  <a:pt x="1379513" y="25"/>
                </a:cubicBezTo>
                <a:close/>
              </a:path>
            </a:pathLst>
          </a:custGeom>
        </p:spPr>
      </p:pic>
      <p:sp>
        <p:nvSpPr>
          <p:cNvPr id="6" name="TextBox 5">
            <a:extLst>
              <a:ext uri="{FF2B5EF4-FFF2-40B4-BE49-F238E27FC236}">
                <a16:creationId xmlns:a16="http://schemas.microsoft.com/office/drawing/2014/main" id="{63E5FACB-177D-40CD-B0D9-F5A12FA2C415}"/>
              </a:ext>
            </a:extLst>
          </p:cNvPr>
          <p:cNvSpPr txBox="1"/>
          <p:nvPr/>
        </p:nvSpPr>
        <p:spPr>
          <a:xfrm>
            <a:off x="10005184" y="6657945"/>
            <a:ext cx="218681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www.flickr.com/photos/29233640@N07/6610388161/">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3240842642"/>
      </p:ext>
    </p:extLst>
  </p:cSld>
  <p:clrMapOvr>
    <a:masterClrMapping/>
  </p:clrMapOvr>
  <mc:AlternateContent xmlns:mc="http://schemas.openxmlformats.org/markup-compatibility/2006">
    <mc:Choice xmlns:p14="http://schemas.microsoft.com/office/powerpoint/2010/main" Requires="p14">
      <p:transition spd="slow" p14:dur="4250">
        <p:fade/>
        <p:sndAc>
          <p:stSnd>
            <p:snd r:embed="rId2" name="applause.wav"/>
          </p:stSnd>
        </p:sndAc>
      </p:transition>
    </mc:Choice>
    <mc:Fallback>
      <p:transition spd="slow">
        <p:fade/>
        <p:sndAc>
          <p:stSnd>
            <p:snd r:embed="rId2" name="applause.wav"/>
          </p:stSnd>
        </p:sndAc>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132</Words>
  <Application>Microsoft Office PowerPoint</Application>
  <PresentationFormat>Widescreen</PresentationFormat>
  <Paragraphs>10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Symbol</vt:lpstr>
      <vt:lpstr>Times New Roman</vt:lpstr>
      <vt:lpstr>Office Theme</vt:lpstr>
      <vt:lpstr>Pet Shelter Lebanon</vt:lpstr>
      <vt:lpstr>Motivation:</vt:lpstr>
      <vt:lpstr>Objective:</vt:lpstr>
      <vt:lpstr>PowerPoint Presentation</vt:lpstr>
      <vt:lpstr>Money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 Shelter Lebanon</dc:title>
  <dc:creator>Tamer Fadi Rifai</dc:creator>
  <cp:lastModifiedBy>Tamer Fadi Rifai</cp:lastModifiedBy>
  <cp:revision>1</cp:revision>
  <dcterms:created xsi:type="dcterms:W3CDTF">2022-05-12T05:37:11Z</dcterms:created>
  <dcterms:modified xsi:type="dcterms:W3CDTF">2022-05-12T05:43:23Z</dcterms:modified>
</cp:coreProperties>
</file>