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838200"/>
            <a:ext cx="12192000" cy="8534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1460" y="1677827"/>
            <a:ext cx="9144000" cy="863600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Calibri Light" panose="020F0302020204030204"/>
                <a:cs typeface="Calibri Light" panose="020F0302020204030204"/>
              </a:rPr>
              <a:t>Сапёр на </a:t>
            </a:r>
            <a:r>
              <a:rPr lang="ru-RU" dirty="0" err="1">
                <a:ea typeface="Calibri Light" panose="020F0302020204030204"/>
                <a:cs typeface="Calibri Light" panose="020F0302020204030204"/>
              </a:rPr>
              <a:t>pyqt</a:t>
            </a:r>
            <a:endParaRPr lang="ru-RU" dirty="0" err="1"/>
          </a:p>
        </p:txBody>
      </p:sp>
      <p:sp>
        <p:nvSpPr>
          <p:cNvPr id="4" name="TextBox 3"/>
          <p:cNvSpPr txBox="1"/>
          <p:nvPr/>
        </p:nvSpPr>
        <p:spPr>
          <a:xfrm>
            <a:off x="1527711" y="2541548"/>
            <a:ext cx="9137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ru-RU" dirty="0">
                <a:ea typeface="Calibri" panose="020F0502020204030204"/>
                <a:cs typeface="Calibri" panose="020F0502020204030204"/>
              </a:rPr>
              <a:t>Автор - Багаутдинов Тамерлан Ренатович</a:t>
            </a:r>
            <a:endParaRPr lang="ru-RU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a typeface="Calibri Light" panose="020F0302020204030204"/>
                <a:cs typeface="Calibri Light" panose="020F0302020204030204"/>
              </a:rPr>
              <a:t>Введение</a:t>
            </a:r>
            <a:endParaRPr lang="ru-RU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38440" cy="4351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Calibri" panose="020F0502020204030204"/>
                <a:cs typeface="Calibri" panose="020F0502020204030204"/>
              </a:rPr>
              <a:t>Проект представляет собой игру сапёр. Есть два режима игры: обычный и кампания. В обычном режиме игрок может выбрать одну из трёх доступных сложностей или ввести свои параметры игры и поиграть в классический сапёр. В кампании игроку предлагается пройти 9 заранее сгенерированных уровней. Изначально открыт только первый уровень, а остальные открываются по мере прохождения предыдущих.</a:t>
            </a:r>
            <a:endParaRPr lang="ru-RU" dirty="0">
              <a:ea typeface="Calibri" panose="020F0502020204030204"/>
              <a:cs typeface="Calibri" panose="020F0502020204030204"/>
            </a:endParaRPr>
          </a:p>
          <a:p>
            <a:endParaRPr lang="ru-RU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95715" y="1473200"/>
            <a:ext cx="2209800" cy="1714500"/>
          </a:xfrm>
          <a:prstGeom prst="rect">
            <a:avLst/>
          </a:prstGeom>
        </p:spPr>
      </p:pic>
      <p:pic>
        <p:nvPicPr>
          <p:cNvPr id="1919454504" name="Изображение 191945450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398" y="3338513"/>
            <a:ext cx="2886075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ea typeface="+mj-lt"/>
                <a:cs typeface="+mj-lt"/>
              </a:rPr>
              <a:t>Описание реализации</a:t>
            </a:r>
            <a:endParaRPr lang="ru-RU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7500" lnSpcReduction="20000"/>
          </a:bodyPr>
          <a:lstStyle/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Проект разделён на следующие модули</a:t>
            </a:r>
            <a:endParaRPr lang="ru-RU"/>
          </a:p>
          <a:p>
            <a:r>
              <a:rPr lang="ru-RU" dirty="0">
                <a:ea typeface="Calibri" panose="020F0502020204030204"/>
                <a:cs typeface="Calibri" panose="020F0502020204030204"/>
              </a:rPr>
              <a:t>main.py - содержит единственный класс главного окна приложения</a:t>
            </a:r>
            <a:endParaRPr lang="ru-RU" dirty="0"/>
          </a:p>
          <a:p>
            <a:r>
              <a:rPr lang="ru-RU" dirty="0">
                <a:ea typeface="Calibri" panose="020F0502020204030204"/>
                <a:cs typeface="Calibri" panose="020F0502020204030204"/>
              </a:rPr>
              <a:t>menus.py - содержит классы для всех диалогов и меню (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MainMenu</a:t>
            </a:r>
            <a:r>
              <a:rPr lang="ru-RU" dirty="0">
                <a:ea typeface="Calibri" panose="020F0502020204030204"/>
                <a:cs typeface="Calibri" panose="020F0502020204030204"/>
              </a:rPr>
              <a:t>,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NewGameDialog</a:t>
            </a:r>
            <a:r>
              <a:rPr lang="ru-RU" dirty="0">
                <a:ea typeface="Calibri" panose="020F0502020204030204"/>
                <a:cs typeface="Calibri" panose="020F0502020204030204"/>
              </a:rPr>
              <a:t>,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WinLoseDialog</a:t>
            </a:r>
            <a:r>
              <a:rPr lang="ru-RU" dirty="0">
                <a:ea typeface="Calibri" panose="020F0502020204030204"/>
                <a:cs typeface="Calibri" panose="020F0502020204030204"/>
              </a:rPr>
              <a:t>,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Campaign</a:t>
            </a:r>
            <a:r>
              <a:rPr lang="ru-RU" dirty="0">
                <a:ea typeface="Calibri" panose="020F0502020204030204"/>
                <a:cs typeface="Calibri" panose="020F0502020204030204"/>
              </a:rPr>
              <a:t> и др.)</a:t>
            </a:r>
            <a:endParaRPr lang="ru-RU" dirty="0"/>
          </a:p>
          <a:p>
            <a:r>
              <a:rPr lang="ru-RU" dirty="0">
                <a:ea typeface="Calibri" panose="020F0502020204030204"/>
                <a:cs typeface="Calibri" panose="020F0502020204030204"/>
              </a:rPr>
              <a:t>game_manager.py - содержит всю игровую логику, представленную в классах Game, Field, Cell</a:t>
            </a:r>
            <a:endParaRPr lang="ru-RU" dirty="0"/>
          </a:p>
          <a:p>
            <a:r>
              <a:rPr lang="ru-RU" dirty="0">
                <a:ea typeface="Calibri" panose="020F0502020204030204"/>
                <a:cs typeface="Calibri" panose="020F0502020204030204"/>
              </a:rPr>
              <a:t>game_renderer.py - содержит класс виджета для отрисовки игры (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GameRenderer</a:t>
            </a:r>
            <a:r>
              <a:rPr lang="ru-RU" dirty="0">
                <a:ea typeface="Calibri" panose="020F0502020204030204"/>
                <a:cs typeface="Calibri" panose="020F0502020204030204"/>
              </a:rPr>
              <a:t>)</a:t>
            </a:r>
            <a:endParaRPr lang="ru-RU" dirty="0"/>
          </a:p>
          <a:p>
            <a:r>
              <a:rPr lang="en-US" altLang="ru-RU" dirty="0">
                <a:ea typeface="Calibri" panose="020F0502020204030204"/>
                <a:cs typeface="Calibri" panose="020F0502020204030204"/>
              </a:rPr>
              <a:t>int_display</a:t>
            </a:r>
            <a:r>
              <a:rPr lang="ru-RU" dirty="0">
                <a:ea typeface="Calibri" panose="020F0502020204030204"/>
                <a:cs typeface="Calibri" panose="020F0502020204030204"/>
              </a:rPr>
              <a:t>.py - содержит класс </a:t>
            </a:r>
            <a:r>
              <a:rPr lang="en-US" dirty="0">
                <a:ea typeface="Calibri" panose="020F0502020204030204"/>
                <a:cs typeface="Calibri" panose="020F0502020204030204"/>
              </a:rPr>
              <a:t>IntDisplay -</a:t>
            </a:r>
            <a:r>
              <a:rPr lang="ru-RU" dirty="0">
                <a:ea typeface="Calibri" panose="020F0502020204030204"/>
                <a:cs typeface="Calibri" panose="020F0502020204030204"/>
              </a:rPr>
              <a:t> виджет для отображения чисел</a:t>
            </a:r>
            <a:endParaRPr lang="ru-RU" dirty="0"/>
          </a:p>
          <a:p>
            <a:r>
              <a:rPr lang="ru-RU" dirty="0">
                <a:ea typeface="Calibri" panose="020F0502020204030204"/>
                <a:cs typeface="Calibri" panose="020F0502020204030204"/>
              </a:rPr>
              <a:t>levels.py - хранит в себе уровни</a:t>
            </a:r>
            <a:endParaRPr lang="ru-RU" dirty="0"/>
          </a:p>
          <a:p>
            <a:r>
              <a:rPr lang="ru-RU" dirty="0">
                <a:ea typeface="Calibri" panose="020F0502020204030204"/>
                <a:cs typeface="Calibri" panose="020F0502020204030204"/>
              </a:rPr>
              <a:t>images.py - загружает необходимые изображения и хранит их представления в виде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QImage</a:t>
            </a:r>
            <a:endParaRPr lang="ru-RU" dirty="0" err="1"/>
          </a:p>
          <a:p>
            <a:r>
              <a:rPr lang="ru-RU" dirty="0">
                <a:ea typeface="Calibri" panose="020F0502020204030204"/>
                <a:cs typeface="Calibri" panose="020F0502020204030204"/>
              </a:rPr>
              <a:t>res.py - файл с ресурсами, сгенерированный </a:t>
            </a:r>
            <a:r>
              <a:rPr lang="ru-RU" dirty="0" err="1">
                <a:ea typeface="Calibri" panose="020F0502020204030204"/>
                <a:cs typeface="Calibri" panose="020F0502020204030204"/>
              </a:rPr>
              <a:t>pyqrc</a:t>
            </a:r>
            <a:endParaRPr lang="ru-RU" dirty="0" err="1"/>
          </a:p>
          <a:p>
            <a:pPr marL="0" indent="0">
              <a:buNone/>
            </a:pPr>
            <a:r>
              <a:rPr lang="ru-RU" dirty="0">
                <a:ea typeface="Calibri" panose="020F0502020204030204"/>
                <a:cs typeface="Calibri" panose="020F0502020204030204"/>
              </a:rPr>
              <a:t>Для запуска необходима библиотека PyQt5</a:t>
            </a:r>
            <a:endParaRPr lang="ru-RU" dirty="0">
              <a:ea typeface="Calibri" panose="020F0502020204030204"/>
              <a:cs typeface="Calibri" panose="020F0502020204030204"/>
            </a:endParaRPr>
          </a:p>
          <a:p>
            <a:endParaRPr lang="ru-RU" dirty="0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>
                <a:solidFill>
                  <a:srgbClr val="000000"/>
                </a:solidFill>
                <a:ea typeface="+mj-lt"/>
                <a:cs typeface="+mj-lt"/>
              </a:rPr>
              <a:t>Заключение</a:t>
            </a:r>
            <a:endParaRPr lang="ru-RU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676640" cy="4351655"/>
          </a:xfrm>
        </p:spPr>
        <p:txBody>
          <a:bodyPr vert="horz" lIns="91440" tIns="45720" rIns="91440" bIns="45720" rtlCol="0" anchor="t">
            <a:normAutofit lnSpcReduction="20000"/>
          </a:bodyPr>
          <a:lstStyle/>
          <a:p>
            <a:r>
              <a:rPr lang="ru-RU">
                <a:ea typeface="Calibri" panose="020F0502020204030204"/>
                <a:cs typeface="Calibri" panose="020F0502020204030204"/>
              </a:rPr>
              <a:t>Вывод: Я создал игру сапёр, с несколькими уровнями.</a:t>
            </a:r>
            <a:endParaRPr lang="ru-RU">
              <a:ea typeface="Calibri" panose="020F0502020204030204"/>
              <a:cs typeface="Calibri" panose="020F0502020204030204"/>
            </a:endParaRPr>
          </a:p>
          <a:p>
            <a:r>
              <a:rPr lang="ru-RU">
                <a:ea typeface="Calibri" panose="020F0502020204030204"/>
                <a:cs typeface="Calibri" panose="020F0502020204030204"/>
              </a:rPr>
              <a:t>Возможности</a:t>
            </a:r>
            <a:r>
              <a:rPr lang="ru-RU">
                <a:solidFill>
                  <a:srgbClr val="000000"/>
                </a:solidFill>
                <a:ea typeface="+mn-lt"/>
                <a:cs typeface="+mn-lt"/>
              </a:rPr>
              <a:t> для доработки и развития:</a:t>
            </a:r>
            <a:r>
              <a:rPr lang="ru-RU">
                <a:ea typeface="Calibri" panose="020F0502020204030204"/>
                <a:cs typeface="Calibri" panose="020F0502020204030204"/>
              </a:rPr>
              <a:t> Изначально</a:t>
            </a:r>
            <a:r>
              <a:rPr lang="ru-RU" dirty="0">
                <a:ea typeface="Calibri" panose="020F0502020204030204"/>
                <a:cs typeface="Calibri" panose="020F0502020204030204"/>
              </a:rPr>
              <a:t> планировался бесконечный режим, но позже его кнопка была заменена на кнопку выхода, поскольку проект получился и так достаточно большим. Однако возможность его добавления была учтена при проектировании, что можно заметить по некоторым странным методам и полям класса Field и не только, поэтому при необходимости расширения проекта мне не составит труда добавить его.</a:t>
            </a:r>
            <a:endParaRPr lang="ru-RU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810115" y="1825625"/>
            <a:ext cx="2095500" cy="164782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115" y="3608070"/>
            <a:ext cx="1743075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1584</Words>
  <Application>WPS Presentation</Application>
  <PresentationFormat>Широкоэкранный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 Light</vt:lpstr>
      <vt:lpstr>Calibri</vt:lpstr>
      <vt:lpstr>Тема Office</vt:lpstr>
      <vt:lpstr>Сапёр на pyqt</vt:lpstr>
      <vt:lpstr>Введение</vt:lpstr>
      <vt:lpstr>Описание реализации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TamerixX</cp:lastModifiedBy>
  <cp:revision>74</cp:revision>
  <dcterms:created xsi:type="dcterms:W3CDTF">2023-11-06T16:54:00Z</dcterms:created>
  <dcterms:modified xsi:type="dcterms:W3CDTF">2023-11-09T13:31:47Z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88C3B088D39E41ECB10A49641D792963_12</vt:lpwstr>
  </property>
  <property fmtid="{D5CDD505-2E9C-101B-9397-08002B2CF9AE}" pid="3" name="KSOProductBuildVer">
    <vt:lpwstr>1049-12.2.0.13266</vt:lpwstr>
  </property>
</Properties>
</file>