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2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7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5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9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6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4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0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4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69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4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0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BBC9E-433D-4DE6-BA2D-71FF543C1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000" dirty="0"/>
              <a:t>Функциональное тестирование. Тестирование защищенности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9063E9-69C0-48AF-88CD-F5BCD0CCF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Одноуров Денис, Ахметов </a:t>
            </a:r>
            <a:r>
              <a:rPr lang="ru-RU" dirty="0" err="1"/>
              <a:t>Даниал</a:t>
            </a:r>
            <a:r>
              <a:rPr lang="ru-RU" dirty="0"/>
              <a:t>, Беков Алан, Сейлов </a:t>
            </a:r>
            <a:r>
              <a:rPr lang="ru-RU" dirty="0" err="1"/>
              <a:t>Тамирлан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19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3F54-C1CE-4B13-9DDE-64DBBE74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защищенности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55644-2E74-4525-9485-98688DF2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защищенности – это процедура  оценки реальной защищенности информационной системы с использованием контролируемых и максимально безопасных для инфраструктуры и бизнес-процессов атак, а также выявление и попытки эксплуатации уязвимостей. Тестирование </a:t>
            </a:r>
            <a:r>
              <a:rPr lang="ru-RU" dirty="0" err="1"/>
              <a:t>защищености</a:t>
            </a:r>
            <a:r>
              <a:rPr lang="ru-RU" dirty="0"/>
              <a:t> позволяет предоставить детальную информацию о существующих проблемах безопасности, распланировать наиболее важные направления по улучшению реальной защищённости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04276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2B65D-B860-49D3-AD1A-5CD0BE5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тестирования защищенности состоит из 3х этапов: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FD2C3-F009-489D-BF20-72FB26B8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поиск целей;</a:t>
            </a:r>
          </a:p>
          <a:p>
            <a:pPr>
              <a:buFont typeface="+mj-lt"/>
              <a:buAutoNum type="arabicPeriod"/>
            </a:pPr>
            <a:r>
              <a:rPr lang="ru-RU" dirty="0"/>
              <a:t>поиск уязвимостей;</a:t>
            </a:r>
          </a:p>
          <a:p>
            <a:pPr>
              <a:buFont typeface="+mj-lt"/>
              <a:buAutoNum type="arabicPeriod"/>
            </a:pPr>
            <a:r>
              <a:rPr lang="ru-RU" dirty="0"/>
              <a:t>эксплуатация;</a:t>
            </a:r>
          </a:p>
          <a:p>
            <a:pPr>
              <a:buFont typeface="+mj-lt"/>
              <a:buAutoNum type="arabicPeriod"/>
            </a:pPr>
            <a:r>
              <a:rPr lang="ru-RU" dirty="0"/>
              <a:t>расширение привилегий и зоны влияния.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2F6C8-9981-4052-9E14-8E7649C0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2FCD2-4F78-41ED-A2B4-FB215466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Функциональное тестирование — это тестирование ПО в целях проверки реализуемости функциональных требований, то есть способности ПО в определённых условиях решать задачи, нужные пользователям. Функциональные требования определяют, что именно делает ПО, какие задачи оно решает.</a:t>
            </a:r>
          </a:p>
        </p:txBody>
      </p:sp>
    </p:spTree>
    <p:extLst>
      <p:ext uri="{BB962C8B-B14F-4D97-AF65-F5344CB8AC3E}">
        <p14:creationId xmlns:p14="http://schemas.microsoft.com/office/powerpoint/2010/main" val="303738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DA50-8BA6-4B57-BF7F-0E5AF982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 включают в себя: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E2CF0-08FE-4E61-B30C-A100AAAA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Функциональная пригодность (англ. </a:t>
            </a:r>
            <a:r>
              <a:rPr lang="en-US" dirty="0"/>
              <a:t>suitability).</a:t>
            </a:r>
          </a:p>
          <a:p>
            <a:r>
              <a:rPr lang="ru-RU" dirty="0"/>
              <a:t>Точность (англ. </a:t>
            </a:r>
            <a:r>
              <a:rPr lang="en-US" dirty="0"/>
              <a:t>accuracy).</a:t>
            </a:r>
          </a:p>
          <a:p>
            <a:r>
              <a:rPr lang="ru-RU" dirty="0"/>
              <a:t>Способность к взаимодействию (англ. </a:t>
            </a:r>
            <a:r>
              <a:rPr lang="en-US" dirty="0"/>
              <a:t>interoperability).</a:t>
            </a:r>
          </a:p>
          <a:p>
            <a:r>
              <a:rPr lang="ru-RU" dirty="0"/>
              <a:t>Соответствие стандартам и правилам (англ. </a:t>
            </a:r>
            <a:r>
              <a:rPr lang="en-US" dirty="0"/>
              <a:t>compliance).</a:t>
            </a:r>
          </a:p>
          <a:p>
            <a:r>
              <a:rPr lang="ru-RU" dirty="0"/>
              <a:t>Защищённость (англ. </a:t>
            </a:r>
            <a:r>
              <a:rPr lang="en-US" dirty="0"/>
              <a:t>security).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3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18152-E3E4-4508-A848-4092AE34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360A5-4B3A-4153-BB61-C51F23F4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 есть проведение функционального тестирования позволяет проверить способность информационной системы в определенных условиях решать задачи, нужные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3774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DADB2-DE74-4F3D-B2F9-254629DE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этапы функционального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583B7-990C-40B4-A7F6-2EB9DBC8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Подготовка</a:t>
            </a:r>
            <a:r>
              <a:rPr lang="ru-RU" dirty="0"/>
              <a:t> — Проводится анализ исходных документов о системе: функциональные и бизнес-требования, техническое задание, паспорт проекта. Также происходят разработка и согласование плана тестирования, тест-кейсов, согласование проектных сроков, числа итераций, оценка возможных рисков. Задачи по этому этапу выполняются совместно с представителями заказчика.</a:t>
            </a:r>
          </a:p>
        </p:txBody>
      </p:sp>
    </p:spTree>
    <p:extLst>
      <p:ext uri="{BB962C8B-B14F-4D97-AF65-F5344CB8AC3E}">
        <p14:creationId xmlns:p14="http://schemas.microsoft.com/office/powerpoint/2010/main" val="8949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1A-B7F0-4FE3-BB49-C4278E4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D6FA4-736D-4274-A629-2DD4AFAF8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Проведение</a:t>
            </a:r>
            <a:r>
              <a:rPr lang="ru-RU" dirty="0"/>
              <a:t> — Функциональное тестирование ведется вручную по подготовленным заранее тестовым сценариям с занесением всех найденных ошибок в баг</a:t>
            </a:r>
            <a:r>
              <a:rPr lang="en-US" dirty="0"/>
              <a:t>-</a:t>
            </a:r>
            <a:r>
              <a:rPr lang="ru-RU" dirty="0" err="1"/>
              <a:t>трекинговую</a:t>
            </a:r>
            <a:r>
              <a:rPr lang="ru-RU" dirty="0"/>
              <a:t> систему.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02BA7-B02E-47F1-B518-99B7A88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0BE9B-457B-49F0-BAB5-9A49052E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Отчет</a:t>
            </a:r>
            <a:r>
              <a:rPr lang="ru-RU" dirty="0"/>
              <a:t> — Происходит разработка и согласование отчетов о проведенном тестировании со списком обнаруженных отклонений и рекомендациями по улучшению системы. Если необходимо, проводится обучение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8617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1B007-5AE5-45AC-AB82-526CC12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функционального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BD524-9BA9-4AE5-8007-001BC329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Имитация реального пользователя, взгляд глазами этого пользователя;</a:t>
            </a:r>
          </a:p>
          <a:p>
            <a:r>
              <a:rPr lang="ru-RU" dirty="0"/>
              <a:t>При правильном подходе или множестве тестировщиков, большое покрытие разнообразными функциональными тестами;</a:t>
            </a:r>
          </a:p>
          <a:p>
            <a:r>
              <a:rPr lang="ru-RU" dirty="0"/>
              <a:t>Экономия за счет исправления ошибок на более раннем этапе жизненного цикла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83EAF-EB18-4E49-8847-0CD0D14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функционального тестирования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11572-A79D-402E-B5D2-6FF0131D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велика вероятность при проверки функциональности упустить различные логические ошибки в ПО;</a:t>
            </a:r>
          </a:p>
          <a:p>
            <a:r>
              <a:rPr lang="ru-RU" dirty="0"/>
              <a:t>вероятность избыточного тестирования.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28988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358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Функциональное тестирование. Тестирование защищенности </vt:lpstr>
      <vt:lpstr>Функциональное тестирование</vt:lpstr>
      <vt:lpstr>Функциональные требования включают в себя:</vt:lpstr>
      <vt:lpstr>Презентация PowerPoint</vt:lpstr>
      <vt:lpstr>Основные этапы функционального тестирования</vt:lpstr>
      <vt:lpstr>Презентация PowerPoint</vt:lpstr>
      <vt:lpstr>Презентация PowerPoint</vt:lpstr>
      <vt:lpstr>Преимущества функционального тестирования</vt:lpstr>
      <vt:lpstr>Недостатки функционального тестирования </vt:lpstr>
      <vt:lpstr>Тестирование защищенности </vt:lpstr>
      <vt:lpstr>Процесс тестирования защищенности состоит из 3х этапов: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тестирование. Тестирование защищенности </dc:title>
  <dc:creator>Денис Одноуров</dc:creator>
  <cp:lastModifiedBy>User User</cp:lastModifiedBy>
  <cp:revision>10</cp:revision>
  <dcterms:created xsi:type="dcterms:W3CDTF">2022-03-08T16:31:16Z</dcterms:created>
  <dcterms:modified xsi:type="dcterms:W3CDTF">2022-03-09T06:35:12Z</dcterms:modified>
</cp:coreProperties>
</file>