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Average" panose="020B0604020202020204" charset="0"/>
      <p:regular r:id="rId14"/>
    </p:embeddedFont>
    <p:embeddedFont>
      <p:font typeface="Oswald" panose="020B0604020202020204" charset="-52"/>
      <p:regular r:id="rId15"/>
      <p:bold r:id="rId16"/>
    </p:embeddedFont>
    <p:embeddedFont>
      <p:font typeface="Comfortaa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570" y="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811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c35f855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c35f855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 нажатию клавиши “Пробел” появляется знак вопроса, по второму нажатию появляется сам вопрос для обсуждения (вопрос можно поменять)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80f9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80f9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ec35f85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ec35f85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Инициировать дискуссию у ребят. По щелчку на Пробел появятся обозначения гражданских сфер на серой области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ec35f855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ec35f855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картинке прикреплена ссылка на ролик про устройство дрона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f980f9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6f980f9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DOzdjk3q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0" y="1578025"/>
            <a:ext cx="7801500" cy="104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>
                <a:latin typeface="Comfortaa"/>
                <a:ea typeface="Comfortaa"/>
                <a:cs typeface="Comfortaa"/>
                <a:sym typeface="Comfortaa"/>
              </a:rPr>
              <a:t>«Основы программирования на языке Python на примере программирования беспилотного летательного аппарата»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Презентация к Методическим указаниям по вводному занятию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для школьных учителей по направлению “Информационные технологии”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3650" y="152400"/>
            <a:ext cx="679286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ru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Как далеко могут уйти технологии и что может еще появиться в нашем мире?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ru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Как Вы думаете, появление каких технологий является наиболее востребованным в области БПЛА?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4275" y="1351475"/>
            <a:ext cx="4826099" cy="321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410350" y="933900"/>
            <a:ext cx="8362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highlight>
                  <a:schemeClr val="accent4"/>
                </a:highlight>
              </a:rPr>
              <a:t> </a:t>
            </a:r>
            <a:r>
              <a:rPr lang="ru" sz="3000">
                <a:highlight>
                  <a:schemeClr val="accent4"/>
                </a:highlight>
                <a:latin typeface="Comfortaa"/>
                <a:ea typeface="Comfortaa"/>
                <a:cs typeface="Comfortaa"/>
                <a:sym typeface="Comfortaa"/>
              </a:rPr>
              <a:t>“Беспилотные летательные аппараты: невыполнимых задач нет”</a:t>
            </a:r>
            <a:endParaRPr sz="3000">
              <a:highlight>
                <a:schemeClr val="accent4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26875" y="2193250"/>
            <a:ext cx="4729476" cy="2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300" y="2037625"/>
            <a:ext cx="4938276" cy="292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8251" y="224650"/>
            <a:ext cx="7689024" cy="20023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337800" y="1107800"/>
            <a:ext cx="74499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93C47D"/>
                </a:highlight>
                <a:latin typeface="Courier New"/>
                <a:ea typeface="Courier New"/>
                <a:cs typeface="Courier New"/>
                <a:sym typeface="Courier New"/>
              </a:rPr>
              <a:t>ПРИМЕРИТЬ ПРОФЕССИЮ</a:t>
            </a:r>
            <a:endParaRPr>
              <a:solidFill>
                <a:schemeClr val="dk1"/>
              </a:solidFill>
              <a:highlight>
                <a:srgbClr val="93C47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93C47D"/>
                </a:highlight>
                <a:latin typeface="Courier New"/>
                <a:ea typeface="Courier New"/>
                <a:cs typeface="Courier New"/>
                <a:sym typeface="Courier New"/>
              </a:rPr>
              <a:t>КОНСТРУИРОВАНИЕ|ПИЛОТИРОВАНИЕ|АЭРОФОТОСЪЕМКА|ПРОГРАММИРОВАНИЕ</a:t>
            </a:r>
            <a:endParaRPr>
              <a:solidFill>
                <a:schemeClr val="dk1"/>
              </a:solidFill>
              <a:highlight>
                <a:srgbClr val="93C47D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763750" y="4072100"/>
            <a:ext cx="2558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КОГДА ПОЯВИЛСЯ ПЕРВЫЙ КВАДРОКОПТЕР?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3750" y="2539596"/>
            <a:ext cx="1516400" cy="140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4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515600" y="4998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latin typeface="Comfortaa"/>
                <a:ea typeface="Comfortaa"/>
                <a:cs typeface="Comfortaa"/>
                <a:sym typeface="Comfortaa"/>
              </a:rPr>
              <a:t>БПЛА - это...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1513250"/>
            <a:ext cx="88392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8200" y="1305625"/>
            <a:ext cx="4258925" cy="231675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226400" y="346675"/>
            <a:ext cx="4117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Четыре несущих винта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Вращаются диагонально в противоположных направлениях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Маневренность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Большая скорость передвижения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Могут зависать в воздухе в одном положении практически на любой высоте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5270850" y="346675"/>
            <a:ext cx="38274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КВАДРОКОПТЕР</a:t>
            </a:r>
            <a:endParaRPr sz="3000">
              <a:solidFill>
                <a:srgbClr val="CC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B6D7A8"/>
                </a:highlight>
                <a:latin typeface="Comfortaa"/>
                <a:ea typeface="Comfortaa"/>
                <a:cs typeface="Comfortaa"/>
                <a:sym typeface="Comfortaa"/>
              </a:rPr>
              <a:t>КЛАССИФИКАЦИЯ БПЛА</a:t>
            </a:r>
            <a:endParaRPr>
              <a:highlight>
                <a:srgbClr val="B6D7A8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825" y="1160300"/>
            <a:ext cx="4609050" cy="23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5675" y="551850"/>
            <a:ext cx="3225175" cy="21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5675" y="2843504"/>
            <a:ext cx="3225175" cy="2151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0250" y="3564950"/>
            <a:ext cx="4512573" cy="138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226400" y="346675"/>
            <a:ext cx="4117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Мониторинг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Презентации, реклама, развлечения, творчество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Доставка грузов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Управление поведением живых объектов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5270850" y="346675"/>
            <a:ext cx="38274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ОБЛАСТИ ПРИМЕНЕНИЯ</a:t>
            </a:r>
            <a:endParaRPr sz="30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1200" y="1732006"/>
            <a:ext cx="3827400" cy="2551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A4C2F4"/>
                </a:highlight>
                <a:latin typeface="Comfortaa"/>
                <a:ea typeface="Comfortaa"/>
                <a:cs typeface="Comfortaa"/>
                <a:sym typeface="Comfortaa"/>
              </a:rPr>
              <a:t>КАК РАБОТАЮТ БПЛА</a:t>
            </a:r>
            <a:endParaRPr>
              <a:highlight>
                <a:srgbClr val="A4C2F4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0" name="Google Shape;110;p20">
            <a:hlinkClick r:id="rId3"/>
          </p:cNvPr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0050" y="568750"/>
            <a:ext cx="2661975" cy="262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0025" y="1634325"/>
            <a:ext cx="5480874" cy="327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13" y="232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E599"/>
                </a:highlight>
                <a:latin typeface="Comfortaa"/>
                <a:ea typeface="Comfortaa"/>
                <a:cs typeface="Comfortaa"/>
                <a:sym typeface="Comfortaa"/>
              </a:rPr>
              <a:t>Как можно изменить мир</a:t>
            </a:r>
            <a:endParaRPr>
              <a:solidFill>
                <a:srgbClr val="000000"/>
              </a:solidFill>
              <a:highlight>
                <a:srgbClr val="FFE599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E599"/>
                </a:highlight>
                <a:latin typeface="Comfortaa"/>
                <a:ea typeface="Comfortaa"/>
                <a:cs typeface="Comfortaa"/>
                <a:sym typeface="Comfortaa"/>
              </a:rPr>
              <a:t>с помощью БПЛА</a:t>
            </a:r>
            <a:endParaRPr>
              <a:solidFill>
                <a:srgbClr val="000000"/>
              </a:solidFill>
              <a:highlight>
                <a:srgbClr val="FFE599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4294967295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Результат 1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8" name="Google Shape;118;p21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119" name="Google Shape;119;p21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21"/>
          <p:cNvSpPr txBox="1">
            <a:spLocks noGrp="1"/>
          </p:cNvSpPr>
          <p:nvPr>
            <p:ph type="body" idx="4294967295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Беспилотники и тушение пожаров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22" name="Google Shape;122;p21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123" name="Google Shape;123;p21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21"/>
          <p:cNvSpPr txBox="1">
            <a:spLocks noGrp="1"/>
          </p:cNvSpPr>
          <p:nvPr>
            <p:ph type="body" idx="4294967295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Беспилотники на службе правоохранительных органов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6" name="Google Shape;126;p21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127" name="Google Shape;127;p21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9" name="Google Shape;129;p2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9400" y="1671371"/>
            <a:ext cx="1935008" cy="119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8451" y="2491300"/>
            <a:ext cx="1813541" cy="123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0250" y="3284996"/>
            <a:ext cx="1901200" cy="12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>
            <a:spLocks noGrp="1"/>
          </p:cNvSpPr>
          <p:nvPr>
            <p:ph type="body" idx="4294967295"/>
          </p:nvPr>
        </p:nvSpPr>
        <p:spPr>
          <a:xfrm>
            <a:off x="593050" y="387410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Экстренная доставка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Экран (16:9)</PresentationFormat>
  <Paragraphs>40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Average</vt:lpstr>
      <vt:lpstr>Oswald</vt:lpstr>
      <vt:lpstr>Courier New</vt:lpstr>
      <vt:lpstr>Comfortaa</vt:lpstr>
      <vt:lpstr>Slate</vt:lpstr>
      <vt:lpstr>«Основы программирования на языке Python на примере программирования беспилотного летательного аппарата» </vt:lpstr>
      <vt:lpstr>Презентация PowerPoint</vt:lpstr>
      <vt:lpstr>Презентация PowerPoint</vt:lpstr>
      <vt:lpstr>БПЛА - это...</vt:lpstr>
      <vt:lpstr>Презентация PowerPoint</vt:lpstr>
      <vt:lpstr>КЛАССИФИКАЦИЯ БПЛА</vt:lpstr>
      <vt:lpstr>Презентация PowerPoint</vt:lpstr>
      <vt:lpstr>КАК РАБОТАЮТ БПЛА</vt:lpstr>
      <vt:lpstr>Как можно изменить мир с помощью БПЛА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«Основы программирования на языке Python на примере программирования беспилотного летательного аппарата» </dc:title>
  <cp:lastModifiedBy>ASUS-mini</cp:lastModifiedBy>
  <cp:revision>1</cp:revision>
  <dcterms:modified xsi:type="dcterms:W3CDTF">2020-06-03T11:31:19Z</dcterms:modified>
</cp:coreProperties>
</file>